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77" r:id="rId5"/>
    <p:sldId id="269" r:id="rId6"/>
    <p:sldId id="282" r:id="rId7"/>
    <p:sldId id="263" r:id="rId8"/>
    <p:sldId id="279" r:id="rId9"/>
    <p:sldId id="283" r:id="rId10"/>
    <p:sldId id="280" r:id="rId11"/>
    <p:sldId id="285" r:id="rId12"/>
    <p:sldId id="273" r:id="rId13"/>
    <p:sldId id="295" r:id="rId14"/>
    <p:sldId id="291" r:id="rId15"/>
    <p:sldId id="289" r:id="rId16"/>
    <p:sldId id="284" r:id="rId17"/>
    <p:sldId id="293" r:id="rId18"/>
    <p:sldId id="29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E93614-66AF-A0E7-67D9-B349ED73CFCD}" name="Amy Lynn Hunt" initials="AH" userId="S::ahunt@firstinspires.org::d1ce3301-76ec-4931-8ffa-154bcb7783df" providerId="AD"/>
  <p188:author id="{F53A241A-CB71-E04C-6346-CCAF2439B1B1}" name="Perla Lopez Freed" initials="PF" userId="S::plopezfreed@firstinspires.org::e47c5abb-f91b-4f9c-ac1a-7ce0fa20dabf" providerId="AD"/>
  <p188:author id="{A1458976-A4F3-0047-7B8B-66E99C43448B}" name="Fiona Hanlon" initials="FH" userId="S::fhanlon@firstinspires.org::dcbe5917-7d61-4117-8026-3151ad00107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F1F1F"/>
    <a:srgbClr val="E31717"/>
    <a:srgbClr val="EE3021"/>
    <a:srgbClr val="009BD4"/>
    <a:srgbClr val="F57E25"/>
    <a:srgbClr val="00A651"/>
    <a:srgbClr val="662C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4474FF-9B1D-C209-4B65-9FCA9EFFF413}" v="9" dt="2024-02-26T15:03:11.759"/>
    <p1510:client id="{C8A9743D-4328-4626-9CF3-5E83C25B4D6E}" v="14" vWet="18" dt="2024-02-26T14:47:23.3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6405E6-B1CE-4F09-8074-0B098643C358}" type="doc">
      <dgm:prSet loTypeId="urn:microsoft.com/office/officeart/2005/8/layout/lProcess3" loCatId="process" qsTypeId="urn:microsoft.com/office/officeart/2005/8/quickstyle/simple1" qsCatId="simple" csTypeId="urn:microsoft.com/office/officeart/2005/8/colors/accent2_2" csCatId="accent2" phldr="1"/>
      <dgm:spPr/>
      <dgm:t>
        <a:bodyPr/>
        <a:lstStyle/>
        <a:p>
          <a:endParaRPr lang="en-US"/>
        </a:p>
      </dgm:t>
    </dgm:pt>
    <dgm:pt modelId="{738150B5-75D1-44ED-992D-4A0F4F8310B1}">
      <dgm:prSet phldrT="[Text]" phldr="0"/>
      <dgm:spPr>
        <a:solidFill>
          <a:srgbClr val="92D050"/>
        </a:solidFill>
      </dgm:spPr>
      <dgm:t>
        <a:bodyPr/>
        <a:lstStyle/>
        <a:p>
          <a:pPr rtl="0"/>
          <a:r>
            <a:rPr lang="en-US">
              <a:latin typeface="Arial" panose="020B0604020202020204" pitchFamily="34" charset="0"/>
              <a:cs typeface="Arial" panose="020B0604020202020204" pitchFamily="34" charset="0"/>
            </a:rPr>
            <a:t>Appropriate</a:t>
          </a:r>
        </a:p>
      </dgm:t>
    </dgm:pt>
    <dgm:pt modelId="{D37E03F5-F386-4467-AFE0-D1A4A939F034}" type="parTrans" cxnId="{26747C96-FAFD-4F27-98BF-33F174DEBC44}">
      <dgm:prSet/>
      <dgm:spPr/>
      <dgm:t>
        <a:bodyPr/>
        <a:lstStyle/>
        <a:p>
          <a:endParaRPr lang="en-US"/>
        </a:p>
      </dgm:t>
    </dgm:pt>
    <dgm:pt modelId="{2555E005-F8A0-4171-BD2D-3637B91224BE}" type="sibTrans" cxnId="{26747C96-FAFD-4F27-98BF-33F174DEBC44}">
      <dgm:prSet/>
      <dgm:spPr/>
      <dgm:t>
        <a:bodyPr/>
        <a:lstStyle/>
        <a:p>
          <a:endParaRPr lang="en-US"/>
        </a:p>
      </dgm:t>
    </dgm:pt>
    <dgm:pt modelId="{1EF9FF10-A0DF-4113-A3C7-0062BE6A2008}">
      <dgm:prSet phldrT="[Text]" phldr="0" custT="1"/>
      <dgm:spPr/>
      <dgm:t>
        <a:bodyPr/>
        <a:lstStyle/>
        <a:p>
          <a:pPr rtl="0"/>
          <a:r>
            <a:rPr lang="en-US" sz="1050">
              <a:latin typeface="Arial" panose="020B0604020202020204" pitchFamily="34" charset="0"/>
              <a:ea typeface="Calibri"/>
              <a:cs typeface="Arial" panose="020B0604020202020204" pitchFamily="34" charset="0"/>
            </a:rPr>
            <a:t>Supportive relationships with appropriate boundaries</a:t>
          </a:r>
          <a:endParaRPr lang="en-US" sz="1050">
            <a:latin typeface="Arial" panose="020B0604020202020204" pitchFamily="34" charset="0"/>
            <a:cs typeface="Arial" panose="020B0604020202020204" pitchFamily="34" charset="0"/>
          </a:endParaRPr>
        </a:p>
      </dgm:t>
    </dgm:pt>
    <dgm:pt modelId="{E5DD021B-6DFE-438A-A132-4880FBCFDBE9}" type="parTrans" cxnId="{35C524A2-100A-4243-BDD3-C545DEB5A302}">
      <dgm:prSet/>
      <dgm:spPr/>
      <dgm:t>
        <a:bodyPr/>
        <a:lstStyle/>
        <a:p>
          <a:endParaRPr lang="en-US"/>
        </a:p>
      </dgm:t>
    </dgm:pt>
    <dgm:pt modelId="{817032E4-764C-4160-9DEE-EE9038B7393E}" type="sibTrans" cxnId="{35C524A2-100A-4243-BDD3-C545DEB5A302}">
      <dgm:prSet/>
      <dgm:spPr/>
      <dgm:t>
        <a:bodyPr/>
        <a:lstStyle/>
        <a:p>
          <a:endParaRPr lang="en-US"/>
        </a:p>
      </dgm:t>
    </dgm:pt>
    <dgm:pt modelId="{887EC5AD-D856-4101-AC0D-95CC6AE2B8AD}">
      <dgm:prSet phldrT="[Text]" phldr="0" custT="1"/>
      <dgm:spPr/>
      <dgm:t>
        <a:bodyPr/>
        <a:lstStyle/>
        <a:p>
          <a:pPr rtl="0"/>
          <a:r>
            <a:rPr lang="en-US" sz="1050" b="1">
              <a:latin typeface="Arial" panose="020B0604020202020204" pitchFamily="34" charset="0"/>
              <a:ea typeface="Calibri"/>
              <a:cs typeface="Arial" panose="020B0604020202020204" pitchFamily="34" charset="0"/>
            </a:rPr>
            <a:t>Interactions to be encouraged and shared</a:t>
          </a:r>
          <a:endParaRPr lang="en-US" sz="1050">
            <a:latin typeface="Arial" panose="020B0604020202020204" pitchFamily="34" charset="0"/>
            <a:cs typeface="Arial" panose="020B0604020202020204" pitchFamily="34" charset="0"/>
          </a:endParaRPr>
        </a:p>
      </dgm:t>
    </dgm:pt>
    <dgm:pt modelId="{141FEAC1-9C7B-4E0B-B4DC-81747D7311A3}" type="parTrans" cxnId="{DECE884F-45C4-4987-9A9B-A956FF2E8DAE}">
      <dgm:prSet/>
      <dgm:spPr/>
      <dgm:t>
        <a:bodyPr/>
        <a:lstStyle/>
        <a:p>
          <a:endParaRPr lang="en-US"/>
        </a:p>
      </dgm:t>
    </dgm:pt>
    <dgm:pt modelId="{FDB82D66-E754-4137-8504-3102E01EF7F2}" type="sibTrans" cxnId="{DECE884F-45C4-4987-9A9B-A956FF2E8DAE}">
      <dgm:prSet/>
      <dgm:spPr/>
      <dgm:t>
        <a:bodyPr/>
        <a:lstStyle/>
        <a:p>
          <a:endParaRPr lang="en-US"/>
        </a:p>
      </dgm:t>
    </dgm:pt>
    <dgm:pt modelId="{E4C3BAC9-F843-4AAA-9E47-FE4349068D12}">
      <dgm:prSet phldrT="[Text]" phldr="0"/>
      <dgm:spPr>
        <a:solidFill>
          <a:srgbClr val="FFFF00"/>
        </a:solidFill>
      </dgm:spPr>
      <dgm:t>
        <a:bodyPr/>
        <a:lstStyle/>
        <a:p>
          <a:pPr rtl="0"/>
          <a:r>
            <a:rPr lang="en-US">
              <a:solidFill>
                <a:schemeClr val="tx1"/>
              </a:solidFill>
              <a:latin typeface="Arial"/>
              <a:cs typeface="Arial"/>
            </a:rPr>
            <a:t>Questionable</a:t>
          </a:r>
        </a:p>
      </dgm:t>
    </dgm:pt>
    <dgm:pt modelId="{00FA874B-F0C7-45E1-87A0-ECED3BCCC035}" type="parTrans" cxnId="{5702F6D5-77BE-48AF-9925-8A0D091DB310}">
      <dgm:prSet/>
      <dgm:spPr/>
      <dgm:t>
        <a:bodyPr/>
        <a:lstStyle/>
        <a:p>
          <a:endParaRPr lang="en-US"/>
        </a:p>
      </dgm:t>
    </dgm:pt>
    <dgm:pt modelId="{431AE9AA-D594-4281-AD5B-49AE5156105E}" type="sibTrans" cxnId="{5702F6D5-77BE-48AF-9925-8A0D091DB310}">
      <dgm:prSet/>
      <dgm:spPr/>
      <dgm:t>
        <a:bodyPr/>
        <a:lstStyle/>
        <a:p>
          <a:endParaRPr lang="en-US"/>
        </a:p>
      </dgm:t>
    </dgm:pt>
    <dgm:pt modelId="{34355B8B-7545-408A-9626-88323540995E}">
      <dgm:prSet phldrT="[Text]" phldr="0" custT="1"/>
      <dgm:spPr/>
      <dgm:t>
        <a:bodyPr/>
        <a:lstStyle/>
        <a:p>
          <a:pPr rtl="0"/>
          <a:r>
            <a:rPr lang="en-US" sz="1050">
              <a:latin typeface="Arial" panose="020B0604020202020204" pitchFamily="34" charset="0"/>
              <a:ea typeface="Calibri"/>
              <a:cs typeface="Arial" panose="020B0604020202020204" pitchFamily="34" charset="0"/>
            </a:rPr>
            <a:t>Disrespectful behavior, joking that hurts feelings</a:t>
          </a:r>
          <a:endParaRPr lang="en-US" sz="1050">
            <a:latin typeface="Arial" panose="020B0604020202020204" pitchFamily="34" charset="0"/>
            <a:ea typeface="Calibri Light" panose="020F0302020204030204"/>
            <a:cs typeface="Arial" panose="020B0604020202020204" pitchFamily="34" charset="0"/>
          </a:endParaRPr>
        </a:p>
      </dgm:t>
    </dgm:pt>
    <dgm:pt modelId="{CFFD1B94-8DAB-42A0-AB89-CAECA8C4F007}" type="parTrans" cxnId="{3092F1F1-BB90-4B17-8806-F83676A9D921}">
      <dgm:prSet/>
      <dgm:spPr/>
      <dgm:t>
        <a:bodyPr/>
        <a:lstStyle/>
        <a:p>
          <a:endParaRPr lang="en-US"/>
        </a:p>
      </dgm:t>
    </dgm:pt>
    <dgm:pt modelId="{CADD1D78-90AF-4EDE-96C5-89A22A21B3A4}" type="sibTrans" cxnId="{3092F1F1-BB90-4B17-8806-F83676A9D921}">
      <dgm:prSet/>
      <dgm:spPr/>
      <dgm:t>
        <a:bodyPr/>
        <a:lstStyle/>
        <a:p>
          <a:endParaRPr lang="en-US"/>
        </a:p>
      </dgm:t>
    </dgm:pt>
    <dgm:pt modelId="{70D18E67-9632-469E-8206-2166C809B847}">
      <dgm:prSet phldrT="[Text]" phldr="0"/>
      <dgm:spPr>
        <a:solidFill>
          <a:srgbClr val="FF0000"/>
        </a:solidFill>
      </dgm:spPr>
      <dgm:t>
        <a:bodyPr/>
        <a:lstStyle/>
        <a:p>
          <a:r>
            <a:rPr lang="en-US">
              <a:latin typeface="Arial" panose="020B0604020202020204" pitchFamily="34" charset="0"/>
              <a:cs typeface="Arial" panose="020B0604020202020204" pitchFamily="34" charset="0"/>
            </a:rPr>
            <a:t>Inappropriate</a:t>
          </a:r>
        </a:p>
      </dgm:t>
    </dgm:pt>
    <dgm:pt modelId="{E6811BDD-EDEC-4A13-A5A5-9C23E3245C02}" type="parTrans" cxnId="{87B5F914-A113-46B4-9E12-A4701932CDEE}">
      <dgm:prSet/>
      <dgm:spPr/>
      <dgm:t>
        <a:bodyPr/>
        <a:lstStyle/>
        <a:p>
          <a:endParaRPr lang="en-US"/>
        </a:p>
      </dgm:t>
    </dgm:pt>
    <dgm:pt modelId="{C714CEDB-F457-4844-BB78-76647BA701B1}" type="sibTrans" cxnId="{87B5F914-A113-46B4-9E12-A4701932CDEE}">
      <dgm:prSet/>
      <dgm:spPr/>
      <dgm:t>
        <a:bodyPr/>
        <a:lstStyle/>
        <a:p>
          <a:endParaRPr lang="en-US"/>
        </a:p>
      </dgm:t>
    </dgm:pt>
    <dgm:pt modelId="{4BACF624-3337-4D8E-8896-D640A77A777B}">
      <dgm:prSet phldrT="[Text]" phldr="0" custT="1"/>
      <dgm:spPr/>
      <dgm:t>
        <a:bodyPr/>
        <a:lstStyle/>
        <a:p>
          <a:pPr rtl="0"/>
          <a:r>
            <a:rPr lang="en-US" sz="1050">
              <a:latin typeface="Arial" panose="020B0604020202020204" pitchFamily="34" charset="0"/>
              <a:ea typeface="Calibri"/>
              <a:cs typeface="Arial" panose="020B0604020202020204" pitchFamily="34" charset="0"/>
            </a:rPr>
            <a:t>Causing harm or potentially causing harm emotionally or physically, deliberately making things more difficult for others</a:t>
          </a:r>
          <a:endParaRPr lang="en-US" sz="1050">
            <a:latin typeface="Arial" panose="020B0604020202020204" pitchFamily="34" charset="0"/>
            <a:ea typeface="Calibri Light" panose="020F0302020204030204"/>
            <a:cs typeface="Arial" panose="020B0604020202020204" pitchFamily="34" charset="0"/>
          </a:endParaRPr>
        </a:p>
      </dgm:t>
    </dgm:pt>
    <dgm:pt modelId="{5E032A08-A1CD-482B-B768-787D6C48A422}" type="parTrans" cxnId="{73203075-7081-43DE-BDD7-2027B651B2F3}">
      <dgm:prSet/>
      <dgm:spPr/>
      <dgm:t>
        <a:bodyPr/>
        <a:lstStyle/>
        <a:p>
          <a:endParaRPr lang="en-US"/>
        </a:p>
      </dgm:t>
    </dgm:pt>
    <dgm:pt modelId="{A0F8BAA1-154C-40CE-92E2-768DFDC2426F}" type="sibTrans" cxnId="{73203075-7081-43DE-BDD7-2027B651B2F3}">
      <dgm:prSet/>
      <dgm:spPr/>
      <dgm:t>
        <a:bodyPr/>
        <a:lstStyle/>
        <a:p>
          <a:endParaRPr lang="en-US"/>
        </a:p>
      </dgm:t>
    </dgm:pt>
    <dgm:pt modelId="{39E598D1-C1CF-4831-B1F0-5F9B1E58B18C}">
      <dgm:prSet phldr="0" custT="1"/>
      <dgm:spPr/>
      <dgm:t>
        <a:bodyPr/>
        <a:lstStyle/>
        <a:p>
          <a:pPr rtl="0"/>
          <a:r>
            <a:rPr lang="en-US" sz="1050" i="1">
              <a:latin typeface="Arial" panose="020B0604020202020204" pitchFamily="34" charset="0"/>
              <a:ea typeface="Calibri"/>
              <a:cs typeface="Arial" panose="020B0604020202020204" pitchFamily="34" charset="0"/>
            </a:rPr>
            <a:t>Gracious Professionalism</a:t>
          </a:r>
          <a:r>
            <a:rPr lang="en-US" sz="1050">
              <a:latin typeface="Arial" panose="020B0604020202020204" pitchFamily="34" charset="0"/>
              <a:ea typeface="Calibri"/>
              <a:cs typeface="Arial" panose="020B0604020202020204" pitchFamily="34" charset="0"/>
            </a:rPr>
            <a:t>, </a:t>
          </a:r>
          <a:r>
            <a:rPr lang="en-US" sz="1050" i="1" err="1">
              <a:latin typeface="Arial" panose="020B0604020202020204" pitchFamily="34" charset="0"/>
              <a:ea typeface="Calibri"/>
              <a:cs typeface="Arial" panose="020B0604020202020204" pitchFamily="34" charset="0"/>
            </a:rPr>
            <a:t>Coopertition</a:t>
          </a:r>
          <a:r>
            <a:rPr lang="en-US" sz="1050">
              <a:latin typeface="Arial" panose="020B0604020202020204" pitchFamily="34" charset="0"/>
              <a:ea typeface="Calibri"/>
              <a:cs typeface="Arial" panose="020B0604020202020204" pitchFamily="34" charset="0"/>
            </a:rPr>
            <a:t>, friendly, courteous, inclusive, helpful</a:t>
          </a:r>
        </a:p>
      </dgm:t>
    </dgm:pt>
    <dgm:pt modelId="{B3D7E71A-0606-48CF-9745-32E9452993D3}" type="parTrans" cxnId="{D4DB0722-7C43-4DC4-9ECD-2AFD09914FA9}">
      <dgm:prSet/>
      <dgm:spPr/>
      <dgm:t>
        <a:bodyPr/>
        <a:lstStyle/>
        <a:p>
          <a:endParaRPr lang="en-US"/>
        </a:p>
      </dgm:t>
    </dgm:pt>
    <dgm:pt modelId="{497E4320-01DF-40EC-B43F-ED8FB3246D2B}" type="sibTrans" cxnId="{D4DB0722-7C43-4DC4-9ECD-2AFD09914FA9}">
      <dgm:prSet/>
      <dgm:spPr/>
      <dgm:t>
        <a:bodyPr/>
        <a:lstStyle/>
        <a:p>
          <a:endParaRPr lang="en-US"/>
        </a:p>
      </dgm:t>
    </dgm:pt>
    <dgm:pt modelId="{5E09E9D8-2798-4805-B176-42E6E247D8DE}">
      <dgm:prSet phldr="0" custT="1"/>
      <dgm:spPr/>
      <dgm:t>
        <a:bodyPr/>
        <a:lstStyle/>
        <a:p>
          <a:pPr rtl="0"/>
          <a:r>
            <a:rPr lang="en-US" sz="1050">
              <a:latin typeface="Arial" panose="020B0604020202020204" pitchFamily="34" charset="0"/>
              <a:ea typeface="Calibri"/>
              <a:cs typeface="Arial" panose="020B0604020202020204" pitchFamily="34" charset="0"/>
            </a:rPr>
            <a:t>Lack of </a:t>
          </a:r>
          <a:r>
            <a:rPr lang="en-US" sz="1050" i="1">
              <a:latin typeface="Arial" panose="020B0604020202020204" pitchFamily="34" charset="0"/>
              <a:ea typeface="Calibri"/>
              <a:cs typeface="Arial" panose="020B0604020202020204" pitchFamily="34" charset="0"/>
            </a:rPr>
            <a:t>Gracious Professionalism</a:t>
          </a:r>
          <a:r>
            <a:rPr lang="en-US" sz="1050">
              <a:latin typeface="Arial" panose="020B0604020202020204" pitchFamily="34" charset="0"/>
              <a:ea typeface="Calibri"/>
              <a:cs typeface="Arial" panose="020B0604020202020204" pitchFamily="34" charset="0"/>
            </a:rPr>
            <a:t>. Conflict between team members or volunteers</a:t>
          </a:r>
          <a:endParaRPr lang="en-US" sz="1050">
            <a:latin typeface="Arial" panose="020B0604020202020204" pitchFamily="34" charset="0"/>
            <a:cs typeface="Arial" panose="020B0604020202020204" pitchFamily="34" charset="0"/>
          </a:endParaRPr>
        </a:p>
      </dgm:t>
    </dgm:pt>
    <dgm:pt modelId="{CE1296FE-210B-4227-92E7-F27754B41CF8}" type="parTrans" cxnId="{B5DE03A9-4DCA-4685-88D4-1035A799C443}">
      <dgm:prSet/>
      <dgm:spPr/>
      <dgm:t>
        <a:bodyPr/>
        <a:lstStyle/>
        <a:p>
          <a:endParaRPr lang="en-US"/>
        </a:p>
      </dgm:t>
    </dgm:pt>
    <dgm:pt modelId="{4FFCA73B-00BC-4BAD-940B-058F666995CE}" type="sibTrans" cxnId="{B5DE03A9-4DCA-4685-88D4-1035A799C443}">
      <dgm:prSet/>
      <dgm:spPr/>
      <dgm:t>
        <a:bodyPr/>
        <a:lstStyle/>
        <a:p>
          <a:endParaRPr lang="en-US"/>
        </a:p>
      </dgm:t>
    </dgm:pt>
    <dgm:pt modelId="{6ACB5279-1E40-4A32-BB94-0B955B4FE575}">
      <dgm:prSet phldr="0" custT="1"/>
      <dgm:spPr/>
      <dgm:t>
        <a:bodyPr/>
        <a:lstStyle/>
        <a:p>
          <a:pPr rtl="0"/>
          <a:r>
            <a:rPr lang="en-US" sz="1050">
              <a:latin typeface="Arial" panose="020B0604020202020204" pitchFamily="34" charset="0"/>
              <a:ea typeface="Calibri"/>
              <a:cs typeface="Arial" panose="020B0604020202020204" pitchFamily="34" charset="0"/>
            </a:rPr>
            <a:t>Bullying, Harassment, Use of profane or insulting language, actual or threatened violence. Physical abuse, Emotional abuse, Sexual abuse </a:t>
          </a:r>
          <a:endParaRPr lang="en-US" sz="1050">
            <a:latin typeface="Arial" panose="020B0604020202020204" pitchFamily="34" charset="0"/>
            <a:ea typeface="Calibri Light" panose="020F0302020204030204"/>
            <a:cs typeface="Arial" panose="020B0604020202020204" pitchFamily="34" charset="0"/>
          </a:endParaRPr>
        </a:p>
      </dgm:t>
    </dgm:pt>
    <dgm:pt modelId="{67A7814B-7737-4FD7-80C6-67B2D8412156}" type="parTrans" cxnId="{12C5EB72-114B-4BE3-8714-40984E15AEB8}">
      <dgm:prSet/>
      <dgm:spPr/>
      <dgm:t>
        <a:bodyPr/>
        <a:lstStyle/>
        <a:p>
          <a:endParaRPr lang="en-US"/>
        </a:p>
      </dgm:t>
    </dgm:pt>
    <dgm:pt modelId="{8FE542BE-DC18-4AFB-99C2-2044F24D46B7}" type="sibTrans" cxnId="{12C5EB72-114B-4BE3-8714-40984E15AEB8}">
      <dgm:prSet/>
      <dgm:spPr/>
      <dgm:t>
        <a:bodyPr/>
        <a:lstStyle/>
        <a:p>
          <a:endParaRPr lang="en-US"/>
        </a:p>
      </dgm:t>
    </dgm:pt>
    <dgm:pt modelId="{4560FE7F-6705-4D72-A49F-7CDFF557B236}">
      <dgm:prSet phldr="0" custT="1"/>
      <dgm:spPr/>
      <dgm:t>
        <a:bodyPr/>
        <a:lstStyle/>
        <a:p>
          <a:pPr rtl="0"/>
          <a:r>
            <a:rPr lang="en-US" sz="1050" b="1">
              <a:latin typeface="Arial" panose="020B0604020202020204" pitchFamily="34" charset="0"/>
              <a:ea typeface="Calibri"/>
              <a:cs typeface="Arial" panose="020B0604020202020204" pitchFamily="34" charset="0"/>
            </a:rPr>
            <a:t>Must be reported to </a:t>
          </a:r>
          <a:r>
            <a:rPr lang="en-US" sz="1050" b="1" i="1">
              <a:latin typeface="Arial" panose="020B0604020202020204" pitchFamily="34" charset="0"/>
              <a:ea typeface="Calibri"/>
              <a:cs typeface="Arial" panose="020B0604020202020204" pitchFamily="34" charset="0"/>
            </a:rPr>
            <a:t>FIRST</a:t>
          </a:r>
          <a:r>
            <a:rPr lang="en-US" sz="1050" b="1">
              <a:latin typeface="Arial" panose="020B0604020202020204" pitchFamily="34" charset="0"/>
              <a:ea typeface="Calibri"/>
              <a:cs typeface="Arial" panose="020B0604020202020204" pitchFamily="34" charset="0"/>
            </a:rPr>
            <a:t> Youth Protection and Appropriate Adult Authority</a:t>
          </a:r>
          <a:endParaRPr lang="en-US" sz="1050">
            <a:latin typeface="Arial" panose="020B0604020202020204" pitchFamily="34" charset="0"/>
            <a:ea typeface="Calibri"/>
            <a:cs typeface="Arial" panose="020B0604020202020204" pitchFamily="34" charset="0"/>
          </a:endParaRPr>
        </a:p>
      </dgm:t>
    </dgm:pt>
    <dgm:pt modelId="{715D631D-73C6-4F4D-9DC5-114A234D6A4F}" type="parTrans" cxnId="{70A4EA0A-6524-4903-8C97-B4080D6FE05D}">
      <dgm:prSet/>
      <dgm:spPr/>
      <dgm:t>
        <a:bodyPr/>
        <a:lstStyle/>
        <a:p>
          <a:endParaRPr lang="en-US"/>
        </a:p>
      </dgm:t>
    </dgm:pt>
    <dgm:pt modelId="{5B2FB066-3777-430A-94B8-087A3630F667}" type="sibTrans" cxnId="{70A4EA0A-6524-4903-8C97-B4080D6FE05D}">
      <dgm:prSet/>
      <dgm:spPr/>
      <dgm:t>
        <a:bodyPr/>
        <a:lstStyle/>
        <a:p>
          <a:endParaRPr lang="en-US"/>
        </a:p>
      </dgm:t>
    </dgm:pt>
    <dgm:pt modelId="{F34ECA56-E4F9-42C6-A4CB-9984CB808F0E}">
      <dgm:prSet phldr="0" custT="1"/>
      <dgm:spPr/>
      <dgm:t>
        <a:bodyPr/>
        <a:lstStyle/>
        <a:p>
          <a:pPr rtl="0"/>
          <a:r>
            <a:rPr lang="en-US" sz="1050" b="1">
              <a:latin typeface="Arial" panose="020B0604020202020204" pitchFamily="34" charset="0"/>
              <a:ea typeface="Calibri"/>
              <a:cs typeface="Arial" panose="020B0604020202020204" pitchFamily="34" charset="0"/>
            </a:rPr>
            <a:t>Must be reported to Lead Coaches/Mentors and documented</a:t>
          </a:r>
          <a:endParaRPr lang="en-US" sz="1050">
            <a:latin typeface="Arial" panose="020B0604020202020204" pitchFamily="34" charset="0"/>
            <a:ea typeface="Calibri"/>
            <a:cs typeface="Arial" panose="020B0604020202020204" pitchFamily="34" charset="0"/>
          </a:endParaRPr>
        </a:p>
      </dgm:t>
    </dgm:pt>
    <dgm:pt modelId="{13BC6D35-48C7-49E3-B8AF-DD29AD6A4E57}" type="parTrans" cxnId="{6F9C2EA6-9572-47FF-A60D-6B583DC35AAD}">
      <dgm:prSet/>
      <dgm:spPr/>
      <dgm:t>
        <a:bodyPr/>
        <a:lstStyle/>
        <a:p>
          <a:endParaRPr lang="en-US"/>
        </a:p>
      </dgm:t>
    </dgm:pt>
    <dgm:pt modelId="{73880DA7-2980-4DAB-A743-143CAB693A22}" type="sibTrans" cxnId="{6F9C2EA6-9572-47FF-A60D-6B583DC35AAD}">
      <dgm:prSet/>
      <dgm:spPr/>
      <dgm:t>
        <a:bodyPr/>
        <a:lstStyle/>
        <a:p>
          <a:endParaRPr lang="en-US"/>
        </a:p>
      </dgm:t>
    </dgm:pt>
    <dgm:pt modelId="{8135BFFC-DA91-4BAE-8F64-06B41D783505}" type="pres">
      <dgm:prSet presAssocID="{166405E6-B1CE-4F09-8074-0B098643C358}" presName="Name0" presStyleCnt="0">
        <dgm:presLayoutVars>
          <dgm:chPref val="3"/>
          <dgm:dir/>
          <dgm:animLvl val="lvl"/>
          <dgm:resizeHandles/>
        </dgm:presLayoutVars>
      </dgm:prSet>
      <dgm:spPr/>
    </dgm:pt>
    <dgm:pt modelId="{4494FCAB-7ACB-4FED-8939-7EEFFCC887BC}" type="pres">
      <dgm:prSet presAssocID="{738150B5-75D1-44ED-992D-4A0F4F8310B1}" presName="horFlow" presStyleCnt="0"/>
      <dgm:spPr/>
    </dgm:pt>
    <dgm:pt modelId="{00F67CCA-B8B0-424D-BD9F-B8809C60121E}" type="pres">
      <dgm:prSet presAssocID="{738150B5-75D1-44ED-992D-4A0F4F8310B1}" presName="bigChev" presStyleLbl="node1" presStyleIdx="0" presStyleCnt="3"/>
      <dgm:spPr/>
    </dgm:pt>
    <dgm:pt modelId="{9541EC79-6E7E-44F9-A459-F6BCF511781A}" type="pres">
      <dgm:prSet presAssocID="{B3D7E71A-0606-48CF-9745-32E9452993D3}" presName="parTrans" presStyleCnt="0"/>
      <dgm:spPr/>
    </dgm:pt>
    <dgm:pt modelId="{4C4D35A4-5299-4D18-B063-11DC3277DE0B}" type="pres">
      <dgm:prSet presAssocID="{39E598D1-C1CF-4831-B1F0-5F9B1E58B18C}" presName="node" presStyleLbl="alignAccFollowNode1" presStyleIdx="0" presStyleCnt="9">
        <dgm:presLayoutVars>
          <dgm:bulletEnabled val="1"/>
        </dgm:presLayoutVars>
      </dgm:prSet>
      <dgm:spPr>
        <a:solidFill>
          <a:schemeClr val="accent6">
            <a:lumMod val="20000"/>
            <a:lumOff val="80000"/>
          </a:schemeClr>
        </a:solidFill>
      </dgm:spPr>
    </dgm:pt>
    <dgm:pt modelId="{1D7C5241-F5FA-4AB4-9CC1-BB002B139178}" type="pres">
      <dgm:prSet presAssocID="{497E4320-01DF-40EC-B43F-ED8FB3246D2B}" presName="sibTrans" presStyleCnt="0"/>
      <dgm:spPr/>
    </dgm:pt>
    <dgm:pt modelId="{C39152B8-27C9-4D9F-9ABA-3678B3E5841A}" type="pres">
      <dgm:prSet presAssocID="{1EF9FF10-A0DF-4113-A3C7-0062BE6A2008}" presName="node" presStyleLbl="alignAccFollowNode1" presStyleIdx="1" presStyleCnt="9">
        <dgm:presLayoutVars>
          <dgm:bulletEnabled val="1"/>
        </dgm:presLayoutVars>
      </dgm:prSet>
      <dgm:spPr>
        <a:solidFill>
          <a:schemeClr val="accent6">
            <a:lumMod val="20000"/>
            <a:lumOff val="80000"/>
          </a:schemeClr>
        </a:solidFill>
      </dgm:spPr>
    </dgm:pt>
    <dgm:pt modelId="{48824F9F-B567-4E2D-84D6-7B33736A54E3}" type="pres">
      <dgm:prSet presAssocID="{817032E4-764C-4160-9DEE-EE9038B7393E}" presName="sibTrans" presStyleCnt="0"/>
      <dgm:spPr/>
    </dgm:pt>
    <dgm:pt modelId="{077CB914-8640-4D55-9A96-1C83F3370B9C}" type="pres">
      <dgm:prSet presAssocID="{887EC5AD-D856-4101-AC0D-95CC6AE2B8AD}" presName="node" presStyleLbl="alignAccFollowNode1" presStyleIdx="2" presStyleCnt="9">
        <dgm:presLayoutVars>
          <dgm:bulletEnabled val="1"/>
        </dgm:presLayoutVars>
      </dgm:prSet>
      <dgm:spPr>
        <a:solidFill>
          <a:schemeClr val="accent6">
            <a:lumMod val="20000"/>
            <a:lumOff val="80000"/>
          </a:schemeClr>
        </a:solidFill>
      </dgm:spPr>
    </dgm:pt>
    <dgm:pt modelId="{CAE65155-D2D4-41FE-8883-A8189B532688}" type="pres">
      <dgm:prSet presAssocID="{738150B5-75D1-44ED-992D-4A0F4F8310B1}" presName="vSp" presStyleCnt="0"/>
      <dgm:spPr/>
    </dgm:pt>
    <dgm:pt modelId="{6EB9F086-572F-4BD1-9EF8-37EE87CED290}" type="pres">
      <dgm:prSet presAssocID="{E4C3BAC9-F843-4AAA-9E47-FE4349068D12}" presName="horFlow" presStyleCnt="0"/>
      <dgm:spPr/>
    </dgm:pt>
    <dgm:pt modelId="{9D25A476-8578-40D3-9260-D43C821C4C61}" type="pres">
      <dgm:prSet presAssocID="{E4C3BAC9-F843-4AAA-9E47-FE4349068D12}" presName="bigChev" presStyleLbl="node1" presStyleIdx="1" presStyleCnt="3"/>
      <dgm:spPr/>
    </dgm:pt>
    <dgm:pt modelId="{E25C9E7F-08C8-40AD-9BB1-1AEE181A228D}" type="pres">
      <dgm:prSet presAssocID="{CFFD1B94-8DAB-42A0-AB89-CAECA8C4F007}" presName="parTrans" presStyleCnt="0"/>
      <dgm:spPr/>
    </dgm:pt>
    <dgm:pt modelId="{04F2834C-B63B-4360-807C-1300521FC38B}" type="pres">
      <dgm:prSet presAssocID="{34355B8B-7545-408A-9626-88323540995E}" presName="node" presStyleLbl="alignAccFollowNode1" presStyleIdx="3" presStyleCnt="9">
        <dgm:presLayoutVars>
          <dgm:bulletEnabled val="1"/>
        </dgm:presLayoutVars>
      </dgm:prSet>
      <dgm:spPr>
        <a:solidFill>
          <a:schemeClr val="accent4">
            <a:lumMod val="20000"/>
            <a:lumOff val="80000"/>
          </a:schemeClr>
        </a:solidFill>
      </dgm:spPr>
    </dgm:pt>
    <dgm:pt modelId="{CEE49707-C8C3-43CF-BEF6-AD56ABEB63CC}" type="pres">
      <dgm:prSet presAssocID="{CADD1D78-90AF-4EDE-96C5-89A22A21B3A4}" presName="sibTrans" presStyleCnt="0"/>
      <dgm:spPr/>
    </dgm:pt>
    <dgm:pt modelId="{164B2BF5-6E59-401C-97C7-565C8274E3EA}" type="pres">
      <dgm:prSet presAssocID="{5E09E9D8-2798-4805-B176-42E6E247D8DE}" presName="node" presStyleLbl="alignAccFollowNode1" presStyleIdx="4" presStyleCnt="9">
        <dgm:presLayoutVars>
          <dgm:bulletEnabled val="1"/>
        </dgm:presLayoutVars>
      </dgm:prSet>
      <dgm:spPr>
        <a:solidFill>
          <a:schemeClr val="accent4">
            <a:lumMod val="20000"/>
            <a:lumOff val="80000"/>
          </a:schemeClr>
        </a:solidFill>
      </dgm:spPr>
    </dgm:pt>
    <dgm:pt modelId="{DED711E3-13C1-4313-B419-121F9EDE61D9}" type="pres">
      <dgm:prSet presAssocID="{4FFCA73B-00BC-4BAD-940B-058F666995CE}" presName="sibTrans" presStyleCnt="0"/>
      <dgm:spPr/>
    </dgm:pt>
    <dgm:pt modelId="{C88C8721-2808-4794-84B6-C5BFC2750418}" type="pres">
      <dgm:prSet presAssocID="{F34ECA56-E4F9-42C6-A4CB-9984CB808F0E}" presName="node" presStyleLbl="alignAccFollowNode1" presStyleIdx="5" presStyleCnt="9">
        <dgm:presLayoutVars>
          <dgm:bulletEnabled val="1"/>
        </dgm:presLayoutVars>
      </dgm:prSet>
      <dgm:spPr>
        <a:solidFill>
          <a:schemeClr val="accent4">
            <a:lumMod val="20000"/>
            <a:lumOff val="80000"/>
          </a:schemeClr>
        </a:solidFill>
      </dgm:spPr>
    </dgm:pt>
    <dgm:pt modelId="{864CA3B0-9C0E-4F35-9F63-02D22C6EF05A}" type="pres">
      <dgm:prSet presAssocID="{E4C3BAC9-F843-4AAA-9E47-FE4349068D12}" presName="vSp" presStyleCnt="0"/>
      <dgm:spPr/>
    </dgm:pt>
    <dgm:pt modelId="{97CDB17D-9B12-43DA-A55F-5AD6C01C0D0D}" type="pres">
      <dgm:prSet presAssocID="{70D18E67-9632-469E-8206-2166C809B847}" presName="horFlow" presStyleCnt="0"/>
      <dgm:spPr/>
    </dgm:pt>
    <dgm:pt modelId="{9D82B7DC-0D86-4ED1-AB77-60B673FBDF76}" type="pres">
      <dgm:prSet presAssocID="{70D18E67-9632-469E-8206-2166C809B847}" presName="bigChev" presStyleLbl="node1" presStyleIdx="2" presStyleCnt="3"/>
      <dgm:spPr/>
    </dgm:pt>
    <dgm:pt modelId="{46A3CC74-E3A5-4542-9E47-BB981AC266DF}" type="pres">
      <dgm:prSet presAssocID="{5E032A08-A1CD-482B-B768-787D6C48A422}" presName="parTrans" presStyleCnt="0"/>
      <dgm:spPr/>
    </dgm:pt>
    <dgm:pt modelId="{33A71FF5-9199-4FC1-A7BF-0F98554A1A54}" type="pres">
      <dgm:prSet presAssocID="{4BACF624-3337-4D8E-8896-D640A77A777B}" presName="node" presStyleLbl="alignAccFollowNode1" presStyleIdx="6" presStyleCnt="9">
        <dgm:presLayoutVars>
          <dgm:bulletEnabled val="1"/>
        </dgm:presLayoutVars>
      </dgm:prSet>
      <dgm:spPr>
        <a:solidFill>
          <a:srgbClr val="CF1F1F">
            <a:alpha val="50000"/>
          </a:srgbClr>
        </a:solidFill>
      </dgm:spPr>
    </dgm:pt>
    <dgm:pt modelId="{EECC9789-9F7E-4831-94BD-6E4A35130811}" type="pres">
      <dgm:prSet presAssocID="{A0F8BAA1-154C-40CE-92E2-768DFDC2426F}" presName="sibTrans" presStyleCnt="0"/>
      <dgm:spPr/>
    </dgm:pt>
    <dgm:pt modelId="{F00414A4-B061-49DA-8D0B-1DA3545E4445}" type="pres">
      <dgm:prSet presAssocID="{6ACB5279-1E40-4A32-BB94-0B955B4FE575}" presName="node" presStyleLbl="alignAccFollowNode1" presStyleIdx="7" presStyleCnt="9">
        <dgm:presLayoutVars>
          <dgm:bulletEnabled val="1"/>
        </dgm:presLayoutVars>
      </dgm:prSet>
      <dgm:spPr>
        <a:solidFill>
          <a:srgbClr val="CF1F1F">
            <a:alpha val="50000"/>
          </a:srgbClr>
        </a:solidFill>
      </dgm:spPr>
    </dgm:pt>
    <dgm:pt modelId="{057CC0B1-CD89-408E-BA5E-53D12DD7369A}" type="pres">
      <dgm:prSet presAssocID="{8FE542BE-DC18-4AFB-99C2-2044F24D46B7}" presName="sibTrans" presStyleCnt="0"/>
      <dgm:spPr/>
    </dgm:pt>
    <dgm:pt modelId="{4FE830B0-7250-44D5-B724-8AF97E8C99FC}" type="pres">
      <dgm:prSet presAssocID="{4560FE7F-6705-4D72-A49F-7CDFF557B236}" presName="node" presStyleLbl="alignAccFollowNode1" presStyleIdx="8" presStyleCnt="9">
        <dgm:presLayoutVars>
          <dgm:bulletEnabled val="1"/>
        </dgm:presLayoutVars>
      </dgm:prSet>
      <dgm:spPr>
        <a:solidFill>
          <a:srgbClr val="CF1F1F">
            <a:alpha val="50000"/>
          </a:srgbClr>
        </a:solidFill>
      </dgm:spPr>
    </dgm:pt>
  </dgm:ptLst>
  <dgm:cxnLst>
    <dgm:cxn modelId="{E6336202-540B-4B11-9FB9-8A413268C646}" type="presOf" srcId="{F34ECA56-E4F9-42C6-A4CB-9984CB808F0E}" destId="{C88C8721-2808-4794-84B6-C5BFC2750418}" srcOrd="0" destOrd="0" presId="urn:microsoft.com/office/officeart/2005/8/layout/lProcess3"/>
    <dgm:cxn modelId="{1D700207-DB47-4047-A4DD-50C43B2B5218}" type="presOf" srcId="{E4C3BAC9-F843-4AAA-9E47-FE4349068D12}" destId="{9D25A476-8578-40D3-9260-D43C821C4C61}" srcOrd="0" destOrd="0" presId="urn:microsoft.com/office/officeart/2005/8/layout/lProcess3"/>
    <dgm:cxn modelId="{70A4EA0A-6524-4903-8C97-B4080D6FE05D}" srcId="{70D18E67-9632-469E-8206-2166C809B847}" destId="{4560FE7F-6705-4D72-A49F-7CDFF557B236}" srcOrd="2" destOrd="0" parTransId="{715D631D-73C6-4F4D-9DC5-114A234D6A4F}" sibTransId="{5B2FB066-3777-430A-94B8-087A3630F667}"/>
    <dgm:cxn modelId="{87B5F914-A113-46B4-9E12-A4701932CDEE}" srcId="{166405E6-B1CE-4F09-8074-0B098643C358}" destId="{70D18E67-9632-469E-8206-2166C809B847}" srcOrd="2" destOrd="0" parTransId="{E6811BDD-EDEC-4A13-A5A5-9C23E3245C02}" sibTransId="{C714CEDB-F457-4844-BB78-76647BA701B1}"/>
    <dgm:cxn modelId="{8281B519-A685-48C3-B6B2-7A1A3BB96ECD}" type="presOf" srcId="{1EF9FF10-A0DF-4113-A3C7-0062BE6A2008}" destId="{C39152B8-27C9-4D9F-9ABA-3678B3E5841A}" srcOrd="0" destOrd="0" presId="urn:microsoft.com/office/officeart/2005/8/layout/lProcess3"/>
    <dgm:cxn modelId="{D4DB0722-7C43-4DC4-9ECD-2AFD09914FA9}" srcId="{738150B5-75D1-44ED-992D-4A0F4F8310B1}" destId="{39E598D1-C1CF-4831-B1F0-5F9B1E58B18C}" srcOrd="0" destOrd="0" parTransId="{B3D7E71A-0606-48CF-9745-32E9452993D3}" sibTransId="{497E4320-01DF-40EC-B43F-ED8FB3246D2B}"/>
    <dgm:cxn modelId="{DA8D433A-5E64-42B6-978D-D189B94E032F}" type="presOf" srcId="{70D18E67-9632-469E-8206-2166C809B847}" destId="{9D82B7DC-0D86-4ED1-AB77-60B673FBDF76}" srcOrd="0" destOrd="0" presId="urn:microsoft.com/office/officeart/2005/8/layout/lProcess3"/>
    <dgm:cxn modelId="{D90B6361-AA72-4F64-932A-797EF597C9BD}" type="presOf" srcId="{39E598D1-C1CF-4831-B1F0-5F9B1E58B18C}" destId="{4C4D35A4-5299-4D18-B063-11DC3277DE0B}" srcOrd="0" destOrd="0" presId="urn:microsoft.com/office/officeart/2005/8/layout/lProcess3"/>
    <dgm:cxn modelId="{DECE884F-45C4-4987-9A9B-A956FF2E8DAE}" srcId="{738150B5-75D1-44ED-992D-4A0F4F8310B1}" destId="{887EC5AD-D856-4101-AC0D-95CC6AE2B8AD}" srcOrd="2" destOrd="0" parTransId="{141FEAC1-9C7B-4E0B-B4DC-81747D7311A3}" sibTransId="{FDB82D66-E754-4137-8504-3102E01EF7F2}"/>
    <dgm:cxn modelId="{924F0371-3906-412D-8CCA-7A8C3926F6E2}" type="presOf" srcId="{34355B8B-7545-408A-9626-88323540995E}" destId="{04F2834C-B63B-4360-807C-1300521FC38B}" srcOrd="0" destOrd="0" presId="urn:microsoft.com/office/officeart/2005/8/layout/lProcess3"/>
    <dgm:cxn modelId="{12C5EB72-114B-4BE3-8714-40984E15AEB8}" srcId="{70D18E67-9632-469E-8206-2166C809B847}" destId="{6ACB5279-1E40-4A32-BB94-0B955B4FE575}" srcOrd="1" destOrd="0" parTransId="{67A7814B-7737-4FD7-80C6-67B2D8412156}" sibTransId="{8FE542BE-DC18-4AFB-99C2-2044F24D46B7}"/>
    <dgm:cxn modelId="{73203075-7081-43DE-BDD7-2027B651B2F3}" srcId="{70D18E67-9632-469E-8206-2166C809B847}" destId="{4BACF624-3337-4D8E-8896-D640A77A777B}" srcOrd="0" destOrd="0" parTransId="{5E032A08-A1CD-482B-B768-787D6C48A422}" sibTransId="{A0F8BAA1-154C-40CE-92E2-768DFDC2426F}"/>
    <dgm:cxn modelId="{FF579480-CC8B-40DF-93CF-0B02232E3020}" type="presOf" srcId="{887EC5AD-D856-4101-AC0D-95CC6AE2B8AD}" destId="{077CB914-8640-4D55-9A96-1C83F3370B9C}" srcOrd="0" destOrd="0" presId="urn:microsoft.com/office/officeart/2005/8/layout/lProcess3"/>
    <dgm:cxn modelId="{26747C96-FAFD-4F27-98BF-33F174DEBC44}" srcId="{166405E6-B1CE-4F09-8074-0B098643C358}" destId="{738150B5-75D1-44ED-992D-4A0F4F8310B1}" srcOrd="0" destOrd="0" parTransId="{D37E03F5-F386-4467-AFE0-D1A4A939F034}" sibTransId="{2555E005-F8A0-4171-BD2D-3637B91224BE}"/>
    <dgm:cxn modelId="{A7A54B9F-B888-4607-968C-5918E208A37B}" type="presOf" srcId="{166405E6-B1CE-4F09-8074-0B098643C358}" destId="{8135BFFC-DA91-4BAE-8F64-06B41D783505}" srcOrd="0" destOrd="0" presId="urn:microsoft.com/office/officeart/2005/8/layout/lProcess3"/>
    <dgm:cxn modelId="{35C524A2-100A-4243-BDD3-C545DEB5A302}" srcId="{738150B5-75D1-44ED-992D-4A0F4F8310B1}" destId="{1EF9FF10-A0DF-4113-A3C7-0062BE6A2008}" srcOrd="1" destOrd="0" parTransId="{E5DD021B-6DFE-438A-A132-4880FBCFDBE9}" sibTransId="{817032E4-764C-4160-9DEE-EE9038B7393E}"/>
    <dgm:cxn modelId="{DBAF92A2-825C-41C3-8C8B-10A24EF437E7}" type="presOf" srcId="{4560FE7F-6705-4D72-A49F-7CDFF557B236}" destId="{4FE830B0-7250-44D5-B724-8AF97E8C99FC}" srcOrd="0" destOrd="0" presId="urn:microsoft.com/office/officeart/2005/8/layout/lProcess3"/>
    <dgm:cxn modelId="{6F9C2EA6-9572-47FF-A60D-6B583DC35AAD}" srcId="{E4C3BAC9-F843-4AAA-9E47-FE4349068D12}" destId="{F34ECA56-E4F9-42C6-A4CB-9984CB808F0E}" srcOrd="2" destOrd="0" parTransId="{13BC6D35-48C7-49E3-B8AF-DD29AD6A4E57}" sibTransId="{73880DA7-2980-4DAB-A743-143CAB693A22}"/>
    <dgm:cxn modelId="{B5DE03A9-4DCA-4685-88D4-1035A799C443}" srcId="{E4C3BAC9-F843-4AAA-9E47-FE4349068D12}" destId="{5E09E9D8-2798-4805-B176-42E6E247D8DE}" srcOrd="1" destOrd="0" parTransId="{CE1296FE-210B-4227-92E7-F27754B41CF8}" sibTransId="{4FFCA73B-00BC-4BAD-940B-058F666995CE}"/>
    <dgm:cxn modelId="{B29658B3-2ADA-4A73-A586-320619D93E6D}" type="presOf" srcId="{6ACB5279-1E40-4A32-BB94-0B955B4FE575}" destId="{F00414A4-B061-49DA-8D0B-1DA3545E4445}" srcOrd="0" destOrd="0" presId="urn:microsoft.com/office/officeart/2005/8/layout/lProcess3"/>
    <dgm:cxn modelId="{DD786EC8-17FD-447C-B8F0-B6226CE16FB8}" type="presOf" srcId="{4BACF624-3337-4D8E-8896-D640A77A777B}" destId="{33A71FF5-9199-4FC1-A7BF-0F98554A1A54}" srcOrd="0" destOrd="0" presId="urn:microsoft.com/office/officeart/2005/8/layout/lProcess3"/>
    <dgm:cxn modelId="{B1A6DDD0-9CF1-4DCD-A452-D11A23DDE110}" type="presOf" srcId="{5E09E9D8-2798-4805-B176-42E6E247D8DE}" destId="{164B2BF5-6E59-401C-97C7-565C8274E3EA}" srcOrd="0" destOrd="0" presId="urn:microsoft.com/office/officeart/2005/8/layout/lProcess3"/>
    <dgm:cxn modelId="{5702F6D5-77BE-48AF-9925-8A0D091DB310}" srcId="{166405E6-B1CE-4F09-8074-0B098643C358}" destId="{E4C3BAC9-F843-4AAA-9E47-FE4349068D12}" srcOrd="1" destOrd="0" parTransId="{00FA874B-F0C7-45E1-87A0-ECED3BCCC035}" sibTransId="{431AE9AA-D594-4281-AD5B-49AE5156105E}"/>
    <dgm:cxn modelId="{3092F1F1-BB90-4B17-8806-F83676A9D921}" srcId="{E4C3BAC9-F843-4AAA-9E47-FE4349068D12}" destId="{34355B8B-7545-408A-9626-88323540995E}" srcOrd="0" destOrd="0" parTransId="{CFFD1B94-8DAB-42A0-AB89-CAECA8C4F007}" sibTransId="{CADD1D78-90AF-4EDE-96C5-89A22A21B3A4}"/>
    <dgm:cxn modelId="{583514FD-BB09-409F-895E-892EF998352B}" type="presOf" srcId="{738150B5-75D1-44ED-992D-4A0F4F8310B1}" destId="{00F67CCA-B8B0-424D-BD9F-B8809C60121E}" srcOrd="0" destOrd="0" presId="urn:microsoft.com/office/officeart/2005/8/layout/lProcess3"/>
    <dgm:cxn modelId="{70FE1157-3443-46B9-9C55-8C35B71A03CD}" type="presParOf" srcId="{8135BFFC-DA91-4BAE-8F64-06B41D783505}" destId="{4494FCAB-7ACB-4FED-8939-7EEFFCC887BC}" srcOrd="0" destOrd="0" presId="urn:microsoft.com/office/officeart/2005/8/layout/lProcess3"/>
    <dgm:cxn modelId="{1FCB6C9C-5320-4C5F-B641-737926DF78E7}" type="presParOf" srcId="{4494FCAB-7ACB-4FED-8939-7EEFFCC887BC}" destId="{00F67CCA-B8B0-424D-BD9F-B8809C60121E}" srcOrd="0" destOrd="0" presId="urn:microsoft.com/office/officeart/2005/8/layout/lProcess3"/>
    <dgm:cxn modelId="{0CCA9217-CC31-4D19-8BBF-4DE123DB40D5}" type="presParOf" srcId="{4494FCAB-7ACB-4FED-8939-7EEFFCC887BC}" destId="{9541EC79-6E7E-44F9-A459-F6BCF511781A}" srcOrd="1" destOrd="0" presId="urn:microsoft.com/office/officeart/2005/8/layout/lProcess3"/>
    <dgm:cxn modelId="{7AFA91B9-8812-4785-9A0B-E09CD0FD28D4}" type="presParOf" srcId="{4494FCAB-7ACB-4FED-8939-7EEFFCC887BC}" destId="{4C4D35A4-5299-4D18-B063-11DC3277DE0B}" srcOrd="2" destOrd="0" presId="urn:microsoft.com/office/officeart/2005/8/layout/lProcess3"/>
    <dgm:cxn modelId="{9D4D5589-0F7A-48DE-AD78-789B7E82DECF}" type="presParOf" srcId="{4494FCAB-7ACB-4FED-8939-7EEFFCC887BC}" destId="{1D7C5241-F5FA-4AB4-9CC1-BB002B139178}" srcOrd="3" destOrd="0" presId="urn:microsoft.com/office/officeart/2005/8/layout/lProcess3"/>
    <dgm:cxn modelId="{62BA2A2F-82BF-4776-A84B-1E1F2EFD741F}" type="presParOf" srcId="{4494FCAB-7ACB-4FED-8939-7EEFFCC887BC}" destId="{C39152B8-27C9-4D9F-9ABA-3678B3E5841A}" srcOrd="4" destOrd="0" presId="urn:microsoft.com/office/officeart/2005/8/layout/lProcess3"/>
    <dgm:cxn modelId="{EF4A524E-55CC-4A43-90B2-F08169A64685}" type="presParOf" srcId="{4494FCAB-7ACB-4FED-8939-7EEFFCC887BC}" destId="{48824F9F-B567-4E2D-84D6-7B33736A54E3}" srcOrd="5" destOrd="0" presId="urn:microsoft.com/office/officeart/2005/8/layout/lProcess3"/>
    <dgm:cxn modelId="{F36E5139-D2E5-4C34-B372-7D343C93C700}" type="presParOf" srcId="{4494FCAB-7ACB-4FED-8939-7EEFFCC887BC}" destId="{077CB914-8640-4D55-9A96-1C83F3370B9C}" srcOrd="6" destOrd="0" presId="urn:microsoft.com/office/officeart/2005/8/layout/lProcess3"/>
    <dgm:cxn modelId="{DBD33023-3EA9-44ED-AFBD-B5D0A0BE388D}" type="presParOf" srcId="{8135BFFC-DA91-4BAE-8F64-06B41D783505}" destId="{CAE65155-D2D4-41FE-8883-A8189B532688}" srcOrd="1" destOrd="0" presId="urn:microsoft.com/office/officeart/2005/8/layout/lProcess3"/>
    <dgm:cxn modelId="{652ED4EE-5E32-4E51-B252-D19B67C16846}" type="presParOf" srcId="{8135BFFC-DA91-4BAE-8F64-06B41D783505}" destId="{6EB9F086-572F-4BD1-9EF8-37EE87CED290}" srcOrd="2" destOrd="0" presId="urn:microsoft.com/office/officeart/2005/8/layout/lProcess3"/>
    <dgm:cxn modelId="{5AD524D4-A2BE-4A86-8A49-A30E5A8C2CE2}" type="presParOf" srcId="{6EB9F086-572F-4BD1-9EF8-37EE87CED290}" destId="{9D25A476-8578-40D3-9260-D43C821C4C61}" srcOrd="0" destOrd="0" presId="urn:microsoft.com/office/officeart/2005/8/layout/lProcess3"/>
    <dgm:cxn modelId="{0756EBDD-9212-444E-9228-C6F461EE9178}" type="presParOf" srcId="{6EB9F086-572F-4BD1-9EF8-37EE87CED290}" destId="{E25C9E7F-08C8-40AD-9BB1-1AEE181A228D}" srcOrd="1" destOrd="0" presId="urn:microsoft.com/office/officeart/2005/8/layout/lProcess3"/>
    <dgm:cxn modelId="{2744F8EF-9449-4200-A0CC-8EDD85EB872D}" type="presParOf" srcId="{6EB9F086-572F-4BD1-9EF8-37EE87CED290}" destId="{04F2834C-B63B-4360-807C-1300521FC38B}" srcOrd="2" destOrd="0" presId="urn:microsoft.com/office/officeart/2005/8/layout/lProcess3"/>
    <dgm:cxn modelId="{BA1BAD2F-38E4-4C05-95D6-FF6F2A8F5655}" type="presParOf" srcId="{6EB9F086-572F-4BD1-9EF8-37EE87CED290}" destId="{CEE49707-C8C3-43CF-BEF6-AD56ABEB63CC}" srcOrd="3" destOrd="0" presId="urn:microsoft.com/office/officeart/2005/8/layout/lProcess3"/>
    <dgm:cxn modelId="{6A4E4BD1-2CED-466F-B6C8-2B07B7510ECF}" type="presParOf" srcId="{6EB9F086-572F-4BD1-9EF8-37EE87CED290}" destId="{164B2BF5-6E59-401C-97C7-565C8274E3EA}" srcOrd="4" destOrd="0" presId="urn:microsoft.com/office/officeart/2005/8/layout/lProcess3"/>
    <dgm:cxn modelId="{8081A80F-CEAB-4F12-8376-8A908C9682FC}" type="presParOf" srcId="{6EB9F086-572F-4BD1-9EF8-37EE87CED290}" destId="{DED711E3-13C1-4313-B419-121F9EDE61D9}" srcOrd="5" destOrd="0" presId="urn:microsoft.com/office/officeart/2005/8/layout/lProcess3"/>
    <dgm:cxn modelId="{9D71ABAA-ACB2-4322-98CF-B9F5D7DB7C61}" type="presParOf" srcId="{6EB9F086-572F-4BD1-9EF8-37EE87CED290}" destId="{C88C8721-2808-4794-84B6-C5BFC2750418}" srcOrd="6" destOrd="0" presId="urn:microsoft.com/office/officeart/2005/8/layout/lProcess3"/>
    <dgm:cxn modelId="{9676A25E-4FDD-4612-B286-CB6AEC7414E7}" type="presParOf" srcId="{8135BFFC-DA91-4BAE-8F64-06B41D783505}" destId="{864CA3B0-9C0E-4F35-9F63-02D22C6EF05A}" srcOrd="3" destOrd="0" presId="urn:microsoft.com/office/officeart/2005/8/layout/lProcess3"/>
    <dgm:cxn modelId="{0D07E0C1-77E3-4A46-B1E2-895938A236AB}" type="presParOf" srcId="{8135BFFC-DA91-4BAE-8F64-06B41D783505}" destId="{97CDB17D-9B12-43DA-A55F-5AD6C01C0D0D}" srcOrd="4" destOrd="0" presId="urn:microsoft.com/office/officeart/2005/8/layout/lProcess3"/>
    <dgm:cxn modelId="{B1FD44B5-6FCA-4F9E-9DC1-7ADD4074DDEC}" type="presParOf" srcId="{97CDB17D-9B12-43DA-A55F-5AD6C01C0D0D}" destId="{9D82B7DC-0D86-4ED1-AB77-60B673FBDF76}" srcOrd="0" destOrd="0" presId="urn:microsoft.com/office/officeart/2005/8/layout/lProcess3"/>
    <dgm:cxn modelId="{F0F6D536-FD86-4972-89A5-DCB9B06850A0}" type="presParOf" srcId="{97CDB17D-9B12-43DA-A55F-5AD6C01C0D0D}" destId="{46A3CC74-E3A5-4542-9E47-BB981AC266DF}" srcOrd="1" destOrd="0" presId="urn:microsoft.com/office/officeart/2005/8/layout/lProcess3"/>
    <dgm:cxn modelId="{1C504542-E5EF-416A-8AE1-8909C3A49A9D}" type="presParOf" srcId="{97CDB17D-9B12-43DA-A55F-5AD6C01C0D0D}" destId="{33A71FF5-9199-4FC1-A7BF-0F98554A1A54}" srcOrd="2" destOrd="0" presId="urn:microsoft.com/office/officeart/2005/8/layout/lProcess3"/>
    <dgm:cxn modelId="{24E88625-078C-4C42-A7D7-1415B6770D16}" type="presParOf" srcId="{97CDB17D-9B12-43DA-A55F-5AD6C01C0D0D}" destId="{EECC9789-9F7E-4831-94BD-6E4A35130811}" srcOrd="3" destOrd="0" presId="urn:microsoft.com/office/officeart/2005/8/layout/lProcess3"/>
    <dgm:cxn modelId="{66910D77-BE65-47BA-8589-CD7B9433184C}" type="presParOf" srcId="{97CDB17D-9B12-43DA-A55F-5AD6C01C0D0D}" destId="{F00414A4-B061-49DA-8D0B-1DA3545E4445}" srcOrd="4" destOrd="0" presId="urn:microsoft.com/office/officeart/2005/8/layout/lProcess3"/>
    <dgm:cxn modelId="{59E7AAE4-A503-41A1-97B6-D4F37E56FB71}" type="presParOf" srcId="{97CDB17D-9B12-43DA-A55F-5AD6C01C0D0D}" destId="{057CC0B1-CD89-408E-BA5E-53D12DD7369A}" srcOrd="5" destOrd="0" presId="urn:microsoft.com/office/officeart/2005/8/layout/lProcess3"/>
    <dgm:cxn modelId="{0FBB7AAA-6FB3-4490-BA8E-485509FD3B8B}" type="presParOf" srcId="{97CDB17D-9B12-43DA-A55F-5AD6C01C0D0D}" destId="{4FE830B0-7250-44D5-B724-8AF97E8C99FC}"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67CCA-B8B0-424D-BD9F-B8809C60121E}">
      <dsp:nvSpPr>
        <dsp:cNvPr id="0" name=""/>
        <dsp:cNvSpPr/>
      </dsp:nvSpPr>
      <dsp:spPr>
        <a:xfrm>
          <a:off x="7099" y="756572"/>
          <a:ext cx="3642320" cy="1456928"/>
        </a:xfrm>
        <a:prstGeom prst="chevron">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rtl="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Appropriate</a:t>
          </a:r>
        </a:p>
      </dsp:txBody>
      <dsp:txXfrm>
        <a:off x="735563" y="756572"/>
        <a:ext cx="2185392" cy="1456928"/>
      </dsp:txXfrm>
    </dsp:sp>
    <dsp:sp modelId="{4C4D35A4-5299-4D18-B063-11DC3277DE0B}">
      <dsp:nvSpPr>
        <dsp:cNvPr id="0" name=""/>
        <dsp:cNvSpPr/>
      </dsp:nvSpPr>
      <dsp:spPr>
        <a:xfrm>
          <a:off x="3175918" y="880411"/>
          <a:ext cx="3023125" cy="1209250"/>
        </a:xfrm>
        <a:prstGeom prst="chevron">
          <a:avLst/>
        </a:prstGeom>
        <a:solidFill>
          <a:schemeClr val="accent6">
            <a:lumMod val="20000"/>
            <a:lumOff val="8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66725" rtl="0">
            <a:lnSpc>
              <a:spcPct val="90000"/>
            </a:lnSpc>
            <a:spcBef>
              <a:spcPct val="0"/>
            </a:spcBef>
            <a:spcAft>
              <a:spcPct val="35000"/>
            </a:spcAft>
            <a:buNone/>
          </a:pPr>
          <a:r>
            <a:rPr lang="en-US" sz="1050" i="1" kern="1200">
              <a:latin typeface="Arial" panose="020B0604020202020204" pitchFamily="34" charset="0"/>
              <a:ea typeface="Calibri"/>
              <a:cs typeface="Arial" panose="020B0604020202020204" pitchFamily="34" charset="0"/>
            </a:rPr>
            <a:t>Gracious Professionalism</a:t>
          </a:r>
          <a:r>
            <a:rPr lang="en-US" sz="1050" kern="1200">
              <a:latin typeface="Arial" panose="020B0604020202020204" pitchFamily="34" charset="0"/>
              <a:ea typeface="Calibri"/>
              <a:cs typeface="Arial" panose="020B0604020202020204" pitchFamily="34" charset="0"/>
            </a:rPr>
            <a:t>, </a:t>
          </a:r>
          <a:r>
            <a:rPr lang="en-US" sz="1050" i="1" kern="1200" err="1">
              <a:latin typeface="Arial" panose="020B0604020202020204" pitchFamily="34" charset="0"/>
              <a:ea typeface="Calibri"/>
              <a:cs typeface="Arial" panose="020B0604020202020204" pitchFamily="34" charset="0"/>
            </a:rPr>
            <a:t>Coopertition</a:t>
          </a:r>
          <a:r>
            <a:rPr lang="en-US" sz="1050" kern="1200">
              <a:latin typeface="Arial" panose="020B0604020202020204" pitchFamily="34" charset="0"/>
              <a:ea typeface="Calibri"/>
              <a:cs typeface="Arial" panose="020B0604020202020204" pitchFamily="34" charset="0"/>
            </a:rPr>
            <a:t>, friendly, courteous, inclusive, helpful</a:t>
          </a:r>
        </a:p>
      </dsp:txBody>
      <dsp:txXfrm>
        <a:off x="3780543" y="880411"/>
        <a:ext cx="1813875" cy="1209250"/>
      </dsp:txXfrm>
    </dsp:sp>
    <dsp:sp modelId="{C39152B8-27C9-4D9F-9ABA-3678B3E5841A}">
      <dsp:nvSpPr>
        <dsp:cNvPr id="0" name=""/>
        <dsp:cNvSpPr/>
      </dsp:nvSpPr>
      <dsp:spPr>
        <a:xfrm>
          <a:off x="5775806" y="880411"/>
          <a:ext cx="3023125" cy="1209250"/>
        </a:xfrm>
        <a:prstGeom prst="chevron">
          <a:avLst/>
        </a:prstGeom>
        <a:solidFill>
          <a:schemeClr val="accent6">
            <a:lumMod val="20000"/>
            <a:lumOff val="8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66725" rtl="0">
            <a:lnSpc>
              <a:spcPct val="90000"/>
            </a:lnSpc>
            <a:spcBef>
              <a:spcPct val="0"/>
            </a:spcBef>
            <a:spcAft>
              <a:spcPct val="35000"/>
            </a:spcAft>
            <a:buNone/>
          </a:pPr>
          <a:r>
            <a:rPr lang="en-US" sz="1050" kern="1200">
              <a:latin typeface="Arial" panose="020B0604020202020204" pitchFamily="34" charset="0"/>
              <a:ea typeface="Calibri"/>
              <a:cs typeface="Arial" panose="020B0604020202020204" pitchFamily="34" charset="0"/>
            </a:rPr>
            <a:t>Supportive relationships with appropriate boundaries</a:t>
          </a:r>
          <a:endParaRPr lang="en-US" sz="1050" kern="1200">
            <a:latin typeface="Arial" panose="020B0604020202020204" pitchFamily="34" charset="0"/>
            <a:cs typeface="Arial" panose="020B0604020202020204" pitchFamily="34" charset="0"/>
          </a:endParaRPr>
        </a:p>
      </dsp:txBody>
      <dsp:txXfrm>
        <a:off x="6380431" y="880411"/>
        <a:ext cx="1813875" cy="1209250"/>
      </dsp:txXfrm>
    </dsp:sp>
    <dsp:sp modelId="{077CB914-8640-4D55-9A96-1C83F3370B9C}">
      <dsp:nvSpPr>
        <dsp:cNvPr id="0" name=""/>
        <dsp:cNvSpPr/>
      </dsp:nvSpPr>
      <dsp:spPr>
        <a:xfrm>
          <a:off x="8375695" y="880411"/>
          <a:ext cx="3023125" cy="1209250"/>
        </a:xfrm>
        <a:prstGeom prst="chevron">
          <a:avLst/>
        </a:prstGeom>
        <a:solidFill>
          <a:schemeClr val="accent6">
            <a:lumMod val="20000"/>
            <a:lumOff val="8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66725" rtl="0">
            <a:lnSpc>
              <a:spcPct val="90000"/>
            </a:lnSpc>
            <a:spcBef>
              <a:spcPct val="0"/>
            </a:spcBef>
            <a:spcAft>
              <a:spcPct val="35000"/>
            </a:spcAft>
            <a:buNone/>
          </a:pPr>
          <a:r>
            <a:rPr lang="en-US" sz="1050" b="1" kern="1200">
              <a:latin typeface="Arial" panose="020B0604020202020204" pitchFamily="34" charset="0"/>
              <a:ea typeface="Calibri"/>
              <a:cs typeface="Arial" panose="020B0604020202020204" pitchFamily="34" charset="0"/>
            </a:rPr>
            <a:t>Interactions to be encouraged and shared</a:t>
          </a:r>
          <a:endParaRPr lang="en-US" sz="1050" kern="1200">
            <a:latin typeface="Arial" panose="020B0604020202020204" pitchFamily="34" charset="0"/>
            <a:cs typeface="Arial" panose="020B0604020202020204" pitchFamily="34" charset="0"/>
          </a:endParaRPr>
        </a:p>
      </dsp:txBody>
      <dsp:txXfrm>
        <a:off x="8980320" y="880411"/>
        <a:ext cx="1813875" cy="1209250"/>
      </dsp:txXfrm>
    </dsp:sp>
    <dsp:sp modelId="{9D25A476-8578-40D3-9260-D43C821C4C61}">
      <dsp:nvSpPr>
        <dsp:cNvPr id="0" name=""/>
        <dsp:cNvSpPr/>
      </dsp:nvSpPr>
      <dsp:spPr>
        <a:xfrm>
          <a:off x="7099" y="2417470"/>
          <a:ext cx="3642320" cy="1456928"/>
        </a:xfrm>
        <a:prstGeom prst="chevron">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rtl="0">
            <a:lnSpc>
              <a:spcPct val="90000"/>
            </a:lnSpc>
            <a:spcBef>
              <a:spcPct val="0"/>
            </a:spcBef>
            <a:spcAft>
              <a:spcPct val="35000"/>
            </a:spcAft>
            <a:buNone/>
          </a:pPr>
          <a:r>
            <a:rPr lang="en-US" sz="2800" kern="1200">
              <a:solidFill>
                <a:schemeClr val="tx1"/>
              </a:solidFill>
              <a:latin typeface="Arial"/>
              <a:cs typeface="Arial"/>
            </a:rPr>
            <a:t>Questionable</a:t>
          </a:r>
        </a:p>
      </dsp:txBody>
      <dsp:txXfrm>
        <a:off x="735563" y="2417470"/>
        <a:ext cx="2185392" cy="1456928"/>
      </dsp:txXfrm>
    </dsp:sp>
    <dsp:sp modelId="{04F2834C-B63B-4360-807C-1300521FC38B}">
      <dsp:nvSpPr>
        <dsp:cNvPr id="0" name=""/>
        <dsp:cNvSpPr/>
      </dsp:nvSpPr>
      <dsp:spPr>
        <a:xfrm>
          <a:off x="3175918" y="2541309"/>
          <a:ext cx="3023125" cy="1209250"/>
        </a:xfrm>
        <a:prstGeom prst="chevron">
          <a:avLst/>
        </a:prstGeom>
        <a:solidFill>
          <a:schemeClr val="accent4">
            <a:lumMod val="20000"/>
            <a:lumOff val="8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66725" rtl="0">
            <a:lnSpc>
              <a:spcPct val="90000"/>
            </a:lnSpc>
            <a:spcBef>
              <a:spcPct val="0"/>
            </a:spcBef>
            <a:spcAft>
              <a:spcPct val="35000"/>
            </a:spcAft>
            <a:buNone/>
          </a:pPr>
          <a:r>
            <a:rPr lang="en-US" sz="1050" kern="1200">
              <a:latin typeface="Arial" panose="020B0604020202020204" pitchFamily="34" charset="0"/>
              <a:ea typeface="Calibri"/>
              <a:cs typeface="Arial" panose="020B0604020202020204" pitchFamily="34" charset="0"/>
            </a:rPr>
            <a:t>Disrespectful behavior, joking that hurts feelings</a:t>
          </a:r>
          <a:endParaRPr lang="en-US" sz="1050" kern="1200">
            <a:latin typeface="Arial" panose="020B0604020202020204" pitchFamily="34" charset="0"/>
            <a:ea typeface="Calibri Light" panose="020F0302020204030204"/>
            <a:cs typeface="Arial" panose="020B0604020202020204" pitchFamily="34" charset="0"/>
          </a:endParaRPr>
        </a:p>
      </dsp:txBody>
      <dsp:txXfrm>
        <a:off x="3780543" y="2541309"/>
        <a:ext cx="1813875" cy="1209250"/>
      </dsp:txXfrm>
    </dsp:sp>
    <dsp:sp modelId="{164B2BF5-6E59-401C-97C7-565C8274E3EA}">
      <dsp:nvSpPr>
        <dsp:cNvPr id="0" name=""/>
        <dsp:cNvSpPr/>
      </dsp:nvSpPr>
      <dsp:spPr>
        <a:xfrm>
          <a:off x="5775806" y="2541309"/>
          <a:ext cx="3023125" cy="1209250"/>
        </a:xfrm>
        <a:prstGeom prst="chevron">
          <a:avLst/>
        </a:prstGeom>
        <a:solidFill>
          <a:schemeClr val="accent4">
            <a:lumMod val="20000"/>
            <a:lumOff val="8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66725" rtl="0">
            <a:lnSpc>
              <a:spcPct val="90000"/>
            </a:lnSpc>
            <a:spcBef>
              <a:spcPct val="0"/>
            </a:spcBef>
            <a:spcAft>
              <a:spcPct val="35000"/>
            </a:spcAft>
            <a:buNone/>
          </a:pPr>
          <a:r>
            <a:rPr lang="en-US" sz="1050" kern="1200">
              <a:latin typeface="Arial" panose="020B0604020202020204" pitchFamily="34" charset="0"/>
              <a:ea typeface="Calibri"/>
              <a:cs typeface="Arial" panose="020B0604020202020204" pitchFamily="34" charset="0"/>
            </a:rPr>
            <a:t>Lack of </a:t>
          </a:r>
          <a:r>
            <a:rPr lang="en-US" sz="1050" i="1" kern="1200">
              <a:latin typeface="Arial" panose="020B0604020202020204" pitchFamily="34" charset="0"/>
              <a:ea typeface="Calibri"/>
              <a:cs typeface="Arial" panose="020B0604020202020204" pitchFamily="34" charset="0"/>
            </a:rPr>
            <a:t>Gracious Professionalism</a:t>
          </a:r>
          <a:r>
            <a:rPr lang="en-US" sz="1050" kern="1200">
              <a:latin typeface="Arial" panose="020B0604020202020204" pitchFamily="34" charset="0"/>
              <a:ea typeface="Calibri"/>
              <a:cs typeface="Arial" panose="020B0604020202020204" pitchFamily="34" charset="0"/>
            </a:rPr>
            <a:t>. Conflict between team members or volunteers</a:t>
          </a:r>
          <a:endParaRPr lang="en-US" sz="1050" kern="1200">
            <a:latin typeface="Arial" panose="020B0604020202020204" pitchFamily="34" charset="0"/>
            <a:cs typeface="Arial" panose="020B0604020202020204" pitchFamily="34" charset="0"/>
          </a:endParaRPr>
        </a:p>
      </dsp:txBody>
      <dsp:txXfrm>
        <a:off x="6380431" y="2541309"/>
        <a:ext cx="1813875" cy="1209250"/>
      </dsp:txXfrm>
    </dsp:sp>
    <dsp:sp modelId="{C88C8721-2808-4794-84B6-C5BFC2750418}">
      <dsp:nvSpPr>
        <dsp:cNvPr id="0" name=""/>
        <dsp:cNvSpPr/>
      </dsp:nvSpPr>
      <dsp:spPr>
        <a:xfrm>
          <a:off x="8375695" y="2541309"/>
          <a:ext cx="3023125" cy="1209250"/>
        </a:xfrm>
        <a:prstGeom prst="chevron">
          <a:avLst/>
        </a:prstGeom>
        <a:solidFill>
          <a:schemeClr val="accent4">
            <a:lumMod val="20000"/>
            <a:lumOff val="8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66725" rtl="0">
            <a:lnSpc>
              <a:spcPct val="90000"/>
            </a:lnSpc>
            <a:spcBef>
              <a:spcPct val="0"/>
            </a:spcBef>
            <a:spcAft>
              <a:spcPct val="35000"/>
            </a:spcAft>
            <a:buNone/>
          </a:pPr>
          <a:r>
            <a:rPr lang="en-US" sz="1050" b="1" kern="1200">
              <a:latin typeface="Arial" panose="020B0604020202020204" pitchFamily="34" charset="0"/>
              <a:ea typeface="Calibri"/>
              <a:cs typeface="Arial" panose="020B0604020202020204" pitchFamily="34" charset="0"/>
            </a:rPr>
            <a:t>Must be reported to Lead Coaches/Mentors and documented</a:t>
          </a:r>
          <a:endParaRPr lang="en-US" sz="1050" kern="1200">
            <a:latin typeface="Arial" panose="020B0604020202020204" pitchFamily="34" charset="0"/>
            <a:ea typeface="Calibri"/>
            <a:cs typeface="Arial" panose="020B0604020202020204" pitchFamily="34" charset="0"/>
          </a:endParaRPr>
        </a:p>
      </dsp:txBody>
      <dsp:txXfrm>
        <a:off x="8980320" y="2541309"/>
        <a:ext cx="1813875" cy="1209250"/>
      </dsp:txXfrm>
    </dsp:sp>
    <dsp:sp modelId="{9D82B7DC-0D86-4ED1-AB77-60B673FBDF76}">
      <dsp:nvSpPr>
        <dsp:cNvPr id="0" name=""/>
        <dsp:cNvSpPr/>
      </dsp:nvSpPr>
      <dsp:spPr>
        <a:xfrm>
          <a:off x="7099" y="4078368"/>
          <a:ext cx="3642320" cy="1456928"/>
        </a:xfrm>
        <a:prstGeom prst="chevron">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Inappropriate</a:t>
          </a:r>
        </a:p>
      </dsp:txBody>
      <dsp:txXfrm>
        <a:off x="735563" y="4078368"/>
        <a:ext cx="2185392" cy="1456928"/>
      </dsp:txXfrm>
    </dsp:sp>
    <dsp:sp modelId="{33A71FF5-9199-4FC1-A7BF-0F98554A1A54}">
      <dsp:nvSpPr>
        <dsp:cNvPr id="0" name=""/>
        <dsp:cNvSpPr/>
      </dsp:nvSpPr>
      <dsp:spPr>
        <a:xfrm>
          <a:off x="3175918" y="4202207"/>
          <a:ext cx="3023125" cy="1209250"/>
        </a:xfrm>
        <a:prstGeom prst="chevron">
          <a:avLst/>
        </a:prstGeom>
        <a:solidFill>
          <a:srgbClr val="CF1F1F">
            <a:alpha val="50000"/>
          </a:srgb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66725" rtl="0">
            <a:lnSpc>
              <a:spcPct val="90000"/>
            </a:lnSpc>
            <a:spcBef>
              <a:spcPct val="0"/>
            </a:spcBef>
            <a:spcAft>
              <a:spcPct val="35000"/>
            </a:spcAft>
            <a:buNone/>
          </a:pPr>
          <a:r>
            <a:rPr lang="en-US" sz="1050" kern="1200">
              <a:latin typeface="Arial" panose="020B0604020202020204" pitchFamily="34" charset="0"/>
              <a:ea typeface="Calibri"/>
              <a:cs typeface="Arial" panose="020B0604020202020204" pitchFamily="34" charset="0"/>
            </a:rPr>
            <a:t>Causing harm or potentially causing harm emotionally or physically, deliberately making things more difficult for others</a:t>
          </a:r>
          <a:endParaRPr lang="en-US" sz="1050" kern="1200">
            <a:latin typeface="Arial" panose="020B0604020202020204" pitchFamily="34" charset="0"/>
            <a:ea typeface="Calibri Light" panose="020F0302020204030204"/>
            <a:cs typeface="Arial" panose="020B0604020202020204" pitchFamily="34" charset="0"/>
          </a:endParaRPr>
        </a:p>
      </dsp:txBody>
      <dsp:txXfrm>
        <a:off x="3780543" y="4202207"/>
        <a:ext cx="1813875" cy="1209250"/>
      </dsp:txXfrm>
    </dsp:sp>
    <dsp:sp modelId="{F00414A4-B061-49DA-8D0B-1DA3545E4445}">
      <dsp:nvSpPr>
        <dsp:cNvPr id="0" name=""/>
        <dsp:cNvSpPr/>
      </dsp:nvSpPr>
      <dsp:spPr>
        <a:xfrm>
          <a:off x="5775806" y="4202207"/>
          <a:ext cx="3023125" cy="1209250"/>
        </a:xfrm>
        <a:prstGeom prst="chevron">
          <a:avLst/>
        </a:prstGeom>
        <a:solidFill>
          <a:srgbClr val="CF1F1F">
            <a:alpha val="50000"/>
          </a:srgb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66725" rtl="0">
            <a:lnSpc>
              <a:spcPct val="90000"/>
            </a:lnSpc>
            <a:spcBef>
              <a:spcPct val="0"/>
            </a:spcBef>
            <a:spcAft>
              <a:spcPct val="35000"/>
            </a:spcAft>
            <a:buNone/>
          </a:pPr>
          <a:r>
            <a:rPr lang="en-US" sz="1050" kern="1200">
              <a:latin typeface="Arial" panose="020B0604020202020204" pitchFamily="34" charset="0"/>
              <a:ea typeface="Calibri"/>
              <a:cs typeface="Arial" panose="020B0604020202020204" pitchFamily="34" charset="0"/>
            </a:rPr>
            <a:t>Bullying, Harassment, Use of profane or insulting language, actual or threatened violence. Physical abuse, Emotional abuse, Sexual abuse </a:t>
          </a:r>
          <a:endParaRPr lang="en-US" sz="1050" kern="1200">
            <a:latin typeface="Arial" panose="020B0604020202020204" pitchFamily="34" charset="0"/>
            <a:ea typeface="Calibri Light" panose="020F0302020204030204"/>
            <a:cs typeface="Arial" panose="020B0604020202020204" pitchFamily="34" charset="0"/>
          </a:endParaRPr>
        </a:p>
      </dsp:txBody>
      <dsp:txXfrm>
        <a:off x="6380431" y="4202207"/>
        <a:ext cx="1813875" cy="1209250"/>
      </dsp:txXfrm>
    </dsp:sp>
    <dsp:sp modelId="{4FE830B0-7250-44D5-B724-8AF97E8C99FC}">
      <dsp:nvSpPr>
        <dsp:cNvPr id="0" name=""/>
        <dsp:cNvSpPr/>
      </dsp:nvSpPr>
      <dsp:spPr>
        <a:xfrm>
          <a:off x="8375695" y="4202207"/>
          <a:ext cx="3023125" cy="1209250"/>
        </a:xfrm>
        <a:prstGeom prst="chevron">
          <a:avLst/>
        </a:prstGeom>
        <a:solidFill>
          <a:srgbClr val="CF1F1F">
            <a:alpha val="50000"/>
          </a:srgb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66725" rtl="0">
            <a:lnSpc>
              <a:spcPct val="90000"/>
            </a:lnSpc>
            <a:spcBef>
              <a:spcPct val="0"/>
            </a:spcBef>
            <a:spcAft>
              <a:spcPct val="35000"/>
            </a:spcAft>
            <a:buNone/>
          </a:pPr>
          <a:r>
            <a:rPr lang="en-US" sz="1050" b="1" kern="1200">
              <a:latin typeface="Arial" panose="020B0604020202020204" pitchFamily="34" charset="0"/>
              <a:ea typeface="Calibri"/>
              <a:cs typeface="Arial" panose="020B0604020202020204" pitchFamily="34" charset="0"/>
            </a:rPr>
            <a:t>Must be reported to </a:t>
          </a:r>
          <a:r>
            <a:rPr lang="en-US" sz="1050" b="1" i="1" kern="1200">
              <a:latin typeface="Arial" panose="020B0604020202020204" pitchFamily="34" charset="0"/>
              <a:ea typeface="Calibri"/>
              <a:cs typeface="Arial" panose="020B0604020202020204" pitchFamily="34" charset="0"/>
            </a:rPr>
            <a:t>FIRST</a:t>
          </a:r>
          <a:r>
            <a:rPr lang="en-US" sz="1050" b="1" kern="1200">
              <a:latin typeface="Arial" panose="020B0604020202020204" pitchFamily="34" charset="0"/>
              <a:ea typeface="Calibri"/>
              <a:cs typeface="Arial" panose="020B0604020202020204" pitchFamily="34" charset="0"/>
            </a:rPr>
            <a:t> Youth Protection and Appropriate Adult Authority</a:t>
          </a:r>
          <a:endParaRPr lang="en-US" sz="1050" kern="1200">
            <a:latin typeface="Arial" panose="020B0604020202020204" pitchFamily="34" charset="0"/>
            <a:ea typeface="Calibri"/>
            <a:cs typeface="Arial" panose="020B0604020202020204" pitchFamily="34" charset="0"/>
          </a:endParaRPr>
        </a:p>
      </dsp:txBody>
      <dsp:txXfrm>
        <a:off x="8980320" y="4202207"/>
        <a:ext cx="1813875" cy="120925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6EF7C8-1689-D446-83C2-D6EF6D1513E3}" type="datetimeFigureOut">
              <a:rPr lang="en-US" smtClean="0"/>
              <a:t>2/27/2024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00C252-9C14-AB47-AC4E-F17360C2B6C7}" type="slidenum">
              <a:rPr lang="en-US" smtClean="0"/>
              <a:t>‹#›</a:t>
            </a:fld>
            <a:endParaRPr lang="en-US"/>
          </a:p>
        </p:txBody>
      </p:sp>
    </p:spTree>
    <p:extLst>
      <p:ext uri="{BB962C8B-B14F-4D97-AF65-F5344CB8AC3E}">
        <p14:creationId xmlns:p14="http://schemas.microsoft.com/office/powerpoint/2010/main" val="3789721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irstinspires.org/abou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spcBef>
                <a:spcPts val="500"/>
              </a:spcBef>
            </a:pPr>
            <a:r>
              <a:rPr lang="en-US"/>
              <a:t>"Rule of Two" expanded:</a:t>
            </a:r>
          </a:p>
          <a:p>
            <a:pPr lvl="1">
              <a:lnSpc>
                <a:spcPct val="90000"/>
              </a:lnSpc>
              <a:spcBef>
                <a:spcPts val="500"/>
              </a:spcBef>
            </a:pPr>
            <a:r>
              <a:rPr lang="en-US"/>
              <a:t>No adult should ever be alone with a youth participant</a:t>
            </a:r>
          </a:p>
          <a:p>
            <a:pPr lvl="1">
              <a:lnSpc>
                <a:spcPct val="90000"/>
              </a:lnSpc>
              <a:spcBef>
                <a:spcPts val="500"/>
              </a:spcBef>
            </a:pPr>
            <a:r>
              <a:rPr lang="en-US"/>
              <a:t>Interactions between youth and adults should be observable and interruptible</a:t>
            </a:r>
            <a:endParaRPr lang="en-US">
              <a:ea typeface="Calibri" panose="020F0502020204030204"/>
              <a:cs typeface="Calibri" panose="020F0502020204030204"/>
            </a:endParaRPr>
          </a:p>
          <a:p>
            <a:pPr lvl="1">
              <a:lnSpc>
                <a:spcPct val="90000"/>
              </a:lnSpc>
              <a:spcBef>
                <a:spcPts val="500"/>
              </a:spcBef>
            </a:pPr>
            <a:r>
              <a:rPr lang="en-US"/>
              <a:t>Same rule applies to youth participants; referred as "Buddy system". Let mentors know your whereabouts at events. Encourage youth participants to ask a teammate to accompany them to all public (e.g. events: navigating a crowded space to the bathroom) and private areas (e.g. hotels: walking around the property, elevators, and hallways). </a:t>
            </a:r>
            <a:endParaRPr lang="en-US">
              <a:ea typeface="Calibri"/>
              <a:cs typeface="Calibri"/>
            </a:endParaRPr>
          </a:p>
          <a:p>
            <a:pPr lvl="1">
              <a:lnSpc>
                <a:spcPct val="90000"/>
              </a:lnSpc>
              <a:spcBef>
                <a:spcPts val="500"/>
              </a:spcBef>
            </a:pPr>
            <a:r>
              <a:rPr lang="en-US"/>
              <a:t>  </a:t>
            </a: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DA00C252-9C14-AB47-AC4E-F17360C2B6C7}" type="slidenum">
              <a:rPr lang="en-US" smtClean="0"/>
              <a:t>6</a:t>
            </a:fld>
            <a:endParaRPr lang="en-US"/>
          </a:p>
        </p:txBody>
      </p:sp>
    </p:spTree>
    <p:extLst>
      <p:ext uri="{BB962C8B-B14F-4D97-AF65-F5344CB8AC3E}">
        <p14:creationId xmlns:p14="http://schemas.microsoft.com/office/powerpoint/2010/main" val="885513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ea typeface="Calibri"/>
                <a:cs typeface="Calibri"/>
              </a:rPr>
              <a:t>Boundaries – traffic light example</a:t>
            </a:r>
          </a:p>
          <a:p>
            <a:pPr marL="171450" indent="-171450">
              <a:lnSpc>
                <a:spcPct val="90000"/>
              </a:lnSpc>
              <a:spcBef>
                <a:spcPts val="1000"/>
              </a:spcBef>
              <a:buFont typeface="Arial"/>
              <a:buChar char="•"/>
            </a:pPr>
            <a:r>
              <a:rPr lang="en-US">
                <a:ea typeface="Calibri"/>
                <a:cs typeface="Calibri"/>
              </a:rPr>
              <a:t>Adults</a:t>
            </a:r>
            <a:r>
              <a:rPr lang="en-US"/>
              <a:t> should set and maintain appropriate boundaries and behavior within teams</a:t>
            </a:r>
            <a:endParaRPr lang="en-US">
              <a:ea typeface="Calibri"/>
              <a:cs typeface="Calibri"/>
            </a:endParaRPr>
          </a:p>
          <a:p>
            <a:pPr marL="171450" indent="-171450">
              <a:lnSpc>
                <a:spcPct val="90000"/>
              </a:lnSpc>
              <a:spcBef>
                <a:spcPts val="1000"/>
              </a:spcBef>
              <a:buFont typeface="Arial"/>
              <a:buChar char="•"/>
            </a:pPr>
            <a:r>
              <a:rPr lang="en-US"/>
              <a:t>Respecting personal space and boundaries fosters a safe and inclusive environment</a:t>
            </a:r>
          </a:p>
          <a:p>
            <a:pPr marL="171450" indent="-171450">
              <a:lnSpc>
                <a:spcPct val="90000"/>
              </a:lnSpc>
              <a:spcBef>
                <a:spcPts val="1000"/>
              </a:spcBef>
              <a:buFont typeface="Arial"/>
              <a:buChar char="•"/>
            </a:pPr>
            <a:r>
              <a:rPr lang="en-US">
                <a:ea typeface="Calibri" panose="020F0502020204030204"/>
                <a:cs typeface="Calibri" panose="020F0502020204030204"/>
              </a:rPr>
              <a:t>Green - Appropriate = expectations of all FIRST community members including coaches, mentors, and youth participants</a:t>
            </a:r>
          </a:p>
          <a:p>
            <a:pPr marL="171450" indent="-171450">
              <a:lnSpc>
                <a:spcPct val="90000"/>
              </a:lnSpc>
              <a:spcBef>
                <a:spcPts val="1000"/>
              </a:spcBef>
              <a:buFont typeface="Arial"/>
              <a:buChar char="•"/>
            </a:pPr>
            <a:r>
              <a:rPr lang="en-US">
                <a:ea typeface="Calibri" panose="020F0502020204030204"/>
                <a:cs typeface="Calibri" panose="020F0502020204030204"/>
              </a:rPr>
              <a:t>Yellow - Moderate = potentially reportable infractions that can be addressed at the team level by adult trusted adults (e.g. local leadership)</a:t>
            </a:r>
          </a:p>
          <a:p>
            <a:pPr marL="171450" indent="-171450">
              <a:lnSpc>
                <a:spcPct val="90000"/>
              </a:lnSpc>
              <a:spcBef>
                <a:spcPts val="1000"/>
              </a:spcBef>
              <a:buFont typeface="Arial"/>
              <a:buChar char="•"/>
            </a:pPr>
            <a:r>
              <a:rPr lang="en-US">
                <a:ea typeface="Calibri" panose="020F0502020204030204"/>
                <a:cs typeface="Calibri" panose="020F0502020204030204"/>
              </a:rPr>
              <a:t>Red – Inappropriate = reportable offenses to YPP and potentially law enforcement including Child Protective Services if applicable under Mandated Reporting laws </a:t>
            </a:r>
          </a:p>
          <a:p>
            <a:pPr marL="171450" indent="-171450">
              <a:lnSpc>
                <a:spcPct val="90000"/>
              </a:lnSpc>
              <a:spcBef>
                <a:spcPts val="1000"/>
              </a:spcBef>
              <a:buFont typeface="Arial"/>
              <a:buChar char="•"/>
            </a:pPr>
            <a:endParaRPr lang="en-US">
              <a:ea typeface="Calibri" panose="020F0502020204030204"/>
              <a:cs typeface="Calibri" panose="020F0502020204030204"/>
            </a:endParaRPr>
          </a:p>
          <a:p>
            <a:pPr marL="171450" indent="-171450">
              <a:lnSpc>
                <a:spcPct val="90000"/>
              </a:lnSpc>
              <a:spcBef>
                <a:spcPts val="1000"/>
              </a:spcBef>
              <a:buFont typeface="Arial"/>
              <a:buChar char="•"/>
            </a:pP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DA00C252-9C14-AB47-AC4E-F17360C2B6C7}" type="slidenum">
              <a:rPr lang="en-US" smtClean="0"/>
              <a:t>7</a:t>
            </a:fld>
            <a:endParaRPr lang="en-US"/>
          </a:p>
        </p:txBody>
      </p:sp>
    </p:spTree>
    <p:extLst>
      <p:ext uri="{BB962C8B-B14F-4D97-AF65-F5344CB8AC3E}">
        <p14:creationId xmlns:p14="http://schemas.microsoft.com/office/powerpoint/2010/main" val="1198181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nSpc>
                <a:spcPct val="90000"/>
              </a:lnSpc>
              <a:spcBef>
                <a:spcPts val="500"/>
              </a:spcBef>
            </a:pPr>
            <a:r>
              <a:rPr lang="en-US">
                <a:ea typeface="Calibri"/>
                <a:cs typeface="Calibri"/>
              </a:rPr>
              <a:t>Expectations for online activities</a:t>
            </a:r>
            <a:br>
              <a:rPr lang="en-US">
                <a:ea typeface="Calibri"/>
                <a:cs typeface="Calibri"/>
              </a:rPr>
            </a:br>
            <a:r>
              <a:rPr lang="en-US"/>
              <a:t>Follow the </a:t>
            </a:r>
            <a:r>
              <a:rPr lang="en-US" i="1"/>
              <a:t>FIRST</a:t>
            </a:r>
            <a:r>
              <a:rPr lang="en-US"/>
              <a:t> Code of Conduct for online </a:t>
            </a:r>
            <a:r>
              <a:rPr lang="en-US" u="none"/>
              <a:t>activities</a:t>
            </a:r>
          </a:p>
          <a:p>
            <a:pPr marL="0" lvl="1">
              <a:lnSpc>
                <a:spcPct val="90000"/>
              </a:lnSpc>
              <a:spcBef>
                <a:spcPts val="500"/>
              </a:spcBef>
            </a:pPr>
            <a:r>
              <a:rPr lang="en-US" u="none"/>
              <a:t>This means online interactions between youth participants must be respectful and appropriate.</a:t>
            </a:r>
          </a:p>
        </p:txBody>
      </p:sp>
      <p:sp>
        <p:nvSpPr>
          <p:cNvPr id="4" name="Slide Number Placeholder 3"/>
          <p:cNvSpPr>
            <a:spLocks noGrp="1"/>
          </p:cNvSpPr>
          <p:nvPr>
            <p:ph type="sldNum" sz="quarter" idx="5"/>
          </p:nvPr>
        </p:nvSpPr>
        <p:spPr/>
        <p:txBody>
          <a:bodyPr/>
          <a:lstStyle/>
          <a:p>
            <a:fld id="{DA00C252-9C14-AB47-AC4E-F17360C2B6C7}" type="slidenum">
              <a:rPr lang="en-US" smtClean="0"/>
              <a:t>9</a:t>
            </a:fld>
            <a:endParaRPr lang="en-US"/>
          </a:p>
        </p:txBody>
      </p:sp>
    </p:spTree>
    <p:extLst>
      <p:ext uri="{BB962C8B-B14F-4D97-AF65-F5344CB8AC3E}">
        <p14:creationId xmlns:p14="http://schemas.microsoft.com/office/powerpoint/2010/main" val="2153250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Team Safety plan – specific to each team and their location</a:t>
            </a:r>
          </a:p>
          <a:p>
            <a:r>
              <a:rPr lang="en-US"/>
              <a:t>Team Leaders, with input from others, review Youth Protection Policies along with program, and event-specific safety guidance. Then create a written safety plan for the team in preparation for attending the event. This plan should include:</a:t>
            </a:r>
            <a:endParaRPr lang="en-US">
              <a:cs typeface="Calibri"/>
            </a:endParaRPr>
          </a:p>
          <a:p>
            <a:r>
              <a:rPr lang="en-US"/>
              <a:t>a. Safety while traveling</a:t>
            </a:r>
            <a:endParaRPr lang="en-US">
              <a:cs typeface="Calibri"/>
            </a:endParaRPr>
          </a:p>
          <a:p>
            <a:r>
              <a:rPr lang="en-US"/>
              <a:t>b. Safety at the event location (where to go in an emergency, how to stay in touch with </a:t>
            </a:r>
          </a:p>
          <a:p>
            <a:r>
              <a:rPr lang="en-US"/>
              <a:t>each other at the event, how to seek medical help, etc.)</a:t>
            </a:r>
            <a:endParaRPr lang="en-US">
              <a:cs typeface="Calibri"/>
            </a:endParaRPr>
          </a:p>
          <a:p>
            <a:r>
              <a:rPr lang="en-US"/>
              <a:t>c. Identifying individual health concerns (Diabetic, allergies, disabilities, etc.)</a:t>
            </a:r>
            <a:endParaRPr lang="en-US">
              <a:cs typeface="Calibri"/>
            </a:endParaRPr>
          </a:p>
          <a:p>
            <a:r>
              <a:rPr lang="en-US"/>
              <a:t>d. Personal and emotional safety if you are lost or feeling uncomfortable for any reason</a:t>
            </a:r>
            <a:endParaRPr lang="en-US">
              <a:cs typeface="Calibri"/>
            </a:endParaRPr>
          </a:p>
          <a:p>
            <a:r>
              <a:rPr lang="en-US"/>
              <a:t>e. Emergency communication (who to call, parent contact info, who’s in charge) </a:t>
            </a:r>
            <a:endParaRPr lang="en-US">
              <a:cs typeface="Calibri"/>
            </a:endParaRPr>
          </a:p>
          <a:p>
            <a:r>
              <a:rPr lang="en-US"/>
              <a:t>f. Team safety check-ins before, during, and after the event</a:t>
            </a:r>
            <a:endParaRPr lang="en-US">
              <a:cs typeface="Calibri"/>
            </a:endParaRPr>
          </a:p>
        </p:txBody>
      </p:sp>
      <p:sp>
        <p:nvSpPr>
          <p:cNvPr id="4" name="Slide Number Placeholder 3"/>
          <p:cNvSpPr>
            <a:spLocks noGrp="1"/>
          </p:cNvSpPr>
          <p:nvPr>
            <p:ph type="sldNum" sz="quarter" idx="5"/>
          </p:nvPr>
        </p:nvSpPr>
        <p:spPr/>
        <p:txBody>
          <a:bodyPr/>
          <a:lstStyle/>
          <a:p>
            <a:fld id="{DA00C252-9C14-AB47-AC4E-F17360C2B6C7}" type="slidenum">
              <a:rPr lang="en-US" smtClean="0"/>
              <a:t>10</a:t>
            </a:fld>
            <a:endParaRPr lang="en-US"/>
          </a:p>
        </p:txBody>
      </p:sp>
    </p:spTree>
    <p:extLst>
      <p:ext uri="{BB962C8B-B14F-4D97-AF65-F5344CB8AC3E}">
        <p14:creationId xmlns:p14="http://schemas.microsoft.com/office/powerpoint/2010/main" val="1344173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Positive Influence:</a:t>
            </a:r>
            <a:r>
              <a:rPr lang="en-US"/>
              <a:t> Mentors and adult volunteers play a crucial role in shaping young participants' experiences. We emphasize the importance of positive mentorship and modeling appropriate conduct. </a:t>
            </a:r>
            <a:br>
              <a:rPr lang="en-US">
                <a:cs typeface="+mn-lt"/>
              </a:rPr>
            </a:br>
            <a:r>
              <a:rPr lang="en-US" b="1"/>
              <a:t>Setting Examples:</a:t>
            </a:r>
            <a:r>
              <a:rPr lang="en-US"/>
              <a:t> Mentors and volunteers act as role models, demonstrating professionalism and ethical behavior. Positive adult mentorship contributes to the development of well-rounded individuals. </a:t>
            </a:r>
            <a:br>
              <a:rPr lang="en-US">
                <a:cs typeface="+mn-lt"/>
              </a:rPr>
            </a:br>
            <a:r>
              <a:rPr lang="en-US" b="1"/>
              <a:t>Guiding Principles:</a:t>
            </a:r>
            <a:r>
              <a:rPr lang="en-US"/>
              <a:t> Our </a:t>
            </a:r>
            <a:r>
              <a:rPr lang="en-US" i="1">
                <a:hlinkClick r:id="rId3"/>
              </a:rPr>
              <a:t>FIRST </a:t>
            </a:r>
            <a:r>
              <a:rPr lang="en-US">
                <a:hlinkClick r:id="rId3"/>
              </a:rPr>
              <a:t>Core Values</a:t>
            </a:r>
            <a:r>
              <a:rPr lang="en-US"/>
              <a:t> and ethos of </a:t>
            </a:r>
            <a:r>
              <a:rPr lang="en-US" i="1">
                <a:hlinkClick r:id="rId3"/>
              </a:rPr>
              <a:t>Gracious Professionalism</a:t>
            </a:r>
            <a:r>
              <a:rPr lang="en-US"/>
              <a:t>® and </a:t>
            </a:r>
            <a:r>
              <a:rPr lang="en-US" i="1">
                <a:hlinkClick r:id="rId3"/>
              </a:rPr>
              <a:t>Coopertition</a:t>
            </a:r>
            <a:r>
              <a:rPr lang="en-US"/>
              <a:t>® guide all interactions and collaborations, ensuring that participants learn valuable life skills while respecting each other. </a:t>
            </a:r>
            <a:r>
              <a:rPr lang="en-US" i="1" err="1"/>
              <a:t>Coopertition</a:t>
            </a:r>
            <a:r>
              <a:rPr lang="en-US"/>
              <a:t>® guide all interactions and collaborations, ensuring that participants learn valuable life skills while respecting each other. </a:t>
            </a:r>
            <a:endParaRPr lang="en-US">
              <a:cs typeface="Calibri"/>
            </a:endParaRPr>
          </a:p>
        </p:txBody>
      </p:sp>
      <p:sp>
        <p:nvSpPr>
          <p:cNvPr id="4" name="Slide Number Placeholder 3"/>
          <p:cNvSpPr>
            <a:spLocks noGrp="1"/>
          </p:cNvSpPr>
          <p:nvPr>
            <p:ph type="sldNum" sz="quarter" idx="5"/>
          </p:nvPr>
        </p:nvSpPr>
        <p:spPr/>
        <p:txBody>
          <a:bodyPr/>
          <a:lstStyle/>
          <a:p>
            <a:fld id="{DA00C252-9C14-AB47-AC4E-F17360C2B6C7}" type="slidenum">
              <a:rPr lang="en-US" smtClean="0"/>
              <a:t>11</a:t>
            </a:fld>
            <a:endParaRPr lang="en-US"/>
          </a:p>
        </p:txBody>
      </p:sp>
    </p:spTree>
    <p:extLst>
      <p:ext uri="{BB962C8B-B14F-4D97-AF65-F5344CB8AC3E}">
        <p14:creationId xmlns:p14="http://schemas.microsoft.com/office/powerpoint/2010/main" val="6533128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7.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Master" Target="../slideMasters/slideMaster1.xml"/><Relationship Id="rId6" Type="http://schemas.openxmlformats.org/officeDocument/2006/relationships/image" Target="../media/image22.emf"/><Relationship Id="rId5" Type="http://schemas.openxmlformats.org/officeDocument/2006/relationships/image" Target="../media/image21.jpeg"/><Relationship Id="rId4" Type="http://schemas.openxmlformats.org/officeDocument/2006/relationships/image" Target="../media/image20.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Master" Target="../slideMasters/slideMaster1.xml"/><Relationship Id="rId5" Type="http://schemas.openxmlformats.org/officeDocument/2006/relationships/image" Target="../media/image22.emf"/><Relationship Id="rId4" Type="http://schemas.openxmlformats.org/officeDocument/2006/relationships/image" Target="../media/image20.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emf"/><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n-FIRST Title 1">
    <p:spTree>
      <p:nvGrpSpPr>
        <p:cNvPr id="1" name=""/>
        <p:cNvGrpSpPr/>
        <p:nvPr/>
      </p:nvGrpSpPr>
      <p:grpSpPr>
        <a:xfrm>
          <a:off x="0" y="0"/>
          <a:ext cx="0" cy="0"/>
          <a:chOff x="0" y="0"/>
          <a:chExt cx="0" cy="0"/>
        </a:xfrm>
      </p:grpSpPr>
      <p:pic>
        <p:nvPicPr>
          <p:cNvPr id="16" name="Picture 15" descr="A group of people standing in front of a crowd&#10;&#10;Description automatically generated">
            <a:extLst>
              <a:ext uri="{FF2B5EF4-FFF2-40B4-BE49-F238E27FC236}">
                <a16:creationId xmlns:a16="http://schemas.microsoft.com/office/drawing/2014/main" id="{4FC85131-ADBB-E14B-93BC-8A16625B248E}"/>
              </a:ext>
            </a:extLst>
          </p:cNvPr>
          <p:cNvPicPr>
            <a:picLocks noChangeAspect="1"/>
          </p:cNvPicPr>
          <p:nvPr userDrawn="1"/>
        </p:nvPicPr>
        <p:blipFill>
          <a:blip r:embed="rId2"/>
          <a:stretch>
            <a:fillRect/>
          </a:stretch>
        </p:blipFill>
        <p:spPr>
          <a:xfrm>
            <a:off x="0" y="0"/>
            <a:ext cx="12247756" cy="6858000"/>
          </a:xfrm>
          <a:prstGeom prst="rect">
            <a:avLst/>
          </a:prstGeom>
        </p:spPr>
      </p:pic>
      <p:sp>
        <p:nvSpPr>
          <p:cNvPr id="2" name="Title 1">
            <a:extLst>
              <a:ext uri="{FF2B5EF4-FFF2-40B4-BE49-F238E27FC236}">
                <a16:creationId xmlns:a16="http://schemas.microsoft.com/office/drawing/2014/main" id="{4F4B9792-576A-AA4B-A97F-61AE0FDDA8CE}"/>
              </a:ext>
            </a:extLst>
          </p:cNvPr>
          <p:cNvSpPr>
            <a:spLocks noGrp="1"/>
          </p:cNvSpPr>
          <p:nvPr>
            <p:ph type="ctrTitle" hasCustomPrompt="1"/>
          </p:nvPr>
        </p:nvSpPr>
        <p:spPr>
          <a:xfrm>
            <a:off x="1047749" y="2740171"/>
            <a:ext cx="10096499" cy="971671"/>
          </a:xfrm>
        </p:spPr>
        <p:txBody>
          <a:bodyPr anchor="b"/>
          <a:lstStyle>
            <a:lvl1pPr algn="l">
              <a:defRPr sz="60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3" name="Subtitle 2">
            <a:extLst>
              <a:ext uri="{FF2B5EF4-FFF2-40B4-BE49-F238E27FC236}">
                <a16:creationId xmlns:a16="http://schemas.microsoft.com/office/drawing/2014/main" id="{C1672450-5203-6B4A-92F2-A07A13BC4AD5}"/>
              </a:ext>
            </a:extLst>
          </p:cNvPr>
          <p:cNvSpPr>
            <a:spLocks noGrp="1"/>
          </p:cNvSpPr>
          <p:nvPr>
            <p:ph type="subTitle" idx="1" hasCustomPrompt="1"/>
          </p:nvPr>
        </p:nvSpPr>
        <p:spPr>
          <a:xfrm>
            <a:off x="1047749" y="3803917"/>
            <a:ext cx="10096499" cy="541338"/>
          </a:xfrm>
        </p:spPr>
        <p:txBody>
          <a:bodyPr>
            <a:normAutofit/>
          </a:bodyPr>
          <a:lstStyle>
            <a:lvl1pPr marL="0" indent="0" algn="l">
              <a:buNone/>
              <a:defRPr sz="35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pic>
        <p:nvPicPr>
          <p:cNvPr id="14" name="Picture 13">
            <a:extLst>
              <a:ext uri="{FF2B5EF4-FFF2-40B4-BE49-F238E27FC236}">
                <a16:creationId xmlns:a16="http://schemas.microsoft.com/office/drawing/2014/main" id="{30F7DEBE-A678-F540-91FB-354C698E13DF}"/>
              </a:ext>
            </a:extLst>
          </p:cNvPr>
          <p:cNvPicPr>
            <a:picLocks noChangeAspect="1"/>
          </p:cNvPicPr>
          <p:nvPr userDrawn="1"/>
        </p:nvPicPr>
        <p:blipFill>
          <a:blip r:embed="rId3"/>
          <a:stretch>
            <a:fillRect/>
          </a:stretch>
        </p:blipFill>
        <p:spPr>
          <a:xfrm>
            <a:off x="1047750" y="5239691"/>
            <a:ext cx="10096500" cy="1164981"/>
          </a:xfrm>
          <a:prstGeom prst="rect">
            <a:avLst/>
          </a:prstGeom>
        </p:spPr>
      </p:pic>
    </p:spTree>
    <p:extLst>
      <p:ext uri="{BB962C8B-B14F-4D97-AF65-F5344CB8AC3E}">
        <p14:creationId xmlns:p14="http://schemas.microsoft.com/office/powerpoint/2010/main" val="425440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n-FIRST + Program Split 1">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40F9FA8-B142-8F4F-BDF6-CF1355602056}"/>
              </a:ext>
            </a:extLst>
          </p:cNvPr>
          <p:cNvSpPr>
            <a:spLocks noGrp="1"/>
          </p:cNvSpPr>
          <p:nvPr>
            <p:ph type="body" sz="quarter" idx="15"/>
          </p:nvPr>
        </p:nvSpPr>
        <p:spPr>
          <a:xfrm>
            <a:off x="533400" y="2120900"/>
            <a:ext cx="5734050" cy="3810000"/>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descr="A picture containing clock, meter&#10;&#10;Description automatically generated">
            <a:extLst>
              <a:ext uri="{FF2B5EF4-FFF2-40B4-BE49-F238E27FC236}">
                <a16:creationId xmlns:a16="http://schemas.microsoft.com/office/drawing/2014/main" id="{87ADD7D3-3DAA-5C47-B257-09574579DE7E}"/>
              </a:ext>
            </a:extLst>
          </p:cNvPr>
          <p:cNvPicPr>
            <a:picLocks noChangeAspect="1"/>
          </p:cNvPicPr>
          <p:nvPr userDrawn="1"/>
        </p:nvPicPr>
        <p:blipFill>
          <a:blip r:embed="rId2"/>
          <a:stretch>
            <a:fillRect/>
          </a:stretch>
        </p:blipFill>
        <p:spPr>
          <a:xfrm>
            <a:off x="3439620" y="6192822"/>
            <a:ext cx="3172246" cy="550869"/>
          </a:xfrm>
          <a:prstGeom prst="rect">
            <a:avLst/>
          </a:prstGeom>
        </p:spPr>
      </p:pic>
      <p:pic>
        <p:nvPicPr>
          <p:cNvPr id="4" name="Picture 3" descr="A group of people looking at a computer&#10;&#10;Description automatically generated">
            <a:extLst>
              <a:ext uri="{FF2B5EF4-FFF2-40B4-BE49-F238E27FC236}">
                <a16:creationId xmlns:a16="http://schemas.microsoft.com/office/drawing/2014/main" id="{74CB5485-1252-814F-9325-0AF50B27F380}"/>
              </a:ext>
            </a:extLst>
          </p:cNvPr>
          <p:cNvPicPr>
            <a:picLocks noChangeAspect="1"/>
          </p:cNvPicPr>
          <p:nvPr userDrawn="1"/>
        </p:nvPicPr>
        <p:blipFill>
          <a:blip r:embed="rId3"/>
          <a:stretch>
            <a:fillRect/>
          </a:stretch>
        </p:blipFill>
        <p:spPr>
          <a:xfrm>
            <a:off x="6880042" y="2"/>
            <a:ext cx="5345626" cy="6858000"/>
          </a:xfrm>
          <a:prstGeom prst="rect">
            <a:avLst/>
          </a:prstGeom>
        </p:spPr>
      </p:pic>
      <p:cxnSp>
        <p:nvCxnSpPr>
          <p:cNvPr id="22" name="Straight Connector 21">
            <a:extLst>
              <a:ext uri="{FF2B5EF4-FFF2-40B4-BE49-F238E27FC236}">
                <a16:creationId xmlns:a16="http://schemas.microsoft.com/office/drawing/2014/main" id="{B224CC02-7211-284A-BFDC-BA63DB97F00F}"/>
              </a:ext>
            </a:extLst>
          </p:cNvPr>
          <p:cNvCxnSpPr>
            <a:cxnSpLocks/>
          </p:cNvCxnSpPr>
          <p:nvPr userDrawn="1"/>
        </p:nvCxnSpPr>
        <p:spPr>
          <a:xfrm>
            <a:off x="228600" y="6233945"/>
            <a:ext cx="3041073"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3" name="Picture 22" descr="A close up of a sign&#10;&#10;Description automatically generated">
            <a:extLst>
              <a:ext uri="{FF2B5EF4-FFF2-40B4-BE49-F238E27FC236}">
                <a16:creationId xmlns:a16="http://schemas.microsoft.com/office/drawing/2014/main" id="{207DF585-8D83-6440-8738-4CA79E185CCE}"/>
              </a:ext>
            </a:extLst>
          </p:cNvPr>
          <p:cNvPicPr>
            <a:picLocks noChangeAspect="1"/>
          </p:cNvPicPr>
          <p:nvPr userDrawn="1"/>
        </p:nvPicPr>
        <p:blipFill>
          <a:blip r:embed="rId4"/>
          <a:stretch>
            <a:fillRect/>
          </a:stretch>
        </p:blipFill>
        <p:spPr>
          <a:xfrm>
            <a:off x="200284" y="6360269"/>
            <a:ext cx="1304089" cy="393809"/>
          </a:xfrm>
          <a:prstGeom prst="rect">
            <a:avLst/>
          </a:prstGeom>
        </p:spPr>
      </p:pic>
      <p:sp>
        <p:nvSpPr>
          <p:cNvPr id="24" name="Title 1">
            <a:extLst>
              <a:ext uri="{FF2B5EF4-FFF2-40B4-BE49-F238E27FC236}">
                <a16:creationId xmlns:a16="http://schemas.microsoft.com/office/drawing/2014/main" id="{2EEC0D33-39B1-8040-ADEE-EFD42E5F2053}"/>
              </a:ext>
            </a:extLst>
          </p:cNvPr>
          <p:cNvSpPr>
            <a:spLocks noGrp="1"/>
          </p:cNvSpPr>
          <p:nvPr>
            <p:ph type="title" hasCustomPrompt="1"/>
          </p:nvPr>
        </p:nvSpPr>
        <p:spPr>
          <a:xfrm>
            <a:off x="533400" y="365125"/>
            <a:ext cx="5734050" cy="803275"/>
          </a:xfrm>
        </p:spPr>
        <p:txBody>
          <a:bodyPr>
            <a:normAutofit/>
          </a:bodyPr>
          <a:lstStyle>
            <a:lvl1pPr>
              <a:defRPr sz="4000"/>
            </a:lvl1pPr>
          </a:lstStyle>
          <a:p>
            <a:r>
              <a:rPr lang="en-US"/>
              <a:t>Header Example</a:t>
            </a:r>
          </a:p>
        </p:txBody>
      </p:sp>
      <p:sp>
        <p:nvSpPr>
          <p:cNvPr id="26" name="Text Placeholder 21">
            <a:extLst>
              <a:ext uri="{FF2B5EF4-FFF2-40B4-BE49-F238E27FC236}">
                <a16:creationId xmlns:a16="http://schemas.microsoft.com/office/drawing/2014/main" id="{0A607363-9CB0-DD4F-B006-3C45D6FC34B5}"/>
              </a:ext>
            </a:extLst>
          </p:cNvPr>
          <p:cNvSpPr>
            <a:spLocks noGrp="1"/>
          </p:cNvSpPr>
          <p:nvPr>
            <p:ph type="body" sz="quarter" idx="13" hasCustomPrompt="1"/>
          </p:nvPr>
        </p:nvSpPr>
        <p:spPr>
          <a:xfrm>
            <a:off x="533400" y="1342022"/>
            <a:ext cx="5734050" cy="533078"/>
          </a:xfrm>
        </p:spPr>
        <p:txBody>
          <a:bodyPr>
            <a:normAutofit/>
          </a:bodyPr>
          <a:lstStyle>
            <a:lvl1pPr marL="0" indent="0">
              <a:buNone/>
              <a:defRPr sz="2800" i="1"/>
            </a:lvl1pPr>
            <a:lvl2pPr marL="457200" indent="0">
              <a:buNone/>
              <a:defRPr/>
            </a:lvl2pPr>
          </a:lstStyle>
          <a:p>
            <a:pPr lvl="0"/>
            <a:r>
              <a:rPr lang="en-US"/>
              <a:t>Subtitle Example</a:t>
            </a:r>
          </a:p>
        </p:txBody>
      </p:sp>
    </p:spTree>
    <p:extLst>
      <p:ext uri="{BB962C8B-B14F-4D97-AF65-F5344CB8AC3E}">
        <p14:creationId xmlns:p14="http://schemas.microsoft.com/office/powerpoint/2010/main" val="812261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n-FIRST Split 2">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53BC0312-97E8-974C-95B5-AB4CA897A14F}"/>
              </a:ext>
            </a:extLst>
          </p:cNvPr>
          <p:cNvSpPr>
            <a:spLocks noGrp="1"/>
          </p:cNvSpPr>
          <p:nvPr>
            <p:ph type="body" sz="quarter" idx="15"/>
          </p:nvPr>
        </p:nvSpPr>
        <p:spPr>
          <a:xfrm>
            <a:off x="5892657" y="2120900"/>
            <a:ext cx="5735781" cy="3810000"/>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group of people sitting at a table&#10;&#10;Description automatically generated">
            <a:extLst>
              <a:ext uri="{FF2B5EF4-FFF2-40B4-BE49-F238E27FC236}">
                <a16:creationId xmlns:a16="http://schemas.microsoft.com/office/drawing/2014/main" id="{82B5A841-F667-4E47-B45D-2D6227D51347}"/>
              </a:ext>
            </a:extLst>
          </p:cNvPr>
          <p:cNvPicPr>
            <a:picLocks noChangeAspect="1"/>
          </p:cNvPicPr>
          <p:nvPr userDrawn="1"/>
        </p:nvPicPr>
        <p:blipFill>
          <a:blip r:embed="rId2"/>
          <a:stretch>
            <a:fillRect/>
          </a:stretch>
        </p:blipFill>
        <p:spPr>
          <a:xfrm>
            <a:off x="-31901" y="0"/>
            <a:ext cx="5345626" cy="6858000"/>
          </a:xfrm>
          <a:prstGeom prst="rect">
            <a:avLst/>
          </a:prstGeom>
        </p:spPr>
      </p:pic>
      <p:pic>
        <p:nvPicPr>
          <p:cNvPr id="12" name="Picture 11" descr="A close up of a sign&#10;&#10;Description automatically generated">
            <a:extLst>
              <a:ext uri="{FF2B5EF4-FFF2-40B4-BE49-F238E27FC236}">
                <a16:creationId xmlns:a16="http://schemas.microsoft.com/office/drawing/2014/main" id="{FD1C7E92-03DA-6A46-837D-C65065C6D872}"/>
              </a:ext>
            </a:extLst>
          </p:cNvPr>
          <p:cNvPicPr>
            <a:picLocks noChangeAspect="1"/>
          </p:cNvPicPr>
          <p:nvPr userDrawn="1"/>
        </p:nvPicPr>
        <p:blipFill>
          <a:blip r:embed="rId3"/>
          <a:stretch>
            <a:fillRect/>
          </a:stretch>
        </p:blipFill>
        <p:spPr>
          <a:xfrm>
            <a:off x="10657297" y="6360269"/>
            <a:ext cx="1304089" cy="393809"/>
          </a:xfrm>
          <a:prstGeom prst="rect">
            <a:avLst/>
          </a:prstGeom>
        </p:spPr>
      </p:pic>
      <p:cxnSp>
        <p:nvCxnSpPr>
          <p:cNvPr id="13" name="Straight Connector 12">
            <a:extLst>
              <a:ext uri="{FF2B5EF4-FFF2-40B4-BE49-F238E27FC236}">
                <a16:creationId xmlns:a16="http://schemas.microsoft.com/office/drawing/2014/main" id="{EAF995B4-DCA1-C047-AAF8-2953C175B882}"/>
              </a:ext>
            </a:extLst>
          </p:cNvPr>
          <p:cNvCxnSpPr>
            <a:cxnSpLocks/>
          </p:cNvCxnSpPr>
          <p:nvPr userDrawn="1"/>
        </p:nvCxnSpPr>
        <p:spPr>
          <a:xfrm>
            <a:off x="5635336" y="6233945"/>
            <a:ext cx="6283762"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283A7398-0470-C440-BA04-073E73041488}"/>
              </a:ext>
            </a:extLst>
          </p:cNvPr>
          <p:cNvSpPr>
            <a:spLocks noGrp="1"/>
          </p:cNvSpPr>
          <p:nvPr>
            <p:ph type="title" hasCustomPrompt="1"/>
          </p:nvPr>
        </p:nvSpPr>
        <p:spPr>
          <a:xfrm>
            <a:off x="5895113" y="365125"/>
            <a:ext cx="5734050" cy="803275"/>
          </a:xfrm>
        </p:spPr>
        <p:txBody>
          <a:bodyPr>
            <a:normAutofit/>
          </a:bodyPr>
          <a:lstStyle>
            <a:lvl1pPr>
              <a:defRPr sz="4000"/>
            </a:lvl1pPr>
          </a:lstStyle>
          <a:p>
            <a:r>
              <a:rPr lang="en-US"/>
              <a:t>Header Example</a:t>
            </a:r>
          </a:p>
        </p:txBody>
      </p:sp>
      <p:sp>
        <p:nvSpPr>
          <p:cNvPr id="21" name="Text Placeholder 21">
            <a:extLst>
              <a:ext uri="{FF2B5EF4-FFF2-40B4-BE49-F238E27FC236}">
                <a16:creationId xmlns:a16="http://schemas.microsoft.com/office/drawing/2014/main" id="{167966F6-092F-1242-922F-EFE91A99BA98}"/>
              </a:ext>
            </a:extLst>
          </p:cNvPr>
          <p:cNvSpPr>
            <a:spLocks noGrp="1"/>
          </p:cNvSpPr>
          <p:nvPr>
            <p:ph type="body" sz="quarter" idx="13" hasCustomPrompt="1"/>
          </p:nvPr>
        </p:nvSpPr>
        <p:spPr>
          <a:xfrm>
            <a:off x="5895113" y="1342022"/>
            <a:ext cx="5734050" cy="533078"/>
          </a:xfrm>
        </p:spPr>
        <p:txBody>
          <a:bodyPr>
            <a:normAutofit/>
          </a:bodyPr>
          <a:lstStyle>
            <a:lvl1pPr marL="0" indent="0">
              <a:buNone/>
              <a:defRPr sz="2800" i="1"/>
            </a:lvl1pPr>
            <a:lvl2pPr marL="457200" indent="0">
              <a:buNone/>
              <a:defRPr/>
            </a:lvl2pPr>
          </a:lstStyle>
          <a:p>
            <a:pPr lvl="0"/>
            <a:r>
              <a:rPr lang="en-US"/>
              <a:t>Subtitle Example</a:t>
            </a:r>
          </a:p>
        </p:txBody>
      </p:sp>
    </p:spTree>
    <p:extLst>
      <p:ext uri="{BB962C8B-B14F-4D97-AF65-F5344CB8AC3E}">
        <p14:creationId xmlns:p14="http://schemas.microsoft.com/office/powerpoint/2010/main" val="31795378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28" userDrawn="1">
          <p15:clr>
            <a:srgbClr val="FBAE40"/>
          </p15:clr>
        </p15:guide>
        <p15:guide id="3" userDrawn="1">
          <p15:clr>
            <a:srgbClr val="FBAE40"/>
          </p15:clr>
        </p15:guide>
        <p15:guide id="4" pos="7680" userDrawn="1">
          <p15:clr>
            <a:srgbClr val="FBAE40"/>
          </p15:clr>
        </p15:guide>
        <p15:guide id="5" pos="751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n-FIRST + Programs Split 2">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7D8FA7F0-80A0-254E-BAB5-E12BB55D4223}"/>
              </a:ext>
            </a:extLst>
          </p:cNvPr>
          <p:cNvSpPr>
            <a:spLocks noGrp="1"/>
          </p:cNvSpPr>
          <p:nvPr>
            <p:ph type="body" sz="quarter" idx="14"/>
          </p:nvPr>
        </p:nvSpPr>
        <p:spPr>
          <a:xfrm>
            <a:off x="5894388" y="2120900"/>
            <a:ext cx="5734050" cy="3810000"/>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EAF995B4-DCA1-C047-AAF8-2953C175B882}"/>
              </a:ext>
            </a:extLst>
          </p:cNvPr>
          <p:cNvCxnSpPr>
            <a:cxnSpLocks/>
          </p:cNvCxnSpPr>
          <p:nvPr userDrawn="1"/>
        </p:nvCxnSpPr>
        <p:spPr>
          <a:xfrm>
            <a:off x="5635336" y="6233945"/>
            <a:ext cx="298219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person, indoor, man, food&#10;&#10;Description automatically generated">
            <a:extLst>
              <a:ext uri="{FF2B5EF4-FFF2-40B4-BE49-F238E27FC236}">
                <a16:creationId xmlns:a16="http://schemas.microsoft.com/office/drawing/2014/main" id="{EA2C37BA-EE1A-5442-9877-A341616E30B2}"/>
              </a:ext>
            </a:extLst>
          </p:cNvPr>
          <p:cNvPicPr>
            <a:picLocks noChangeAspect="1"/>
          </p:cNvPicPr>
          <p:nvPr userDrawn="1"/>
        </p:nvPicPr>
        <p:blipFill>
          <a:blip r:embed="rId2"/>
          <a:stretch>
            <a:fillRect/>
          </a:stretch>
        </p:blipFill>
        <p:spPr>
          <a:xfrm>
            <a:off x="-32928" y="0"/>
            <a:ext cx="5345626" cy="6858000"/>
          </a:xfrm>
          <a:prstGeom prst="rect">
            <a:avLst/>
          </a:prstGeom>
        </p:spPr>
      </p:pic>
      <p:pic>
        <p:nvPicPr>
          <p:cNvPr id="17" name="Picture 16" descr="A picture containing clock, meter&#10;&#10;Description automatically generated">
            <a:extLst>
              <a:ext uri="{FF2B5EF4-FFF2-40B4-BE49-F238E27FC236}">
                <a16:creationId xmlns:a16="http://schemas.microsoft.com/office/drawing/2014/main" id="{828584BD-D409-F04B-97A2-7A094C37C7AE}"/>
              </a:ext>
            </a:extLst>
          </p:cNvPr>
          <p:cNvPicPr>
            <a:picLocks noChangeAspect="1"/>
          </p:cNvPicPr>
          <p:nvPr userDrawn="1"/>
        </p:nvPicPr>
        <p:blipFill>
          <a:blip r:embed="rId3"/>
          <a:stretch>
            <a:fillRect/>
          </a:stretch>
        </p:blipFill>
        <p:spPr>
          <a:xfrm>
            <a:off x="8788417" y="6192822"/>
            <a:ext cx="3172246" cy="550869"/>
          </a:xfrm>
          <a:prstGeom prst="rect">
            <a:avLst/>
          </a:prstGeom>
        </p:spPr>
      </p:pic>
      <p:pic>
        <p:nvPicPr>
          <p:cNvPr id="18" name="Picture 17" descr="A close up of a sign&#10;&#10;Description automatically generated">
            <a:extLst>
              <a:ext uri="{FF2B5EF4-FFF2-40B4-BE49-F238E27FC236}">
                <a16:creationId xmlns:a16="http://schemas.microsoft.com/office/drawing/2014/main" id="{B6D62AF4-FB6C-2245-8AB0-2A8648A48DCE}"/>
              </a:ext>
            </a:extLst>
          </p:cNvPr>
          <p:cNvPicPr>
            <a:picLocks noChangeAspect="1"/>
          </p:cNvPicPr>
          <p:nvPr userDrawn="1"/>
        </p:nvPicPr>
        <p:blipFill>
          <a:blip r:embed="rId4"/>
          <a:stretch>
            <a:fillRect/>
          </a:stretch>
        </p:blipFill>
        <p:spPr>
          <a:xfrm>
            <a:off x="5580639" y="6360269"/>
            <a:ext cx="1304089" cy="393809"/>
          </a:xfrm>
          <a:prstGeom prst="rect">
            <a:avLst/>
          </a:prstGeom>
        </p:spPr>
      </p:pic>
      <p:sp>
        <p:nvSpPr>
          <p:cNvPr id="22" name="Title 1">
            <a:extLst>
              <a:ext uri="{FF2B5EF4-FFF2-40B4-BE49-F238E27FC236}">
                <a16:creationId xmlns:a16="http://schemas.microsoft.com/office/drawing/2014/main" id="{24021230-98E0-2D4D-90A5-91C486F6B4F2}"/>
              </a:ext>
            </a:extLst>
          </p:cNvPr>
          <p:cNvSpPr>
            <a:spLocks noGrp="1"/>
          </p:cNvSpPr>
          <p:nvPr>
            <p:ph type="title" hasCustomPrompt="1"/>
          </p:nvPr>
        </p:nvSpPr>
        <p:spPr>
          <a:xfrm>
            <a:off x="5895113" y="365125"/>
            <a:ext cx="5734050" cy="803275"/>
          </a:xfrm>
        </p:spPr>
        <p:txBody>
          <a:bodyPr>
            <a:normAutofit/>
          </a:bodyPr>
          <a:lstStyle>
            <a:lvl1pPr>
              <a:defRPr sz="4000"/>
            </a:lvl1pPr>
          </a:lstStyle>
          <a:p>
            <a:r>
              <a:rPr lang="en-US"/>
              <a:t>Header Example</a:t>
            </a:r>
          </a:p>
        </p:txBody>
      </p:sp>
      <p:sp>
        <p:nvSpPr>
          <p:cNvPr id="23" name="Text Placeholder 21">
            <a:extLst>
              <a:ext uri="{FF2B5EF4-FFF2-40B4-BE49-F238E27FC236}">
                <a16:creationId xmlns:a16="http://schemas.microsoft.com/office/drawing/2014/main" id="{3BC94905-369A-2246-B7FC-BB8E2D8DF153}"/>
              </a:ext>
            </a:extLst>
          </p:cNvPr>
          <p:cNvSpPr>
            <a:spLocks noGrp="1"/>
          </p:cNvSpPr>
          <p:nvPr>
            <p:ph type="body" sz="quarter" idx="13" hasCustomPrompt="1"/>
          </p:nvPr>
        </p:nvSpPr>
        <p:spPr>
          <a:xfrm>
            <a:off x="5895113" y="1342022"/>
            <a:ext cx="5734050" cy="533078"/>
          </a:xfrm>
        </p:spPr>
        <p:txBody>
          <a:bodyPr>
            <a:normAutofit/>
          </a:bodyPr>
          <a:lstStyle>
            <a:lvl1pPr marL="0" indent="0">
              <a:buNone/>
              <a:defRPr sz="2800" i="1"/>
            </a:lvl1pPr>
            <a:lvl2pPr marL="457200" indent="0">
              <a:buNone/>
              <a:defRPr/>
            </a:lvl2pPr>
          </a:lstStyle>
          <a:p>
            <a:pPr lvl="0"/>
            <a:r>
              <a:rPr lang="en-US"/>
              <a:t>Subtitle Example</a:t>
            </a:r>
          </a:p>
        </p:txBody>
      </p:sp>
    </p:spTree>
    <p:extLst>
      <p:ext uri="{BB962C8B-B14F-4D97-AF65-F5344CB8AC3E}">
        <p14:creationId xmlns:p14="http://schemas.microsoft.com/office/powerpoint/2010/main" val="1229482817"/>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guide id="3">
          <p15:clr>
            <a:srgbClr val="FBAE40"/>
          </p15:clr>
        </p15:guide>
        <p15:guide id="4" pos="7680">
          <p15:clr>
            <a:srgbClr val="FBAE40"/>
          </p15:clr>
        </p15:guide>
        <p15:guide id="5" pos="751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LL Title">
    <p:spTree>
      <p:nvGrpSpPr>
        <p:cNvPr id="1" name=""/>
        <p:cNvGrpSpPr/>
        <p:nvPr/>
      </p:nvGrpSpPr>
      <p:grpSpPr>
        <a:xfrm>
          <a:off x="0" y="0"/>
          <a:ext cx="0" cy="0"/>
          <a:chOff x="0" y="0"/>
          <a:chExt cx="0" cy="0"/>
        </a:xfrm>
      </p:grpSpPr>
      <p:pic>
        <p:nvPicPr>
          <p:cNvPr id="15" name="Picture 14" descr="A picture containing person, child, boy, baseball&#10;&#10;Description automatically generated">
            <a:extLst>
              <a:ext uri="{FF2B5EF4-FFF2-40B4-BE49-F238E27FC236}">
                <a16:creationId xmlns:a16="http://schemas.microsoft.com/office/drawing/2014/main" id="{70E3BAD8-0D3D-D845-9E0F-6385C0F8E17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7CE8C2D4-E799-E54A-8E7B-5F629DD086F2}"/>
              </a:ext>
            </a:extLst>
          </p:cNvPr>
          <p:cNvSpPr>
            <a:spLocks noGrp="1"/>
          </p:cNvSpPr>
          <p:nvPr>
            <p:ph type="ctrTitle" hasCustomPrompt="1"/>
          </p:nvPr>
        </p:nvSpPr>
        <p:spPr>
          <a:xfrm>
            <a:off x="1047749" y="2740171"/>
            <a:ext cx="10096499" cy="971671"/>
          </a:xfrm>
        </p:spPr>
        <p:txBody>
          <a:bodyPr anchor="b"/>
          <a:lstStyle>
            <a:lvl1pPr algn="l">
              <a:defRPr sz="60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D837C12A-4DC6-8642-8A4E-3D4EE09EFF7B}"/>
              </a:ext>
            </a:extLst>
          </p:cNvPr>
          <p:cNvSpPr>
            <a:spLocks noGrp="1"/>
          </p:cNvSpPr>
          <p:nvPr>
            <p:ph type="subTitle" idx="1" hasCustomPrompt="1"/>
          </p:nvPr>
        </p:nvSpPr>
        <p:spPr>
          <a:xfrm>
            <a:off x="1047749" y="3803917"/>
            <a:ext cx="10096499" cy="541338"/>
          </a:xfrm>
        </p:spPr>
        <p:txBody>
          <a:bodyPr>
            <a:normAutofit/>
          </a:bodyPr>
          <a:lstStyle>
            <a:lvl1pPr marL="0" indent="0" algn="l">
              <a:buNone/>
              <a:defRPr sz="35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pic>
        <p:nvPicPr>
          <p:cNvPr id="7" name="Picture 6">
            <a:extLst>
              <a:ext uri="{FF2B5EF4-FFF2-40B4-BE49-F238E27FC236}">
                <a16:creationId xmlns:a16="http://schemas.microsoft.com/office/drawing/2014/main" id="{CFA9B44C-655F-164C-A348-13A74DD5A24B}"/>
              </a:ext>
            </a:extLst>
          </p:cNvPr>
          <p:cNvPicPr>
            <a:picLocks noChangeAspect="1"/>
          </p:cNvPicPr>
          <p:nvPr userDrawn="1"/>
        </p:nvPicPr>
        <p:blipFill>
          <a:blip r:embed="rId3"/>
          <a:stretch>
            <a:fillRect/>
          </a:stretch>
        </p:blipFill>
        <p:spPr>
          <a:xfrm>
            <a:off x="4643032" y="5402818"/>
            <a:ext cx="2905937" cy="912082"/>
          </a:xfrm>
          <a:prstGeom prst="rect">
            <a:avLst/>
          </a:prstGeom>
        </p:spPr>
      </p:pic>
    </p:spTree>
    <p:extLst>
      <p:ext uri="{BB962C8B-B14F-4D97-AF65-F5344CB8AC3E}">
        <p14:creationId xmlns:p14="http://schemas.microsoft.com/office/powerpoint/2010/main" val="3003233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LL + Divisions Title">
    <p:spTree>
      <p:nvGrpSpPr>
        <p:cNvPr id="1" name=""/>
        <p:cNvGrpSpPr/>
        <p:nvPr/>
      </p:nvGrpSpPr>
      <p:grpSpPr>
        <a:xfrm>
          <a:off x="0" y="0"/>
          <a:ext cx="0" cy="0"/>
          <a:chOff x="0" y="0"/>
          <a:chExt cx="0" cy="0"/>
        </a:xfrm>
      </p:grpSpPr>
      <p:pic>
        <p:nvPicPr>
          <p:cNvPr id="8" name="Picture 7" descr="A picture containing person, child, boy, baseball&#10;&#10;Description automatically generated">
            <a:extLst>
              <a:ext uri="{FF2B5EF4-FFF2-40B4-BE49-F238E27FC236}">
                <a16:creationId xmlns:a16="http://schemas.microsoft.com/office/drawing/2014/main" id="{F23C8432-9601-3646-8221-F06299A1E9A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7CE8C2D4-E799-E54A-8E7B-5F629DD086F2}"/>
              </a:ext>
            </a:extLst>
          </p:cNvPr>
          <p:cNvSpPr>
            <a:spLocks noGrp="1"/>
          </p:cNvSpPr>
          <p:nvPr>
            <p:ph type="ctrTitle" hasCustomPrompt="1"/>
          </p:nvPr>
        </p:nvSpPr>
        <p:spPr>
          <a:xfrm>
            <a:off x="1047749" y="2740171"/>
            <a:ext cx="10096499" cy="971671"/>
          </a:xfrm>
        </p:spPr>
        <p:txBody>
          <a:bodyPr anchor="b"/>
          <a:lstStyle>
            <a:lvl1pPr algn="l">
              <a:defRPr sz="60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D837C12A-4DC6-8642-8A4E-3D4EE09EFF7B}"/>
              </a:ext>
            </a:extLst>
          </p:cNvPr>
          <p:cNvSpPr>
            <a:spLocks noGrp="1"/>
          </p:cNvSpPr>
          <p:nvPr>
            <p:ph type="subTitle" idx="1" hasCustomPrompt="1"/>
          </p:nvPr>
        </p:nvSpPr>
        <p:spPr>
          <a:xfrm>
            <a:off x="1047749" y="3803917"/>
            <a:ext cx="10096499" cy="541338"/>
          </a:xfrm>
        </p:spPr>
        <p:txBody>
          <a:bodyPr>
            <a:normAutofit/>
          </a:bodyPr>
          <a:lstStyle>
            <a:lvl1pPr marL="0" indent="0" algn="l">
              <a:buNone/>
              <a:defRPr sz="35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pic>
        <p:nvPicPr>
          <p:cNvPr id="7" name="Picture 6">
            <a:extLst>
              <a:ext uri="{FF2B5EF4-FFF2-40B4-BE49-F238E27FC236}">
                <a16:creationId xmlns:a16="http://schemas.microsoft.com/office/drawing/2014/main" id="{CFA9B44C-655F-164C-A348-13A74DD5A24B}"/>
              </a:ext>
            </a:extLst>
          </p:cNvPr>
          <p:cNvPicPr>
            <a:picLocks noChangeAspect="1"/>
          </p:cNvPicPr>
          <p:nvPr userDrawn="1"/>
        </p:nvPicPr>
        <p:blipFill>
          <a:blip r:embed="rId3"/>
          <a:stretch>
            <a:fillRect/>
          </a:stretch>
        </p:blipFill>
        <p:spPr>
          <a:xfrm>
            <a:off x="478461" y="5531164"/>
            <a:ext cx="2497021" cy="783736"/>
          </a:xfrm>
          <a:prstGeom prst="rect">
            <a:avLst/>
          </a:prstGeom>
        </p:spPr>
      </p:pic>
      <p:pic>
        <p:nvPicPr>
          <p:cNvPr id="2" name="Picture 1">
            <a:extLst>
              <a:ext uri="{FF2B5EF4-FFF2-40B4-BE49-F238E27FC236}">
                <a16:creationId xmlns:a16="http://schemas.microsoft.com/office/drawing/2014/main" id="{19811133-24C5-1344-92B3-EF7E2002C624}"/>
              </a:ext>
            </a:extLst>
          </p:cNvPr>
          <p:cNvPicPr>
            <a:picLocks noChangeAspect="1"/>
          </p:cNvPicPr>
          <p:nvPr userDrawn="1"/>
        </p:nvPicPr>
        <p:blipFill>
          <a:blip r:embed="rId4"/>
          <a:stretch>
            <a:fillRect/>
          </a:stretch>
        </p:blipFill>
        <p:spPr>
          <a:xfrm>
            <a:off x="7306513" y="5355385"/>
            <a:ext cx="4528849" cy="1200418"/>
          </a:xfrm>
          <a:prstGeom prst="rect">
            <a:avLst/>
          </a:prstGeom>
        </p:spPr>
      </p:pic>
    </p:spTree>
    <p:extLst>
      <p:ext uri="{BB962C8B-B14F-4D97-AF65-F5344CB8AC3E}">
        <p14:creationId xmlns:p14="http://schemas.microsoft.com/office/powerpoint/2010/main" val="164301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LL Content Split">
    <p:spTree>
      <p:nvGrpSpPr>
        <p:cNvPr id="1" name=""/>
        <p:cNvGrpSpPr/>
        <p:nvPr/>
      </p:nvGrpSpPr>
      <p:grpSpPr>
        <a:xfrm>
          <a:off x="0" y="0"/>
          <a:ext cx="0" cy="0"/>
          <a:chOff x="0" y="0"/>
          <a:chExt cx="0" cy="0"/>
        </a:xfrm>
      </p:grpSpPr>
      <p:sp>
        <p:nvSpPr>
          <p:cNvPr id="32" name="Text Placeholder 31">
            <a:extLst>
              <a:ext uri="{FF2B5EF4-FFF2-40B4-BE49-F238E27FC236}">
                <a16:creationId xmlns:a16="http://schemas.microsoft.com/office/drawing/2014/main" id="{CC3D7D7E-FF8A-9C41-85F6-AB84BA35B54D}"/>
              </a:ext>
            </a:extLst>
          </p:cNvPr>
          <p:cNvSpPr>
            <a:spLocks noGrp="1"/>
          </p:cNvSpPr>
          <p:nvPr>
            <p:ph type="body" sz="quarter" idx="14" hasCustomPrompt="1"/>
          </p:nvPr>
        </p:nvSpPr>
        <p:spPr>
          <a:xfrm>
            <a:off x="533400" y="2120900"/>
            <a:ext cx="5734050" cy="3810000"/>
          </a:xfrm>
        </p:spPr>
        <p:txBody>
          <a:bodyPr/>
          <a:lstStyle>
            <a:lvl1pPr marL="342900" indent="-342900">
              <a:buFont typeface="Arial" panose="020B0604020202020204" pitchFamily="34" charset="0"/>
              <a:buChar char="•"/>
              <a:defRPr sz="2500"/>
            </a:lvl1pPr>
          </a:lstStyle>
          <a:p>
            <a:pPr lvl="0"/>
            <a:r>
              <a:rPr lang="en-US"/>
              <a:t>Second level</a:t>
            </a:r>
          </a:p>
          <a:p>
            <a:pPr lvl="1"/>
            <a:r>
              <a:rPr lang="en-US"/>
              <a:t>Third level</a:t>
            </a:r>
          </a:p>
          <a:p>
            <a:pPr lvl="2"/>
            <a:r>
              <a:rPr lang="en-US"/>
              <a:t>Fourth level</a:t>
            </a:r>
          </a:p>
          <a:p>
            <a:pPr lvl="3"/>
            <a:r>
              <a:rPr lang="en-US"/>
              <a:t>Fifth level</a:t>
            </a:r>
          </a:p>
        </p:txBody>
      </p:sp>
      <p:pic>
        <p:nvPicPr>
          <p:cNvPr id="19" name="Picture 18">
            <a:extLst>
              <a:ext uri="{FF2B5EF4-FFF2-40B4-BE49-F238E27FC236}">
                <a16:creationId xmlns:a16="http://schemas.microsoft.com/office/drawing/2014/main" id="{F7EA6F69-07E0-0D46-A2DE-CE490454AD7F}"/>
              </a:ext>
            </a:extLst>
          </p:cNvPr>
          <p:cNvPicPr>
            <a:picLocks noChangeAspect="1"/>
          </p:cNvPicPr>
          <p:nvPr userDrawn="1"/>
        </p:nvPicPr>
        <p:blipFill>
          <a:blip r:embed="rId2"/>
          <a:stretch>
            <a:fillRect/>
          </a:stretch>
        </p:blipFill>
        <p:spPr>
          <a:xfrm>
            <a:off x="5227504" y="6288708"/>
            <a:ext cx="567209" cy="450144"/>
          </a:xfrm>
          <a:prstGeom prst="rect">
            <a:avLst/>
          </a:prstGeom>
        </p:spPr>
      </p:pic>
      <p:pic>
        <p:nvPicPr>
          <p:cNvPr id="20" name="Picture 19">
            <a:extLst>
              <a:ext uri="{FF2B5EF4-FFF2-40B4-BE49-F238E27FC236}">
                <a16:creationId xmlns:a16="http://schemas.microsoft.com/office/drawing/2014/main" id="{07B0E996-7619-F945-BC47-F96CFBAC8A06}"/>
              </a:ext>
            </a:extLst>
          </p:cNvPr>
          <p:cNvPicPr>
            <a:picLocks noChangeAspect="1"/>
          </p:cNvPicPr>
          <p:nvPr userDrawn="1"/>
        </p:nvPicPr>
        <p:blipFill>
          <a:blip r:embed="rId3"/>
          <a:stretch>
            <a:fillRect/>
          </a:stretch>
        </p:blipFill>
        <p:spPr>
          <a:xfrm>
            <a:off x="6032360" y="6289812"/>
            <a:ext cx="566842" cy="449039"/>
          </a:xfrm>
          <a:prstGeom prst="rect">
            <a:avLst/>
          </a:prstGeom>
        </p:spPr>
      </p:pic>
      <p:pic>
        <p:nvPicPr>
          <p:cNvPr id="21" name="Picture 20">
            <a:extLst>
              <a:ext uri="{FF2B5EF4-FFF2-40B4-BE49-F238E27FC236}">
                <a16:creationId xmlns:a16="http://schemas.microsoft.com/office/drawing/2014/main" id="{94E625F7-DF28-CE4D-9DE8-D61C52B808D0}"/>
              </a:ext>
            </a:extLst>
          </p:cNvPr>
          <p:cNvPicPr>
            <a:picLocks noChangeAspect="1"/>
          </p:cNvPicPr>
          <p:nvPr userDrawn="1"/>
        </p:nvPicPr>
        <p:blipFill>
          <a:blip r:embed="rId4"/>
          <a:stretch>
            <a:fillRect/>
          </a:stretch>
        </p:blipFill>
        <p:spPr>
          <a:xfrm>
            <a:off x="4422650" y="6289813"/>
            <a:ext cx="567208" cy="449039"/>
          </a:xfrm>
          <a:prstGeom prst="rect">
            <a:avLst/>
          </a:prstGeom>
        </p:spPr>
      </p:pic>
      <p:cxnSp>
        <p:nvCxnSpPr>
          <p:cNvPr id="13" name="Straight Connector 12">
            <a:extLst>
              <a:ext uri="{FF2B5EF4-FFF2-40B4-BE49-F238E27FC236}">
                <a16:creationId xmlns:a16="http://schemas.microsoft.com/office/drawing/2014/main" id="{EAF995B4-DCA1-C047-AAF8-2953C175B882}"/>
              </a:ext>
            </a:extLst>
          </p:cNvPr>
          <p:cNvCxnSpPr>
            <a:cxnSpLocks/>
          </p:cNvCxnSpPr>
          <p:nvPr userDrawn="1"/>
        </p:nvCxnSpPr>
        <p:spPr>
          <a:xfrm>
            <a:off x="228600" y="6159514"/>
            <a:ext cx="63627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group of people sitting at a table&#10;&#10;Description automatically generated">
            <a:extLst>
              <a:ext uri="{FF2B5EF4-FFF2-40B4-BE49-F238E27FC236}">
                <a16:creationId xmlns:a16="http://schemas.microsoft.com/office/drawing/2014/main" id="{F0709C33-E4EE-994A-83CC-78A00769926B}"/>
              </a:ext>
            </a:extLst>
          </p:cNvPr>
          <p:cNvPicPr>
            <a:picLocks noChangeAspect="1"/>
          </p:cNvPicPr>
          <p:nvPr userDrawn="1"/>
        </p:nvPicPr>
        <p:blipFill>
          <a:blip r:embed="rId5"/>
          <a:stretch>
            <a:fillRect/>
          </a:stretch>
        </p:blipFill>
        <p:spPr>
          <a:xfrm>
            <a:off x="6866187" y="-2"/>
            <a:ext cx="5345628" cy="6858002"/>
          </a:xfrm>
          <a:prstGeom prst="rect">
            <a:avLst/>
          </a:prstGeom>
        </p:spPr>
      </p:pic>
      <p:pic>
        <p:nvPicPr>
          <p:cNvPr id="9" name="Picture 8">
            <a:extLst>
              <a:ext uri="{FF2B5EF4-FFF2-40B4-BE49-F238E27FC236}">
                <a16:creationId xmlns:a16="http://schemas.microsoft.com/office/drawing/2014/main" id="{DC8B056E-407B-4745-A26C-5FA6CB54E62B}"/>
              </a:ext>
            </a:extLst>
          </p:cNvPr>
          <p:cNvPicPr>
            <a:picLocks noChangeAspect="1"/>
          </p:cNvPicPr>
          <p:nvPr userDrawn="1"/>
        </p:nvPicPr>
        <p:blipFill>
          <a:blip r:embed="rId6"/>
          <a:stretch>
            <a:fillRect/>
          </a:stretch>
        </p:blipFill>
        <p:spPr>
          <a:xfrm>
            <a:off x="236219" y="6339274"/>
            <a:ext cx="1171634" cy="369145"/>
          </a:xfrm>
          <a:prstGeom prst="rect">
            <a:avLst/>
          </a:prstGeom>
        </p:spPr>
      </p:pic>
      <p:sp>
        <p:nvSpPr>
          <p:cNvPr id="28" name="Title 1">
            <a:extLst>
              <a:ext uri="{FF2B5EF4-FFF2-40B4-BE49-F238E27FC236}">
                <a16:creationId xmlns:a16="http://schemas.microsoft.com/office/drawing/2014/main" id="{26C6CDAD-BED4-4345-82AB-C10B2109B226}"/>
              </a:ext>
            </a:extLst>
          </p:cNvPr>
          <p:cNvSpPr>
            <a:spLocks noGrp="1"/>
          </p:cNvSpPr>
          <p:nvPr>
            <p:ph type="title" hasCustomPrompt="1"/>
          </p:nvPr>
        </p:nvSpPr>
        <p:spPr>
          <a:xfrm>
            <a:off x="533400" y="365125"/>
            <a:ext cx="5734050" cy="803275"/>
          </a:xfrm>
        </p:spPr>
        <p:txBody>
          <a:bodyPr>
            <a:normAutofit/>
          </a:bodyPr>
          <a:lstStyle>
            <a:lvl1pPr>
              <a:defRPr sz="4000"/>
            </a:lvl1pPr>
          </a:lstStyle>
          <a:p>
            <a:r>
              <a:rPr lang="en-US"/>
              <a:t>Header Example</a:t>
            </a:r>
          </a:p>
        </p:txBody>
      </p:sp>
      <p:sp>
        <p:nvSpPr>
          <p:cNvPr id="29" name="Text Placeholder 21">
            <a:extLst>
              <a:ext uri="{FF2B5EF4-FFF2-40B4-BE49-F238E27FC236}">
                <a16:creationId xmlns:a16="http://schemas.microsoft.com/office/drawing/2014/main" id="{5F86DD90-B1D6-EB4D-9491-50EA14DB44BD}"/>
              </a:ext>
            </a:extLst>
          </p:cNvPr>
          <p:cNvSpPr>
            <a:spLocks noGrp="1"/>
          </p:cNvSpPr>
          <p:nvPr>
            <p:ph type="body" sz="quarter" idx="13" hasCustomPrompt="1"/>
          </p:nvPr>
        </p:nvSpPr>
        <p:spPr>
          <a:xfrm>
            <a:off x="533400" y="1342022"/>
            <a:ext cx="5734050" cy="533078"/>
          </a:xfrm>
        </p:spPr>
        <p:txBody>
          <a:bodyPr>
            <a:normAutofit/>
          </a:bodyPr>
          <a:lstStyle>
            <a:lvl1pPr marL="0" indent="0">
              <a:buNone/>
              <a:defRPr sz="2800" i="1"/>
            </a:lvl1pPr>
            <a:lvl2pPr marL="457200" indent="0">
              <a:buNone/>
              <a:defRPr/>
            </a:lvl2pPr>
          </a:lstStyle>
          <a:p>
            <a:pPr lvl="0"/>
            <a:r>
              <a:rPr lang="en-US"/>
              <a:t>Subtitle Example</a:t>
            </a:r>
          </a:p>
        </p:txBody>
      </p:sp>
    </p:spTree>
    <p:extLst>
      <p:ext uri="{BB962C8B-B14F-4D97-AF65-F5344CB8AC3E}">
        <p14:creationId xmlns:p14="http://schemas.microsoft.com/office/powerpoint/2010/main" val="63888186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4152" userDrawn="1">
          <p15:clr>
            <a:srgbClr val="FBAE40"/>
          </p15:clr>
        </p15:guide>
        <p15:guide id="3" orient="horz" pos="3984" userDrawn="1">
          <p15:clr>
            <a:srgbClr val="FBAE40"/>
          </p15:clr>
        </p15:guide>
        <p15:guide id="4" pos="4320" userDrawn="1">
          <p15:clr>
            <a:srgbClr val="FBAE40"/>
          </p15:clr>
        </p15:guide>
        <p15:guide id="5" userDrawn="1">
          <p15:clr>
            <a:srgbClr val="FBAE40"/>
          </p15:clr>
        </p15:guide>
        <p15:guide id="6" pos="14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LL + Divisions Content">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09A56F7E-408D-1E46-9786-F3154BF1F884}"/>
              </a:ext>
            </a:extLst>
          </p:cNvPr>
          <p:cNvSpPr>
            <a:spLocks noGrp="1"/>
          </p:cNvSpPr>
          <p:nvPr>
            <p:ph type="body" sz="quarter" idx="14"/>
          </p:nvPr>
        </p:nvSpPr>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4B0F9A7-33B5-FE47-9BD6-C3201230D2D7}"/>
              </a:ext>
            </a:extLst>
          </p:cNvPr>
          <p:cNvSpPr>
            <a:spLocks noGrp="1"/>
          </p:cNvSpPr>
          <p:nvPr>
            <p:ph type="title"/>
          </p:nvPr>
        </p:nvSpPr>
        <p:spPr/>
        <p:txBody>
          <a:bodyPr/>
          <a:lstStyle/>
          <a:p>
            <a:r>
              <a:rPr lang="en-US"/>
              <a:t>Click to edit Master title style</a:t>
            </a:r>
          </a:p>
        </p:txBody>
      </p:sp>
      <p:pic>
        <p:nvPicPr>
          <p:cNvPr id="13" name="Picture 12">
            <a:extLst>
              <a:ext uri="{FF2B5EF4-FFF2-40B4-BE49-F238E27FC236}">
                <a16:creationId xmlns:a16="http://schemas.microsoft.com/office/drawing/2014/main" id="{7898397A-81BE-F846-B87F-A59523E139E3}"/>
              </a:ext>
            </a:extLst>
          </p:cNvPr>
          <p:cNvPicPr>
            <a:picLocks noChangeAspect="1"/>
          </p:cNvPicPr>
          <p:nvPr userDrawn="1"/>
        </p:nvPicPr>
        <p:blipFill>
          <a:blip r:embed="rId2"/>
          <a:stretch>
            <a:fillRect/>
          </a:stretch>
        </p:blipFill>
        <p:spPr>
          <a:xfrm>
            <a:off x="10256204" y="6288708"/>
            <a:ext cx="567209" cy="450144"/>
          </a:xfrm>
          <a:prstGeom prst="rect">
            <a:avLst/>
          </a:prstGeom>
        </p:spPr>
      </p:pic>
      <p:pic>
        <p:nvPicPr>
          <p:cNvPr id="15" name="Picture 14">
            <a:extLst>
              <a:ext uri="{FF2B5EF4-FFF2-40B4-BE49-F238E27FC236}">
                <a16:creationId xmlns:a16="http://schemas.microsoft.com/office/drawing/2014/main" id="{79DDB638-66FC-614F-B4A3-08B5BCFF4AD6}"/>
              </a:ext>
            </a:extLst>
          </p:cNvPr>
          <p:cNvPicPr>
            <a:picLocks noChangeAspect="1"/>
          </p:cNvPicPr>
          <p:nvPr userDrawn="1"/>
        </p:nvPicPr>
        <p:blipFill>
          <a:blip r:embed="rId3"/>
          <a:stretch>
            <a:fillRect/>
          </a:stretch>
        </p:blipFill>
        <p:spPr>
          <a:xfrm>
            <a:off x="11061060" y="6289812"/>
            <a:ext cx="566842" cy="449039"/>
          </a:xfrm>
          <a:prstGeom prst="rect">
            <a:avLst/>
          </a:prstGeom>
        </p:spPr>
      </p:pic>
      <p:pic>
        <p:nvPicPr>
          <p:cNvPr id="16" name="Picture 15">
            <a:extLst>
              <a:ext uri="{FF2B5EF4-FFF2-40B4-BE49-F238E27FC236}">
                <a16:creationId xmlns:a16="http://schemas.microsoft.com/office/drawing/2014/main" id="{8826B289-CF83-1A4C-BAC4-52AB9141FC09}"/>
              </a:ext>
            </a:extLst>
          </p:cNvPr>
          <p:cNvPicPr>
            <a:picLocks noChangeAspect="1"/>
          </p:cNvPicPr>
          <p:nvPr userDrawn="1"/>
        </p:nvPicPr>
        <p:blipFill>
          <a:blip r:embed="rId4"/>
          <a:stretch>
            <a:fillRect/>
          </a:stretch>
        </p:blipFill>
        <p:spPr>
          <a:xfrm>
            <a:off x="9451350" y="6289813"/>
            <a:ext cx="567208" cy="449039"/>
          </a:xfrm>
          <a:prstGeom prst="rect">
            <a:avLst/>
          </a:prstGeom>
        </p:spPr>
      </p:pic>
      <p:sp>
        <p:nvSpPr>
          <p:cNvPr id="18" name="Text Placeholder 21">
            <a:extLst>
              <a:ext uri="{FF2B5EF4-FFF2-40B4-BE49-F238E27FC236}">
                <a16:creationId xmlns:a16="http://schemas.microsoft.com/office/drawing/2014/main" id="{2E5064B1-8383-A644-ADE2-795A928E548E}"/>
              </a:ext>
            </a:extLst>
          </p:cNvPr>
          <p:cNvSpPr>
            <a:spLocks noGrp="1"/>
          </p:cNvSpPr>
          <p:nvPr>
            <p:ph type="body" sz="quarter" idx="13" hasCustomPrompt="1"/>
          </p:nvPr>
        </p:nvSpPr>
        <p:spPr>
          <a:xfrm>
            <a:off x="838200" y="1342022"/>
            <a:ext cx="10515600" cy="533078"/>
          </a:xfrm>
        </p:spPr>
        <p:txBody>
          <a:bodyPr>
            <a:normAutofit/>
          </a:bodyPr>
          <a:lstStyle>
            <a:lvl1pPr marL="0" indent="0">
              <a:buNone/>
              <a:defRPr sz="3200" i="1"/>
            </a:lvl1pPr>
            <a:lvl2pPr marL="457200" indent="0">
              <a:buNone/>
              <a:defRPr/>
            </a:lvl2pPr>
          </a:lstStyle>
          <a:p>
            <a:pPr lvl="0"/>
            <a:r>
              <a:rPr lang="en-US"/>
              <a:t>Subtitle Example</a:t>
            </a:r>
          </a:p>
        </p:txBody>
      </p:sp>
      <p:sp>
        <p:nvSpPr>
          <p:cNvPr id="19" name="Slide Number Placeholder 4">
            <a:extLst>
              <a:ext uri="{FF2B5EF4-FFF2-40B4-BE49-F238E27FC236}">
                <a16:creationId xmlns:a16="http://schemas.microsoft.com/office/drawing/2014/main" id="{3970EEB5-D3B6-6E4D-A5C0-0821E25D1EE2}"/>
              </a:ext>
            </a:extLst>
          </p:cNvPr>
          <p:cNvSpPr>
            <a:spLocks noGrp="1"/>
          </p:cNvSpPr>
          <p:nvPr>
            <p:ph type="sldNum" sz="quarter" idx="12"/>
          </p:nvPr>
        </p:nvSpPr>
        <p:spPr>
          <a:xfrm>
            <a:off x="11646770" y="6514400"/>
            <a:ext cx="381000" cy="273152"/>
          </a:xfrm>
        </p:spPr>
        <p:txBody>
          <a:bodyPr/>
          <a:lstStyle>
            <a:lvl1pPr>
              <a:defRPr>
                <a:solidFill>
                  <a:schemeClr val="bg2">
                    <a:lumMod val="7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3E6BEBE3-5FB4-B249-8431-073478596EAE}" type="slidenum">
              <a:rPr lang="en-US" smtClean="0"/>
              <a:pPr/>
              <a:t>‹#›</a:t>
            </a:fld>
            <a:endParaRPr lang="en-US"/>
          </a:p>
        </p:txBody>
      </p:sp>
      <p:cxnSp>
        <p:nvCxnSpPr>
          <p:cNvPr id="20" name="Straight Connector 19">
            <a:extLst>
              <a:ext uri="{FF2B5EF4-FFF2-40B4-BE49-F238E27FC236}">
                <a16:creationId xmlns:a16="http://schemas.microsoft.com/office/drawing/2014/main" id="{3BFD1D0D-1FBE-BA45-8D07-EBF272CFA918}"/>
              </a:ext>
            </a:extLst>
          </p:cNvPr>
          <p:cNvCxnSpPr>
            <a:cxnSpLocks/>
          </p:cNvCxnSpPr>
          <p:nvPr userDrawn="1"/>
        </p:nvCxnSpPr>
        <p:spPr>
          <a:xfrm>
            <a:off x="190500" y="6159514"/>
            <a:ext cx="117729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61BE59DA-B71A-ED49-A09B-46690AE9913E}"/>
              </a:ext>
            </a:extLst>
          </p:cNvPr>
          <p:cNvPicPr>
            <a:picLocks noChangeAspect="1"/>
          </p:cNvPicPr>
          <p:nvPr userDrawn="1"/>
        </p:nvPicPr>
        <p:blipFill>
          <a:blip r:embed="rId5"/>
          <a:stretch>
            <a:fillRect/>
          </a:stretch>
        </p:blipFill>
        <p:spPr>
          <a:xfrm>
            <a:off x="236219" y="6339274"/>
            <a:ext cx="1171634" cy="369145"/>
          </a:xfrm>
          <a:prstGeom prst="rect">
            <a:avLst/>
          </a:prstGeom>
        </p:spPr>
      </p:pic>
    </p:spTree>
    <p:extLst>
      <p:ext uri="{BB962C8B-B14F-4D97-AF65-F5344CB8AC3E}">
        <p14:creationId xmlns:p14="http://schemas.microsoft.com/office/powerpoint/2010/main" val="1054428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LL Discover Content">
    <p:spTree>
      <p:nvGrpSpPr>
        <p:cNvPr id="1" name=""/>
        <p:cNvGrpSpPr/>
        <p:nvPr/>
      </p:nvGrpSpPr>
      <p:grpSpPr>
        <a:xfrm>
          <a:off x="0" y="0"/>
          <a:ext cx="0" cy="0"/>
          <a:chOff x="0" y="0"/>
          <a:chExt cx="0" cy="0"/>
        </a:xfrm>
      </p:grpSpPr>
      <p:sp>
        <p:nvSpPr>
          <p:cNvPr id="45" name="Text Placeholder 44">
            <a:extLst>
              <a:ext uri="{FF2B5EF4-FFF2-40B4-BE49-F238E27FC236}">
                <a16:creationId xmlns:a16="http://schemas.microsoft.com/office/drawing/2014/main" id="{83942857-6C28-4B49-8A1B-9D4C65399137}"/>
              </a:ext>
            </a:extLst>
          </p:cNvPr>
          <p:cNvSpPr>
            <a:spLocks noGrp="1"/>
          </p:cNvSpPr>
          <p:nvPr>
            <p:ph type="body" sz="quarter" idx="14"/>
          </p:nvPr>
        </p:nvSpPr>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4B0F9A7-33B5-FE47-9BD6-C3201230D2D7}"/>
              </a:ext>
            </a:extLst>
          </p:cNvPr>
          <p:cNvSpPr>
            <a:spLocks noGrp="1"/>
          </p:cNvSpPr>
          <p:nvPr>
            <p:ph type="title"/>
          </p:nvPr>
        </p:nvSpPr>
        <p:spPr/>
        <p:txBody>
          <a:bodyPr/>
          <a:lstStyle/>
          <a:p>
            <a:r>
              <a:rPr lang="en-US"/>
              <a:t>Click to edit Master title style</a:t>
            </a:r>
          </a:p>
        </p:txBody>
      </p:sp>
      <p:pic>
        <p:nvPicPr>
          <p:cNvPr id="21" name="Picture 20">
            <a:extLst>
              <a:ext uri="{FF2B5EF4-FFF2-40B4-BE49-F238E27FC236}">
                <a16:creationId xmlns:a16="http://schemas.microsoft.com/office/drawing/2014/main" id="{CFC5B8F4-E513-6745-B365-3D6A60142796}"/>
              </a:ext>
            </a:extLst>
          </p:cNvPr>
          <p:cNvPicPr>
            <a:picLocks noChangeAspect="1"/>
          </p:cNvPicPr>
          <p:nvPr userDrawn="1"/>
        </p:nvPicPr>
        <p:blipFill>
          <a:blip r:embed="rId2"/>
          <a:stretch>
            <a:fillRect/>
          </a:stretch>
        </p:blipFill>
        <p:spPr>
          <a:xfrm>
            <a:off x="11060694" y="6289813"/>
            <a:ext cx="567208" cy="449039"/>
          </a:xfrm>
          <a:prstGeom prst="rect">
            <a:avLst/>
          </a:prstGeom>
        </p:spPr>
      </p:pic>
      <p:sp>
        <p:nvSpPr>
          <p:cNvPr id="31" name="Rectangle 30">
            <a:extLst>
              <a:ext uri="{FF2B5EF4-FFF2-40B4-BE49-F238E27FC236}">
                <a16:creationId xmlns:a16="http://schemas.microsoft.com/office/drawing/2014/main" id="{B0B1ADC2-B167-664E-B661-C4262A9BA0C9}"/>
              </a:ext>
            </a:extLst>
          </p:cNvPr>
          <p:cNvSpPr/>
          <p:nvPr userDrawn="1"/>
        </p:nvSpPr>
        <p:spPr>
          <a:xfrm>
            <a:off x="10905686" y="6153225"/>
            <a:ext cx="878284" cy="45719"/>
          </a:xfrm>
          <a:prstGeom prst="rect">
            <a:avLst/>
          </a:prstGeom>
          <a:solidFill>
            <a:srgbClr val="662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21">
            <a:extLst>
              <a:ext uri="{FF2B5EF4-FFF2-40B4-BE49-F238E27FC236}">
                <a16:creationId xmlns:a16="http://schemas.microsoft.com/office/drawing/2014/main" id="{020F64B2-AADF-5247-9753-273CD346F58C}"/>
              </a:ext>
            </a:extLst>
          </p:cNvPr>
          <p:cNvSpPr>
            <a:spLocks noGrp="1"/>
          </p:cNvSpPr>
          <p:nvPr>
            <p:ph type="body" sz="quarter" idx="13" hasCustomPrompt="1"/>
          </p:nvPr>
        </p:nvSpPr>
        <p:spPr>
          <a:xfrm>
            <a:off x="838200" y="1342022"/>
            <a:ext cx="10515600" cy="533078"/>
          </a:xfrm>
        </p:spPr>
        <p:txBody>
          <a:bodyPr>
            <a:normAutofit/>
          </a:bodyPr>
          <a:lstStyle>
            <a:lvl1pPr marL="0" indent="0">
              <a:buNone/>
              <a:defRPr sz="3200" i="1"/>
            </a:lvl1pPr>
            <a:lvl2pPr marL="457200" indent="0">
              <a:buNone/>
              <a:defRPr/>
            </a:lvl2pPr>
          </a:lstStyle>
          <a:p>
            <a:pPr lvl="0"/>
            <a:r>
              <a:rPr lang="en-US"/>
              <a:t>Subtitle Example</a:t>
            </a:r>
          </a:p>
        </p:txBody>
      </p:sp>
      <p:sp>
        <p:nvSpPr>
          <p:cNvPr id="37" name="Slide Number Placeholder 4">
            <a:extLst>
              <a:ext uri="{FF2B5EF4-FFF2-40B4-BE49-F238E27FC236}">
                <a16:creationId xmlns:a16="http://schemas.microsoft.com/office/drawing/2014/main" id="{35FC1EDE-5A0D-3F45-A700-0979C93A9C86}"/>
              </a:ext>
            </a:extLst>
          </p:cNvPr>
          <p:cNvSpPr>
            <a:spLocks noGrp="1"/>
          </p:cNvSpPr>
          <p:nvPr>
            <p:ph type="sldNum" sz="quarter" idx="12"/>
          </p:nvPr>
        </p:nvSpPr>
        <p:spPr>
          <a:xfrm>
            <a:off x="11646770" y="6514400"/>
            <a:ext cx="381000" cy="273152"/>
          </a:xfrm>
        </p:spPr>
        <p:txBody>
          <a:bodyPr/>
          <a:lstStyle>
            <a:lvl1pPr>
              <a:defRPr>
                <a:solidFill>
                  <a:schemeClr val="bg2">
                    <a:lumMod val="7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3E6BEBE3-5FB4-B249-8431-073478596EAE}" type="slidenum">
              <a:rPr lang="en-US" smtClean="0"/>
              <a:pPr/>
              <a:t>‹#›</a:t>
            </a:fld>
            <a:endParaRPr lang="en-US"/>
          </a:p>
        </p:txBody>
      </p:sp>
      <p:cxnSp>
        <p:nvCxnSpPr>
          <p:cNvPr id="38" name="Straight Connector 37">
            <a:extLst>
              <a:ext uri="{FF2B5EF4-FFF2-40B4-BE49-F238E27FC236}">
                <a16:creationId xmlns:a16="http://schemas.microsoft.com/office/drawing/2014/main" id="{71C52276-89DC-8C4D-91D0-31E9D900B232}"/>
              </a:ext>
            </a:extLst>
          </p:cNvPr>
          <p:cNvCxnSpPr>
            <a:cxnSpLocks/>
          </p:cNvCxnSpPr>
          <p:nvPr userDrawn="1"/>
        </p:nvCxnSpPr>
        <p:spPr>
          <a:xfrm>
            <a:off x="190500" y="6159514"/>
            <a:ext cx="10560627"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6BF2F2F0-62B9-874A-A85A-14DCD18B8053}"/>
              </a:ext>
            </a:extLst>
          </p:cNvPr>
          <p:cNvPicPr>
            <a:picLocks noChangeAspect="1"/>
          </p:cNvPicPr>
          <p:nvPr userDrawn="1"/>
        </p:nvPicPr>
        <p:blipFill>
          <a:blip r:embed="rId3"/>
          <a:stretch>
            <a:fillRect/>
          </a:stretch>
        </p:blipFill>
        <p:spPr>
          <a:xfrm>
            <a:off x="236219" y="6339274"/>
            <a:ext cx="1171634" cy="369145"/>
          </a:xfrm>
          <a:prstGeom prst="rect">
            <a:avLst/>
          </a:prstGeom>
        </p:spPr>
      </p:pic>
    </p:spTree>
    <p:extLst>
      <p:ext uri="{BB962C8B-B14F-4D97-AF65-F5344CB8AC3E}">
        <p14:creationId xmlns:p14="http://schemas.microsoft.com/office/powerpoint/2010/main" val="480547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LL Explo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1E477C1-9459-454B-8E17-BD528100C929}"/>
              </a:ext>
            </a:extLst>
          </p:cNvPr>
          <p:cNvSpPr>
            <a:spLocks noGrp="1"/>
          </p:cNvSpPr>
          <p:nvPr>
            <p:ph type="body" sz="quarter" idx="14"/>
          </p:nvPr>
        </p:nvSpPr>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4B0F9A7-33B5-FE47-9BD6-C3201230D2D7}"/>
              </a:ext>
            </a:extLst>
          </p:cNvPr>
          <p:cNvSpPr>
            <a:spLocks noGrp="1"/>
          </p:cNvSpPr>
          <p:nvPr>
            <p:ph type="title"/>
          </p:nvPr>
        </p:nvSpPr>
        <p:spPr/>
        <p:txBody>
          <a:bodyPr/>
          <a:lstStyle/>
          <a:p>
            <a:r>
              <a:rPr lang="en-US"/>
              <a:t>Click to edit Master title style</a:t>
            </a:r>
          </a:p>
        </p:txBody>
      </p:sp>
      <p:sp>
        <p:nvSpPr>
          <p:cNvPr id="31" name="Rectangle 30">
            <a:extLst>
              <a:ext uri="{FF2B5EF4-FFF2-40B4-BE49-F238E27FC236}">
                <a16:creationId xmlns:a16="http://schemas.microsoft.com/office/drawing/2014/main" id="{B0B1ADC2-B167-664E-B661-C4262A9BA0C9}"/>
              </a:ext>
            </a:extLst>
          </p:cNvPr>
          <p:cNvSpPr/>
          <p:nvPr userDrawn="1"/>
        </p:nvSpPr>
        <p:spPr>
          <a:xfrm>
            <a:off x="10905686" y="6153225"/>
            <a:ext cx="878284" cy="45719"/>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F82D4E2-E7D9-CE42-AD85-6D956DF5AA16}"/>
              </a:ext>
            </a:extLst>
          </p:cNvPr>
          <p:cNvPicPr>
            <a:picLocks noChangeAspect="1"/>
          </p:cNvPicPr>
          <p:nvPr userDrawn="1"/>
        </p:nvPicPr>
        <p:blipFill>
          <a:blip r:embed="rId2"/>
          <a:stretch>
            <a:fillRect/>
          </a:stretch>
        </p:blipFill>
        <p:spPr>
          <a:xfrm>
            <a:off x="11060693" y="6288708"/>
            <a:ext cx="567209" cy="450144"/>
          </a:xfrm>
          <a:prstGeom prst="rect">
            <a:avLst/>
          </a:prstGeom>
        </p:spPr>
      </p:pic>
      <p:sp>
        <p:nvSpPr>
          <p:cNvPr id="17" name="Text Placeholder 21">
            <a:extLst>
              <a:ext uri="{FF2B5EF4-FFF2-40B4-BE49-F238E27FC236}">
                <a16:creationId xmlns:a16="http://schemas.microsoft.com/office/drawing/2014/main" id="{114B4899-7D31-D94C-9B5D-6EF8A1A6102D}"/>
              </a:ext>
            </a:extLst>
          </p:cNvPr>
          <p:cNvSpPr>
            <a:spLocks noGrp="1"/>
          </p:cNvSpPr>
          <p:nvPr>
            <p:ph type="body" sz="quarter" idx="13" hasCustomPrompt="1"/>
          </p:nvPr>
        </p:nvSpPr>
        <p:spPr>
          <a:xfrm>
            <a:off x="838200" y="1342022"/>
            <a:ext cx="10515600" cy="533078"/>
          </a:xfrm>
        </p:spPr>
        <p:txBody>
          <a:bodyPr>
            <a:normAutofit/>
          </a:bodyPr>
          <a:lstStyle>
            <a:lvl1pPr marL="0" indent="0">
              <a:buNone/>
              <a:defRPr sz="3200" i="1"/>
            </a:lvl1pPr>
            <a:lvl2pPr marL="457200" indent="0">
              <a:buNone/>
              <a:defRPr/>
            </a:lvl2pPr>
          </a:lstStyle>
          <a:p>
            <a:pPr lvl="0"/>
            <a:r>
              <a:rPr lang="en-US"/>
              <a:t>Subtitle Example</a:t>
            </a:r>
          </a:p>
        </p:txBody>
      </p:sp>
      <p:sp>
        <p:nvSpPr>
          <p:cNvPr id="18" name="Slide Number Placeholder 4">
            <a:extLst>
              <a:ext uri="{FF2B5EF4-FFF2-40B4-BE49-F238E27FC236}">
                <a16:creationId xmlns:a16="http://schemas.microsoft.com/office/drawing/2014/main" id="{2624F20C-B801-EA4D-99C1-66C2584AF7F2}"/>
              </a:ext>
            </a:extLst>
          </p:cNvPr>
          <p:cNvSpPr>
            <a:spLocks noGrp="1"/>
          </p:cNvSpPr>
          <p:nvPr>
            <p:ph type="sldNum" sz="quarter" idx="12"/>
          </p:nvPr>
        </p:nvSpPr>
        <p:spPr>
          <a:xfrm>
            <a:off x="11646770" y="6514400"/>
            <a:ext cx="381000" cy="273152"/>
          </a:xfrm>
        </p:spPr>
        <p:txBody>
          <a:bodyPr/>
          <a:lstStyle>
            <a:lvl1pPr>
              <a:defRPr>
                <a:solidFill>
                  <a:schemeClr val="bg2">
                    <a:lumMod val="7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3E6BEBE3-5FB4-B249-8431-073478596EAE}" type="slidenum">
              <a:rPr lang="en-US" smtClean="0"/>
              <a:pPr/>
              <a:t>‹#›</a:t>
            </a:fld>
            <a:endParaRPr lang="en-US"/>
          </a:p>
        </p:txBody>
      </p:sp>
      <p:pic>
        <p:nvPicPr>
          <p:cNvPr id="22" name="Picture 21">
            <a:extLst>
              <a:ext uri="{FF2B5EF4-FFF2-40B4-BE49-F238E27FC236}">
                <a16:creationId xmlns:a16="http://schemas.microsoft.com/office/drawing/2014/main" id="{A9BE5964-0EA4-0F42-BB2A-DB231E50A994}"/>
              </a:ext>
            </a:extLst>
          </p:cNvPr>
          <p:cNvPicPr>
            <a:picLocks noChangeAspect="1"/>
          </p:cNvPicPr>
          <p:nvPr userDrawn="1"/>
        </p:nvPicPr>
        <p:blipFill>
          <a:blip r:embed="rId3"/>
          <a:stretch>
            <a:fillRect/>
          </a:stretch>
        </p:blipFill>
        <p:spPr>
          <a:xfrm>
            <a:off x="236219" y="6339274"/>
            <a:ext cx="1171634" cy="369145"/>
          </a:xfrm>
          <a:prstGeom prst="rect">
            <a:avLst/>
          </a:prstGeom>
        </p:spPr>
      </p:pic>
      <p:cxnSp>
        <p:nvCxnSpPr>
          <p:cNvPr id="23" name="Straight Connector 22">
            <a:extLst>
              <a:ext uri="{FF2B5EF4-FFF2-40B4-BE49-F238E27FC236}">
                <a16:creationId xmlns:a16="http://schemas.microsoft.com/office/drawing/2014/main" id="{6132717D-B7AE-4F40-B1F2-5BA8355BAFC8}"/>
              </a:ext>
            </a:extLst>
          </p:cNvPr>
          <p:cNvCxnSpPr>
            <a:cxnSpLocks/>
          </p:cNvCxnSpPr>
          <p:nvPr userDrawn="1"/>
        </p:nvCxnSpPr>
        <p:spPr>
          <a:xfrm>
            <a:off x="190500" y="6159514"/>
            <a:ext cx="10560627"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9958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LL Challenge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BFD185C-B2E3-9641-A728-D59F2ACB811B}"/>
              </a:ext>
            </a:extLst>
          </p:cNvPr>
          <p:cNvSpPr>
            <a:spLocks noGrp="1"/>
          </p:cNvSpPr>
          <p:nvPr>
            <p:ph type="body" sz="quarter" idx="14"/>
          </p:nvPr>
        </p:nvSpPr>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4B0F9A7-33B5-FE47-9BD6-C3201230D2D7}"/>
              </a:ext>
            </a:extLst>
          </p:cNvPr>
          <p:cNvSpPr>
            <a:spLocks noGrp="1"/>
          </p:cNvSpPr>
          <p:nvPr>
            <p:ph type="title"/>
          </p:nvPr>
        </p:nvSpPr>
        <p:spPr/>
        <p:txBody>
          <a:bodyPr/>
          <a:lstStyle/>
          <a:p>
            <a:r>
              <a:rPr lang="en-US"/>
              <a:t>Click to edit Master title style</a:t>
            </a:r>
          </a:p>
        </p:txBody>
      </p:sp>
      <p:sp>
        <p:nvSpPr>
          <p:cNvPr id="31" name="Rectangle 30">
            <a:extLst>
              <a:ext uri="{FF2B5EF4-FFF2-40B4-BE49-F238E27FC236}">
                <a16:creationId xmlns:a16="http://schemas.microsoft.com/office/drawing/2014/main" id="{B0B1ADC2-B167-664E-B661-C4262A9BA0C9}"/>
              </a:ext>
            </a:extLst>
          </p:cNvPr>
          <p:cNvSpPr/>
          <p:nvPr userDrawn="1"/>
        </p:nvSpPr>
        <p:spPr>
          <a:xfrm>
            <a:off x="10905686" y="6153225"/>
            <a:ext cx="878284" cy="45719"/>
          </a:xfrm>
          <a:prstGeom prst="rect">
            <a:avLst/>
          </a:prstGeom>
          <a:solidFill>
            <a:srgbClr val="EE3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1D46421-BA4A-E246-8A38-3281694B54B2}"/>
              </a:ext>
            </a:extLst>
          </p:cNvPr>
          <p:cNvPicPr>
            <a:picLocks noChangeAspect="1"/>
          </p:cNvPicPr>
          <p:nvPr userDrawn="1"/>
        </p:nvPicPr>
        <p:blipFill>
          <a:blip r:embed="rId2"/>
          <a:stretch>
            <a:fillRect/>
          </a:stretch>
        </p:blipFill>
        <p:spPr>
          <a:xfrm>
            <a:off x="11061407" y="6289812"/>
            <a:ext cx="566842" cy="449039"/>
          </a:xfrm>
          <a:prstGeom prst="rect">
            <a:avLst/>
          </a:prstGeom>
        </p:spPr>
      </p:pic>
      <p:sp>
        <p:nvSpPr>
          <p:cNvPr id="16" name="Text Placeholder 21">
            <a:extLst>
              <a:ext uri="{FF2B5EF4-FFF2-40B4-BE49-F238E27FC236}">
                <a16:creationId xmlns:a16="http://schemas.microsoft.com/office/drawing/2014/main" id="{68F4DD23-085F-5B43-A5C9-D25280D21615}"/>
              </a:ext>
            </a:extLst>
          </p:cNvPr>
          <p:cNvSpPr>
            <a:spLocks noGrp="1"/>
          </p:cNvSpPr>
          <p:nvPr>
            <p:ph type="body" sz="quarter" idx="13" hasCustomPrompt="1"/>
          </p:nvPr>
        </p:nvSpPr>
        <p:spPr>
          <a:xfrm>
            <a:off x="838200" y="1342022"/>
            <a:ext cx="10515600" cy="533078"/>
          </a:xfrm>
        </p:spPr>
        <p:txBody>
          <a:bodyPr>
            <a:normAutofit/>
          </a:bodyPr>
          <a:lstStyle>
            <a:lvl1pPr marL="0" indent="0">
              <a:buNone/>
              <a:defRPr sz="3200" i="1"/>
            </a:lvl1pPr>
            <a:lvl2pPr marL="457200" indent="0">
              <a:buNone/>
              <a:defRPr/>
            </a:lvl2pPr>
          </a:lstStyle>
          <a:p>
            <a:pPr lvl="0"/>
            <a:r>
              <a:rPr lang="en-US"/>
              <a:t>Subtitle Example</a:t>
            </a:r>
          </a:p>
        </p:txBody>
      </p:sp>
      <p:sp>
        <p:nvSpPr>
          <p:cNvPr id="17" name="Slide Number Placeholder 4">
            <a:extLst>
              <a:ext uri="{FF2B5EF4-FFF2-40B4-BE49-F238E27FC236}">
                <a16:creationId xmlns:a16="http://schemas.microsoft.com/office/drawing/2014/main" id="{D5042AA2-EDB1-5E4C-902A-F6F5B1D7DB4A}"/>
              </a:ext>
            </a:extLst>
          </p:cNvPr>
          <p:cNvSpPr>
            <a:spLocks noGrp="1"/>
          </p:cNvSpPr>
          <p:nvPr>
            <p:ph type="sldNum" sz="quarter" idx="12"/>
          </p:nvPr>
        </p:nvSpPr>
        <p:spPr>
          <a:xfrm>
            <a:off x="11646770" y="6514400"/>
            <a:ext cx="381000" cy="273152"/>
          </a:xfrm>
        </p:spPr>
        <p:txBody>
          <a:bodyPr/>
          <a:lstStyle>
            <a:lvl1pPr>
              <a:defRPr>
                <a:solidFill>
                  <a:schemeClr val="bg2">
                    <a:lumMod val="7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3E6BEBE3-5FB4-B249-8431-073478596EAE}" type="slidenum">
              <a:rPr lang="en-US" smtClean="0"/>
              <a:pPr/>
              <a:t>‹#›</a:t>
            </a:fld>
            <a:endParaRPr lang="en-US"/>
          </a:p>
        </p:txBody>
      </p:sp>
      <p:pic>
        <p:nvPicPr>
          <p:cNvPr id="20" name="Picture 19">
            <a:extLst>
              <a:ext uri="{FF2B5EF4-FFF2-40B4-BE49-F238E27FC236}">
                <a16:creationId xmlns:a16="http://schemas.microsoft.com/office/drawing/2014/main" id="{0D6BEF52-63B9-8441-B058-91C680BADD83}"/>
              </a:ext>
            </a:extLst>
          </p:cNvPr>
          <p:cNvPicPr>
            <a:picLocks noChangeAspect="1"/>
          </p:cNvPicPr>
          <p:nvPr userDrawn="1"/>
        </p:nvPicPr>
        <p:blipFill>
          <a:blip r:embed="rId3"/>
          <a:stretch>
            <a:fillRect/>
          </a:stretch>
        </p:blipFill>
        <p:spPr>
          <a:xfrm>
            <a:off x="236219" y="6339274"/>
            <a:ext cx="1171634" cy="369145"/>
          </a:xfrm>
          <a:prstGeom prst="rect">
            <a:avLst/>
          </a:prstGeom>
        </p:spPr>
      </p:pic>
      <p:cxnSp>
        <p:nvCxnSpPr>
          <p:cNvPr id="21" name="Straight Connector 20">
            <a:extLst>
              <a:ext uri="{FF2B5EF4-FFF2-40B4-BE49-F238E27FC236}">
                <a16:creationId xmlns:a16="http://schemas.microsoft.com/office/drawing/2014/main" id="{44AAB957-0561-ED49-992B-9C6166DF90D1}"/>
              </a:ext>
            </a:extLst>
          </p:cNvPr>
          <p:cNvCxnSpPr>
            <a:cxnSpLocks/>
          </p:cNvCxnSpPr>
          <p:nvPr userDrawn="1"/>
        </p:nvCxnSpPr>
        <p:spPr>
          <a:xfrm>
            <a:off x="190500" y="6159514"/>
            <a:ext cx="10560627"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690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n-FIRST Title 2">
    <p:spTree>
      <p:nvGrpSpPr>
        <p:cNvPr id="1" name=""/>
        <p:cNvGrpSpPr/>
        <p:nvPr/>
      </p:nvGrpSpPr>
      <p:grpSpPr>
        <a:xfrm>
          <a:off x="0" y="0"/>
          <a:ext cx="0" cy="0"/>
          <a:chOff x="0" y="0"/>
          <a:chExt cx="0" cy="0"/>
        </a:xfrm>
      </p:grpSpPr>
      <p:pic>
        <p:nvPicPr>
          <p:cNvPr id="14" name="Picture 13" descr="A group of people posing for the camera&#10;&#10;Description automatically generated">
            <a:extLst>
              <a:ext uri="{FF2B5EF4-FFF2-40B4-BE49-F238E27FC236}">
                <a16:creationId xmlns:a16="http://schemas.microsoft.com/office/drawing/2014/main" id="{66FB8B3E-DE9F-B248-9B05-F10F4A8B860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A370A53F-7B0D-7D44-90B2-35B1CA116166}"/>
              </a:ext>
            </a:extLst>
          </p:cNvPr>
          <p:cNvSpPr>
            <a:spLocks noGrp="1"/>
          </p:cNvSpPr>
          <p:nvPr>
            <p:ph type="ctrTitle" hasCustomPrompt="1"/>
          </p:nvPr>
        </p:nvSpPr>
        <p:spPr>
          <a:xfrm>
            <a:off x="1047749" y="2740171"/>
            <a:ext cx="10096499" cy="971671"/>
          </a:xfrm>
        </p:spPr>
        <p:txBody>
          <a:bodyPr anchor="b"/>
          <a:lstStyle>
            <a:lvl1pPr algn="l">
              <a:defRPr sz="60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45B33D01-EC76-504B-9C70-B5219C3F6821}"/>
              </a:ext>
            </a:extLst>
          </p:cNvPr>
          <p:cNvSpPr>
            <a:spLocks noGrp="1"/>
          </p:cNvSpPr>
          <p:nvPr>
            <p:ph type="subTitle" idx="1" hasCustomPrompt="1"/>
          </p:nvPr>
        </p:nvSpPr>
        <p:spPr>
          <a:xfrm>
            <a:off x="1047749" y="3803917"/>
            <a:ext cx="10096499" cy="541338"/>
          </a:xfrm>
        </p:spPr>
        <p:txBody>
          <a:bodyPr>
            <a:normAutofit/>
          </a:bodyPr>
          <a:lstStyle>
            <a:lvl1pPr marL="0" indent="0" algn="l">
              <a:buNone/>
              <a:defRPr sz="35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pic>
        <p:nvPicPr>
          <p:cNvPr id="12" name="Picture 11">
            <a:extLst>
              <a:ext uri="{FF2B5EF4-FFF2-40B4-BE49-F238E27FC236}">
                <a16:creationId xmlns:a16="http://schemas.microsoft.com/office/drawing/2014/main" id="{FE8DF139-EE0E-7943-ADA1-08C0063A497A}"/>
              </a:ext>
            </a:extLst>
          </p:cNvPr>
          <p:cNvPicPr>
            <a:picLocks noChangeAspect="1"/>
          </p:cNvPicPr>
          <p:nvPr userDrawn="1"/>
        </p:nvPicPr>
        <p:blipFill>
          <a:blip r:embed="rId3"/>
          <a:stretch>
            <a:fillRect/>
          </a:stretch>
        </p:blipFill>
        <p:spPr>
          <a:xfrm>
            <a:off x="1047750" y="5239691"/>
            <a:ext cx="10096500" cy="1164981"/>
          </a:xfrm>
          <a:prstGeom prst="rect">
            <a:avLst/>
          </a:prstGeom>
        </p:spPr>
      </p:pic>
    </p:spTree>
    <p:extLst>
      <p:ext uri="{BB962C8B-B14F-4D97-AF65-F5344CB8AC3E}">
        <p14:creationId xmlns:p14="http://schemas.microsoft.com/office/powerpoint/2010/main" val="3632959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TC Title">
    <p:spTree>
      <p:nvGrpSpPr>
        <p:cNvPr id="1" name=""/>
        <p:cNvGrpSpPr/>
        <p:nvPr/>
      </p:nvGrpSpPr>
      <p:grpSpPr>
        <a:xfrm>
          <a:off x="0" y="0"/>
          <a:ext cx="0" cy="0"/>
          <a:chOff x="0" y="0"/>
          <a:chExt cx="0" cy="0"/>
        </a:xfrm>
      </p:grpSpPr>
      <p:pic>
        <p:nvPicPr>
          <p:cNvPr id="7" name="Picture 6" descr="A group of people in a room&#10;&#10;Description automatically generated">
            <a:extLst>
              <a:ext uri="{FF2B5EF4-FFF2-40B4-BE49-F238E27FC236}">
                <a16:creationId xmlns:a16="http://schemas.microsoft.com/office/drawing/2014/main" id="{6392766B-BF0B-CF4F-B529-DBDED51F1C0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7CE8C2D4-E799-E54A-8E7B-5F629DD086F2}"/>
              </a:ext>
            </a:extLst>
          </p:cNvPr>
          <p:cNvSpPr>
            <a:spLocks noGrp="1"/>
          </p:cNvSpPr>
          <p:nvPr>
            <p:ph type="ctrTitle" hasCustomPrompt="1"/>
          </p:nvPr>
        </p:nvSpPr>
        <p:spPr>
          <a:xfrm>
            <a:off x="1047749" y="2740171"/>
            <a:ext cx="10096499" cy="971671"/>
          </a:xfrm>
        </p:spPr>
        <p:txBody>
          <a:bodyPr anchor="b"/>
          <a:lstStyle>
            <a:lvl1pPr algn="l">
              <a:defRPr sz="60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D837C12A-4DC6-8642-8A4E-3D4EE09EFF7B}"/>
              </a:ext>
            </a:extLst>
          </p:cNvPr>
          <p:cNvSpPr>
            <a:spLocks noGrp="1"/>
          </p:cNvSpPr>
          <p:nvPr>
            <p:ph type="subTitle" idx="1" hasCustomPrompt="1"/>
          </p:nvPr>
        </p:nvSpPr>
        <p:spPr>
          <a:xfrm>
            <a:off x="1047749" y="3803917"/>
            <a:ext cx="10096499" cy="541338"/>
          </a:xfrm>
        </p:spPr>
        <p:txBody>
          <a:bodyPr>
            <a:normAutofit/>
          </a:bodyPr>
          <a:lstStyle>
            <a:lvl1pPr marL="0" indent="0" algn="l">
              <a:buNone/>
              <a:defRPr sz="35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pic>
        <p:nvPicPr>
          <p:cNvPr id="5" name="Picture 4">
            <a:extLst>
              <a:ext uri="{FF2B5EF4-FFF2-40B4-BE49-F238E27FC236}">
                <a16:creationId xmlns:a16="http://schemas.microsoft.com/office/drawing/2014/main" id="{EC7AC3DD-5826-ED4B-88F4-16098242B8C0}"/>
              </a:ext>
            </a:extLst>
          </p:cNvPr>
          <p:cNvPicPr>
            <a:picLocks noChangeAspect="1"/>
          </p:cNvPicPr>
          <p:nvPr userDrawn="1"/>
        </p:nvPicPr>
        <p:blipFill>
          <a:blip r:embed="rId3"/>
          <a:stretch>
            <a:fillRect/>
          </a:stretch>
        </p:blipFill>
        <p:spPr>
          <a:xfrm>
            <a:off x="3073190" y="5184912"/>
            <a:ext cx="6045620" cy="1165041"/>
          </a:xfrm>
          <a:prstGeom prst="rect">
            <a:avLst/>
          </a:prstGeom>
        </p:spPr>
      </p:pic>
    </p:spTree>
    <p:extLst>
      <p:ext uri="{BB962C8B-B14F-4D97-AF65-F5344CB8AC3E}">
        <p14:creationId xmlns:p14="http://schemas.microsoft.com/office/powerpoint/2010/main" val="2319065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TC Content Split">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341DA5A6-A1B8-C044-BD38-E57DA9DED5B7}"/>
              </a:ext>
            </a:extLst>
          </p:cNvPr>
          <p:cNvSpPr>
            <a:spLocks noGrp="1"/>
          </p:cNvSpPr>
          <p:nvPr>
            <p:ph type="body" sz="quarter" idx="14"/>
          </p:nvPr>
        </p:nvSpPr>
        <p:spPr>
          <a:xfrm>
            <a:off x="533400" y="2120900"/>
            <a:ext cx="5734050" cy="3810000"/>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group of people standing in front of a crowd&#10;&#10;Description automatically generated">
            <a:extLst>
              <a:ext uri="{FF2B5EF4-FFF2-40B4-BE49-F238E27FC236}">
                <a16:creationId xmlns:a16="http://schemas.microsoft.com/office/drawing/2014/main" id="{D8CE71F8-4106-3C45-A41D-CEE3DBA08912}"/>
              </a:ext>
            </a:extLst>
          </p:cNvPr>
          <p:cNvPicPr>
            <a:picLocks noChangeAspect="1"/>
          </p:cNvPicPr>
          <p:nvPr userDrawn="1"/>
        </p:nvPicPr>
        <p:blipFill>
          <a:blip r:embed="rId2"/>
          <a:stretch>
            <a:fillRect/>
          </a:stretch>
        </p:blipFill>
        <p:spPr>
          <a:xfrm>
            <a:off x="6880042" y="0"/>
            <a:ext cx="5345626" cy="6858000"/>
          </a:xfrm>
          <a:prstGeom prst="rect">
            <a:avLst/>
          </a:prstGeom>
        </p:spPr>
      </p:pic>
      <p:pic>
        <p:nvPicPr>
          <p:cNvPr id="17" name="Picture 16">
            <a:extLst>
              <a:ext uri="{FF2B5EF4-FFF2-40B4-BE49-F238E27FC236}">
                <a16:creationId xmlns:a16="http://schemas.microsoft.com/office/drawing/2014/main" id="{456CE594-0809-C34B-9865-D0AD862A88F0}"/>
              </a:ext>
            </a:extLst>
          </p:cNvPr>
          <p:cNvPicPr>
            <a:picLocks noChangeAspect="1"/>
          </p:cNvPicPr>
          <p:nvPr userDrawn="1"/>
        </p:nvPicPr>
        <p:blipFill>
          <a:blip r:embed="rId3"/>
          <a:stretch>
            <a:fillRect/>
          </a:stretch>
        </p:blipFill>
        <p:spPr>
          <a:xfrm>
            <a:off x="5750268" y="6360269"/>
            <a:ext cx="806850" cy="373906"/>
          </a:xfrm>
          <a:prstGeom prst="rect">
            <a:avLst/>
          </a:prstGeom>
        </p:spPr>
      </p:pic>
      <p:sp>
        <p:nvSpPr>
          <p:cNvPr id="18" name="Rectangle 17">
            <a:extLst>
              <a:ext uri="{FF2B5EF4-FFF2-40B4-BE49-F238E27FC236}">
                <a16:creationId xmlns:a16="http://schemas.microsoft.com/office/drawing/2014/main" id="{1E7F1442-1822-EC49-BCA4-5E5654279C34}"/>
              </a:ext>
            </a:extLst>
          </p:cNvPr>
          <p:cNvSpPr/>
          <p:nvPr userDrawn="1"/>
        </p:nvSpPr>
        <p:spPr>
          <a:xfrm>
            <a:off x="5675201" y="6206825"/>
            <a:ext cx="956984" cy="45719"/>
          </a:xfrm>
          <a:prstGeom prst="rect">
            <a:avLst/>
          </a:prstGeom>
          <a:solidFill>
            <a:srgbClr val="F57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DBEFE432-DDD4-B742-83B8-A7D9E6A40E0F}"/>
              </a:ext>
            </a:extLst>
          </p:cNvPr>
          <p:cNvCxnSpPr>
            <a:cxnSpLocks/>
          </p:cNvCxnSpPr>
          <p:nvPr userDrawn="1"/>
        </p:nvCxnSpPr>
        <p:spPr>
          <a:xfrm>
            <a:off x="228600" y="6233945"/>
            <a:ext cx="5271655"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3" name="Picture 22" descr="A close up of a sign&#10;&#10;Description automatically generated">
            <a:extLst>
              <a:ext uri="{FF2B5EF4-FFF2-40B4-BE49-F238E27FC236}">
                <a16:creationId xmlns:a16="http://schemas.microsoft.com/office/drawing/2014/main" id="{C8519DDC-EC95-8F43-819C-6628D7C2403C}"/>
              </a:ext>
            </a:extLst>
          </p:cNvPr>
          <p:cNvPicPr>
            <a:picLocks noChangeAspect="1"/>
          </p:cNvPicPr>
          <p:nvPr userDrawn="1"/>
        </p:nvPicPr>
        <p:blipFill>
          <a:blip r:embed="rId4"/>
          <a:stretch>
            <a:fillRect/>
          </a:stretch>
        </p:blipFill>
        <p:spPr>
          <a:xfrm>
            <a:off x="200284" y="6360269"/>
            <a:ext cx="1304089" cy="393809"/>
          </a:xfrm>
          <a:prstGeom prst="rect">
            <a:avLst/>
          </a:prstGeom>
        </p:spPr>
      </p:pic>
      <p:sp>
        <p:nvSpPr>
          <p:cNvPr id="25" name="Title 1">
            <a:extLst>
              <a:ext uri="{FF2B5EF4-FFF2-40B4-BE49-F238E27FC236}">
                <a16:creationId xmlns:a16="http://schemas.microsoft.com/office/drawing/2014/main" id="{40FCF683-D54E-9248-882F-6142C0361936}"/>
              </a:ext>
            </a:extLst>
          </p:cNvPr>
          <p:cNvSpPr>
            <a:spLocks noGrp="1"/>
          </p:cNvSpPr>
          <p:nvPr>
            <p:ph type="title" hasCustomPrompt="1"/>
          </p:nvPr>
        </p:nvSpPr>
        <p:spPr>
          <a:xfrm>
            <a:off x="533400" y="365125"/>
            <a:ext cx="5734050" cy="803275"/>
          </a:xfrm>
        </p:spPr>
        <p:txBody>
          <a:bodyPr>
            <a:normAutofit/>
          </a:bodyPr>
          <a:lstStyle>
            <a:lvl1pPr>
              <a:defRPr sz="4000"/>
            </a:lvl1pPr>
          </a:lstStyle>
          <a:p>
            <a:r>
              <a:rPr lang="en-US"/>
              <a:t>Header Example</a:t>
            </a:r>
          </a:p>
        </p:txBody>
      </p:sp>
      <p:sp>
        <p:nvSpPr>
          <p:cNvPr id="26" name="Text Placeholder 21">
            <a:extLst>
              <a:ext uri="{FF2B5EF4-FFF2-40B4-BE49-F238E27FC236}">
                <a16:creationId xmlns:a16="http://schemas.microsoft.com/office/drawing/2014/main" id="{A53FB25A-7D7B-1D47-8B22-DC54298D4CC7}"/>
              </a:ext>
            </a:extLst>
          </p:cNvPr>
          <p:cNvSpPr>
            <a:spLocks noGrp="1"/>
          </p:cNvSpPr>
          <p:nvPr>
            <p:ph type="body" sz="quarter" idx="13" hasCustomPrompt="1"/>
          </p:nvPr>
        </p:nvSpPr>
        <p:spPr>
          <a:xfrm>
            <a:off x="533400" y="1342022"/>
            <a:ext cx="5734050" cy="533078"/>
          </a:xfrm>
        </p:spPr>
        <p:txBody>
          <a:bodyPr>
            <a:normAutofit/>
          </a:bodyPr>
          <a:lstStyle>
            <a:lvl1pPr marL="0" indent="0">
              <a:buNone/>
              <a:defRPr sz="2800" i="1"/>
            </a:lvl1pPr>
            <a:lvl2pPr marL="457200" indent="0">
              <a:buNone/>
              <a:defRPr/>
            </a:lvl2pPr>
          </a:lstStyle>
          <a:p>
            <a:pPr lvl="0"/>
            <a:r>
              <a:rPr lang="en-US"/>
              <a:t>Subtitle Example</a:t>
            </a:r>
          </a:p>
        </p:txBody>
      </p:sp>
    </p:spTree>
    <p:extLst>
      <p:ext uri="{BB962C8B-B14F-4D97-AF65-F5344CB8AC3E}">
        <p14:creationId xmlns:p14="http://schemas.microsoft.com/office/powerpoint/2010/main" val="2734388562"/>
      </p:ext>
    </p:extLst>
  </p:cSld>
  <p:clrMapOvr>
    <a:masterClrMapping/>
  </p:clrMapOvr>
  <p:extLst>
    <p:ext uri="{DCECCB84-F9BA-43D5-87BE-67443E8EF086}">
      <p15:sldGuideLst xmlns:p15="http://schemas.microsoft.com/office/powerpoint/2012/main">
        <p15:guide id="1" orient="horz" pos="4224">
          <p15:clr>
            <a:srgbClr val="FBAE40"/>
          </p15:clr>
        </p15:guide>
        <p15:guide id="2" pos="4176" userDrawn="1">
          <p15:clr>
            <a:srgbClr val="FBAE40"/>
          </p15:clr>
        </p15:guide>
        <p15:guide id="3" orient="horz" pos="3984">
          <p15:clr>
            <a:srgbClr val="FBAE40"/>
          </p15:clr>
        </p15:guide>
        <p15:guide id="4" pos="432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TC Content">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21A9EA09-618C-B24C-AD49-4A56C4E0E433}"/>
              </a:ext>
            </a:extLst>
          </p:cNvPr>
          <p:cNvSpPr>
            <a:spLocks noGrp="1"/>
          </p:cNvSpPr>
          <p:nvPr>
            <p:ph type="body" sz="quarter" idx="14"/>
          </p:nvPr>
        </p:nvSpPr>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4B0F9A7-33B5-FE47-9BD6-C3201230D2D7}"/>
              </a:ext>
            </a:extLst>
          </p:cNvPr>
          <p:cNvSpPr>
            <a:spLocks noGrp="1"/>
          </p:cNvSpPr>
          <p:nvPr>
            <p:ph type="title"/>
          </p:nvPr>
        </p:nvSpPr>
        <p:spPr/>
        <p:txBody>
          <a:bodyPr/>
          <a:lstStyle/>
          <a:p>
            <a:r>
              <a:rPr lang="en-US"/>
              <a:t>Click to edit Master title style</a:t>
            </a:r>
          </a:p>
        </p:txBody>
      </p:sp>
      <p:pic>
        <p:nvPicPr>
          <p:cNvPr id="3" name="Picture 2">
            <a:extLst>
              <a:ext uri="{FF2B5EF4-FFF2-40B4-BE49-F238E27FC236}">
                <a16:creationId xmlns:a16="http://schemas.microsoft.com/office/drawing/2014/main" id="{F0B098F0-364B-FB48-A81D-0766A23BDC1F}"/>
              </a:ext>
            </a:extLst>
          </p:cNvPr>
          <p:cNvPicPr>
            <a:picLocks noChangeAspect="1"/>
          </p:cNvPicPr>
          <p:nvPr userDrawn="1"/>
        </p:nvPicPr>
        <p:blipFill>
          <a:blip r:embed="rId2"/>
          <a:stretch>
            <a:fillRect/>
          </a:stretch>
        </p:blipFill>
        <p:spPr>
          <a:xfrm>
            <a:off x="10812113" y="6360269"/>
            <a:ext cx="806850" cy="373906"/>
          </a:xfrm>
          <a:prstGeom prst="rect">
            <a:avLst/>
          </a:prstGeom>
        </p:spPr>
      </p:pic>
      <p:sp>
        <p:nvSpPr>
          <p:cNvPr id="10" name="Rectangle 9">
            <a:extLst>
              <a:ext uri="{FF2B5EF4-FFF2-40B4-BE49-F238E27FC236}">
                <a16:creationId xmlns:a16="http://schemas.microsoft.com/office/drawing/2014/main" id="{71F22A86-23AB-3E46-83E5-0D6090C5CF4F}"/>
              </a:ext>
            </a:extLst>
          </p:cNvPr>
          <p:cNvSpPr/>
          <p:nvPr userDrawn="1"/>
        </p:nvSpPr>
        <p:spPr>
          <a:xfrm>
            <a:off x="10737046" y="6206825"/>
            <a:ext cx="956984" cy="45719"/>
          </a:xfrm>
          <a:prstGeom prst="rect">
            <a:avLst/>
          </a:prstGeom>
          <a:solidFill>
            <a:srgbClr val="F57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1">
            <a:extLst>
              <a:ext uri="{FF2B5EF4-FFF2-40B4-BE49-F238E27FC236}">
                <a16:creationId xmlns:a16="http://schemas.microsoft.com/office/drawing/2014/main" id="{3F8C2B64-BC14-DC4C-824E-70EA312457AE}"/>
              </a:ext>
            </a:extLst>
          </p:cNvPr>
          <p:cNvSpPr>
            <a:spLocks noGrp="1"/>
          </p:cNvSpPr>
          <p:nvPr>
            <p:ph type="body" sz="quarter" idx="13" hasCustomPrompt="1"/>
          </p:nvPr>
        </p:nvSpPr>
        <p:spPr>
          <a:xfrm>
            <a:off x="838200" y="1342022"/>
            <a:ext cx="10515600" cy="533078"/>
          </a:xfrm>
        </p:spPr>
        <p:txBody>
          <a:bodyPr>
            <a:normAutofit/>
          </a:bodyPr>
          <a:lstStyle>
            <a:lvl1pPr marL="0" indent="0">
              <a:buNone/>
              <a:defRPr sz="3200" i="1"/>
            </a:lvl1pPr>
            <a:lvl2pPr marL="457200" indent="0">
              <a:buNone/>
              <a:defRPr/>
            </a:lvl2pPr>
          </a:lstStyle>
          <a:p>
            <a:pPr lvl="0"/>
            <a:r>
              <a:rPr lang="en-US"/>
              <a:t>Subtitle Example</a:t>
            </a:r>
          </a:p>
        </p:txBody>
      </p:sp>
      <p:sp>
        <p:nvSpPr>
          <p:cNvPr id="19" name="Slide Number Placeholder 4">
            <a:extLst>
              <a:ext uri="{FF2B5EF4-FFF2-40B4-BE49-F238E27FC236}">
                <a16:creationId xmlns:a16="http://schemas.microsoft.com/office/drawing/2014/main" id="{8EB23C9D-DED2-2D4C-8AD4-419E77AF66EE}"/>
              </a:ext>
            </a:extLst>
          </p:cNvPr>
          <p:cNvSpPr>
            <a:spLocks noGrp="1"/>
          </p:cNvSpPr>
          <p:nvPr>
            <p:ph type="sldNum" sz="quarter" idx="12"/>
          </p:nvPr>
        </p:nvSpPr>
        <p:spPr>
          <a:xfrm>
            <a:off x="11646770" y="6514400"/>
            <a:ext cx="381000" cy="273152"/>
          </a:xfrm>
        </p:spPr>
        <p:txBody>
          <a:bodyPr/>
          <a:lstStyle>
            <a:lvl1pPr>
              <a:defRPr>
                <a:solidFill>
                  <a:schemeClr val="bg2">
                    <a:lumMod val="7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3E6BEBE3-5FB4-B249-8431-073478596EAE}" type="slidenum">
              <a:rPr lang="en-US" smtClean="0"/>
              <a:pPr/>
              <a:t>‹#›</a:t>
            </a:fld>
            <a:endParaRPr lang="en-US"/>
          </a:p>
        </p:txBody>
      </p:sp>
      <p:cxnSp>
        <p:nvCxnSpPr>
          <p:cNvPr id="20" name="Straight Connector 19">
            <a:extLst>
              <a:ext uri="{FF2B5EF4-FFF2-40B4-BE49-F238E27FC236}">
                <a16:creationId xmlns:a16="http://schemas.microsoft.com/office/drawing/2014/main" id="{7954E1F4-6BB6-214F-B071-E0AB21D186D9}"/>
              </a:ext>
            </a:extLst>
          </p:cNvPr>
          <p:cNvCxnSpPr>
            <a:cxnSpLocks/>
          </p:cNvCxnSpPr>
          <p:nvPr userDrawn="1"/>
        </p:nvCxnSpPr>
        <p:spPr>
          <a:xfrm>
            <a:off x="228600" y="6233945"/>
            <a:ext cx="10314709"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20" descr="A close up of a sign&#10;&#10;Description automatically generated">
            <a:extLst>
              <a:ext uri="{FF2B5EF4-FFF2-40B4-BE49-F238E27FC236}">
                <a16:creationId xmlns:a16="http://schemas.microsoft.com/office/drawing/2014/main" id="{5C9143F2-5A62-914A-A4DD-0852C5D40EA0}"/>
              </a:ext>
            </a:extLst>
          </p:cNvPr>
          <p:cNvPicPr>
            <a:picLocks noChangeAspect="1"/>
          </p:cNvPicPr>
          <p:nvPr userDrawn="1"/>
        </p:nvPicPr>
        <p:blipFill>
          <a:blip r:embed="rId3"/>
          <a:stretch>
            <a:fillRect/>
          </a:stretch>
        </p:blipFill>
        <p:spPr>
          <a:xfrm>
            <a:off x="200284" y="6360269"/>
            <a:ext cx="1304089" cy="393809"/>
          </a:xfrm>
          <a:prstGeom prst="rect">
            <a:avLst/>
          </a:prstGeom>
        </p:spPr>
      </p:pic>
    </p:spTree>
    <p:extLst>
      <p:ext uri="{BB962C8B-B14F-4D97-AF65-F5344CB8AC3E}">
        <p14:creationId xmlns:p14="http://schemas.microsoft.com/office/powerpoint/2010/main" val="15943496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RC Title">
    <p:spTree>
      <p:nvGrpSpPr>
        <p:cNvPr id="1" name=""/>
        <p:cNvGrpSpPr/>
        <p:nvPr/>
      </p:nvGrpSpPr>
      <p:grpSpPr>
        <a:xfrm>
          <a:off x="0" y="0"/>
          <a:ext cx="0" cy="0"/>
          <a:chOff x="0" y="0"/>
          <a:chExt cx="0" cy="0"/>
        </a:xfrm>
      </p:grpSpPr>
      <p:pic>
        <p:nvPicPr>
          <p:cNvPr id="8" name="Picture 7" descr="A group of people looking at a store&#10;&#10;Description automatically generated">
            <a:extLst>
              <a:ext uri="{FF2B5EF4-FFF2-40B4-BE49-F238E27FC236}">
                <a16:creationId xmlns:a16="http://schemas.microsoft.com/office/drawing/2014/main" id="{83B30B72-1788-C341-80BE-A3F8180D221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7CE8C2D4-E799-E54A-8E7B-5F629DD086F2}"/>
              </a:ext>
            </a:extLst>
          </p:cNvPr>
          <p:cNvSpPr>
            <a:spLocks noGrp="1"/>
          </p:cNvSpPr>
          <p:nvPr>
            <p:ph type="ctrTitle" hasCustomPrompt="1"/>
          </p:nvPr>
        </p:nvSpPr>
        <p:spPr>
          <a:xfrm>
            <a:off x="1047749" y="2740171"/>
            <a:ext cx="10096499" cy="971671"/>
          </a:xfrm>
        </p:spPr>
        <p:txBody>
          <a:bodyPr anchor="b"/>
          <a:lstStyle>
            <a:lvl1pPr algn="l">
              <a:defRPr sz="60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D837C12A-4DC6-8642-8A4E-3D4EE09EFF7B}"/>
              </a:ext>
            </a:extLst>
          </p:cNvPr>
          <p:cNvSpPr>
            <a:spLocks noGrp="1"/>
          </p:cNvSpPr>
          <p:nvPr>
            <p:ph type="subTitle" idx="1" hasCustomPrompt="1"/>
          </p:nvPr>
        </p:nvSpPr>
        <p:spPr>
          <a:xfrm>
            <a:off x="1047749" y="3803917"/>
            <a:ext cx="10096499" cy="541338"/>
          </a:xfrm>
        </p:spPr>
        <p:txBody>
          <a:bodyPr>
            <a:normAutofit/>
          </a:bodyPr>
          <a:lstStyle>
            <a:lvl1pPr marL="0" indent="0" algn="l">
              <a:buNone/>
              <a:defRPr sz="35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pic>
        <p:nvPicPr>
          <p:cNvPr id="6" name="Picture 5">
            <a:extLst>
              <a:ext uri="{FF2B5EF4-FFF2-40B4-BE49-F238E27FC236}">
                <a16:creationId xmlns:a16="http://schemas.microsoft.com/office/drawing/2014/main" id="{0E1A05B7-3EBD-084A-A575-4732D0376D92}"/>
              </a:ext>
            </a:extLst>
          </p:cNvPr>
          <p:cNvPicPr>
            <a:picLocks noChangeAspect="1"/>
          </p:cNvPicPr>
          <p:nvPr userDrawn="1"/>
        </p:nvPicPr>
        <p:blipFill>
          <a:blip r:embed="rId3"/>
          <a:stretch>
            <a:fillRect/>
          </a:stretch>
        </p:blipFill>
        <p:spPr>
          <a:xfrm>
            <a:off x="2947241" y="5184912"/>
            <a:ext cx="6297519" cy="1165041"/>
          </a:xfrm>
          <a:prstGeom prst="rect">
            <a:avLst/>
          </a:prstGeom>
        </p:spPr>
      </p:pic>
    </p:spTree>
    <p:extLst>
      <p:ext uri="{BB962C8B-B14F-4D97-AF65-F5344CB8AC3E}">
        <p14:creationId xmlns:p14="http://schemas.microsoft.com/office/powerpoint/2010/main" val="5984341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RC Content Spli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1D2B833-26A3-DA4F-A4A8-A8029A0FAF45}"/>
              </a:ext>
            </a:extLst>
          </p:cNvPr>
          <p:cNvSpPr>
            <a:spLocks noGrp="1"/>
          </p:cNvSpPr>
          <p:nvPr>
            <p:ph type="body" sz="quarter" idx="14"/>
          </p:nvPr>
        </p:nvSpPr>
        <p:spPr>
          <a:xfrm>
            <a:off x="533400" y="2120900"/>
            <a:ext cx="5734050" cy="3810000"/>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AA174EF8-D834-F443-9C7B-9D904393ADB5}"/>
              </a:ext>
            </a:extLst>
          </p:cNvPr>
          <p:cNvSpPr/>
          <p:nvPr userDrawn="1"/>
        </p:nvSpPr>
        <p:spPr>
          <a:xfrm>
            <a:off x="5634102" y="6220680"/>
            <a:ext cx="956984" cy="45719"/>
          </a:xfrm>
          <a:prstGeom prst="rect">
            <a:avLst/>
          </a:prstGeom>
          <a:solidFill>
            <a:srgbClr val="009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5E736B-34E8-6646-AA3E-330B73335574}"/>
              </a:ext>
            </a:extLst>
          </p:cNvPr>
          <p:cNvPicPr>
            <a:picLocks noChangeAspect="1"/>
          </p:cNvPicPr>
          <p:nvPr userDrawn="1"/>
        </p:nvPicPr>
        <p:blipFill>
          <a:blip r:embed="rId2"/>
          <a:stretch>
            <a:fillRect/>
          </a:stretch>
        </p:blipFill>
        <p:spPr>
          <a:xfrm>
            <a:off x="5648467" y="6354887"/>
            <a:ext cx="928255" cy="379287"/>
          </a:xfrm>
          <a:prstGeom prst="rect">
            <a:avLst/>
          </a:prstGeom>
        </p:spPr>
      </p:pic>
      <p:pic>
        <p:nvPicPr>
          <p:cNvPr id="4" name="Picture 3" descr="A group of people on a boat&#10;&#10;Description automatically generated">
            <a:extLst>
              <a:ext uri="{FF2B5EF4-FFF2-40B4-BE49-F238E27FC236}">
                <a16:creationId xmlns:a16="http://schemas.microsoft.com/office/drawing/2014/main" id="{DD836643-B47B-1541-A56C-1005A65FE517}"/>
              </a:ext>
            </a:extLst>
          </p:cNvPr>
          <p:cNvPicPr>
            <a:picLocks noChangeAspect="1"/>
          </p:cNvPicPr>
          <p:nvPr userDrawn="1"/>
        </p:nvPicPr>
        <p:blipFill>
          <a:blip r:embed="rId3"/>
          <a:stretch>
            <a:fillRect/>
          </a:stretch>
        </p:blipFill>
        <p:spPr>
          <a:xfrm>
            <a:off x="6880042" y="0"/>
            <a:ext cx="5345626" cy="6858000"/>
          </a:xfrm>
          <a:prstGeom prst="rect">
            <a:avLst/>
          </a:prstGeom>
        </p:spPr>
      </p:pic>
      <p:cxnSp>
        <p:nvCxnSpPr>
          <p:cNvPr id="21" name="Straight Connector 20">
            <a:extLst>
              <a:ext uri="{FF2B5EF4-FFF2-40B4-BE49-F238E27FC236}">
                <a16:creationId xmlns:a16="http://schemas.microsoft.com/office/drawing/2014/main" id="{28FF6C64-0E0C-F34E-B06E-B05DC2A35A9E}"/>
              </a:ext>
            </a:extLst>
          </p:cNvPr>
          <p:cNvCxnSpPr>
            <a:cxnSpLocks/>
          </p:cNvCxnSpPr>
          <p:nvPr userDrawn="1"/>
        </p:nvCxnSpPr>
        <p:spPr>
          <a:xfrm>
            <a:off x="228600" y="6233945"/>
            <a:ext cx="5271655"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descr="A close up of a sign&#10;&#10;Description automatically generated">
            <a:extLst>
              <a:ext uri="{FF2B5EF4-FFF2-40B4-BE49-F238E27FC236}">
                <a16:creationId xmlns:a16="http://schemas.microsoft.com/office/drawing/2014/main" id="{12BA5B1C-D072-654A-97E8-C746BE5A31D1}"/>
              </a:ext>
            </a:extLst>
          </p:cNvPr>
          <p:cNvPicPr>
            <a:picLocks noChangeAspect="1"/>
          </p:cNvPicPr>
          <p:nvPr userDrawn="1"/>
        </p:nvPicPr>
        <p:blipFill>
          <a:blip r:embed="rId4"/>
          <a:stretch>
            <a:fillRect/>
          </a:stretch>
        </p:blipFill>
        <p:spPr>
          <a:xfrm>
            <a:off x="200284" y="6360269"/>
            <a:ext cx="1304089" cy="393809"/>
          </a:xfrm>
          <a:prstGeom prst="rect">
            <a:avLst/>
          </a:prstGeom>
        </p:spPr>
      </p:pic>
      <p:sp>
        <p:nvSpPr>
          <p:cNvPr id="23" name="Title 1">
            <a:extLst>
              <a:ext uri="{FF2B5EF4-FFF2-40B4-BE49-F238E27FC236}">
                <a16:creationId xmlns:a16="http://schemas.microsoft.com/office/drawing/2014/main" id="{572E3F7B-269E-0D4E-AF8C-4E1CD81BD18F}"/>
              </a:ext>
            </a:extLst>
          </p:cNvPr>
          <p:cNvSpPr>
            <a:spLocks noGrp="1"/>
          </p:cNvSpPr>
          <p:nvPr>
            <p:ph type="title" hasCustomPrompt="1"/>
          </p:nvPr>
        </p:nvSpPr>
        <p:spPr>
          <a:xfrm>
            <a:off x="533400" y="365125"/>
            <a:ext cx="5734050" cy="803275"/>
          </a:xfrm>
        </p:spPr>
        <p:txBody>
          <a:bodyPr>
            <a:normAutofit/>
          </a:bodyPr>
          <a:lstStyle>
            <a:lvl1pPr>
              <a:defRPr sz="4000"/>
            </a:lvl1pPr>
          </a:lstStyle>
          <a:p>
            <a:r>
              <a:rPr lang="en-US"/>
              <a:t>Header Example</a:t>
            </a:r>
          </a:p>
        </p:txBody>
      </p:sp>
      <p:sp>
        <p:nvSpPr>
          <p:cNvPr id="24" name="Text Placeholder 21">
            <a:extLst>
              <a:ext uri="{FF2B5EF4-FFF2-40B4-BE49-F238E27FC236}">
                <a16:creationId xmlns:a16="http://schemas.microsoft.com/office/drawing/2014/main" id="{4E4CBE41-818C-0743-A22B-C4CF36E92244}"/>
              </a:ext>
            </a:extLst>
          </p:cNvPr>
          <p:cNvSpPr>
            <a:spLocks noGrp="1"/>
          </p:cNvSpPr>
          <p:nvPr>
            <p:ph type="body" sz="quarter" idx="13" hasCustomPrompt="1"/>
          </p:nvPr>
        </p:nvSpPr>
        <p:spPr>
          <a:xfrm>
            <a:off x="533400" y="1342022"/>
            <a:ext cx="5734050" cy="533078"/>
          </a:xfrm>
        </p:spPr>
        <p:txBody>
          <a:bodyPr>
            <a:normAutofit/>
          </a:bodyPr>
          <a:lstStyle>
            <a:lvl1pPr marL="0" indent="0">
              <a:buNone/>
              <a:defRPr sz="2800" i="1"/>
            </a:lvl1pPr>
            <a:lvl2pPr marL="457200" indent="0">
              <a:buNone/>
              <a:defRPr/>
            </a:lvl2pPr>
          </a:lstStyle>
          <a:p>
            <a:pPr lvl="0"/>
            <a:r>
              <a:rPr lang="en-US"/>
              <a:t>Subtitle Example</a:t>
            </a:r>
          </a:p>
        </p:txBody>
      </p:sp>
    </p:spTree>
    <p:extLst>
      <p:ext uri="{BB962C8B-B14F-4D97-AF65-F5344CB8AC3E}">
        <p14:creationId xmlns:p14="http://schemas.microsoft.com/office/powerpoint/2010/main" val="2639931622"/>
      </p:ext>
    </p:extLst>
  </p:cSld>
  <p:clrMapOvr>
    <a:masterClrMapping/>
  </p:clrMapOvr>
  <p:extLst>
    <p:ext uri="{DCECCB84-F9BA-43D5-87BE-67443E8EF086}">
      <p15:sldGuideLst xmlns:p15="http://schemas.microsoft.com/office/powerpoint/2012/main">
        <p15:guide id="1" orient="horz" pos="4224">
          <p15:clr>
            <a:srgbClr val="FBAE40"/>
          </p15:clr>
        </p15:guide>
        <p15:guide id="2" pos="4152">
          <p15:clr>
            <a:srgbClr val="FBAE40"/>
          </p15:clr>
        </p15:guide>
        <p15:guide id="3" orient="horz" pos="398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RC Conten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3F332587-F791-2D4C-92FE-79880F4D110C}"/>
              </a:ext>
            </a:extLst>
          </p:cNvPr>
          <p:cNvSpPr>
            <a:spLocks noGrp="1"/>
          </p:cNvSpPr>
          <p:nvPr>
            <p:ph type="body" sz="quarter" idx="14"/>
          </p:nvPr>
        </p:nvSpPr>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4B0F9A7-33B5-FE47-9BD6-C3201230D2D7}"/>
              </a:ext>
            </a:extLst>
          </p:cNvPr>
          <p:cNvSpPr>
            <a:spLocks noGrp="1"/>
          </p:cNvSpPr>
          <p:nvPr>
            <p:ph type="title"/>
          </p:nvPr>
        </p:nvSpPr>
        <p:spPr/>
        <p:txBody>
          <a:bodyPr/>
          <a:lstStyle/>
          <a:p>
            <a:r>
              <a:rPr lang="en-US"/>
              <a:t>Click to edit Master title style</a:t>
            </a:r>
          </a:p>
        </p:txBody>
      </p:sp>
      <p:sp>
        <p:nvSpPr>
          <p:cNvPr id="10" name="Rectangle 9">
            <a:extLst>
              <a:ext uri="{FF2B5EF4-FFF2-40B4-BE49-F238E27FC236}">
                <a16:creationId xmlns:a16="http://schemas.microsoft.com/office/drawing/2014/main" id="{71F22A86-23AB-3E46-83E5-0D6090C5CF4F}"/>
              </a:ext>
            </a:extLst>
          </p:cNvPr>
          <p:cNvSpPr/>
          <p:nvPr userDrawn="1"/>
        </p:nvSpPr>
        <p:spPr>
          <a:xfrm>
            <a:off x="10696210" y="6206825"/>
            <a:ext cx="956984" cy="45719"/>
          </a:xfrm>
          <a:prstGeom prst="rect">
            <a:avLst/>
          </a:prstGeom>
          <a:solidFill>
            <a:srgbClr val="009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2B3C15A-85FF-9940-A6E8-23F951E2DCA8}"/>
              </a:ext>
            </a:extLst>
          </p:cNvPr>
          <p:cNvPicPr>
            <a:picLocks noChangeAspect="1"/>
          </p:cNvPicPr>
          <p:nvPr userDrawn="1"/>
        </p:nvPicPr>
        <p:blipFill>
          <a:blip r:embed="rId2"/>
          <a:stretch>
            <a:fillRect/>
          </a:stretch>
        </p:blipFill>
        <p:spPr>
          <a:xfrm>
            <a:off x="10710575" y="6354887"/>
            <a:ext cx="928255" cy="379287"/>
          </a:xfrm>
          <a:prstGeom prst="rect">
            <a:avLst/>
          </a:prstGeom>
        </p:spPr>
      </p:pic>
      <p:sp>
        <p:nvSpPr>
          <p:cNvPr id="15" name="Text Placeholder 21">
            <a:extLst>
              <a:ext uri="{FF2B5EF4-FFF2-40B4-BE49-F238E27FC236}">
                <a16:creationId xmlns:a16="http://schemas.microsoft.com/office/drawing/2014/main" id="{793F3F90-472A-734E-BF6E-E675674307DC}"/>
              </a:ext>
            </a:extLst>
          </p:cNvPr>
          <p:cNvSpPr>
            <a:spLocks noGrp="1"/>
          </p:cNvSpPr>
          <p:nvPr>
            <p:ph type="body" sz="quarter" idx="13" hasCustomPrompt="1"/>
          </p:nvPr>
        </p:nvSpPr>
        <p:spPr>
          <a:xfrm>
            <a:off x="838200" y="1342022"/>
            <a:ext cx="10515600" cy="533078"/>
          </a:xfrm>
        </p:spPr>
        <p:txBody>
          <a:bodyPr>
            <a:normAutofit/>
          </a:bodyPr>
          <a:lstStyle>
            <a:lvl1pPr marL="0" indent="0">
              <a:buNone/>
              <a:defRPr sz="3200" i="1"/>
            </a:lvl1pPr>
            <a:lvl2pPr marL="457200" indent="0">
              <a:buNone/>
              <a:defRPr/>
            </a:lvl2pPr>
          </a:lstStyle>
          <a:p>
            <a:pPr lvl="0"/>
            <a:r>
              <a:rPr lang="en-US"/>
              <a:t>Subtitle Example</a:t>
            </a:r>
          </a:p>
        </p:txBody>
      </p:sp>
      <p:sp>
        <p:nvSpPr>
          <p:cNvPr id="16" name="Slide Number Placeholder 4">
            <a:extLst>
              <a:ext uri="{FF2B5EF4-FFF2-40B4-BE49-F238E27FC236}">
                <a16:creationId xmlns:a16="http://schemas.microsoft.com/office/drawing/2014/main" id="{5BB71E96-C047-E44B-B958-6A9B0152B243}"/>
              </a:ext>
            </a:extLst>
          </p:cNvPr>
          <p:cNvSpPr>
            <a:spLocks noGrp="1"/>
          </p:cNvSpPr>
          <p:nvPr>
            <p:ph type="sldNum" sz="quarter" idx="12"/>
          </p:nvPr>
        </p:nvSpPr>
        <p:spPr>
          <a:xfrm>
            <a:off x="11646770" y="6514400"/>
            <a:ext cx="381000" cy="273152"/>
          </a:xfrm>
        </p:spPr>
        <p:txBody>
          <a:bodyPr/>
          <a:lstStyle>
            <a:lvl1pPr>
              <a:defRPr>
                <a:solidFill>
                  <a:schemeClr val="bg2">
                    <a:lumMod val="7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3E6BEBE3-5FB4-B249-8431-073478596EAE}" type="slidenum">
              <a:rPr lang="en-US" smtClean="0"/>
              <a:pPr/>
              <a:t>‹#›</a:t>
            </a:fld>
            <a:endParaRPr lang="en-US"/>
          </a:p>
        </p:txBody>
      </p:sp>
      <p:cxnSp>
        <p:nvCxnSpPr>
          <p:cNvPr id="17" name="Straight Connector 16">
            <a:extLst>
              <a:ext uri="{FF2B5EF4-FFF2-40B4-BE49-F238E27FC236}">
                <a16:creationId xmlns:a16="http://schemas.microsoft.com/office/drawing/2014/main" id="{E83722BE-C051-2345-B114-BAF78B9348B1}"/>
              </a:ext>
            </a:extLst>
          </p:cNvPr>
          <p:cNvCxnSpPr>
            <a:cxnSpLocks/>
          </p:cNvCxnSpPr>
          <p:nvPr userDrawn="1"/>
        </p:nvCxnSpPr>
        <p:spPr>
          <a:xfrm>
            <a:off x="228600" y="6233945"/>
            <a:ext cx="10314709"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8" descr="A close up of a sign&#10;&#10;Description automatically generated">
            <a:extLst>
              <a:ext uri="{FF2B5EF4-FFF2-40B4-BE49-F238E27FC236}">
                <a16:creationId xmlns:a16="http://schemas.microsoft.com/office/drawing/2014/main" id="{3537E354-3CE9-3644-BC8E-76F6AD40D53B}"/>
              </a:ext>
            </a:extLst>
          </p:cNvPr>
          <p:cNvPicPr>
            <a:picLocks noChangeAspect="1"/>
          </p:cNvPicPr>
          <p:nvPr userDrawn="1"/>
        </p:nvPicPr>
        <p:blipFill>
          <a:blip r:embed="rId3"/>
          <a:stretch>
            <a:fillRect/>
          </a:stretch>
        </p:blipFill>
        <p:spPr>
          <a:xfrm>
            <a:off x="200284" y="6360269"/>
            <a:ext cx="1304089" cy="393809"/>
          </a:xfrm>
          <a:prstGeom prst="rect">
            <a:avLst/>
          </a:prstGeom>
        </p:spPr>
      </p:pic>
    </p:spTree>
    <p:extLst>
      <p:ext uri="{BB962C8B-B14F-4D97-AF65-F5344CB8AC3E}">
        <p14:creationId xmlns:p14="http://schemas.microsoft.com/office/powerpoint/2010/main" val="3318995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n-FIRST Title 3">
    <p:spTree>
      <p:nvGrpSpPr>
        <p:cNvPr id="1" name=""/>
        <p:cNvGrpSpPr/>
        <p:nvPr/>
      </p:nvGrpSpPr>
      <p:grpSpPr>
        <a:xfrm>
          <a:off x="0" y="0"/>
          <a:ext cx="0" cy="0"/>
          <a:chOff x="0" y="0"/>
          <a:chExt cx="0" cy="0"/>
        </a:xfrm>
      </p:grpSpPr>
      <p:pic>
        <p:nvPicPr>
          <p:cNvPr id="14" name="Picture 13" descr="A group of people around each other&#10;&#10;Description automatically generated">
            <a:extLst>
              <a:ext uri="{FF2B5EF4-FFF2-40B4-BE49-F238E27FC236}">
                <a16:creationId xmlns:a16="http://schemas.microsoft.com/office/drawing/2014/main" id="{C7DF0D14-E310-2644-AA53-ED6DD7038D05}"/>
              </a:ext>
            </a:extLst>
          </p:cNvPr>
          <p:cNvPicPr>
            <a:picLocks noChangeAspect="1"/>
          </p:cNvPicPr>
          <p:nvPr userDrawn="1"/>
        </p:nvPicPr>
        <p:blipFill>
          <a:blip r:embed="rId2"/>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7CE8C2D4-E799-E54A-8E7B-5F629DD086F2}"/>
              </a:ext>
            </a:extLst>
          </p:cNvPr>
          <p:cNvSpPr>
            <a:spLocks noGrp="1"/>
          </p:cNvSpPr>
          <p:nvPr>
            <p:ph type="ctrTitle" hasCustomPrompt="1"/>
          </p:nvPr>
        </p:nvSpPr>
        <p:spPr>
          <a:xfrm>
            <a:off x="1047749" y="2740171"/>
            <a:ext cx="10096499" cy="971671"/>
          </a:xfrm>
        </p:spPr>
        <p:txBody>
          <a:bodyPr anchor="b"/>
          <a:lstStyle>
            <a:lvl1pPr algn="l">
              <a:defRPr sz="60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D837C12A-4DC6-8642-8A4E-3D4EE09EFF7B}"/>
              </a:ext>
            </a:extLst>
          </p:cNvPr>
          <p:cNvSpPr>
            <a:spLocks noGrp="1"/>
          </p:cNvSpPr>
          <p:nvPr>
            <p:ph type="subTitle" idx="1" hasCustomPrompt="1"/>
          </p:nvPr>
        </p:nvSpPr>
        <p:spPr>
          <a:xfrm>
            <a:off x="1047749" y="3803917"/>
            <a:ext cx="10096499" cy="541338"/>
          </a:xfrm>
        </p:spPr>
        <p:txBody>
          <a:bodyPr>
            <a:normAutofit/>
          </a:bodyPr>
          <a:lstStyle>
            <a:lvl1pPr marL="0" indent="0" algn="l">
              <a:buNone/>
              <a:defRPr sz="35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pic>
        <p:nvPicPr>
          <p:cNvPr id="12" name="Picture 11">
            <a:extLst>
              <a:ext uri="{FF2B5EF4-FFF2-40B4-BE49-F238E27FC236}">
                <a16:creationId xmlns:a16="http://schemas.microsoft.com/office/drawing/2014/main" id="{360DCD23-BA8E-DA48-AA25-FE3FAB66C0C6}"/>
              </a:ext>
            </a:extLst>
          </p:cNvPr>
          <p:cNvPicPr>
            <a:picLocks noChangeAspect="1"/>
          </p:cNvPicPr>
          <p:nvPr userDrawn="1"/>
        </p:nvPicPr>
        <p:blipFill>
          <a:blip r:embed="rId3"/>
          <a:stretch>
            <a:fillRect/>
          </a:stretch>
        </p:blipFill>
        <p:spPr>
          <a:xfrm>
            <a:off x="1047750" y="5239691"/>
            <a:ext cx="10096500" cy="1164981"/>
          </a:xfrm>
          <a:prstGeom prst="rect">
            <a:avLst/>
          </a:prstGeom>
        </p:spPr>
      </p:pic>
    </p:spTree>
    <p:extLst>
      <p:ext uri="{BB962C8B-B14F-4D97-AF65-F5344CB8AC3E}">
        <p14:creationId xmlns:p14="http://schemas.microsoft.com/office/powerpoint/2010/main" val="2677925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n-FIRST Title 4">
    <p:spTree>
      <p:nvGrpSpPr>
        <p:cNvPr id="1" name=""/>
        <p:cNvGrpSpPr/>
        <p:nvPr/>
      </p:nvGrpSpPr>
      <p:grpSpPr>
        <a:xfrm>
          <a:off x="0" y="0"/>
          <a:ext cx="0" cy="0"/>
          <a:chOff x="0" y="0"/>
          <a:chExt cx="0" cy="0"/>
        </a:xfrm>
      </p:grpSpPr>
      <p:pic>
        <p:nvPicPr>
          <p:cNvPr id="5" name="Picture 4" descr="A picture containing person, man, front, standing&#10;&#10;Description automatically generated">
            <a:extLst>
              <a:ext uri="{FF2B5EF4-FFF2-40B4-BE49-F238E27FC236}">
                <a16:creationId xmlns:a16="http://schemas.microsoft.com/office/drawing/2014/main" id="{DA716637-1722-C146-B6D8-2A402F862EB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7CE8C2D4-E799-E54A-8E7B-5F629DD086F2}"/>
              </a:ext>
            </a:extLst>
          </p:cNvPr>
          <p:cNvSpPr>
            <a:spLocks noGrp="1"/>
          </p:cNvSpPr>
          <p:nvPr>
            <p:ph type="ctrTitle" hasCustomPrompt="1"/>
          </p:nvPr>
        </p:nvSpPr>
        <p:spPr>
          <a:xfrm>
            <a:off x="1047749" y="2740171"/>
            <a:ext cx="10096499" cy="971671"/>
          </a:xfrm>
        </p:spPr>
        <p:txBody>
          <a:bodyPr anchor="b"/>
          <a:lstStyle>
            <a:lvl1pPr algn="l">
              <a:defRPr sz="60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D837C12A-4DC6-8642-8A4E-3D4EE09EFF7B}"/>
              </a:ext>
            </a:extLst>
          </p:cNvPr>
          <p:cNvSpPr>
            <a:spLocks noGrp="1"/>
          </p:cNvSpPr>
          <p:nvPr>
            <p:ph type="subTitle" idx="1" hasCustomPrompt="1"/>
          </p:nvPr>
        </p:nvSpPr>
        <p:spPr>
          <a:xfrm>
            <a:off x="1047749" y="3803917"/>
            <a:ext cx="10096499" cy="541338"/>
          </a:xfrm>
        </p:spPr>
        <p:txBody>
          <a:bodyPr>
            <a:normAutofit/>
          </a:bodyPr>
          <a:lstStyle>
            <a:lvl1pPr marL="0" indent="0" algn="l">
              <a:buNone/>
              <a:defRPr sz="35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pic>
        <p:nvPicPr>
          <p:cNvPr id="12" name="Picture 11">
            <a:extLst>
              <a:ext uri="{FF2B5EF4-FFF2-40B4-BE49-F238E27FC236}">
                <a16:creationId xmlns:a16="http://schemas.microsoft.com/office/drawing/2014/main" id="{904925B8-C716-7F48-8295-E1579A5AFE2D}"/>
              </a:ext>
            </a:extLst>
          </p:cNvPr>
          <p:cNvPicPr>
            <a:picLocks noChangeAspect="1"/>
          </p:cNvPicPr>
          <p:nvPr userDrawn="1"/>
        </p:nvPicPr>
        <p:blipFill>
          <a:blip r:embed="rId3"/>
          <a:stretch>
            <a:fillRect/>
          </a:stretch>
        </p:blipFill>
        <p:spPr>
          <a:xfrm>
            <a:off x="1047750" y="5239691"/>
            <a:ext cx="10096500" cy="1164981"/>
          </a:xfrm>
          <a:prstGeom prst="rect">
            <a:avLst/>
          </a:prstGeom>
        </p:spPr>
      </p:pic>
    </p:spTree>
    <p:extLst>
      <p:ext uri="{BB962C8B-B14F-4D97-AF65-F5344CB8AC3E}">
        <p14:creationId xmlns:p14="http://schemas.microsoft.com/office/powerpoint/2010/main" val="1499334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n-FIRST Title 5">
    <p:spTree>
      <p:nvGrpSpPr>
        <p:cNvPr id="1" name=""/>
        <p:cNvGrpSpPr/>
        <p:nvPr/>
      </p:nvGrpSpPr>
      <p:grpSpPr>
        <a:xfrm>
          <a:off x="0" y="0"/>
          <a:ext cx="0" cy="0"/>
          <a:chOff x="0" y="0"/>
          <a:chExt cx="0" cy="0"/>
        </a:xfrm>
      </p:grpSpPr>
      <p:pic>
        <p:nvPicPr>
          <p:cNvPr id="3" name="Picture 2" descr="A group of people standing in front of a crowd&#10;&#10;Description automatically generated">
            <a:extLst>
              <a:ext uri="{FF2B5EF4-FFF2-40B4-BE49-F238E27FC236}">
                <a16:creationId xmlns:a16="http://schemas.microsoft.com/office/drawing/2014/main" id="{58692208-670A-4141-A23E-CC78E0640AC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7CE8C2D4-E799-E54A-8E7B-5F629DD086F2}"/>
              </a:ext>
            </a:extLst>
          </p:cNvPr>
          <p:cNvSpPr>
            <a:spLocks noGrp="1"/>
          </p:cNvSpPr>
          <p:nvPr>
            <p:ph type="ctrTitle" hasCustomPrompt="1"/>
          </p:nvPr>
        </p:nvSpPr>
        <p:spPr>
          <a:xfrm>
            <a:off x="1047749" y="2740171"/>
            <a:ext cx="10096499" cy="971671"/>
          </a:xfrm>
        </p:spPr>
        <p:txBody>
          <a:bodyPr anchor="b"/>
          <a:lstStyle>
            <a:lvl1pPr algn="l">
              <a:defRPr sz="60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D837C12A-4DC6-8642-8A4E-3D4EE09EFF7B}"/>
              </a:ext>
            </a:extLst>
          </p:cNvPr>
          <p:cNvSpPr>
            <a:spLocks noGrp="1"/>
          </p:cNvSpPr>
          <p:nvPr>
            <p:ph type="subTitle" idx="1" hasCustomPrompt="1"/>
          </p:nvPr>
        </p:nvSpPr>
        <p:spPr>
          <a:xfrm>
            <a:off x="1047749" y="3803917"/>
            <a:ext cx="10096499" cy="541338"/>
          </a:xfrm>
        </p:spPr>
        <p:txBody>
          <a:bodyPr>
            <a:normAutofit/>
          </a:bodyPr>
          <a:lstStyle>
            <a:lvl1pPr marL="0" indent="0" algn="l">
              <a:buNone/>
              <a:defRPr sz="35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pic>
        <p:nvPicPr>
          <p:cNvPr id="12" name="Picture 11">
            <a:extLst>
              <a:ext uri="{FF2B5EF4-FFF2-40B4-BE49-F238E27FC236}">
                <a16:creationId xmlns:a16="http://schemas.microsoft.com/office/drawing/2014/main" id="{904925B8-C716-7F48-8295-E1579A5AFE2D}"/>
              </a:ext>
            </a:extLst>
          </p:cNvPr>
          <p:cNvPicPr>
            <a:picLocks noChangeAspect="1"/>
          </p:cNvPicPr>
          <p:nvPr userDrawn="1"/>
        </p:nvPicPr>
        <p:blipFill>
          <a:blip r:embed="rId3"/>
          <a:stretch>
            <a:fillRect/>
          </a:stretch>
        </p:blipFill>
        <p:spPr>
          <a:xfrm>
            <a:off x="1047750" y="5239691"/>
            <a:ext cx="10096500" cy="1164981"/>
          </a:xfrm>
          <a:prstGeom prst="rect">
            <a:avLst/>
          </a:prstGeom>
        </p:spPr>
      </p:pic>
    </p:spTree>
    <p:extLst>
      <p:ext uri="{BB962C8B-B14F-4D97-AF65-F5344CB8AC3E}">
        <p14:creationId xmlns:p14="http://schemas.microsoft.com/office/powerpoint/2010/main" val="1309185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n-FIRST Built Better Together Title">
    <p:spTree>
      <p:nvGrpSpPr>
        <p:cNvPr id="1" name=""/>
        <p:cNvGrpSpPr/>
        <p:nvPr/>
      </p:nvGrpSpPr>
      <p:grpSpPr>
        <a:xfrm>
          <a:off x="0" y="0"/>
          <a:ext cx="0" cy="0"/>
          <a:chOff x="0" y="0"/>
          <a:chExt cx="0" cy="0"/>
        </a:xfrm>
      </p:grpSpPr>
      <p:pic>
        <p:nvPicPr>
          <p:cNvPr id="3" name="Picture 2" descr="A picture containing bird&#10;&#10;Description automatically generated">
            <a:extLst>
              <a:ext uri="{FF2B5EF4-FFF2-40B4-BE49-F238E27FC236}">
                <a16:creationId xmlns:a16="http://schemas.microsoft.com/office/drawing/2014/main" id="{86314A98-28C7-E54D-B01E-D620BD1AB480}"/>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92107151-3719-9247-B0BD-627712FF721C}"/>
              </a:ext>
            </a:extLst>
          </p:cNvPr>
          <p:cNvPicPr>
            <a:picLocks noChangeAspect="1"/>
          </p:cNvPicPr>
          <p:nvPr userDrawn="1"/>
        </p:nvPicPr>
        <p:blipFill>
          <a:blip r:embed="rId3"/>
          <a:stretch>
            <a:fillRect/>
          </a:stretch>
        </p:blipFill>
        <p:spPr>
          <a:xfrm>
            <a:off x="1047748" y="5196712"/>
            <a:ext cx="10096499" cy="1203158"/>
          </a:xfrm>
          <a:prstGeom prst="rect">
            <a:avLst/>
          </a:prstGeom>
        </p:spPr>
      </p:pic>
      <p:sp>
        <p:nvSpPr>
          <p:cNvPr id="9" name="Title 1">
            <a:extLst>
              <a:ext uri="{FF2B5EF4-FFF2-40B4-BE49-F238E27FC236}">
                <a16:creationId xmlns:a16="http://schemas.microsoft.com/office/drawing/2014/main" id="{7CE8C2D4-E799-E54A-8E7B-5F629DD086F2}"/>
              </a:ext>
            </a:extLst>
          </p:cNvPr>
          <p:cNvSpPr>
            <a:spLocks noGrp="1"/>
          </p:cNvSpPr>
          <p:nvPr>
            <p:ph type="ctrTitle" hasCustomPrompt="1"/>
          </p:nvPr>
        </p:nvSpPr>
        <p:spPr>
          <a:xfrm>
            <a:off x="1047749" y="2122657"/>
            <a:ext cx="10096499" cy="971671"/>
          </a:xfrm>
        </p:spPr>
        <p:txBody>
          <a:bodyPr anchor="b"/>
          <a:lstStyle>
            <a:lvl1pPr algn="ctr">
              <a:defRPr sz="60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D837C12A-4DC6-8642-8A4E-3D4EE09EFF7B}"/>
              </a:ext>
            </a:extLst>
          </p:cNvPr>
          <p:cNvSpPr>
            <a:spLocks noGrp="1"/>
          </p:cNvSpPr>
          <p:nvPr>
            <p:ph type="subTitle" idx="1" hasCustomPrompt="1"/>
          </p:nvPr>
        </p:nvSpPr>
        <p:spPr>
          <a:xfrm>
            <a:off x="1047749" y="3186403"/>
            <a:ext cx="10096499" cy="541338"/>
          </a:xfrm>
        </p:spPr>
        <p:txBody>
          <a:bodyPr>
            <a:normAutofit/>
          </a:bodyPr>
          <a:lstStyle>
            <a:lvl1pPr marL="0" indent="0" algn="ctr">
              <a:buNone/>
              <a:defRPr sz="35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Tree>
    <p:extLst>
      <p:ext uri="{BB962C8B-B14F-4D97-AF65-F5344CB8AC3E}">
        <p14:creationId xmlns:p14="http://schemas.microsoft.com/office/powerpoint/2010/main" val="157685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n-FIRST Content">
    <p:spTree>
      <p:nvGrpSpPr>
        <p:cNvPr id="1" name=""/>
        <p:cNvGrpSpPr/>
        <p:nvPr/>
      </p:nvGrpSpPr>
      <p:grpSpPr>
        <a:xfrm>
          <a:off x="0" y="0"/>
          <a:ext cx="0" cy="0"/>
          <a:chOff x="0" y="0"/>
          <a:chExt cx="0" cy="0"/>
        </a:xfrm>
      </p:grpSpPr>
      <p:sp>
        <p:nvSpPr>
          <p:cNvPr id="41" name="Text Placeholder 40">
            <a:extLst>
              <a:ext uri="{FF2B5EF4-FFF2-40B4-BE49-F238E27FC236}">
                <a16:creationId xmlns:a16="http://schemas.microsoft.com/office/drawing/2014/main" id="{DF380AF0-9A45-E942-9998-23FE400ABF13}"/>
              </a:ext>
            </a:extLst>
          </p:cNvPr>
          <p:cNvSpPr>
            <a:spLocks noGrp="1"/>
          </p:cNvSpPr>
          <p:nvPr>
            <p:ph type="body" sz="quarter" idx="14"/>
          </p:nvPr>
        </p:nvSpPr>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1">
            <a:extLst>
              <a:ext uri="{FF2B5EF4-FFF2-40B4-BE49-F238E27FC236}">
                <a16:creationId xmlns:a16="http://schemas.microsoft.com/office/drawing/2014/main" id="{840E1FD9-A986-454C-AD96-3D38A735DCD2}"/>
              </a:ext>
            </a:extLst>
          </p:cNvPr>
          <p:cNvSpPr>
            <a:spLocks noGrp="1"/>
          </p:cNvSpPr>
          <p:nvPr>
            <p:ph type="title"/>
          </p:nvPr>
        </p:nvSpPr>
        <p:spPr>
          <a:xfrm>
            <a:off x="838200" y="365125"/>
            <a:ext cx="10515600" cy="803275"/>
          </a:xfrm>
        </p:spPr>
        <p:txBody>
          <a:bodyPr/>
          <a:lstStyle/>
          <a:p>
            <a:r>
              <a:rPr lang="en-US"/>
              <a:t>Click to edit Master title style</a:t>
            </a:r>
          </a:p>
        </p:txBody>
      </p:sp>
      <p:sp>
        <p:nvSpPr>
          <p:cNvPr id="27" name="Text Placeholder 21">
            <a:extLst>
              <a:ext uri="{FF2B5EF4-FFF2-40B4-BE49-F238E27FC236}">
                <a16:creationId xmlns:a16="http://schemas.microsoft.com/office/drawing/2014/main" id="{42941728-C9BB-9B49-BAE3-5BE27D698D89}"/>
              </a:ext>
            </a:extLst>
          </p:cNvPr>
          <p:cNvSpPr>
            <a:spLocks noGrp="1"/>
          </p:cNvSpPr>
          <p:nvPr>
            <p:ph type="body" sz="quarter" idx="13" hasCustomPrompt="1"/>
          </p:nvPr>
        </p:nvSpPr>
        <p:spPr>
          <a:xfrm>
            <a:off x="838200" y="1342022"/>
            <a:ext cx="10515600" cy="533078"/>
          </a:xfrm>
        </p:spPr>
        <p:txBody>
          <a:bodyPr>
            <a:normAutofit/>
          </a:bodyPr>
          <a:lstStyle>
            <a:lvl1pPr marL="0" indent="0">
              <a:buNone/>
              <a:defRPr sz="3200" i="1"/>
            </a:lvl1pPr>
            <a:lvl2pPr marL="457200" indent="0">
              <a:buNone/>
              <a:defRPr/>
            </a:lvl2pPr>
          </a:lstStyle>
          <a:p>
            <a:pPr lvl="0"/>
            <a:r>
              <a:rPr lang="en-US"/>
              <a:t>Subtitle Example</a:t>
            </a:r>
          </a:p>
        </p:txBody>
      </p:sp>
      <p:sp>
        <p:nvSpPr>
          <p:cNvPr id="28" name="Slide Number Placeholder 4">
            <a:extLst>
              <a:ext uri="{FF2B5EF4-FFF2-40B4-BE49-F238E27FC236}">
                <a16:creationId xmlns:a16="http://schemas.microsoft.com/office/drawing/2014/main" id="{3D8E9D23-E72D-C640-AE73-FBF2B781E3A7}"/>
              </a:ext>
            </a:extLst>
          </p:cNvPr>
          <p:cNvSpPr>
            <a:spLocks noGrp="1"/>
          </p:cNvSpPr>
          <p:nvPr>
            <p:ph type="sldNum" sz="quarter" idx="12"/>
          </p:nvPr>
        </p:nvSpPr>
        <p:spPr>
          <a:xfrm>
            <a:off x="11646770" y="6514400"/>
            <a:ext cx="381000" cy="273152"/>
          </a:xfrm>
        </p:spPr>
        <p:txBody>
          <a:bodyPr/>
          <a:lstStyle>
            <a:lvl1pPr>
              <a:defRPr>
                <a:solidFill>
                  <a:schemeClr val="bg2">
                    <a:lumMod val="7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3E6BEBE3-5FB4-B249-8431-073478596EAE}" type="slidenum">
              <a:rPr lang="en-US" smtClean="0"/>
              <a:pPr/>
              <a:t>‹#›</a:t>
            </a:fld>
            <a:endParaRPr lang="en-US"/>
          </a:p>
        </p:txBody>
      </p:sp>
      <p:cxnSp>
        <p:nvCxnSpPr>
          <p:cNvPr id="36" name="Straight Connector 35">
            <a:extLst>
              <a:ext uri="{FF2B5EF4-FFF2-40B4-BE49-F238E27FC236}">
                <a16:creationId xmlns:a16="http://schemas.microsoft.com/office/drawing/2014/main" id="{AFBFB143-1085-6D4C-9309-D466422E5450}"/>
              </a:ext>
            </a:extLst>
          </p:cNvPr>
          <p:cNvCxnSpPr>
            <a:cxnSpLocks/>
          </p:cNvCxnSpPr>
          <p:nvPr userDrawn="1"/>
        </p:nvCxnSpPr>
        <p:spPr>
          <a:xfrm>
            <a:off x="228600" y="6233945"/>
            <a:ext cx="116967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37" name="Picture 36" descr="A close up of a sign&#10;&#10;Description automatically generated">
            <a:extLst>
              <a:ext uri="{FF2B5EF4-FFF2-40B4-BE49-F238E27FC236}">
                <a16:creationId xmlns:a16="http://schemas.microsoft.com/office/drawing/2014/main" id="{5EDF3046-ADDB-504F-8343-82EF38376C3F}"/>
              </a:ext>
            </a:extLst>
          </p:cNvPr>
          <p:cNvPicPr>
            <a:picLocks noChangeAspect="1"/>
          </p:cNvPicPr>
          <p:nvPr userDrawn="1"/>
        </p:nvPicPr>
        <p:blipFill>
          <a:blip r:embed="rId2"/>
          <a:stretch>
            <a:fillRect/>
          </a:stretch>
        </p:blipFill>
        <p:spPr>
          <a:xfrm>
            <a:off x="200284" y="6360269"/>
            <a:ext cx="1304089" cy="393809"/>
          </a:xfrm>
          <a:prstGeom prst="rect">
            <a:avLst/>
          </a:prstGeom>
        </p:spPr>
      </p:pic>
    </p:spTree>
    <p:extLst>
      <p:ext uri="{BB962C8B-B14F-4D97-AF65-F5344CB8AC3E}">
        <p14:creationId xmlns:p14="http://schemas.microsoft.com/office/powerpoint/2010/main" val="1498734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680" userDrawn="1">
          <p15:clr>
            <a:srgbClr val="FBAE40"/>
          </p15:clr>
        </p15:guide>
        <p15:guide id="3" pos="7512" userDrawn="1">
          <p15:clr>
            <a:srgbClr val="FBAE40"/>
          </p15:clr>
        </p15:guide>
        <p15:guide id="4" userDrawn="1">
          <p15:clr>
            <a:srgbClr val="FBAE40"/>
          </p15:clr>
        </p15:guide>
        <p15:guide id="5" pos="14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n-FIRST + Program Content">
    <p:spTree>
      <p:nvGrpSpPr>
        <p:cNvPr id="1" name=""/>
        <p:cNvGrpSpPr/>
        <p:nvPr/>
      </p:nvGrpSpPr>
      <p:grpSpPr>
        <a:xfrm>
          <a:off x="0" y="0"/>
          <a:ext cx="0" cy="0"/>
          <a:chOff x="0" y="0"/>
          <a:chExt cx="0" cy="0"/>
        </a:xfrm>
      </p:grpSpPr>
      <p:sp>
        <p:nvSpPr>
          <p:cNvPr id="35" name="Text Placeholder 34">
            <a:extLst>
              <a:ext uri="{FF2B5EF4-FFF2-40B4-BE49-F238E27FC236}">
                <a16:creationId xmlns:a16="http://schemas.microsoft.com/office/drawing/2014/main" id="{F5998320-FDA5-5F48-8D7D-CC0385E7A8C5}"/>
              </a:ext>
            </a:extLst>
          </p:cNvPr>
          <p:cNvSpPr>
            <a:spLocks noGrp="1"/>
          </p:cNvSpPr>
          <p:nvPr>
            <p:ph type="body" sz="quarter" idx="14"/>
          </p:nvPr>
        </p:nvSpPr>
        <p:spPr>
          <a:xfrm>
            <a:off x="838200" y="2119313"/>
            <a:ext cx="10515600" cy="3810000"/>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2936337A-6C3B-7249-8EA3-F0DA1EE97536}"/>
              </a:ext>
            </a:extLst>
          </p:cNvPr>
          <p:cNvSpPr>
            <a:spLocks noGrp="1"/>
          </p:cNvSpPr>
          <p:nvPr>
            <p:ph type="sldNum" sz="quarter" idx="12"/>
          </p:nvPr>
        </p:nvSpPr>
        <p:spPr>
          <a:xfrm>
            <a:off x="11646770" y="6514400"/>
            <a:ext cx="381000" cy="273152"/>
          </a:xfrm>
        </p:spPr>
        <p:txBody>
          <a:bodyPr/>
          <a:lstStyle>
            <a:lvl1pPr>
              <a:defRPr>
                <a:solidFill>
                  <a:schemeClr val="bg2">
                    <a:lumMod val="7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3E6BEBE3-5FB4-B249-8431-073478596EAE}" type="slidenum">
              <a:rPr lang="en-US" smtClean="0"/>
              <a:pPr/>
              <a:t>‹#›</a:t>
            </a:fld>
            <a:endParaRPr lang="en-US"/>
          </a:p>
        </p:txBody>
      </p:sp>
      <p:cxnSp>
        <p:nvCxnSpPr>
          <p:cNvPr id="13" name="Straight Connector 12">
            <a:extLst>
              <a:ext uri="{FF2B5EF4-FFF2-40B4-BE49-F238E27FC236}">
                <a16:creationId xmlns:a16="http://schemas.microsoft.com/office/drawing/2014/main" id="{C18DB09A-8288-874D-A995-2DF22DBA5BE2}"/>
              </a:ext>
            </a:extLst>
          </p:cNvPr>
          <p:cNvCxnSpPr>
            <a:cxnSpLocks/>
          </p:cNvCxnSpPr>
          <p:nvPr userDrawn="1"/>
        </p:nvCxnSpPr>
        <p:spPr>
          <a:xfrm>
            <a:off x="228600" y="6233945"/>
            <a:ext cx="8181109"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15" descr="A picture containing clock, meter&#10;&#10;Description automatically generated">
            <a:extLst>
              <a:ext uri="{FF2B5EF4-FFF2-40B4-BE49-F238E27FC236}">
                <a16:creationId xmlns:a16="http://schemas.microsoft.com/office/drawing/2014/main" id="{AFFB90A3-6FA1-9C4D-97AF-1029DC57C035}"/>
              </a:ext>
            </a:extLst>
          </p:cNvPr>
          <p:cNvPicPr>
            <a:picLocks noChangeAspect="1"/>
          </p:cNvPicPr>
          <p:nvPr userDrawn="1"/>
        </p:nvPicPr>
        <p:blipFill>
          <a:blip r:embed="rId2"/>
          <a:stretch>
            <a:fillRect/>
          </a:stretch>
        </p:blipFill>
        <p:spPr>
          <a:xfrm>
            <a:off x="8541329" y="6192822"/>
            <a:ext cx="3172246" cy="550869"/>
          </a:xfrm>
          <a:prstGeom prst="rect">
            <a:avLst/>
          </a:prstGeom>
        </p:spPr>
      </p:pic>
      <p:pic>
        <p:nvPicPr>
          <p:cNvPr id="18" name="Picture 17" descr="A close up of a sign&#10;&#10;Description automatically generated">
            <a:extLst>
              <a:ext uri="{FF2B5EF4-FFF2-40B4-BE49-F238E27FC236}">
                <a16:creationId xmlns:a16="http://schemas.microsoft.com/office/drawing/2014/main" id="{D9B9B930-C119-9840-8D3E-6C2D2FCDFF69}"/>
              </a:ext>
            </a:extLst>
          </p:cNvPr>
          <p:cNvPicPr>
            <a:picLocks noChangeAspect="1"/>
          </p:cNvPicPr>
          <p:nvPr userDrawn="1"/>
        </p:nvPicPr>
        <p:blipFill>
          <a:blip r:embed="rId3"/>
          <a:stretch>
            <a:fillRect/>
          </a:stretch>
        </p:blipFill>
        <p:spPr>
          <a:xfrm>
            <a:off x="200284" y="6360269"/>
            <a:ext cx="1304089" cy="393809"/>
          </a:xfrm>
          <a:prstGeom prst="rect">
            <a:avLst/>
          </a:prstGeom>
        </p:spPr>
      </p:pic>
      <p:sp>
        <p:nvSpPr>
          <p:cNvPr id="31" name="Title 1">
            <a:extLst>
              <a:ext uri="{FF2B5EF4-FFF2-40B4-BE49-F238E27FC236}">
                <a16:creationId xmlns:a16="http://schemas.microsoft.com/office/drawing/2014/main" id="{75B8FB3C-967F-FB4B-B141-9D5BAE9B0EB6}"/>
              </a:ext>
            </a:extLst>
          </p:cNvPr>
          <p:cNvSpPr>
            <a:spLocks noGrp="1"/>
          </p:cNvSpPr>
          <p:nvPr>
            <p:ph type="title"/>
          </p:nvPr>
        </p:nvSpPr>
        <p:spPr>
          <a:xfrm>
            <a:off x="838200" y="365125"/>
            <a:ext cx="10515600" cy="803275"/>
          </a:xfrm>
        </p:spPr>
        <p:txBody>
          <a:bodyPr/>
          <a:lstStyle/>
          <a:p>
            <a:r>
              <a:rPr lang="en-US"/>
              <a:t>Click to edit Master title style</a:t>
            </a:r>
          </a:p>
        </p:txBody>
      </p:sp>
      <p:sp>
        <p:nvSpPr>
          <p:cNvPr id="33" name="Text Placeholder 21">
            <a:extLst>
              <a:ext uri="{FF2B5EF4-FFF2-40B4-BE49-F238E27FC236}">
                <a16:creationId xmlns:a16="http://schemas.microsoft.com/office/drawing/2014/main" id="{05B08347-DD57-754D-A552-902E1B8B81D4}"/>
              </a:ext>
            </a:extLst>
          </p:cNvPr>
          <p:cNvSpPr>
            <a:spLocks noGrp="1"/>
          </p:cNvSpPr>
          <p:nvPr>
            <p:ph type="body" sz="quarter" idx="13" hasCustomPrompt="1"/>
          </p:nvPr>
        </p:nvSpPr>
        <p:spPr>
          <a:xfrm>
            <a:off x="838200" y="1342022"/>
            <a:ext cx="10515600" cy="533078"/>
          </a:xfrm>
        </p:spPr>
        <p:txBody>
          <a:bodyPr>
            <a:normAutofit/>
          </a:bodyPr>
          <a:lstStyle>
            <a:lvl1pPr marL="0" indent="0">
              <a:buNone/>
              <a:defRPr sz="3200" i="1"/>
            </a:lvl1pPr>
            <a:lvl2pPr marL="457200" indent="0">
              <a:buNone/>
              <a:defRPr/>
            </a:lvl2pPr>
          </a:lstStyle>
          <a:p>
            <a:pPr lvl="0"/>
            <a:r>
              <a:rPr lang="en-US"/>
              <a:t>Subtitle Example</a:t>
            </a:r>
          </a:p>
        </p:txBody>
      </p:sp>
    </p:spTree>
    <p:extLst>
      <p:ext uri="{BB962C8B-B14F-4D97-AF65-F5344CB8AC3E}">
        <p14:creationId xmlns:p14="http://schemas.microsoft.com/office/powerpoint/2010/main" val="24469600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userDrawn="1">
          <p15:clr>
            <a:srgbClr val="FBAE40"/>
          </p15:clr>
        </p15:guide>
        <p15:guide id="3" pos="144" userDrawn="1">
          <p15:clr>
            <a:srgbClr val="FBAE40"/>
          </p15:clr>
        </p15:guide>
        <p15:guide id="4" pos="7680" userDrawn="1">
          <p15:clr>
            <a:srgbClr val="FBAE40"/>
          </p15:clr>
        </p15:guide>
        <p15:guide id="5" pos="751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n-FIRST Split 1">
    <p:spTree>
      <p:nvGrpSpPr>
        <p:cNvPr id="1" name=""/>
        <p:cNvGrpSpPr/>
        <p:nvPr/>
      </p:nvGrpSpPr>
      <p:grpSpPr>
        <a:xfrm>
          <a:off x="0" y="0"/>
          <a:ext cx="0" cy="0"/>
          <a:chOff x="0" y="0"/>
          <a:chExt cx="0" cy="0"/>
        </a:xfrm>
      </p:grpSpPr>
      <p:sp>
        <p:nvSpPr>
          <p:cNvPr id="32" name="Text Placeholder 31">
            <a:extLst>
              <a:ext uri="{FF2B5EF4-FFF2-40B4-BE49-F238E27FC236}">
                <a16:creationId xmlns:a16="http://schemas.microsoft.com/office/drawing/2014/main" id="{EAC86D68-B000-FA4D-B929-597DE9117B27}"/>
              </a:ext>
            </a:extLst>
          </p:cNvPr>
          <p:cNvSpPr>
            <a:spLocks noGrp="1"/>
          </p:cNvSpPr>
          <p:nvPr>
            <p:ph type="body" sz="quarter" idx="14"/>
          </p:nvPr>
        </p:nvSpPr>
        <p:spPr>
          <a:xfrm>
            <a:off x="533400" y="2120900"/>
            <a:ext cx="5734050" cy="3810000"/>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group of people standing in front of a crowd&#10;&#10;Description automatically generated">
            <a:extLst>
              <a:ext uri="{FF2B5EF4-FFF2-40B4-BE49-F238E27FC236}">
                <a16:creationId xmlns:a16="http://schemas.microsoft.com/office/drawing/2014/main" id="{4F27B03D-EC82-7F4C-A1DB-0AB99F41878C}"/>
              </a:ext>
            </a:extLst>
          </p:cNvPr>
          <p:cNvPicPr>
            <a:picLocks noChangeAspect="1"/>
          </p:cNvPicPr>
          <p:nvPr userDrawn="1"/>
        </p:nvPicPr>
        <p:blipFill>
          <a:blip r:embed="rId2"/>
          <a:stretch>
            <a:fillRect/>
          </a:stretch>
        </p:blipFill>
        <p:spPr>
          <a:xfrm>
            <a:off x="6880042" y="0"/>
            <a:ext cx="5345626" cy="6858000"/>
          </a:xfrm>
          <a:prstGeom prst="rect">
            <a:avLst/>
          </a:prstGeom>
        </p:spPr>
      </p:pic>
      <p:sp>
        <p:nvSpPr>
          <p:cNvPr id="2" name="Title 1">
            <a:extLst>
              <a:ext uri="{FF2B5EF4-FFF2-40B4-BE49-F238E27FC236}">
                <a16:creationId xmlns:a16="http://schemas.microsoft.com/office/drawing/2014/main" id="{5F66845B-C393-9E46-B9BD-BBA8819B9F99}"/>
              </a:ext>
            </a:extLst>
          </p:cNvPr>
          <p:cNvSpPr>
            <a:spLocks noGrp="1"/>
          </p:cNvSpPr>
          <p:nvPr>
            <p:ph type="title" hasCustomPrompt="1"/>
          </p:nvPr>
        </p:nvSpPr>
        <p:spPr>
          <a:xfrm>
            <a:off x="533400" y="365125"/>
            <a:ext cx="5734050" cy="803275"/>
          </a:xfrm>
        </p:spPr>
        <p:txBody>
          <a:bodyPr>
            <a:normAutofit/>
          </a:bodyPr>
          <a:lstStyle>
            <a:lvl1pPr>
              <a:defRPr sz="4000"/>
            </a:lvl1pPr>
          </a:lstStyle>
          <a:p>
            <a:r>
              <a:rPr lang="en-US"/>
              <a:t>Header Example</a:t>
            </a:r>
          </a:p>
        </p:txBody>
      </p:sp>
      <p:sp>
        <p:nvSpPr>
          <p:cNvPr id="22" name="Text Placeholder 21">
            <a:extLst>
              <a:ext uri="{FF2B5EF4-FFF2-40B4-BE49-F238E27FC236}">
                <a16:creationId xmlns:a16="http://schemas.microsoft.com/office/drawing/2014/main" id="{4FCAE7B2-613F-A54F-9BD6-F05F10EA753D}"/>
              </a:ext>
            </a:extLst>
          </p:cNvPr>
          <p:cNvSpPr>
            <a:spLocks noGrp="1"/>
          </p:cNvSpPr>
          <p:nvPr>
            <p:ph type="body" sz="quarter" idx="13" hasCustomPrompt="1"/>
          </p:nvPr>
        </p:nvSpPr>
        <p:spPr>
          <a:xfrm>
            <a:off x="533400" y="1342022"/>
            <a:ext cx="5734050" cy="533078"/>
          </a:xfrm>
        </p:spPr>
        <p:txBody>
          <a:bodyPr>
            <a:normAutofit/>
          </a:bodyPr>
          <a:lstStyle>
            <a:lvl1pPr marL="0" indent="0">
              <a:buNone/>
              <a:defRPr sz="2800" i="1"/>
            </a:lvl1pPr>
            <a:lvl2pPr marL="457200" indent="0">
              <a:buNone/>
              <a:defRPr/>
            </a:lvl2pPr>
          </a:lstStyle>
          <a:p>
            <a:pPr lvl="0"/>
            <a:r>
              <a:rPr lang="en-US"/>
              <a:t>Subtitle Example</a:t>
            </a:r>
          </a:p>
        </p:txBody>
      </p:sp>
      <p:cxnSp>
        <p:nvCxnSpPr>
          <p:cNvPr id="26" name="Straight Connector 25">
            <a:extLst>
              <a:ext uri="{FF2B5EF4-FFF2-40B4-BE49-F238E27FC236}">
                <a16:creationId xmlns:a16="http://schemas.microsoft.com/office/drawing/2014/main" id="{0AC26380-1342-0345-848A-698D55F15879}"/>
              </a:ext>
            </a:extLst>
          </p:cNvPr>
          <p:cNvCxnSpPr>
            <a:cxnSpLocks/>
          </p:cNvCxnSpPr>
          <p:nvPr userDrawn="1"/>
        </p:nvCxnSpPr>
        <p:spPr>
          <a:xfrm>
            <a:off x="228600" y="6233945"/>
            <a:ext cx="634365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7" name="Picture 26" descr="A close up of a sign&#10;&#10;Description automatically generated">
            <a:extLst>
              <a:ext uri="{FF2B5EF4-FFF2-40B4-BE49-F238E27FC236}">
                <a16:creationId xmlns:a16="http://schemas.microsoft.com/office/drawing/2014/main" id="{89452EA8-10B5-704F-92D0-74AB9E9FD4F5}"/>
              </a:ext>
            </a:extLst>
          </p:cNvPr>
          <p:cNvPicPr>
            <a:picLocks noChangeAspect="1"/>
          </p:cNvPicPr>
          <p:nvPr userDrawn="1"/>
        </p:nvPicPr>
        <p:blipFill>
          <a:blip r:embed="rId3"/>
          <a:stretch>
            <a:fillRect/>
          </a:stretch>
        </p:blipFill>
        <p:spPr>
          <a:xfrm>
            <a:off x="200284" y="6360269"/>
            <a:ext cx="1304089" cy="393809"/>
          </a:xfrm>
          <a:prstGeom prst="rect">
            <a:avLst/>
          </a:prstGeom>
        </p:spPr>
      </p:pic>
    </p:spTree>
    <p:extLst>
      <p:ext uri="{BB962C8B-B14F-4D97-AF65-F5344CB8AC3E}">
        <p14:creationId xmlns:p14="http://schemas.microsoft.com/office/powerpoint/2010/main" val="3339603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20" userDrawn="1">
          <p15:clr>
            <a:srgbClr val="FBAE40"/>
          </p15:clr>
        </p15:guide>
        <p15:guide id="3" pos="4152" userDrawn="1">
          <p15:clr>
            <a:srgbClr val="FBAE40"/>
          </p15:clr>
        </p15:guide>
        <p15:guide id="4" userDrawn="1">
          <p15:clr>
            <a:srgbClr val="FBAE40"/>
          </p15:clr>
        </p15:guide>
        <p15:guide id="5" pos="14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1D1D9E-C145-8E44-800E-30D81FEFDB1D}"/>
              </a:ext>
            </a:extLst>
          </p:cNvPr>
          <p:cNvSpPr>
            <a:spLocks noGrp="1"/>
          </p:cNvSpPr>
          <p:nvPr>
            <p:ph type="title"/>
          </p:nvPr>
        </p:nvSpPr>
        <p:spPr>
          <a:xfrm>
            <a:off x="838200" y="365125"/>
            <a:ext cx="10515600" cy="803275"/>
          </a:xfrm>
          <a:prstGeom prst="rect">
            <a:avLst/>
          </a:prstGeom>
        </p:spPr>
        <p:txBody>
          <a:bodyPr vert="horz" lIns="91440" tIns="45720" rIns="91440" bIns="45720" rtlCol="0" anchor="ctr">
            <a:normAutofit/>
          </a:bodyPr>
          <a:lstStyle/>
          <a:p>
            <a:r>
              <a:rPr lang="en-US"/>
              <a:t>This is a Title Example</a:t>
            </a:r>
          </a:p>
        </p:txBody>
      </p:sp>
      <p:sp>
        <p:nvSpPr>
          <p:cNvPr id="3" name="Text Placeholder 2">
            <a:extLst>
              <a:ext uri="{FF2B5EF4-FFF2-40B4-BE49-F238E27FC236}">
                <a16:creationId xmlns:a16="http://schemas.microsoft.com/office/drawing/2014/main" id="{C4357016-12BE-A24A-BDE9-7920E5D521F5}"/>
              </a:ext>
            </a:extLst>
          </p:cNvPr>
          <p:cNvSpPr>
            <a:spLocks noGrp="1"/>
          </p:cNvSpPr>
          <p:nvPr>
            <p:ph type="body" idx="1"/>
          </p:nvPr>
        </p:nvSpPr>
        <p:spPr>
          <a:xfrm>
            <a:off x="838200" y="2120900"/>
            <a:ext cx="10515600" cy="3810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DC7435-E6EE-7B42-B9B2-D84E6C2C48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BEC7F-22EC-0448-980E-B214BA4A21D7}" type="datetime1">
              <a:rPr lang="en-US" smtClean="0"/>
              <a:t>2/27/2024</a:t>
            </a:fld>
            <a:endParaRPr lang="en-US"/>
          </a:p>
        </p:txBody>
      </p:sp>
      <p:sp>
        <p:nvSpPr>
          <p:cNvPr id="5" name="Footer Placeholder 4">
            <a:extLst>
              <a:ext uri="{FF2B5EF4-FFF2-40B4-BE49-F238E27FC236}">
                <a16:creationId xmlns:a16="http://schemas.microsoft.com/office/drawing/2014/main" id="{162F25CA-C286-9441-9C05-7B0F6DC50C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C09B22-3B2E-9943-8AF2-DEC47B0564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BEBE3-5FB4-B249-8431-073478596EAE}" type="slidenum">
              <a:rPr lang="en-US" smtClean="0"/>
              <a:t>‹#›</a:t>
            </a:fld>
            <a:endParaRPr lang="en-US"/>
          </a:p>
        </p:txBody>
      </p:sp>
    </p:spTree>
    <p:extLst>
      <p:ext uri="{BB962C8B-B14F-4D97-AF65-F5344CB8AC3E}">
        <p14:creationId xmlns:p14="http://schemas.microsoft.com/office/powerpoint/2010/main" val="1336732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80" r:id="rId5"/>
    <p:sldLayoutId id="2147483662" r:id="rId6"/>
    <p:sldLayoutId id="2147483663" r:id="rId7"/>
    <p:sldLayoutId id="2147483654" r:id="rId8"/>
    <p:sldLayoutId id="2147483664" r:id="rId9"/>
    <p:sldLayoutId id="2147483666" r:id="rId10"/>
    <p:sldLayoutId id="2147483665" r:id="rId11"/>
    <p:sldLayoutId id="2147483667" r:id="rId12"/>
    <p:sldLayoutId id="2147483661" r:id="rId13"/>
    <p:sldLayoutId id="2147483668" r:id="rId14"/>
    <p:sldLayoutId id="2147483669" r:id="rId15"/>
    <p:sldLayoutId id="2147483671" r:id="rId16"/>
    <p:sldLayoutId id="2147483670" r:id="rId17"/>
    <p:sldLayoutId id="2147483672" r:id="rId18"/>
    <p:sldLayoutId id="2147483673" r:id="rId19"/>
    <p:sldLayoutId id="2147483674" r:id="rId20"/>
    <p:sldLayoutId id="2147483676" r:id="rId21"/>
    <p:sldLayoutId id="2147483675" r:id="rId22"/>
    <p:sldLayoutId id="2147483677" r:id="rId23"/>
    <p:sldLayoutId id="2147483679" r:id="rId24"/>
    <p:sldLayoutId id="2147483678" r:id="rId25"/>
  </p:sldLayoutIdLst>
  <p:hf hdr="0" ftr="0" dt="0"/>
  <p:txStyles>
    <p:titleStyle>
      <a:lvl1pPr algn="l" defTabSz="914400" rtl="0" eaLnBrk="1" latinLnBrk="0" hangingPunct="1">
        <a:lnSpc>
          <a:spcPct val="90000"/>
        </a:lnSpc>
        <a:spcBef>
          <a:spcPct val="0"/>
        </a:spcBef>
        <a:buNone/>
        <a:defRPr sz="44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www.firstinspires.org/about"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firstinspires.org/report" TargetMode="External"/><Relationship Id="rId2" Type="http://schemas.openxmlformats.org/officeDocument/2006/relationships/hyperlink" Target="https://www.firstinspires.org/find-local-support"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mailto:safetyfirst@firstinspires.or" TargetMode="External"/><Relationship Id="rId2" Type="http://schemas.openxmlformats.org/officeDocument/2006/relationships/hyperlink" Target="https://www.firstinspires.org/report"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www.firstinspires.org/" TargetMode="External"/><Relationship Id="rId2" Type="http://schemas.openxmlformats.org/officeDocument/2006/relationships/hyperlink" Target="https://www.firstinspires.org/sites/default/files/uploads/about/ypp-faq.pdf" TargetMode="External"/><Relationship Id="rId1" Type="http://schemas.openxmlformats.org/officeDocument/2006/relationships/slideLayout" Target="../slideLayouts/slideLayout11.xml"/><Relationship Id="rId4" Type="http://schemas.openxmlformats.org/officeDocument/2006/relationships/hyperlink" Target="mailto:safety@firstinspires.org"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icmec.org/education-portal/international-national-law/" TargetMode="External"/><Relationship Id="rId3" Type="http://schemas.openxmlformats.org/officeDocument/2006/relationships/hyperlink" Target="https://www.firstinspires.org/sites/default/files/uploads/about/FIRST-YPP-ProgramGuide.pdf" TargetMode="External"/><Relationship Id="rId7" Type="http://schemas.openxmlformats.org/officeDocument/2006/relationships/hyperlink" Target="https://cwrp.ca/provincial-and-territorial-assistance" TargetMode="External"/><Relationship Id="rId2" Type="http://schemas.openxmlformats.org/officeDocument/2006/relationships/hyperlink" Target="https://www.firstinspires.org/ypp" TargetMode="External"/><Relationship Id="rId1" Type="http://schemas.openxmlformats.org/officeDocument/2006/relationships/slideLayout" Target="../slideLayouts/slideLayout7.xml"/><Relationship Id="rId6" Type="http://schemas.openxmlformats.org/officeDocument/2006/relationships/hyperlink" Target="https://www.childwelfare.gov/organizations/?CWIGFunctionsaction=rols:main.dspList&amp;rolType=custom&amp;rs_id=5" TargetMode="External"/><Relationship Id="rId5" Type="http://schemas.openxmlformats.org/officeDocument/2006/relationships/hyperlink" Target="https://www.youtube.com/playlist?list=PLumXeb1tOUySHpI8eelwW62dNCEsE5ugf" TargetMode="External"/><Relationship Id="rId4" Type="http://schemas.openxmlformats.org/officeDocument/2006/relationships/hyperlink" Target="https://www.firstinspires.org/repor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youtu.be/VPzxm4IfG6w" TargetMode="External"/><Relationship Id="rId2" Type="http://schemas.openxmlformats.org/officeDocument/2006/relationships/hyperlink" Target="https://www.youtube.com/watch?v=SXkQiRYKtxE" TargetMode="Externa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hyperlink" Target="https://www.youtube.com/playlist?list=PLumXeb1tOUySHpI8eelwW62dNCEsE5ugf" TargetMode="External"/><Relationship Id="rId4" Type="http://schemas.openxmlformats.org/officeDocument/2006/relationships/hyperlink" Target="https://youtu.be/edfJT6ILCDc"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firstinspires.org/about/code-of-conduct" TargetMode="External"/><Relationship Id="rId2" Type="http://schemas.openxmlformats.org/officeDocument/2006/relationships/hyperlink" Target="https://www.firstinspires.org/sites/default/files/uploads/about/FIRST-YPP-ProgramGuide.pdf" TargetMode="Externa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childwelfare.gov/state-child-abuse-and-neglect-reporting-numbers/" TargetMode="External"/><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hyperlink" Target="https://www.firstinspires.org/sites/default/files/uploads/about/FIRST-YPP-ProgramGuide.pdf"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79000-C10B-A1BF-6230-E0EB45B87361}"/>
              </a:ext>
            </a:extLst>
          </p:cNvPr>
          <p:cNvSpPr>
            <a:spLocks noGrp="1"/>
          </p:cNvSpPr>
          <p:nvPr>
            <p:ph type="ctrTitle"/>
          </p:nvPr>
        </p:nvSpPr>
        <p:spPr>
          <a:xfrm>
            <a:off x="1047749" y="2604978"/>
            <a:ext cx="10096499" cy="1106864"/>
          </a:xfrm>
        </p:spPr>
        <p:txBody>
          <a:bodyPr>
            <a:normAutofit fontScale="90000"/>
          </a:bodyPr>
          <a:lstStyle/>
          <a:p>
            <a:r>
              <a:rPr lang="en-US">
                <a:latin typeface="Helvetica Neue"/>
              </a:rPr>
              <a:t>Team Safety Meeting</a:t>
            </a:r>
            <a:br>
              <a:rPr lang="en-US">
                <a:latin typeface="Helvetica Neue"/>
              </a:rPr>
            </a:br>
            <a:r>
              <a:rPr lang="en-US">
                <a:latin typeface="Helvetica Neue"/>
              </a:rPr>
              <a:t>YPP Segment</a:t>
            </a:r>
          </a:p>
        </p:txBody>
      </p:sp>
      <p:sp>
        <p:nvSpPr>
          <p:cNvPr id="3" name="Subtitle 2">
            <a:extLst>
              <a:ext uri="{FF2B5EF4-FFF2-40B4-BE49-F238E27FC236}">
                <a16:creationId xmlns:a16="http://schemas.microsoft.com/office/drawing/2014/main" id="{94A1F793-A037-83AD-6379-356B865B47EB}"/>
              </a:ext>
            </a:extLst>
          </p:cNvPr>
          <p:cNvSpPr>
            <a:spLocks noGrp="1"/>
          </p:cNvSpPr>
          <p:nvPr>
            <p:ph type="subTitle" idx="1"/>
          </p:nvPr>
        </p:nvSpPr>
        <p:spPr/>
        <p:txBody>
          <a:bodyPr vert="horz" lIns="91440" tIns="45720" rIns="91440" bIns="45720" rtlCol="0" anchor="t">
            <a:normAutofit fontScale="77500" lnSpcReduction="20000"/>
          </a:bodyPr>
          <a:lstStyle/>
          <a:p>
            <a:r>
              <a:rPr lang="en-US" i="1">
                <a:latin typeface="Helvetica Neue"/>
              </a:rPr>
              <a:t>FIRST</a:t>
            </a:r>
            <a:r>
              <a:rPr lang="en-US" baseline="30000">
                <a:latin typeface="Helvetica Neue"/>
              </a:rPr>
              <a:t>®</a:t>
            </a:r>
            <a:r>
              <a:rPr lang="en-US">
                <a:latin typeface="Helvetica Neue"/>
              </a:rPr>
              <a:t> Youth Protection Program (YPP) Highlights</a:t>
            </a:r>
          </a:p>
        </p:txBody>
      </p:sp>
    </p:spTree>
    <p:extLst>
      <p:ext uri="{BB962C8B-B14F-4D97-AF65-F5344CB8AC3E}">
        <p14:creationId xmlns:p14="http://schemas.microsoft.com/office/powerpoint/2010/main" val="3443127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A9F99-8A08-D923-B5D2-02E821F7A3B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9052269-A01F-1D37-612A-3F8FFC57CA65}"/>
              </a:ext>
            </a:extLst>
          </p:cNvPr>
          <p:cNvSpPr>
            <a:spLocks noGrp="1"/>
          </p:cNvSpPr>
          <p:nvPr>
            <p:ph type="body" sz="quarter" idx="14"/>
          </p:nvPr>
        </p:nvSpPr>
        <p:spPr>
          <a:xfrm>
            <a:off x="533400" y="1331650"/>
            <a:ext cx="5734050" cy="4599250"/>
          </a:xfrm>
        </p:spPr>
        <p:txBody>
          <a:bodyPr vert="horz" lIns="91440" tIns="45720" rIns="91440" bIns="45720" rtlCol="0" anchor="t">
            <a:noAutofit/>
          </a:bodyPr>
          <a:lstStyle/>
          <a:p>
            <a:r>
              <a:rPr lang="en-US" sz="2200">
                <a:solidFill>
                  <a:srgbClr val="000000"/>
                </a:solidFill>
                <a:latin typeface="Arial" panose="020B0604020202020204" pitchFamily="34" charset="0"/>
                <a:cs typeface="Arial" panose="020B0604020202020204" pitchFamily="34" charset="0"/>
              </a:rPr>
              <a:t>Know and follow the Team Safety plan</a:t>
            </a:r>
          </a:p>
          <a:p>
            <a:r>
              <a:rPr lang="en-US" sz="2200">
                <a:solidFill>
                  <a:srgbClr val="000000"/>
                </a:solidFill>
                <a:latin typeface="Arial" panose="020B0604020202020204" pitchFamily="34" charset="0"/>
                <a:cs typeface="Arial" panose="020B0604020202020204" pitchFamily="34" charset="0"/>
              </a:rPr>
              <a:t>At crowded events, teams should implement the buddy system</a:t>
            </a:r>
          </a:p>
          <a:p>
            <a:r>
              <a:rPr lang="en-US" sz="2200" b="0" i="0">
                <a:solidFill>
                  <a:srgbClr val="000000"/>
                </a:solidFill>
                <a:effectLst/>
                <a:latin typeface="Arial" panose="020B0604020202020204" pitchFamily="34" charset="0"/>
                <a:cs typeface="Arial" panose="020B0604020202020204" pitchFamily="34" charset="0"/>
              </a:rPr>
              <a:t>See Something, Say Something! </a:t>
            </a:r>
          </a:p>
          <a:p>
            <a:pPr lvl="1"/>
            <a:r>
              <a:rPr lang="en-US">
                <a:solidFill>
                  <a:srgbClr val="000000"/>
                </a:solidFill>
                <a:latin typeface="Arial" panose="020B0604020202020204" pitchFamily="34" charset="0"/>
                <a:cs typeface="Arial" panose="020B0604020202020204" pitchFamily="34" charset="0"/>
              </a:rPr>
              <a:t>Make sure to report any medical or safety concerns to Pit Admin or a trusted adult</a:t>
            </a:r>
          </a:p>
          <a:p>
            <a:r>
              <a:rPr lang="en-US" sz="2200">
                <a:solidFill>
                  <a:srgbClr val="000000"/>
                </a:solidFill>
                <a:latin typeface="Arial" panose="020B0604020202020204" pitchFamily="34" charset="0"/>
                <a:cs typeface="Arial" panose="020B0604020202020204" pitchFamily="34" charset="0"/>
              </a:rPr>
              <a:t>Let coach/mentor know where you will be if away from the team</a:t>
            </a:r>
          </a:p>
        </p:txBody>
      </p:sp>
      <p:sp>
        <p:nvSpPr>
          <p:cNvPr id="3" name="Title 2">
            <a:extLst>
              <a:ext uri="{FF2B5EF4-FFF2-40B4-BE49-F238E27FC236}">
                <a16:creationId xmlns:a16="http://schemas.microsoft.com/office/drawing/2014/main" id="{8C65B2E7-A926-E37E-1FAA-0FF6B1921796}"/>
              </a:ext>
            </a:extLst>
          </p:cNvPr>
          <p:cNvSpPr>
            <a:spLocks noGrp="1"/>
          </p:cNvSpPr>
          <p:nvPr>
            <p:ph type="title"/>
          </p:nvPr>
        </p:nvSpPr>
        <p:spPr/>
        <p:txBody>
          <a:bodyPr>
            <a:normAutofit/>
          </a:bodyPr>
          <a:lstStyle/>
          <a:p>
            <a:r>
              <a:rPr lang="en-US" sz="3600">
                <a:latin typeface="Arial" panose="020B0604020202020204" pitchFamily="34" charset="0"/>
                <a:cs typeface="Arial" panose="020B0604020202020204" pitchFamily="34" charset="0"/>
              </a:rPr>
              <a:t>Events</a:t>
            </a:r>
          </a:p>
        </p:txBody>
      </p:sp>
    </p:spTree>
    <p:extLst>
      <p:ext uri="{BB962C8B-B14F-4D97-AF65-F5344CB8AC3E}">
        <p14:creationId xmlns:p14="http://schemas.microsoft.com/office/powerpoint/2010/main" val="743146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88CF0F-7A5B-8267-BF23-6557F4F95498}"/>
              </a:ext>
            </a:extLst>
          </p:cNvPr>
          <p:cNvSpPr>
            <a:spLocks noGrp="1"/>
          </p:cNvSpPr>
          <p:nvPr>
            <p:ph type="body" sz="quarter" idx="14"/>
          </p:nvPr>
        </p:nvSpPr>
        <p:spPr>
          <a:xfrm>
            <a:off x="838200" y="1266825"/>
            <a:ext cx="10668000" cy="4476750"/>
          </a:xfrm>
        </p:spPr>
        <p:txBody>
          <a:bodyPr vert="horz" lIns="91440" tIns="45720" rIns="91440" bIns="45720" rtlCol="0" anchor="t">
            <a:normAutofit/>
          </a:bodyPr>
          <a:lstStyle/>
          <a:p>
            <a:pPr fontAlgn="base"/>
            <a:r>
              <a:rPr lang="en-US" sz="2200" b="1" i="0">
                <a:solidFill>
                  <a:srgbClr val="000000"/>
                </a:solidFill>
                <a:effectLst/>
                <a:latin typeface="Arial" panose="020B0604020202020204" pitchFamily="34" charset="0"/>
                <a:cs typeface="Arial" panose="020B0604020202020204" pitchFamily="34" charset="0"/>
              </a:rPr>
              <a:t>Positive Influence:</a:t>
            </a:r>
            <a:r>
              <a:rPr lang="en-US" sz="2200">
                <a:solidFill>
                  <a:srgbClr val="000000"/>
                </a:solidFill>
                <a:latin typeface="Arial" panose="020B0604020202020204" pitchFamily="34" charset="0"/>
                <a:cs typeface="Arial" panose="020B0604020202020204" pitchFamily="34" charset="0"/>
              </a:rPr>
              <a:t> All individuals </a:t>
            </a:r>
            <a:r>
              <a:rPr lang="en-US" sz="2200" b="0" i="0">
                <a:solidFill>
                  <a:srgbClr val="000000"/>
                </a:solidFill>
                <a:effectLst/>
                <a:latin typeface="Arial" panose="020B0604020202020204" pitchFamily="34" charset="0"/>
                <a:cs typeface="Arial" panose="020B0604020202020204" pitchFamily="34" charset="0"/>
              </a:rPr>
              <a:t>play a crucial role in shaping</a:t>
            </a:r>
            <a:r>
              <a:rPr lang="en-US" sz="2200">
                <a:solidFill>
                  <a:srgbClr val="000000"/>
                </a:solidFill>
                <a:latin typeface="Arial" panose="020B0604020202020204" pitchFamily="34" charset="0"/>
                <a:cs typeface="Arial" panose="020B0604020202020204" pitchFamily="34" charset="0"/>
              </a:rPr>
              <a:t> each other's </a:t>
            </a:r>
            <a:r>
              <a:rPr lang="en-US" sz="2200" b="0" i="0">
                <a:solidFill>
                  <a:srgbClr val="000000"/>
                </a:solidFill>
                <a:effectLst/>
                <a:latin typeface="Arial" panose="020B0604020202020204" pitchFamily="34" charset="0"/>
                <a:cs typeface="Arial" panose="020B0604020202020204" pitchFamily="34" charset="0"/>
              </a:rPr>
              <a:t>experiences. </a:t>
            </a:r>
            <a:r>
              <a:rPr lang="en-US" sz="2200">
                <a:solidFill>
                  <a:srgbClr val="000000"/>
                </a:solidFill>
                <a:latin typeface="Arial" panose="020B0604020202020204" pitchFamily="34" charset="0"/>
                <a:cs typeface="Arial" panose="020B0604020202020204" pitchFamily="34" charset="0"/>
              </a:rPr>
              <a:t>We emphasize the importance of collaborative positive partnerships between mentors and students.</a:t>
            </a:r>
            <a:endParaRPr lang="en-US" sz="2200" b="0" i="0">
              <a:solidFill>
                <a:srgbClr val="000000"/>
              </a:solidFill>
              <a:effectLst/>
              <a:latin typeface="Arial" panose="020B0604020202020204" pitchFamily="34" charset="0"/>
              <a:cs typeface="Arial" panose="020B0604020202020204" pitchFamily="34" charset="0"/>
            </a:endParaRPr>
          </a:p>
          <a:p>
            <a:pPr fontAlgn="base"/>
            <a:r>
              <a:rPr lang="en-US" sz="2200" b="1" i="0">
                <a:solidFill>
                  <a:srgbClr val="000000"/>
                </a:solidFill>
                <a:effectLst/>
                <a:latin typeface="Arial" panose="020B0604020202020204" pitchFamily="34" charset="0"/>
                <a:cs typeface="Arial" panose="020B0604020202020204" pitchFamily="34" charset="0"/>
              </a:rPr>
              <a:t>Setting Examples:</a:t>
            </a:r>
            <a:r>
              <a:rPr lang="en-US" sz="2200" b="0" i="0">
                <a:solidFill>
                  <a:srgbClr val="000000"/>
                </a:solidFill>
                <a:effectLst/>
                <a:latin typeface="Arial" panose="020B0604020202020204" pitchFamily="34" charset="0"/>
                <a:cs typeface="Arial" panose="020B0604020202020204" pitchFamily="34" charset="0"/>
              </a:rPr>
              <a:t> Mentors and volunteers act as role models, demonstrating professionalism and ethical behavior. </a:t>
            </a:r>
            <a:r>
              <a:rPr lang="en-US" sz="2200">
                <a:solidFill>
                  <a:srgbClr val="000000"/>
                </a:solidFill>
                <a:latin typeface="Arial" panose="020B0604020202020204" pitchFamily="34" charset="0"/>
                <a:cs typeface="Arial" panose="020B0604020202020204" pitchFamily="34" charset="0"/>
              </a:rPr>
              <a:t>Youth participants serve as role models to one another.  </a:t>
            </a:r>
            <a:endParaRPr lang="en-US" sz="2200" b="0" i="0">
              <a:solidFill>
                <a:srgbClr val="000000"/>
              </a:solidFill>
              <a:effectLst/>
              <a:latin typeface="Arial" panose="020B0604020202020204" pitchFamily="34" charset="0"/>
              <a:cs typeface="Arial" panose="020B0604020202020204" pitchFamily="34" charset="0"/>
            </a:endParaRPr>
          </a:p>
          <a:p>
            <a:pPr fontAlgn="base"/>
            <a:r>
              <a:rPr lang="en-US" sz="2200" b="1" i="0">
                <a:solidFill>
                  <a:srgbClr val="000000"/>
                </a:solidFill>
                <a:effectLst/>
                <a:latin typeface="Arial" panose="020B0604020202020204" pitchFamily="34" charset="0"/>
                <a:cs typeface="Arial" panose="020B0604020202020204" pitchFamily="34" charset="0"/>
              </a:rPr>
              <a:t>Guiding Principles:</a:t>
            </a:r>
            <a:r>
              <a:rPr lang="en-US" sz="2200" b="0" i="0">
                <a:solidFill>
                  <a:srgbClr val="000000"/>
                </a:solidFill>
                <a:effectLst/>
                <a:latin typeface="Arial" panose="020B0604020202020204" pitchFamily="34" charset="0"/>
                <a:cs typeface="Arial" panose="020B0604020202020204" pitchFamily="34" charset="0"/>
              </a:rPr>
              <a:t> Our </a:t>
            </a:r>
            <a:r>
              <a:rPr lang="en-US" sz="2200" b="0" i="1" u="sng" strike="noStrike">
                <a:solidFill>
                  <a:srgbClr val="0563C1"/>
                </a:solidFill>
                <a:effectLst/>
                <a:latin typeface="Arial" panose="020B0604020202020204" pitchFamily="34" charset="0"/>
                <a:cs typeface="Arial" panose="020B0604020202020204" pitchFamily="34" charset="0"/>
                <a:hlinkClick r:id="rId3"/>
              </a:rPr>
              <a:t>FIRST </a:t>
            </a:r>
            <a:r>
              <a:rPr lang="en-US" sz="2200" b="0" i="0" u="sng" strike="noStrike">
                <a:solidFill>
                  <a:srgbClr val="0563C1"/>
                </a:solidFill>
                <a:effectLst/>
                <a:latin typeface="Arial" panose="020B0604020202020204" pitchFamily="34" charset="0"/>
                <a:cs typeface="Arial" panose="020B0604020202020204" pitchFamily="34" charset="0"/>
                <a:hlinkClick r:id="rId3"/>
              </a:rPr>
              <a:t>Core Values</a:t>
            </a:r>
            <a:r>
              <a:rPr lang="en-US" sz="2200" b="0" i="0">
                <a:solidFill>
                  <a:srgbClr val="000000"/>
                </a:solidFill>
                <a:effectLst/>
                <a:latin typeface="Arial" panose="020B0604020202020204" pitchFamily="34" charset="0"/>
                <a:cs typeface="Arial" panose="020B0604020202020204" pitchFamily="34" charset="0"/>
              </a:rPr>
              <a:t> and ethos of </a:t>
            </a:r>
            <a:r>
              <a:rPr lang="en-US" sz="2200" b="0" i="1" u="sng" strike="noStrike">
                <a:solidFill>
                  <a:srgbClr val="0563C1"/>
                </a:solidFill>
                <a:effectLst/>
                <a:latin typeface="Arial" panose="020B0604020202020204" pitchFamily="34" charset="0"/>
                <a:cs typeface="Arial" panose="020B0604020202020204" pitchFamily="34" charset="0"/>
                <a:hlinkClick r:id="rId3"/>
              </a:rPr>
              <a:t>Gracious Professionalism</a:t>
            </a:r>
            <a:r>
              <a:rPr lang="en-US" sz="2200" b="0" i="0">
                <a:solidFill>
                  <a:srgbClr val="000000"/>
                </a:solidFill>
                <a:effectLst/>
                <a:latin typeface="Arial" panose="020B0604020202020204" pitchFamily="34" charset="0"/>
                <a:cs typeface="Arial" panose="020B0604020202020204" pitchFamily="34" charset="0"/>
              </a:rPr>
              <a:t> and </a:t>
            </a:r>
            <a:r>
              <a:rPr lang="en-US" sz="2200" b="0" i="1" u="sng" strike="noStrike" err="1">
                <a:solidFill>
                  <a:srgbClr val="0563C1"/>
                </a:solidFill>
                <a:effectLst/>
                <a:latin typeface="Arial" panose="020B0604020202020204" pitchFamily="34" charset="0"/>
                <a:cs typeface="Arial" panose="020B0604020202020204" pitchFamily="34" charset="0"/>
                <a:hlinkClick r:id="rId3"/>
              </a:rPr>
              <a:t>Coopertition</a:t>
            </a:r>
            <a:r>
              <a:rPr lang="en-US" sz="2200" b="0" i="0">
                <a:solidFill>
                  <a:srgbClr val="000000"/>
                </a:solidFill>
                <a:effectLst/>
                <a:latin typeface="Arial" panose="020B0604020202020204" pitchFamily="34" charset="0"/>
                <a:cs typeface="Arial" panose="020B0604020202020204" pitchFamily="34" charset="0"/>
              </a:rPr>
              <a:t> guide all interactions and collaborations, ensuring that participants learn valuable life skills while respecting each other.</a:t>
            </a:r>
            <a:r>
              <a:rPr lang="en-US" sz="2200">
                <a:solidFill>
                  <a:srgbClr val="000000"/>
                </a:solidFill>
                <a:latin typeface="Arial" panose="020B0604020202020204" pitchFamily="34" charset="0"/>
                <a:cs typeface="Arial" panose="020B0604020202020204" pitchFamily="34" charset="0"/>
              </a:rPr>
              <a:t> </a:t>
            </a:r>
            <a:r>
              <a:rPr lang="en-US" sz="2200" b="0" i="1" err="1">
                <a:solidFill>
                  <a:srgbClr val="000000"/>
                </a:solidFill>
                <a:effectLst/>
                <a:latin typeface="Arial" panose="020B0604020202020204" pitchFamily="34" charset="0"/>
                <a:cs typeface="Arial" panose="020B0604020202020204" pitchFamily="34" charset="0"/>
              </a:rPr>
              <a:t>Coopertition</a:t>
            </a:r>
            <a:r>
              <a:rPr lang="en-US" sz="2200" b="0" i="0">
                <a:solidFill>
                  <a:srgbClr val="000000"/>
                </a:solidFill>
                <a:effectLst/>
                <a:latin typeface="Arial" panose="020B0604020202020204" pitchFamily="34" charset="0"/>
                <a:cs typeface="Arial" panose="020B0604020202020204" pitchFamily="34" charset="0"/>
              </a:rPr>
              <a:t> guide all interactions and collaborations, ensuring that participants learn valuable life skills while respecting each other. </a:t>
            </a:r>
          </a:p>
        </p:txBody>
      </p:sp>
      <p:sp>
        <p:nvSpPr>
          <p:cNvPr id="3" name="Title 2">
            <a:extLst>
              <a:ext uri="{FF2B5EF4-FFF2-40B4-BE49-F238E27FC236}">
                <a16:creationId xmlns:a16="http://schemas.microsoft.com/office/drawing/2014/main" id="{A48C9F3E-A3AA-6463-1A72-E12D6778E6E5}"/>
              </a:ext>
            </a:extLst>
          </p:cNvPr>
          <p:cNvSpPr>
            <a:spLocks noGrp="1"/>
          </p:cNvSpPr>
          <p:nvPr>
            <p:ph type="title"/>
          </p:nvPr>
        </p:nvSpPr>
        <p:spPr/>
        <p:txBody>
          <a:bodyPr>
            <a:normAutofit/>
          </a:bodyPr>
          <a:lstStyle/>
          <a:p>
            <a:r>
              <a:rPr lang="en-US" sz="3600">
                <a:latin typeface="Arial" panose="020B0604020202020204" pitchFamily="34" charset="0"/>
                <a:cs typeface="Arial" panose="020B0604020202020204" pitchFamily="34" charset="0"/>
              </a:rPr>
              <a:t>Team Expectations</a:t>
            </a:r>
          </a:p>
        </p:txBody>
      </p:sp>
      <p:sp>
        <p:nvSpPr>
          <p:cNvPr id="5" name="Slide Number Placeholder 4">
            <a:extLst>
              <a:ext uri="{FF2B5EF4-FFF2-40B4-BE49-F238E27FC236}">
                <a16:creationId xmlns:a16="http://schemas.microsoft.com/office/drawing/2014/main" id="{7F1083FD-0D91-8388-FD95-F2CCE8719FD7}"/>
              </a:ext>
            </a:extLst>
          </p:cNvPr>
          <p:cNvSpPr>
            <a:spLocks noGrp="1"/>
          </p:cNvSpPr>
          <p:nvPr>
            <p:ph type="sldNum" sz="quarter" idx="12"/>
          </p:nvPr>
        </p:nvSpPr>
        <p:spPr/>
        <p:txBody>
          <a:bodyPr/>
          <a:lstStyle/>
          <a:p>
            <a:fld id="{3E6BEBE3-5FB4-B249-8431-073478596EAE}" type="slidenum">
              <a:rPr lang="en-US" smtClean="0"/>
              <a:pPr/>
              <a:t>11</a:t>
            </a:fld>
            <a:endParaRPr lang="en-US"/>
          </a:p>
        </p:txBody>
      </p:sp>
    </p:spTree>
    <p:extLst>
      <p:ext uri="{BB962C8B-B14F-4D97-AF65-F5344CB8AC3E}">
        <p14:creationId xmlns:p14="http://schemas.microsoft.com/office/powerpoint/2010/main" val="2631759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88CF0F-7A5B-8267-BF23-6557F4F95498}"/>
              </a:ext>
            </a:extLst>
          </p:cNvPr>
          <p:cNvSpPr>
            <a:spLocks noGrp="1"/>
          </p:cNvSpPr>
          <p:nvPr>
            <p:ph type="body" sz="quarter" idx="14"/>
          </p:nvPr>
        </p:nvSpPr>
        <p:spPr>
          <a:xfrm>
            <a:off x="838200" y="1302707"/>
            <a:ext cx="10515600" cy="4628193"/>
          </a:xfrm>
        </p:spPr>
        <p:txBody>
          <a:bodyPr>
            <a:normAutofit fontScale="92500" lnSpcReduction="10000"/>
          </a:bodyPr>
          <a:lstStyle/>
          <a:p>
            <a:r>
              <a:rPr lang="en-US">
                <a:latin typeface="Arial" panose="020B0604020202020204" pitchFamily="34" charset="0"/>
                <a:cs typeface="Arial" panose="020B0604020202020204" pitchFamily="34" charset="0"/>
              </a:rPr>
              <a:t>Every young person participating in </a:t>
            </a:r>
            <a:r>
              <a:rPr lang="en-US" i="1">
                <a:latin typeface="Arial" panose="020B0604020202020204" pitchFamily="34" charset="0"/>
                <a:cs typeface="Arial" panose="020B0604020202020204" pitchFamily="34" charset="0"/>
              </a:rPr>
              <a:t>FIRST</a:t>
            </a:r>
            <a:r>
              <a:rPr lang="en-US">
                <a:latin typeface="Arial" panose="020B0604020202020204" pitchFamily="34" charset="0"/>
                <a:cs typeface="Arial" panose="020B0604020202020204" pitchFamily="34" charset="0"/>
              </a:rPr>
              <a:t> should be able to do so in a safe, respectful, and inclusive environment. If you experience behavior that makes you uncomfortable, no matter how small or insignificant it may seem, we encourage you to tell a trusted adult.  </a:t>
            </a:r>
          </a:p>
          <a:p>
            <a:r>
              <a:rPr lang="en-US">
                <a:latin typeface="Arial" panose="020B0604020202020204" pitchFamily="34" charset="0"/>
                <a:cs typeface="Arial" panose="020B0604020202020204" pitchFamily="34" charset="0"/>
              </a:rPr>
              <a:t>There are many ways you can report a concern. You can tell a trusted mentor or coach, an event volunteer, your </a:t>
            </a:r>
            <a:r>
              <a:rPr lang="en-US">
                <a:latin typeface="Arial" panose="020B0604020202020204" pitchFamily="34" charset="0"/>
                <a:cs typeface="Arial" panose="020B0604020202020204" pitchFamily="34" charset="0"/>
                <a:hlinkClick r:id="rId2"/>
              </a:rPr>
              <a:t>local </a:t>
            </a:r>
            <a:r>
              <a:rPr lang="en-US" i="1">
                <a:latin typeface="Arial" panose="020B0604020202020204" pitchFamily="34" charset="0"/>
                <a:cs typeface="Arial" panose="020B0604020202020204" pitchFamily="34" charset="0"/>
                <a:hlinkClick r:id="rId2"/>
              </a:rPr>
              <a:t>FIRST</a:t>
            </a:r>
            <a:r>
              <a:rPr lang="en-US">
                <a:latin typeface="Arial" panose="020B0604020202020204" pitchFamily="34" charset="0"/>
                <a:cs typeface="Arial" panose="020B0604020202020204" pitchFamily="34" charset="0"/>
                <a:hlinkClick r:id="rId2"/>
              </a:rPr>
              <a:t> leadership</a:t>
            </a:r>
            <a:r>
              <a:rPr lang="en-US">
                <a:latin typeface="Arial" panose="020B0604020202020204" pitchFamily="34" charset="0"/>
                <a:cs typeface="Arial" panose="020B0604020202020204" pitchFamily="34" charset="0"/>
              </a:rPr>
              <a:t>, or contact FIRST Youth Protection using our </a:t>
            </a:r>
            <a:r>
              <a:rPr lang="en-US">
                <a:latin typeface="Arial" panose="020B0604020202020204" pitchFamily="34" charset="0"/>
                <a:cs typeface="Arial" panose="020B0604020202020204" pitchFamily="34" charset="0"/>
                <a:hlinkClick r:id="rId3"/>
              </a:rPr>
              <a:t>Report a Concern</a:t>
            </a:r>
            <a:r>
              <a:rPr lang="en-US">
                <a:latin typeface="Arial" panose="020B0604020202020204" pitchFamily="34" charset="0"/>
                <a:cs typeface="Arial" panose="020B0604020202020204" pitchFamily="34" charset="0"/>
              </a:rPr>
              <a:t> portal. The important thing is: If you see – or hear, or experience, something concerning – say something. </a:t>
            </a:r>
          </a:p>
          <a:p>
            <a:r>
              <a:rPr lang="en-US">
                <a:latin typeface="Arial" panose="020B0604020202020204" pitchFamily="34" charset="0"/>
                <a:cs typeface="Arial" panose="020B0604020202020204" pitchFamily="34" charset="0"/>
              </a:rPr>
              <a:t>If you report a concern to </a:t>
            </a:r>
            <a:r>
              <a:rPr lang="en-US" i="1">
                <a:latin typeface="Arial" panose="020B0604020202020204" pitchFamily="34" charset="0"/>
                <a:cs typeface="Arial" panose="020B0604020202020204" pitchFamily="34" charset="0"/>
              </a:rPr>
              <a:t>FIRST</a:t>
            </a:r>
            <a:r>
              <a:rPr lang="en-US">
                <a:latin typeface="Arial" panose="020B0604020202020204" pitchFamily="34" charset="0"/>
                <a:cs typeface="Arial" panose="020B0604020202020204" pitchFamily="34" charset="0"/>
              </a:rPr>
              <a:t> Youth Protection, we will make sure your concern is addressed by an appropriate party best able to resolve the issue and will take appropriate action to ensure your safety. We expressly prohibit any form of retaliation for making a report to us. </a:t>
            </a:r>
          </a:p>
          <a:p>
            <a:r>
              <a:rPr lang="en-US">
                <a:latin typeface="Arial" panose="020B0604020202020204" pitchFamily="34" charset="0"/>
                <a:cs typeface="Arial" panose="020B0604020202020204" pitchFamily="34" charset="0"/>
              </a:rPr>
              <a:t>Your voice matters, and we're here to listen. Your courage in speaking up makes a difference and keeps everyone safe. </a:t>
            </a:r>
          </a:p>
          <a:p>
            <a:endParaRPr lang="en-US">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A48C9F3E-A3AA-6463-1A72-E12D6778E6E5}"/>
              </a:ext>
            </a:extLst>
          </p:cNvPr>
          <p:cNvSpPr>
            <a:spLocks noGrp="1"/>
          </p:cNvSpPr>
          <p:nvPr>
            <p:ph type="title"/>
          </p:nvPr>
        </p:nvSpPr>
        <p:spPr/>
        <p:txBody>
          <a:bodyPr>
            <a:normAutofit/>
          </a:bodyPr>
          <a:lstStyle/>
          <a:p>
            <a:r>
              <a:rPr lang="en-US" sz="3600">
                <a:latin typeface="Arial" panose="020B0604020202020204" pitchFamily="34" charset="0"/>
                <a:cs typeface="Arial" panose="020B0604020202020204" pitchFamily="34" charset="0"/>
              </a:rPr>
              <a:t>See something…Say something…</a:t>
            </a:r>
          </a:p>
        </p:txBody>
      </p:sp>
      <p:sp>
        <p:nvSpPr>
          <p:cNvPr id="5" name="Slide Number Placeholder 4">
            <a:extLst>
              <a:ext uri="{FF2B5EF4-FFF2-40B4-BE49-F238E27FC236}">
                <a16:creationId xmlns:a16="http://schemas.microsoft.com/office/drawing/2014/main" id="{7F1083FD-0D91-8388-FD95-F2CCE8719FD7}"/>
              </a:ext>
            </a:extLst>
          </p:cNvPr>
          <p:cNvSpPr>
            <a:spLocks noGrp="1"/>
          </p:cNvSpPr>
          <p:nvPr>
            <p:ph type="sldNum" sz="quarter" idx="12"/>
          </p:nvPr>
        </p:nvSpPr>
        <p:spPr/>
        <p:txBody>
          <a:bodyPr/>
          <a:lstStyle/>
          <a:p>
            <a:fld id="{3E6BEBE3-5FB4-B249-8431-073478596EAE}" type="slidenum">
              <a:rPr lang="en-US" smtClean="0"/>
              <a:pPr/>
              <a:t>12</a:t>
            </a:fld>
            <a:endParaRPr lang="en-US"/>
          </a:p>
        </p:txBody>
      </p:sp>
    </p:spTree>
    <p:extLst>
      <p:ext uri="{BB962C8B-B14F-4D97-AF65-F5344CB8AC3E}">
        <p14:creationId xmlns:p14="http://schemas.microsoft.com/office/powerpoint/2010/main" val="3592591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B1308D-BA89-7A2B-20E2-1F9A3CF0FC64}"/>
              </a:ext>
            </a:extLst>
          </p:cNvPr>
          <p:cNvSpPr>
            <a:spLocks noGrp="1"/>
          </p:cNvSpPr>
          <p:nvPr>
            <p:ph type="body" sz="quarter" idx="14"/>
          </p:nvPr>
        </p:nvSpPr>
        <p:spPr>
          <a:xfrm>
            <a:off x="533400" y="1485900"/>
            <a:ext cx="5734050" cy="4445000"/>
          </a:xfrm>
        </p:spPr>
        <p:txBody>
          <a:bodyPr vert="horz" lIns="91440" tIns="45720" rIns="91440" bIns="45720" rtlCol="0" anchor="t">
            <a:noAutofit/>
          </a:bodyPr>
          <a:lstStyle/>
          <a:p>
            <a:pPr marL="0" indent="0" fontAlgn="base">
              <a:buNone/>
            </a:pPr>
            <a:r>
              <a:rPr lang="en-US" i="1">
                <a:solidFill>
                  <a:srgbClr val="000000"/>
                </a:solidFill>
                <a:latin typeface="Arial" panose="020B0604020202020204" pitchFamily="34" charset="0"/>
                <a:cs typeface="Arial" panose="020B0604020202020204" pitchFamily="34" charset="0"/>
              </a:rPr>
              <a:t>FIRST</a:t>
            </a:r>
            <a:r>
              <a:rPr lang="en-US" b="0" i="0">
                <a:solidFill>
                  <a:srgbClr val="000000"/>
                </a:solidFill>
                <a:effectLst/>
                <a:latin typeface="Arial" panose="020B0604020202020204" pitchFamily="34" charset="0"/>
                <a:cs typeface="Arial" panose="020B0604020202020204" pitchFamily="34" charset="0"/>
              </a:rPr>
              <a:t> </a:t>
            </a:r>
            <a:r>
              <a:rPr lang="en-US">
                <a:solidFill>
                  <a:srgbClr val="000000"/>
                </a:solidFill>
                <a:latin typeface="Arial" panose="020B0604020202020204" pitchFamily="34" charset="0"/>
                <a:cs typeface="Arial" panose="020B0604020202020204" pitchFamily="34" charset="0"/>
              </a:rPr>
              <a:t>provides</a:t>
            </a:r>
            <a:r>
              <a:rPr lang="en-US" b="0" i="0">
                <a:solidFill>
                  <a:srgbClr val="000000"/>
                </a:solidFill>
                <a:effectLst/>
                <a:latin typeface="Arial" panose="020B0604020202020204" pitchFamily="34" charset="0"/>
                <a:cs typeface="Arial" panose="020B0604020202020204" pitchFamily="34" charset="0"/>
              </a:rPr>
              <a:t> multiple channels for </a:t>
            </a:r>
            <a:r>
              <a:rPr lang="en-US">
                <a:solidFill>
                  <a:srgbClr val="000000"/>
                </a:solidFill>
                <a:latin typeface="Arial" panose="020B0604020202020204" pitchFamily="34" charset="0"/>
                <a:cs typeface="Arial" panose="020B0604020202020204" pitchFamily="34" charset="0"/>
              </a:rPr>
              <a:t>reporting any concerns related to youth protection, and we respond to and address any reported incidents in accordance with our policies. </a:t>
            </a:r>
            <a:endParaRPr lang="en-US">
              <a:solidFill>
                <a:srgbClr val="3B3838"/>
              </a:solidFill>
              <a:latin typeface="Arial" panose="020B0604020202020204" pitchFamily="34" charset="0"/>
              <a:cs typeface="Arial" panose="020B0604020202020204" pitchFamily="34" charset="0"/>
            </a:endParaRPr>
          </a:p>
          <a:p>
            <a:pPr marL="0" indent="0">
              <a:buNone/>
            </a:pPr>
            <a:endParaRPr lang="en-US">
              <a:solidFill>
                <a:srgbClr val="000000"/>
              </a:solidFill>
              <a:latin typeface="Arial" panose="020B0604020202020204" pitchFamily="34" charset="0"/>
              <a:cs typeface="Arial" panose="020B0604020202020204" pitchFamily="34" charset="0"/>
            </a:endParaRPr>
          </a:p>
          <a:p>
            <a:pPr marL="342900" indent="-342900"/>
            <a:r>
              <a:rPr lang="en-US" b="0" i="0">
                <a:solidFill>
                  <a:srgbClr val="000000"/>
                </a:solidFill>
                <a:effectLst/>
                <a:latin typeface="Arial" panose="020B0604020202020204" pitchFamily="34" charset="0"/>
                <a:cs typeface="Arial" panose="020B0604020202020204" pitchFamily="34" charset="0"/>
              </a:rPr>
              <a:t>Online portal: </a:t>
            </a:r>
            <a:r>
              <a:rPr lang="en-US" b="0" i="0" u="sng" strike="noStrike">
                <a:solidFill>
                  <a:srgbClr val="0563C1"/>
                </a:solidFill>
                <a:effectLst/>
                <a:latin typeface="Arial" panose="020B0604020202020204" pitchFamily="34" charset="0"/>
                <a:cs typeface="Arial" panose="020B0604020202020204" pitchFamily="34" charset="0"/>
                <a:hlinkClick r:id="rId2"/>
              </a:rPr>
              <a:t>Report a Concern</a:t>
            </a:r>
            <a:r>
              <a:rPr lang="en-US" b="0" i="0">
                <a:solidFill>
                  <a:srgbClr val="000000"/>
                </a:solidFill>
                <a:effectLst/>
                <a:latin typeface="Arial" panose="020B0604020202020204" pitchFamily="34" charset="0"/>
                <a:cs typeface="Arial" panose="020B0604020202020204" pitchFamily="34" charset="0"/>
              </a:rPr>
              <a:t> </a:t>
            </a:r>
            <a:endParaRPr lang="en-US">
              <a:latin typeface="Arial" panose="020B0604020202020204" pitchFamily="34" charset="0"/>
              <a:cs typeface="Arial" panose="020B0604020202020204" pitchFamily="34" charset="0"/>
            </a:endParaRPr>
          </a:p>
          <a:p>
            <a:pPr marL="342900" indent="-342900" algn="l" rtl="0" fontAlgn="base"/>
            <a:r>
              <a:rPr lang="en-US" b="0" i="0">
                <a:solidFill>
                  <a:srgbClr val="000000"/>
                </a:solidFill>
                <a:effectLst/>
                <a:latin typeface="Arial" panose="020B0604020202020204" pitchFamily="34" charset="0"/>
                <a:cs typeface="Arial" panose="020B0604020202020204" pitchFamily="34" charset="0"/>
              </a:rPr>
              <a:t>Email: </a:t>
            </a:r>
            <a:r>
              <a:rPr lang="en-US" b="0" i="0" u="sng" strike="noStrike">
                <a:solidFill>
                  <a:srgbClr val="0563C1"/>
                </a:solidFill>
                <a:effectLst/>
                <a:latin typeface="Arial" panose="020B0604020202020204" pitchFamily="34" charset="0"/>
                <a:cs typeface="Arial" panose="020B0604020202020204" pitchFamily="34" charset="0"/>
                <a:hlinkClick r:id="rId3"/>
              </a:rPr>
              <a:t>safety@firstinspires.org</a:t>
            </a:r>
            <a:r>
              <a:rPr lang="en-US" b="0" i="0">
                <a:solidFill>
                  <a:srgbClr val="000000"/>
                </a:solidFill>
                <a:effectLst/>
                <a:latin typeface="Arial" panose="020B0604020202020204" pitchFamily="34" charset="0"/>
                <a:cs typeface="Arial" panose="020B0604020202020204" pitchFamily="34" charset="0"/>
              </a:rPr>
              <a:t> </a:t>
            </a:r>
          </a:p>
          <a:p>
            <a:pPr marL="342900" indent="-342900" algn="l" rtl="0" fontAlgn="base"/>
            <a:r>
              <a:rPr lang="en-US" b="0" i="0">
                <a:solidFill>
                  <a:srgbClr val="000000"/>
                </a:solidFill>
                <a:effectLst/>
                <a:latin typeface="Arial" panose="020B0604020202020204" pitchFamily="34" charset="0"/>
                <a:cs typeface="Arial" panose="020B0604020202020204" pitchFamily="34" charset="0"/>
              </a:rPr>
              <a:t>Phone: (603) 206-2050 </a:t>
            </a:r>
          </a:p>
        </p:txBody>
      </p:sp>
      <p:sp>
        <p:nvSpPr>
          <p:cNvPr id="3" name="Title 2">
            <a:extLst>
              <a:ext uri="{FF2B5EF4-FFF2-40B4-BE49-F238E27FC236}">
                <a16:creationId xmlns:a16="http://schemas.microsoft.com/office/drawing/2014/main" id="{8ABC5DA3-B440-D935-E799-023637ED71CF}"/>
              </a:ext>
            </a:extLst>
          </p:cNvPr>
          <p:cNvSpPr>
            <a:spLocks noGrp="1"/>
          </p:cNvSpPr>
          <p:nvPr>
            <p:ph type="title"/>
          </p:nvPr>
        </p:nvSpPr>
        <p:spPr>
          <a:xfrm>
            <a:off x="533399" y="365125"/>
            <a:ext cx="6105395" cy="803275"/>
          </a:xfrm>
        </p:spPr>
        <p:txBody>
          <a:bodyPr>
            <a:normAutofit fontScale="90000"/>
          </a:bodyPr>
          <a:lstStyle/>
          <a:p>
            <a:r>
              <a:rPr lang="en-US">
                <a:latin typeface="Arial" panose="020B0604020202020204" pitchFamily="34" charset="0"/>
                <a:cs typeface="Arial" panose="020B0604020202020204" pitchFamily="34" charset="0"/>
              </a:rPr>
              <a:t>How to Report Concerns to </a:t>
            </a:r>
            <a:r>
              <a:rPr lang="en-US" i="1">
                <a:latin typeface="Arial" panose="020B0604020202020204" pitchFamily="34" charset="0"/>
                <a:cs typeface="Arial" panose="020B0604020202020204" pitchFamily="34" charset="0"/>
              </a:rPr>
              <a:t>FIRST</a:t>
            </a:r>
            <a:r>
              <a:rPr lang="en-US">
                <a:latin typeface="Arial" panose="020B0604020202020204" pitchFamily="34" charset="0"/>
                <a:cs typeface="Arial" panose="020B0604020202020204" pitchFamily="34" charset="0"/>
              </a:rPr>
              <a:t> Youth Protection</a:t>
            </a:r>
          </a:p>
        </p:txBody>
      </p:sp>
    </p:spTree>
    <p:extLst>
      <p:ext uri="{BB962C8B-B14F-4D97-AF65-F5344CB8AC3E}">
        <p14:creationId xmlns:p14="http://schemas.microsoft.com/office/powerpoint/2010/main" val="2460845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B9CC8D-2CB2-6813-028F-D2ED0D264834}"/>
              </a:ext>
            </a:extLst>
          </p:cNvPr>
          <p:cNvSpPr>
            <a:spLocks noGrp="1"/>
          </p:cNvSpPr>
          <p:nvPr>
            <p:ph type="body" sz="quarter" idx="15"/>
          </p:nvPr>
        </p:nvSpPr>
        <p:spPr>
          <a:xfrm>
            <a:off x="5892657" y="2162175"/>
            <a:ext cx="5735781" cy="3768725"/>
          </a:xfrm>
        </p:spPr>
        <p:txBody>
          <a:bodyPr vert="horz" lIns="91440" tIns="45720" rIns="91440" bIns="45720" rtlCol="0" anchor="t">
            <a:normAutofit/>
          </a:bodyPr>
          <a:lstStyle/>
          <a:p>
            <a:pPr marL="0" indent="0" algn="l">
              <a:buNone/>
            </a:pPr>
            <a:r>
              <a:rPr lang="en-US" u="sng">
                <a:solidFill>
                  <a:srgbClr val="0563C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YPP</a:t>
            </a:r>
            <a:r>
              <a:rPr lang="en-US" b="0" i="0" u="sng" strike="noStrike">
                <a:solidFill>
                  <a:srgbClr val="0563C1"/>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FAQs</a:t>
            </a:r>
            <a:r>
              <a:rPr lang="en-US" b="0" i="0">
                <a:solidFill>
                  <a:srgbClr val="000000"/>
                </a:solidFill>
                <a:effectLst/>
                <a:latin typeface="Arial" panose="020B0604020202020204" pitchFamily="34" charset="0"/>
                <a:cs typeface="Arial" panose="020B0604020202020204" pitchFamily="34" charset="0"/>
              </a:rPr>
              <a:t> </a:t>
            </a:r>
            <a:endParaRPr lang="en-US">
              <a:latin typeface="Arial" panose="020B0604020202020204" pitchFamily="34" charset="0"/>
              <a:cs typeface="Arial" panose="020B0604020202020204" pitchFamily="34" charset="0"/>
            </a:endParaRPr>
          </a:p>
          <a:p>
            <a:pPr marL="0" indent="0" algn="l" rtl="0" fontAlgn="base">
              <a:buNone/>
            </a:pPr>
            <a:endParaRPr lang="en-US" b="0" i="0">
              <a:solidFill>
                <a:srgbClr val="000000"/>
              </a:solidFill>
              <a:effectLst/>
              <a:latin typeface="Arial" panose="020B0604020202020204" pitchFamily="34" charset="0"/>
              <a:cs typeface="Arial" panose="020B0604020202020204" pitchFamily="34" charset="0"/>
            </a:endParaRPr>
          </a:p>
          <a:p>
            <a:pPr marL="0" indent="0" algn="l" rtl="0" fontAlgn="base">
              <a:buNone/>
            </a:pPr>
            <a:r>
              <a:rPr lang="en-US" b="1" i="0">
                <a:solidFill>
                  <a:srgbClr val="000000"/>
                </a:solidFill>
                <a:effectLst/>
                <a:latin typeface="Arial" panose="020B0604020202020204" pitchFamily="34" charset="0"/>
                <a:cs typeface="Arial" panose="020B0604020202020204" pitchFamily="34" charset="0"/>
              </a:rPr>
              <a:t>Contact Information</a:t>
            </a:r>
            <a:r>
              <a:rPr lang="en-US" b="0" i="0">
                <a:solidFill>
                  <a:srgbClr val="000000"/>
                </a:solidFill>
                <a:effectLst/>
                <a:latin typeface="Arial" panose="020B0604020202020204" pitchFamily="34" charset="0"/>
                <a:cs typeface="Arial" panose="020B0604020202020204" pitchFamily="34" charset="0"/>
              </a:rPr>
              <a:t> </a:t>
            </a:r>
          </a:p>
          <a:p>
            <a:pPr marL="0" indent="0" algn="l" rtl="0" fontAlgn="base">
              <a:buNone/>
            </a:pPr>
            <a:r>
              <a:rPr lang="en-US" b="0" i="1">
                <a:solidFill>
                  <a:srgbClr val="333333"/>
                </a:solidFill>
                <a:effectLst/>
                <a:latin typeface="Arial" panose="020B0604020202020204" pitchFamily="34" charset="0"/>
                <a:cs typeface="Arial" panose="020B0604020202020204" pitchFamily="34" charset="0"/>
              </a:rPr>
              <a:t>FIRST</a:t>
            </a:r>
            <a:r>
              <a:rPr lang="en-US" b="0" i="0">
                <a:solidFill>
                  <a:srgbClr val="333333"/>
                </a:solidFill>
                <a:effectLst/>
                <a:latin typeface="Arial" panose="020B0604020202020204" pitchFamily="34" charset="0"/>
                <a:cs typeface="Arial" panose="020B0604020202020204" pitchFamily="34" charset="0"/>
              </a:rPr>
              <a:t> Youth Protection Program </a:t>
            </a:r>
            <a:br>
              <a:rPr lang="en-US" b="0" i="0">
                <a:solidFill>
                  <a:srgbClr val="333333"/>
                </a:solidFill>
                <a:effectLst/>
                <a:latin typeface="Arial" panose="020B0604020202020204" pitchFamily="34" charset="0"/>
                <a:cs typeface="Arial" panose="020B0604020202020204" pitchFamily="34" charset="0"/>
              </a:rPr>
            </a:br>
            <a:r>
              <a:rPr lang="en-US" b="0" i="0">
                <a:solidFill>
                  <a:srgbClr val="333333"/>
                </a:solidFill>
                <a:effectLst/>
                <a:latin typeface="Arial" panose="020B0604020202020204" pitchFamily="34" charset="0"/>
                <a:cs typeface="Arial" panose="020B0604020202020204" pitchFamily="34" charset="0"/>
              </a:rPr>
              <a:t>200 Bedford Street | Manchester, NH 03101 |  </a:t>
            </a:r>
            <a:r>
              <a:rPr lang="en-US" b="0" i="0" u="sng" strike="noStrike">
                <a:solidFill>
                  <a:srgbClr val="0563C1"/>
                </a:solidFill>
                <a:effectLst/>
                <a:latin typeface="Arial" panose="020B0604020202020204" pitchFamily="34" charset="0"/>
                <a:cs typeface="Arial" panose="020B0604020202020204" pitchFamily="34" charset="0"/>
                <a:hlinkClick r:id="rId3"/>
              </a:rPr>
              <a:t>www.firstinspires.org</a:t>
            </a:r>
            <a:r>
              <a:rPr lang="en-US" b="0" i="0">
                <a:solidFill>
                  <a:srgbClr val="000000"/>
                </a:solidFill>
                <a:effectLst/>
                <a:latin typeface="Arial" panose="020B0604020202020204" pitchFamily="34" charset="0"/>
                <a:cs typeface="Arial" panose="020B0604020202020204" pitchFamily="34" charset="0"/>
              </a:rPr>
              <a:t> </a:t>
            </a:r>
            <a:br>
              <a:rPr lang="en-US" b="0" i="0">
                <a:solidFill>
                  <a:srgbClr val="000000"/>
                </a:solidFill>
                <a:effectLst/>
                <a:latin typeface="Arial" panose="020B0604020202020204" pitchFamily="34" charset="0"/>
                <a:cs typeface="Arial" panose="020B0604020202020204" pitchFamily="34" charset="0"/>
              </a:rPr>
            </a:br>
            <a:r>
              <a:rPr lang="en-US" b="0" i="0">
                <a:solidFill>
                  <a:srgbClr val="333333"/>
                </a:solidFill>
                <a:effectLst/>
                <a:latin typeface="Arial" panose="020B0604020202020204" pitchFamily="34" charset="0"/>
                <a:cs typeface="Arial" panose="020B0604020202020204" pitchFamily="34" charset="0"/>
              </a:rPr>
              <a:t>Phone:</a:t>
            </a:r>
            <a:r>
              <a:rPr lang="en-US" b="0" i="0">
                <a:solidFill>
                  <a:srgbClr val="000000"/>
                </a:solidFill>
                <a:effectLst/>
                <a:latin typeface="Arial" panose="020B0604020202020204" pitchFamily="34" charset="0"/>
                <a:cs typeface="Arial" panose="020B0604020202020204" pitchFamily="34" charset="0"/>
              </a:rPr>
              <a:t> (603) 206-2050</a:t>
            </a:r>
            <a:r>
              <a:rPr lang="en-US" b="0" i="0">
                <a:solidFill>
                  <a:srgbClr val="333333"/>
                </a:solidFill>
                <a:effectLst/>
                <a:latin typeface="Arial" panose="020B0604020202020204" pitchFamily="34" charset="0"/>
                <a:cs typeface="Arial" panose="020B0604020202020204" pitchFamily="34" charset="0"/>
              </a:rPr>
              <a:t> | </a:t>
            </a:r>
            <a:r>
              <a:rPr lang="en-US" b="0" i="0" u="sng" strike="noStrike">
                <a:solidFill>
                  <a:srgbClr val="0563C1"/>
                </a:solidFill>
                <a:effectLst/>
                <a:latin typeface="Arial" panose="020B0604020202020204" pitchFamily="34" charset="0"/>
                <a:cs typeface="Arial" panose="020B0604020202020204" pitchFamily="34" charset="0"/>
                <a:hlinkClick r:id="rId4"/>
              </a:rPr>
              <a:t>safety@firstinspires.org</a:t>
            </a:r>
            <a:r>
              <a:rPr lang="en-US" b="0" i="0">
                <a:solidFill>
                  <a:srgbClr val="000000"/>
                </a:solidFill>
                <a:effectLst/>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89CB7CC0-CB0F-B134-F345-641FCD8EEB09}"/>
              </a:ext>
            </a:extLst>
          </p:cNvPr>
          <p:cNvSpPr>
            <a:spLocks noGrp="1"/>
          </p:cNvSpPr>
          <p:nvPr>
            <p:ph type="title"/>
          </p:nvPr>
        </p:nvSpPr>
        <p:spPr/>
        <p:txBody>
          <a:bodyPr>
            <a:normAutofit fontScale="90000"/>
          </a:bodyPr>
          <a:lstStyle/>
          <a:p>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Youth Protection Program FAQs and Contact Information</a:t>
            </a:r>
          </a:p>
        </p:txBody>
      </p:sp>
    </p:spTree>
    <p:extLst>
      <p:ext uri="{BB962C8B-B14F-4D97-AF65-F5344CB8AC3E}">
        <p14:creationId xmlns:p14="http://schemas.microsoft.com/office/powerpoint/2010/main" val="2662463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88CF0F-7A5B-8267-BF23-6557F4F95498}"/>
              </a:ext>
            </a:extLst>
          </p:cNvPr>
          <p:cNvSpPr>
            <a:spLocks noGrp="1"/>
          </p:cNvSpPr>
          <p:nvPr>
            <p:ph type="body" sz="quarter" idx="14"/>
          </p:nvPr>
        </p:nvSpPr>
        <p:spPr>
          <a:xfrm>
            <a:off x="623454" y="1091045"/>
            <a:ext cx="9882620" cy="4875989"/>
          </a:xfrm>
        </p:spPr>
        <p:txBody>
          <a:bodyPr vert="horz" lIns="91440" tIns="45720" rIns="91440" bIns="45720" rtlCol="0" anchor="t">
            <a:noAutofit/>
          </a:bodyPr>
          <a:lstStyle/>
          <a:p>
            <a:pPr fontAlgn="base"/>
            <a:r>
              <a:rPr lang="en-US" sz="1600" b="0">
                <a:solidFill>
                  <a:srgbClr val="000000"/>
                </a:solidFill>
                <a:effectLst/>
                <a:latin typeface="Arial" panose="020B0604020202020204" pitchFamily="34" charset="0"/>
                <a:cs typeface="Arial" panose="020B0604020202020204" pitchFamily="34" charset="0"/>
              </a:rPr>
              <a:t>2024 </a:t>
            </a:r>
            <a:r>
              <a:rPr lang="en-US" sz="1600" b="0" i="1">
                <a:solidFill>
                  <a:srgbClr val="000000"/>
                </a:solidFill>
                <a:effectLst/>
                <a:latin typeface="Arial" panose="020B0604020202020204" pitchFamily="34" charset="0"/>
                <a:cs typeface="Arial" panose="020B0604020202020204" pitchFamily="34" charset="0"/>
              </a:rPr>
              <a:t>FIRST</a:t>
            </a:r>
            <a:r>
              <a:rPr lang="en-US" sz="1600" b="0" baseline="30000">
                <a:solidFill>
                  <a:srgbClr val="000000"/>
                </a:solidFill>
                <a:effectLst/>
                <a:latin typeface="Arial" panose="020B0604020202020204" pitchFamily="34" charset="0"/>
                <a:cs typeface="Arial" panose="020B0604020202020204" pitchFamily="34" charset="0"/>
              </a:rPr>
              <a:t>®</a:t>
            </a:r>
            <a:r>
              <a:rPr lang="en-US" sz="1600" b="0">
                <a:solidFill>
                  <a:srgbClr val="000000"/>
                </a:solidFill>
                <a:effectLst/>
                <a:latin typeface="Arial" panose="020B0604020202020204" pitchFamily="34" charset="0"/>
                <a:cs typeface="Arial" panose="020B0604020202020204" pitchFamily="34" charset="0"/>
              </a:rPr>
              <a:t> Robotics Competition and </a:t>
            </a:r>
            <a:r>
              <a:rPr lang="en-US" sz="1600" b="0" i="1">
                <a:solidFill>
                  <a:srgbClr val="000000"/>
                </a:solidFill>
                <a:effectLst/>
                <a:latin typeface="Arial" panose="020B0604020202020204" pitchFamily="34" charset="0"/>
                <a:cs typeface="Arial" panose="020B0604020202020204" pitchFamily="34" charset="0"/>
              </a:rPr>
              <a:t>FIRST</a:t>
            </a:r>
            <a:r>
              <a:rPr lang="en-US" sz="1600" b="0" baseline="30000">
                <a:solidFill>
                  <a:srgbClr val="000000"/>
                </a:solidFill>
                <a:effectLst/>
                <a:latin typeface="Arial" panose="020B0604020202020204" pitchFamily="34" charset="0"/>
                <a:cs typeface="Arial" panose="020B0604020202020204" pitchFamily="34" charset="0"/>
              </a:rPr>
              <a:t>®</a:t>
            </a:r>
            <a:r>
              <a:rPr lang="en-US" sz="1600" b="0">
                <a:solidFill>
                  <a:srgbClr val="000000"/>
                </a:solidFill>
                <a:effectLst/>
                <a:latin typeface="Arial" panose="020B0604020202020204" pitchFamily="34" charset="0"/>
                <a:cs typeface="Arial" panose="020B0604020202020204" pitchFamily="34" charset="0"/>
              </a:rPr>
              <a:t> Tech Challenge Safety Manual -</a:t>
            </a:r>
            <a:r>
              <a:rPr lang="en-US" sz="1600" u="sng">
                <a:solidFill>
                  <a:srgbClr val="0563C1"/>
                </a:solidFill>
                <a:latin typeface="Arial" panose="020B0604020202020204" pitchFamily="34" charset="0"/>
                <a:cs typeface="Arial" panose="020B0604020202020204" pitchFamily="34" charset="0"/>
              </a:rPr>
              <a:t>https://www.firstinspires.org/sites/default/files/uploads/resource_library/frc/team-resources/safety/ftc-frc-safety-manual.pdf </a:t>
            </a:r>
          </a:p>
          <a:p>
            <a:pPr algn="l" rtl="0" fontAlgn="base">
              <a:buFont typeface="Arial" panose="020B0604020202020204" pitchFamily="34" charset="0"/>
              <a:buChar char="•"/>
            </a:pPr>
            <a:r>
              <a:rPr lang="en-US" sz="1600" b="0" i="1">
                <a:solidFill>
                  <a:srgbClr val="000000"/>
                </a:solidFill>
                <a:effectLst/>
                <a:latin typeface="Arial" panose="020B0604020202020204" pitchFamily="34" charset="0"/>
                <a:cs typeface="Arial" panose="020B0604020202020204" pitchFamily="34" charset="0"/>
              </a:rPr>
              <a:t>FIRST</a:t>
            </a:r>
            <a:r>
              <a:rPr lang="en-US" sz="1600" b="0" i="0">
                <a:solidFill>
                  <a:srgbClr val="000000"/>
                </a:solidFill>
                <a:effectLst/>
                <a:latin typeface="Arial" panose="020B0604020202020204" pitchFamily="34" charset="0"/>
                <a:cs typeface="Arial" panose="020B0604020202020204" pitchFamily="34" charset="0"/>
              </a:rPr>
              <a:t> Youth Protection Program Main page - </a:t>
            </a:r>
            <a:r>
              <a:rPr lang="en-US" sz="1600" b="0" i="0" u="sng" strike="noStrike">
                <a:solidFill>
                  <a:srgbClr val="0563C1"/>
                </a:solidFill>
                <a:effectLst/>
                <a:latin typeface="Arial" panose="020B0604020202020204" pitchFamily="34" charset="0"/>
                <a:cs typeface="Arial" panose="020B0604020202020204" pitchFamily="34" charset="0"/>
                <a:hlinkClick r:id="rId2"/>
              </a:rPr>
              <a:t>https://www.firstinspires.org/ypp</a:t>
            </a:r>
            <a:r>
              <a:rPr lang="en-US" sz="1600" b="0" i="0">
                <a:solidFill>
                  <a:srgbClr val="000000"/>
                </a:solidFill>
                <a:effectLst/>
                <a:latin typeface="Arial" panose="020B0604020202020204" pitchFamily="34" charset="0"/>
                <a:cs typeface="Arial" panose="020B0604020202020204" pitchFamily="34" charset="0"/>
              </a:rPr>
              <a:t> </a:t>
            </a:r>
          </a:p>
          <a:p>
            <a:pPr algn="l" rtl="0" fontAlgn="base">
              <a:buFont typeface="Arial" panose="020B0604020202020204" pitchFamily="34" charset="0"/>
              <a:buChar char="•"/>
            </a:pPr>
            <a:r>
              <a:rPr lang="en-US" sz="1600" b="0" i="1">
                <a:solidFill>
                  <a:srgbClr val="000000"/>
                </a:solidFill>
                <a:effectLst/>
                <a:latin typeface="Arial" panose="020B0604020202020204" pitchFamily="34" charset="0"/>
                <a:cs typeface="Arial" panose="020B0604020202020204" pitchFamily="34" charset="0"/>
              </a:rPr>
              <a:t>FIRST</a:t>
            </a:r>
            <a:r>
              <a:rPr lang="en-US" sz="1600" b="0" i="0">
                <a:solidFill>
                  <a:srgbClr val="000000"/>
                </a:solidFill>
                <a:effectLst/>
                <a:latin typeface="Arial" panose="020B0604020202020204" pitchFamily="34" charset="0"/>
                <a:cs typeface="Arial" panose="020B0604020202020204" pitchFamily="34" charset="0"/>
              </a:rPr>
              <a:t> Youth Protection Program (YPP) Guide - </a:t>
            </a:r>
            <a:r>
              <a:rPr lang="en-US" sz="1600" b="0" i="0" u="sng" strike="noStrike">
                <a:solidFill>
                  <a:srgbClr val="0563C1"/>
                </a:solidFill>
                <a:effectLst/>
                <a:latin typeface="Arial" panose="020B0604020202020204" pitchFamily="34" charset="0"/>
                <a:cs typeface="Arial" panose="020B0604020202020204" pitchFamily="34" charset="0"/>
                <a:hlinkClick r:id="rId3"/>
              </a:rPr>
              <a:t>https://www.firstinspires.org/sites/default/files/uploads/about/FIRST-YPP-ProgramGuide.pdf</a:t>
            </a:r>
            <a:r>
              <a:rPr lang="en-US" sz="1600" b="0" i="0">
                <a:solidFill>
                  <a:srgbClr val="000000"/>
                </a:solidFill>
                <a:effectLst/>
                <a:latin typeface="Arial" panose="020B0604020202020204" pitchFamily="34" charset="0"/>
                <a:cs typeface="Arial" panose="020B0604020202020204" pitchFamily="34" charset="0"/>
              </a:rPr>
              <a:t>  </a:t>
            </a:r>
          </a:p>
          <a:p>
            <a:pPr algn="l" rtl="0" fontAlgn="base">
              <a:buFont typeface="Arial" panose="020B0604020202020204" pitchFamily="34" charset="0"/>
              <a:buChar char="•"/>
            </a:pPr>
            <a:r>
              <a:rPr lang="en-US" sz="1600" b="0" i="1">
                <a:solidFill>
                  <a:srgbClr val="000000"/>
                </a:solidFill>
                <a:effectLst/>
                <a:latin typeface="Arial" panose="020B0604020202020204" pitchFamily="34" charset="0"/>
                <a:cs typeface="Arial" panose="020B0604020202020204" pitchFamily="34" charset="0"/>
              </a:rPr>
              <a:t>FIRST</a:t>
            </a:r>
            <a:r>
              <a:rPr lang="en-US" sz="1600" b="0" i="0">
                <a:solidFill>
                  <a:srgbClr val="000000"/>
                </a:solidFill>
                <a:effectLst/>
                <a:latin typeface="Arial" panose="020B0604020202020204" pitchFamily="34" charset="0"/>
                <a:cs typeface="Arial" panose="020B0604020202020204" pitchFamily="34" charset="0"/>
              </a:rPr>
              <a:t> Reporting Portal - </a:t>
            </a:r>
            <a:r>
              <a:rPr lang="en-US" sz="1600" b="0" i="0" u="sng" strike="noStrike">
                <a:solidFill>
                  <a:srgbClr val="0563C1"/>
                </a:solidFill>
                <a:effectLst/>
                <a:latin typeface="Arial" panose="020B0604020202020204" pitchFamily="34" charset="0"/>
                <a:cs typeface="Arial" panose="020B0604020202020204" pitchFamily="34" charset="0"/>
                <a:hlinkClick r:id="rId4"/>
              </a:rPr>
              <a:t>https://www.firstinspires.org/report</a:t>
            </a:r>
            <a:r>
              <a:rPr lang="en-US" sz="1600" b="0" i="0">
                <a:solidFill>
                  <a:srgbClr val="000000"/>
                </a:solidFill>
                <a:effectLst/>
                <a:latin typeface="Arial" panose="020B0604020202020204" pitchFamily="34" charset="0"/>
                <a:cs typeface="Arial" panose="020B0604020202020204" pitchFamily="34" charset="0"/>
              </a:rPr>
              <a:t>  </a:t>
            </a:r>
          </a:p>
          <a:p>
            <a:pPr algn="l" rtl="0" fontAlgn="base">
              <a:buFont typeface="Arial" panose="020B0604020202020204" pitchFamily="34" charset="0"/>
              <a:buChar char="•"/>
            </a:pPr>
            <a:r>
              <a:rPr lang="en-US" sz="1600" b="0" i="1">
                <a:solidFill>
                  <a:srgbClr val="000000"/>
                </a:solidFill>
                <a:effectLst/>
                <a:latin typeface="Arial" panose="020B0604020202020204" pitchFamily="34" charset="0"/>
                <a:cs typeface="Arial" panose="020B0604020202020204" pitchFamily="34" charset="0"/>
              </a:rPr>
              <a:t>FIRST </a:t>
            </a:r>
            <a:r>
              <a:rPr lang="en-US" sz="1600" b="0" i="0">
                <a:solidFill>
                  <a:srgbClr val="000000"/>
                </a:solidFill>
                <a:effectLst/>
                <a:latin typeface="Arial" panose="020B0604020202020204" pitchFamily="34" charset="0"/>
                <a:cs typeface="Arial" panose="020B0604020202020204" pitchFamily="34" charset="0"/>
              </a:rPr>
              <a:t>Youth Protection Program (YPP) training - </a:t>
            </a:r>
            <a:r>
              <a:rPr lang="en-US" sz="1600" b="0" i="0" u="sng" strike="noStrike">
                <a:solidFill>
                  <a:srgbClr val="0563C1"/>
                </a:solidFill>
                <a:effectLst/>
                <a:latin typeface="Arial" panose="020B0604020202020204" pitchFamily="34" charset="0"/>
                <a:cs typeface="Arial" panose="020B0604020202020204" pitchFamily="34" charset="0"/>
                <a:hlinkClick r:id="rId5"/>
              </a:rPr>
              <a:t>https://www.youtube.com/playlist?list=PLumXeb1tOUySHpI8eelwW62dNCEsE5ugf</a:t>
            </a:r>
            <a:r>
              <a:rPr lang="en-US" sz="1600" b="0" i="0">
                <a:solidFill>
                  <a:srgbClr val="000000"/>
                </a:solidFill>
                <a:effectLst/>
                <a:latin typeface="Arial" panose="020B0604020202020204" pitchFamily="34" charset="0"/>
                <a:cs typeface="Arial" panose="020B0604020202020204" pitchFamily="34" charset="0"/>
              </a:rPr>
              <a:t>  </a:t>
            </a:r>
          </a:p>
          <a:p>
            <a:pPr algn="l" rtl="0" fontAlgn="base">
              <a:buFont typeface="Arial" panose="020B0604020202020204" pitchFamily="34" charset="0"/>
              <a:buChar char="•"/>
            </a:pPr>
            <a:r>
              <a:rPr lang="en-US" sz="1600" b="0" i="0">
                <a:solidFill>
                  <a:srgbClr val="000000"/>
                </a:solidFill>
                <a:effectLst/>
                <a:latin typeface="Arial" panose="020B0604020202020204" pitchFamily="34" charset="0"/>
                <a:cs typeface="Arial" panose="020B0604020202020204" pitchFamily="34" charset="0"/>
              </a:rPr>
              <a:t>U.S. Report Child Abuse and Neglect Contact Information by State - </a:t>
            </a:r>
            <a:r>
              <a:rPr lang="en-US" sz="1600" b="0" i="0" u="sng" strike="noStrike">
                <a:solidFill>
                  <a:srgbClr val="0563C1"/>
                </a:solidFill>
                <a:effectLst/>
                <a:latin typeface="Arial" panose="020B0604020202020204" pitchFamily="34" charset="0"/>
                <a:cs typeface="Arial" panose="020B0604020202020204" pitchFamily="34" charset="0"/>
                <a:hlinkClick r:id="rId6"/>
              </a:rPr>
              <a:t>https://www.childwelfare.gov/organizations/?CWIGFunctionsaction=rols:main.dspList&amp;rolType=custom&amp;rs_id=5</a:t>
            </a:r>
            <a:r>
              <a:rPr lang="en-US" sz="1600" b="0" i="0">
                <a:solidFill>
                  <a:srgbClr val="000000"/>
                </a:solidFill>
                <a:effectLst/>
                <a:latin typeface="Arial" panose="020B0604020202020204" pitchFamily="34" charset="0"/>
                <a:cs typeface="Arial" panose="020B0604020202020204" pitchFamily="34" charset="0"/>
              </a:rPr>
              <a:t> </a:t>
            </a:r>
          </a:p>
          <a:p>
            <a:pPr algn="l" rtl="0" fontAlgn="base">
              <a:buFont typeface="Arial" panose="020B0604020202020204" pitchFamily="34" charset="0"/>
              <a:buChar char="•"/>
            </a:pPr>
            <a:r>
              <a:rPr lang="en-US" sz="1600" b="0" i="0">
                <a:solidFill>
                  <a:srgbClr val="000000"/>
                </a:solidFill>
                <a:effectLst/>
                <a:latin typeface="Arial" panose="020B0604020202020204" pitchFamily="34" charset="0"/>
                <a:cs typeface="Arial" panose="020B0604020202020204" pitchFamily="34" charset="0"/>
              </a:rPr>
              <a:t>Canada Report Suspected Child Maltreatment Contact Information by Province - </a:t>
            </a:r>
            <a:r>
              <a:rPr lang="en-US" sz="1600" b="0" i="0" u="sng" strike="noStrike">
                <a:solidFill>
                  <a:srgbClr val="0563C1"/>
                </a:solidFill>
                <a:effectLst/>
                <a:latin typeface="Arial" panose="020B0604020202020204" pitchFamily="34" charset="0"/>
                <a:cs typeface="Arial" panose="020B0604020202020204" pitchFamily="34" charset="0"/>
                <a:hlinkClick r:id="rId7"/>
              </a:rPr>
              <a:t>https://cwrp.ca/provincial-and-territorial-assistance</a:t>
            </a:r>
            <a:r>
              <a:rPr lang="en-US" sz="1600" b="0" i="0">
                <a:solidFill>
                  <a:srgbClr val="000000"/>
                </a:solidFill>
                <a:effectLst/>
                <a:latin typeface="Arial" panose="020B0604020202020204" pitchFamily="34" charset="0"/>
                <a:cs typeface="Arial" panose="020B0604020202020204" pitchFamily="34" charset="0"/>
              </a:rPr>
              <a:t>  </a:t>
            </a:r>
          </a:p>
          <a:p>
            <a:r>
              <a:rPr lang="en-US" sz="1600">
                <a:solidFill>
                  <a:srgbClr val="000000"/>
                </a:solidFill>
                <a:latin typeface="Arial" panose="020B0604020202020204" pitchFamily="34" charset="0"/>
                <a:cs typeface="Arial" panose="020B0604020202020204" pitchFamily="34" charset="0"/>
              </a:rPr>
              <a:t>ICMEC (International Center for Missing and Exploited Children) list of international, regional, national, and local legal instruments pertaining to the abuse of children and institutional responsibilities - </a:t>
            </a:r>
            <a:r>
              <a:rPr lang="en-US" sz="1600">
                <a:solidFill>
                  <a:srgbClr val="000000"/>
                </a:solidFill>
                <a:latin typeface="Arial" panose="020B0604020202020204" pitchFamily="34" charset="0"/>
                <a:cs typeface="Arial" panose="020B0604020202020204" pitchFamily="34" charset="0"/>
                <a:hlinkClick r:id="rId8"/>
              </a:rPr>
              <a:t>https://www.icmec.org/education-portal/international-national-law/</a:t>
            </a:r>
            <a:r>
              <a:rPr lang="en-US" sz="1600">
                <a:solidFill>
                  <a:srgbClr val="000000"/>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A48C9F3E-A3AA-6463-1A72-E12D6778E6E5}"/>
              </a:ext>
            </a:extLst>
          </p:cNvPr>
          <p:cNvSpPr>
            <a:spLocks noGrp="1"/>
          </p:cNvSpPr>
          <p:nvPr>
            <p:ph type="title"/>
          </p:nvPr>
        </p:nvSpPr>
        <p:spPr/>
        <p:txBody>
          <a:bodyPr>
            <a:normAutofit/>
          </a:bodyPr>
          <a:lstStyle/>
          <a:p>
            <a:r>
              <a:rPr lang="en-US" sz="3600">
                <a:latin typeface="Arial" panose="020B0604020202020204" pitchFamily="34" charset="0"/>
                <a:cs typeface="Arial" panose="020B0604020202020204" pitchFamily="34" charset="0"/>
              </a:rPr>
              <a:t>Helpful Links</a:t>
            </a:r>
          </a:p>
        </p:txBody>
      </p:sp>
      <p:sp>
        <p:nvSpPr>
          <p:cNvPr id="5" name="Slide Number Placeholder 4">
            <a:extLst>
              <a:ext uri="{FF2B5EF4-FFF2-40B4-BE49-F238E27FC236}">
                <a16:creationId xmlns:a16="http://schemas.microsoft.com/office/drawing/2014/main" id="{7F1083FD-0D91-8388-FD95-F2CCE8719FD7}"/>
              </a:ext>
            </a:extLst>
          </p:cNvPr>
          <p:cNvSpPr>
            <a:spLocks noGrp="1"/>
          </p:cNvSpPr>
          <p:nvPr>
            <p:ph type="sldNum" sz="quarter" idx="12"/>
          </p:nvPr>
        </p:nvSpPr>
        <p:spPr/>
        <p:txBody>
          <a:bodyPr/>
          <a:lstStyle/>
          <a:p>
            <a:fld id="{3E6BEBE3-5FB4-B249-8431-073478596EAE}" type="slidenum">
              <a:rPr lang="en-US" smtClean="0"/>
              <a:pPr/>
              <a:t>15</a:t>
            </a:fld>
            <a:endParaRPr lang="en-US"/>
          </a:p>
        </p:txBody>
      </p:sp>
    </p:spTree>
    <p:extLst>
      <p:ext uri="{BB962C8B-B14F-4D97-AF65-F5344CB8AC3E}">
        <p14:creationId xmlns:p14="http://schemas.microsoft.com/office/powerpoint/2010/main" val="1922542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0191D5-4959-2C19-2EF1-B2F3150FF15C}"/>
              </a:ext>
            </a:extLst>
          </p:cNvPr>
          <p:cNvSpPr>
            <a:spLocks noGrp="1"/>
          </p:cNvSpPr>
          <p:nvPr>
            <p:ph type="body" sz="quarter" idx="14"/>
          </p:nvPr>
        </p:nvSpPr>
        <p:spPr>
          <a:xfrm>
            <a:off x="838200" y="2324101"/>
            <a:ext cx="10515600" cy="3606800"/>
          </a:xfrm>
        </p:spPr>
        <p:txBody>
          <a:bodyPr vert="horz" lIns="91440" tIns="45720" rIns="91440" bIns="45720" rtlCol="0" anchor="t">
            <a:noAutofit/>
          </a:bodyPr>
          <a:lstStyle/>
          <a:p>
            <a:pPr marL="0" indent="0">
              <a:buNone/>
            </a:pPr>
            <a:r>
              <a:rPr lang="en-US" sz="2200" b="1">
                <a:solidFill>
                  <a:schemeClr val="tx1"/>
                </a:solidFill>
                <a:latin typeface="Arial" panose="020B0604020202020204" pitchFamily="34" charset="0"/>
                <a:cs typeface="Arial" panose="020B0604020202020204" pitchFamily="34" charset="0"/>
              </a:rPr>
              <a:t>Youth Participants</a:t>
            </a:r>
          </a:p>
          <a:p>
            <a:r>
              <a:rPr lang="en-US" sz="2200" u="sng">
                <a:solidFill>
                  <a:srgbClr val="2A6496"/>
                </a:solidFill>
                <a:latin typeface="Arial" panose="020B0604020202020204" pitchFamily="34" charset="0"/>
                <a:cs typeface="Arial" panose="020B0604020202020204" pitchFamily="34" charset="0"/>
                <a:hlinkClick r:id="rId2"/>
              </a:rPr>
              <a:t>Team Safety Meeting Video – Middle School Version</a:t>
            </a:r>
            <a:r>
              <a:rPr lang="en-US" sz="2200">
                <a:solidFill>
                  <a:srgbClr val="428BCA"/>
                </a:solidFill>
                <a:latin typeface="Arial" panose="020B0604020202020204" pitchFamily="34" charset="0"/>
                <a:cs typeface="Arial" panose="020B0604020202020204" pitchFamily="34" charset="0"/>
              </a:rPr>
              <a:t> </a:t>
            </a:r>
            <a:r>
              <a:rPr lang="en-US" sz="2200">
                <a:solidFill>
                  <a:schemeClr val="tx1"/>
                </a:solidFill>
                <a:latin typeface="Arial" panose="020B0604020202020204" pitchFamily="34" charset="0"/>
                <a:cs typeface="Arial" panose="020B0604020202020204" pitchFamily="34" charset="0"/>
              </a:rPr>
              <a:t>(6.14min)</a:t>
            </a:r>
          </a:p>
          <a:p>
            <a:r>
              <a:rPr lang="en-US" sz="2200">
                <a:solidFill>
                  <a:srgbClr val="428BCA"/>
                </a:solidFill>
                <a:latin typeface="Arial" panose="020B0604020202020204" pitchFamily="34" charset="0"/>
                <a:cs typeface="Arial" panose="020B0604020202020204" pitchFamily="34" charset="0"/>
                <a:hlinkClick r:id="rId3"/>
              </a:rPr>
              <a:t>Team Safety Meeting Video – High School Version</a:t>
            </a:r>
            <a:r>
              <a:rPr lang="en-US" sz="2200">
                <a:solidFill>
                  <a:srgbClr val="428BCA"/>
                </a:solidFill>
                <a:latin typeface="Arial" panose="020B0604020202020204" pitchFamily="34" charset="0"/>
                <a:cs typeface="Arial" panose="020B0604020202020204" pitchFamily="34" charset="0"/>
              </a:rPr>
              <a:t> </a:t>
            </a:r>
            <a:r>
              <a:rPr lang="en-US" sz="2200">
                <a:solidFill>
                  <a:schemeClr val="tx1"/>
                </a:solidFill>
                <a:latin typeface="Arial" panose="020B0604020202020204" pitchFamily="34" charset="0"/>
                <a:cs typeface="Arial" panose="020B0604020202020204" pitchFamily="34" charset="0"/>
              </a:rPr>
              <a:t>(6.50 min)</a:t>
            </a:r>
          </a:p>
          <a:p>
            <a:pPr marL="0" indent="0">
              <a:buNone/>
            </a:pPr>
            <a:endParaRPr lang="en-US" sz="2200">
              <a:solidFill>
                <a:schemeClr val="tx1"/>
              </a:solidFill>
              <a:latin typeface="Arial" panose="020B0604020202020204" pitchFamily="34" charset="0"/>
              <a:cs typeface="Arial" panose="020B0604020202020204" pitchFamily="34" charset="0"/>
            </a:endParaRPr>
          </a:p>
          <a:p>
            <a:pPr marL="0" indent="0">
              <a:buNone/>
            </a:pPr>
            <a:r>
              <a:rPr lang="en-US" sz="2200" b="1">
                <a:solidFill>
                  <a:schemeClr val="tx1"/>
                </a:solidFill>
                <a:latin typeface="Arial" panose="020B0604020202020204" pitchFamily="34" charset="0"/>
                <a:cs typeface="Arial" panose="020B0604020202020204" pitchFamily="34" charset="0"/>
              </a:rPr>
              <a:t>Adults</a:t>
            </a:r>
          </a:p>
          <a:p>
            <a:r>
              <a:rPr lang="en-US" sz="2200">
                <a:solidFill>
                  <a:srgbClr val="428BCA"/>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Keeping Kids Safe – for adults working </a:t>
            </a:r>
            <a:r>
              <a:rPr lang="en-US" sz="2200" b="0" i="0">
                <a:solidFill>
                  <a:srgbClr val="428BCA"/>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with youth</a:t>
            </a:r>
            <a:r>
              <a:rPr lang="en-US" sz="2200">
                <a:solidFill>
                  <a:srgbClr val="428BCA"/>
                </a:solidFill>
                <a:latin typeface="Arial" panose="020B0604020202020204" pitchFamily="34" charset="0"/>
                <a:cs typeface="Arial" panose="020B0604020202020204" pitchFamily="34" charset="0"/>
              </a:rPr>
              <a:t> </a:t>
            </a:r>
            <a:r>
              <a:rPr lang="en-US" sz="2200">
                <a:solidFill>
                  <a:schemeClr val="tx1"/>
                </a:solidFill>
                <a:latin typeface="Arial" panose="020B0604020202020204" pitchFamily="34" charset="0"/>
                <a:cs typeface="Arial" panose="020B0604020202020204" pitchFamily="34" charset="0"/>
              </a:rPr>
              <a:t>(8.05 min)</a:t>
            </a:r>
          </a:p>
          <a:p>
            <a:r>
              <a:rPr lang="en-US" sz="2200">
                <a:solidFill>
                  <a:srgbClr val="428BCA"/>
                </a:solidFill>
                <a:latin typeface="Arial" panose="020B0604020202020204" pitchFamily="34" charset="0"/>
                <a:cs typeface="Arial" panose="020B0604020202020204" pitchFamily="34" charset="0"/>
                <a:hlinkClick r:id="rId5"/>
              </a:rPr>
              <a:t>Youth Protection Training – Adult Coaches/Mentors and Volunteers</a:t>
            </a:r>
            <a:r>
              <a:rPr lang="en-US" sz="2200">
                <a:solidFill>
                  <a:schemeClr val="tx1"/>
                </a:solidFill>
                <a:latin typeface="Arial" panose="020B0604020202020204" pitchFamily="34" charset="0"/>
                <a:cs typeface="Arial" panose="020B0604020202020204" pitchFamily="34" charset="0"/>
              </a:rPr>
              <a:t> (25 min)</a:t>
            </a:r>
          </a:p>
          <a:p>
            <a:pPr lvl="1">
              <a:buFont typeface="Courier New" panose="020B0604020202020204" pitchFamily="34" charset="0"/>
              <a:buChar char="o"/>
            </a:pPr>
            <a:r>
              <a:rPr lang="en-US" sz="1900">
                <a:solidFill>
                  <a:schemeClr val="tx1"/>
                </a:solidFill>
                <a:latin typeface="Arial" panose="020B0604020202020204" pitchFamily="34" charset="0"/>
                <a:cs typeface="Arial" panose="020B0604020202020204" pitchFamily="34" charset="0"/>
              </a:rPr>
              <a:t>To be completed every year </a:t>
            </a:r>
          </a:p>
          <a:p>
            <a:endParaRPr lang="en-US" sz="2300">
              <a:solidFill>
                <a:srgbClr val="000000"/>
              </a:solidFill>
            </a:endParaRPr>
          </a:p>
        </p:txBody>
      </p:sp>
      <p:sp>
        <p:nvSpPr>
          <p:cNvPr id="3" name="Title 2">
            <a:extLst>
              <a:ext uri="{FF2B5EF4-FFF2-40B4-BE49-F238E27FC236}">
                <a16:creationId xmlns:a16="http://schemas.microsoft.com/office/drawing/2014/main" id="{69E4747A-52BD-1CD2-3960-31DE624722A0}"/>
              </a:ext>
            </a:extLst>
          </p:cNvPr>
          <p:cNvSpPr>
            <a:spLocks noGrp="1"/>
          </p:cNvSpPr>
          <p:nvPr>
            <p:ph type="title"/>
          </p:nvPr>
        </p:nvSpPr>
        <p:spPr>
          <a:xfrm>
            <a:off x="495090" y="485775"/>
            <a:ext cx="10858710" cy="682625"/>
          </a:xfrm>
        </p:spPr>
        <p:txBody>
          <a:bodyPr>
            <a:noAutofit/>
          </a:bodyPr>
          <a:lstStyle/>
          <a:p>
            <a:r>
              <a:rPr lang="en-US" sz="3600" i="1">
                <a:latin typeface="Arial" panose="020B0604020202020204" pitchFamily="34" charset="0"/>
                <a:cs typeface="Arial" panose="020B0604020202020204" pitchFamily="34" charset="0"/>
              </a:rPr>
              <a:t>FIRST</a:t>
            </a:r>
            <a:r>
              <a:rPr lang="en-US" sz="3600" baseline="30000">
                <a:solidFill>
                  <a:schemeClr val="tx1"/>
                </a:solidFill>
                <a:latin typeface="Arial" panose="020B0604020202020204" pitchFamily="34" charset="0"/>
                <a:cs typeface="Arial" panose="020B0604020202020204" pitchFamily="34" charset="0"/>
              </a:rPr>
              <a:t>®</a:t>
            </a:r>
            <a:r>
              <a:rPr lang="en-US" sz="3600" i="1">
                <a:latin typeface="Arial" panose="020B0604020202020204" pitchFamily="34" charset="0"/>
                <a:cs typeface="Arial" panose="020B0604020202020204" pitchFamily="34" charset="0"/>
              </a:rPr>
              <a:t> </a:t>
            </a:r>
            <a:r>
              <a:rPr lang="en-US" sz="3600">
                <a:latin typeface="Arial" panose="020B0604020202020204" pitchFamily="34" charset="0"/>
                <a:cs typeface="Arial" panose="020B0604020202020204" pitchFamily="34" charset="0"/>
              </a:rPr>
              <a:t>Youth Protection Program (YPP) Training</a:t>
            </a:r>
          </a:p>
        </p:txBody>
      </p:sp>
      <p:sp>
        <p:nvSpPr>
          <p:cNvPr id="5" name="Slide Number Placeholder 4">
            <a:extLst>
              <a:ext uri="{FF2B5EF4-FFF2-40B4-BE49-F238E27FC236}">
                <a16:creationId xmlns:a16="http://schemas.microsoft.com/office/drawing/2014/main" id="{B3809EED-A97C-E188-F354-1689EB57C103}"/>
              </a:ext>
            </a:extLst>
          </p:cNvPr>
          <p:cNvSpPr>
            <a:spLocks noGrp="1"/>
          </p:cNvSpPr>
          <p:nvPr>
            <p:ph type="sldNum" sz="quarter" idx="12"/>
          </p:nvPr>
        </p:nvSpPr>
        <p:spPr/>
        <p:txBody>
          <a:bodyPr/>
          <a:lstStyle/>
          <a:p>
            <a:fld id="{3E6BEBE3-5FB4-B249-8431-073478596EAE}" type="slidenum">
              <a:rPr lang="en-US" smtClean="0"/>
              <a:pPr/>
              <a:t>2</a:t>
            </a:fld>
            <a:endParaRPr lang="en-US"/>
          </a:p>
        </p:txBody>
      </p:sp>
      <p:sp>
        <p:nvSpPr>
          <p:cNvPr id="7" name="Text Placeholder 6">
            <a:extLst>
              <a:ext uri="{FF2B5EF4-FFF2-40B4-BE49-F238E27FC236}">
                <a16:creationId xmlns:a16="http://schemas.microsoft.com/office/drawing/2014/main" id="{87D34A44-AB08-3302-76A2-783B6481CCEF}"/>
              </a:ext>
            </a:extLst>
          </p:cNvPr>
          <p:cNvSpPr>
            <a:spLocks noGrp="1"/>
          </p:cNvSpPr>
          <p:nvPr>
            <p:ph type="body" sz="quarter" idx="13"/>
          </p:nvPr>
        </p:nvSpPr>
        <p:spPr>
          <a:xfrm>
            <a:off x="378913" y="1295595"/>
            <a:ext cx="10974887" cy="1102490"/>
          </a:xfrm>
        </p:spPr>
        <p:txBody>
          <a:bodyPr vert="horz" lIns="91440" tIns="45720" rIns="91440" bIns="45720" rtlCol="0" anchor="t">
            <a:normAutofit fontScale="70000" lnSpcReduction="20000"/>
          </a:bodyPr>
          <a:lstStyle/>
          <a:p>
            <a:pPr>
              <a:lnSpc>
                <a:spcPct val="120000"/>
              </a:lnSpc>
            </a:pPr>
            <a:r>
              <a:rPr lang="en-US" i="0">
                <a:latin typeface="Arial" panose="020B0604020202020204" pitchFamily="34" charset="0"/>
                <a:cs typeface="Arial" panose="020B0604020202020204" pitchFamily="34" charset="0"/>
              </a:rPr>
              <a:t>Play the YPP training video for the youth participants according to their age group. </a:t>
            </a:r>
            <a:br>
              <a:rPr lang="en-US" i="0">
                <a:latin typeface="Arial" panose="020B0604020202020204" pitchFamily="34" charset="0"/>
                <a:cs typeface="Arial" panose="020B0604020202020204" pitchFamily="34" charset="0"/>
              </a:rPr>
            </a:br>
            <a:r>
              <a:rPr lang="en-US" i="0">
                <a:latin typeface="Arial" panose="020B0604020202020204" pitchFamily="34" charset="0"/>
                <a:cs typeface="Arial" panose="020B0604020202020204" pitchFamily="34" charset="0"/>
              </a:rPr>
              <a:t>Coaches/mentors should review the adult training and discuss YPP guidelines for the season.</a:t>
            </a:r>
            <a:endParaRPr lang="en-US">
              <a:latin typeface="Arial" panose="020B0604020202020204" pitchFamily="34" charset="0"/>
              <a:cs typeface="Arial" panose="020B0604020202020204" pitchFamily="34" charset="0"/>
            </a:endParaRPr>
          </a:p>
        </p:txBody>
      </p:sp>
      <p:pic>
        <p:nvPicPr>
          <p:cNvPr id="8" name="Picture 7" descr="A green circle with white text and a logo&#10;&#10;Description automatically generated">
            <a:extLst>
              <a:ext uri="{FF2B5EF4-FFF2-40B4-BE49-F238E27FC236}">
                <a16:creationId xmlns:a16="http://schemas.microsoft.com/office/drawing/2014/main" id="{23E84136-431D-98E9-0DDA-9483ED77301C}"/>
              </a:ext>
            </a:extLst>
          </p:cNvPr>
          <p:cNvPicPr>
            <a:picLocks noChangeAspect="1"/>
          </p:cNvPicPr>
          <p:nvPr/>
        </p:nvPicPr>
        <p:blipFill>
          <a:blip r:embed="rId6"/>
          <a:stretch>
            <a:fillRect/>
          </a:stretch>
        </p:blipFill>
        <p:spPr>
          <a:xfrm>
            <a:off x="9477375" y="2114550"/>
            <a:ext cx="2447925" cy="2447925"/>
          </a:xfrm>
          <a:prstGeom prst="rect">
            <a:avLst/>
          </a:prstGeom>
        </p:spPr>
      </p:pic>
    </p:spTree>
    <p:extLst>
      <p:ext uri="{BB962C8B-B14F-4D97-AF65-F5344CB8AC3E}">
        <p14:creationId xmlns:p14="http://schemas.microsoft.com/office/powerpoint/2010/main" val="1127891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B1308D-BA89-7A2B-20E2-1F9A3CF0FC64}"/>
              </a:ext>
            </a:extLst>
          </p:cNvPr>
          <p:cNvSpPr>
            <a:spLocks noGrp="1"/>
          </p:cNvSpPr>
          <p:nvPr>
            <p:ph type="body" sz="quarter" idx="14"/>
          </p:nvPr>
        </p:nvSpPr>
        <p:spPr>
          <a:xfrm>
            <a:off x="533400" y="1638300"/>
            <a:ext cx="5734050" cy="4292600"/>
          </a:xfrm>
        </p:spPr>
        <p:txBody>
          <a:bodyPr vert="horz" lIns="91440" tIns="45720" rIns="91440" bIns="45720" rtlCol="0" anchor="t">
            <a:noAutofit/>
          </a:bodyPr>
          <a:lstStyle/>
          <a:p>
            <a:pPr marL="0" indent="0">
              <a:buNone/>
            </a:pPr>
            <a:r>
              <a:rPr lang="en-US">
                <a:solidFill>
                  <a:srgbClr val="000000"/>
                </a:solidFill>
                <a:latin typeface="Arial" panose="020B0604020202020204" pitchFamily="34" charset="0"/>
                <a:cs typeface="Arial" panose="020B0604020202020204" pitchFamily="34" charset="0"/>
              </a:rPr>
              <a:t>At</a:t>
            </a:r>
            <a:r>
              <a:rPr lang="en-US" i="1">
                <a:solidFill>
                  <a:srgbClr val="000000"/>
                </a:solidFill>
                <a:latin typeface="Arial" panose="020B0604020202020204" pitchFamily="34" charset="0"/>
                <a:cs typeface="Arial" panose="020B0604020202020204" pitchFamily="34" charset="0"/>
              </a:rPr>
              <a:t> </a:t>
            </a:r>
            <a:r>
              <a:rPr lang="en-US" b="0" i="1">
                <a:solidFill>
                  <a:srgbClr val="000000"/>
                </a:solidFill>
                <a:effectLst/>
                <a:latin typeface="Arial" panose="020B0604020202020204" pitchFamily="34" charset="0"/>
                <a:cs typeface="Arial" panose="020B0604020202020204" pitchFamily="34" charset="0"/>
              </a:rPr>
              <a:t>FIRST</a:t>
            </a:r>
            <a:r>
              <a:rPr lang="en-US" i="1" baseline="30000">
                <a:solidFill>
                  <a:srgbClr val="000000"/>
                </a:solidFill>
                <a:latin typeface="Arial" panose="020B0604020202020204" pitchFamily="34" charset="0"/>
                <a:cs typeface="Arial" panose="020B0604020202020204" pitchFamily="34" charset="0"/>
              </a:rPr>
              <a:t>®</a:t>
            </a:r>
            <a:r>
              <a:rPr lang="en-US">
                <a:solidFill>
                  <a:srgbClr val="000000"/>
                </a:solidFill>
                <a:latin typeface="Arial" panose="020B0604020202020204" pitchFamily="34" charset="0"/>
                <a:cs typeface="Arial" panose="020B0604020202020204" pitchFamily="34" charset="0"/>
              </a:rPr>
              <a:t>, we are committed to creating</a:t>
            </a:r>
            <a:r>
              <a:rPr lang="en-US" b="0" i="0">
                <a:solidFill>
                  <a:srgbClr val="000000"/>
                </a:solidFill>
                <a:effectLst/>
                <a:latin typeface="Arial" panose="020B0604020202020204" pitchFamily="34" charset="0"/>
                <a:cs typeface="Arial" panose="020B0604020202020204" pitchFamily="34" charset="0"/>
              </a:rPr>
              <a:t> a </a:t>
            </a:r>
            <a:r>
              <a:rPr lang="en-US">
                <a:solidFill>
                  <a:srgbClr val="000000"/>
                </a:solidFill>
                <a:latin typeface="Arial" panose="020B0604020202020204" pitchFamily="34" charset="0"/>
                <a:cs typeface="Arial" panose="020B0604020202020204" pitchFamily="34" charset="0"/>
              </a:rPr>
              <a:t>safe</a:t>
            </a:r>
            <a:r>
              <a:rPr lang="en-US" b="0" i="0">
                <a:solidFill>
                  <a:srgbClr val="000000"/>
                </a:solidFill>
                <a:effectLst/>
                <a:latin typeface="Arial" panose="020B0604020202020204" pitchFamily="34" charset="0"/>
                <a:cs typeface="Arial" panose="020B0604020202020204" pitchFamily="34" charset="0"/>
              </a:rPr>
              <a:t>, </a:t>
            </a:r>
            <a:r>
              <a:rPr lang="en-US">
                <a:solidFill>
                  <a:srgbClr val="000000"/>
                </a:solidFill>
                <a:latin typeface="Arial" panose="020B0604020202020204" pitchFamily="34" charset="0"/>
                <a:cs typeface="Arial" panose="020B0604020202020204" pitchFamily="34" charset="0"/>
              </a:rPr>
              <a:t>inclusive</a:t>
            </a:r>
            <a:r>
              <a:rPr lang="en-US" b="0" i="0">
                <a:solidFill>
                  <a:srgbClr val="000000"/>
                </a:solidFill>
                <a:effectLst/>
                <a:latin typeface="Arial" panose="020B0604020202020204" pitchFamily="34" charset="0"/>
                <a:cs typeface="Arial" panose="020B0604020202020204" pitchFamily="34" charset="0"/>
              </a:rPr>
              <a:t>, and </a:t>
            </a:r>
            <a:r>
              <a:rPr lang="en-US">
                <a:solidFill>
                  <a:srgbClr val="000000"/>
                </a:solidFill>
                <a:latin typeface="Arial" panose="020B0604020202020204" pitchFamily="34" charset="0"/>
                <a:cs typeface="Arial" panose="020B0604020202020204" pitchFamily="34" charset="0"/>
              </a:rPr>
              <a:t>inspiring environment where young people can thrive</a:t>
            </a:r>
            <a:r>
              <a:rPr lang="en-US" b="0" i="0">
                <a:solidFill>
                  <a:srgbClr val="000000"/>
                </a:solidFill>
                <a:effectLst/>
                <a:latin typeface="Arial" panose="020B0604020202020204" pitchFamily="34" charset="0"/>
                <a:cs typeface="Arial" panose="020B0604020202020204" pitchFamily="34" charset="0"/>
              </a:rPr>
              <a:t>. The </a:t>
            </a:r>
            <a:r>
              <a:rPr lang="en-US">
                <a:solidFill>
                  <a:srgbClr val="000000"/>
                </a:solidFill>
                <a:latin typeface="Arial" panose="020B0604020202020204" pitchFamily="34" charset="0"/>
                <a:cs typeface="Arial" panose="020B0604020202020204" pitchFamily="34" charset="0"/>
              </a:rPr>
              <a:t>safety and well-being </a:t>
            </a:r>
            <a:r>
              <a:rPr lang="en-US" b="0" i="0">
                <a:solidFill>
                  <a:srgbClr val="000000"/>
                </a:solidFill>
                <a:effectLst/>
                <a:latin typeface="Arial" panose="020B0604020202020204" pitchFamily="34" charset="0"/>
                <a:cs typeface="Arial" panose="020B0604020202020204" pitchFamily="34" charset="0"/>
              </a:rPr>
              <a:t>of </a:t>
            </a:r>
            <a:r>
              <a:rPr lang="en-US">
                <a:solidFill>
                  <a:srgbClr val="000000"/>
                </a:solidFill>
                <a:latin typeface="Arial" panose="020B0604020202020204" pitchFamily="34" charset="0"/>
                <a:cs typeface="Arial" panose="020B0604020202020204" pitchFamily="34" charset="0"/>
              </a:rPr>
              <a:t>our youth participants are critically important. </a:t>
            </a:r>
            <a:endParaRPr lang="en-US">
              <a:solidFill>
                <a:srgbClr val="3B3838"/>
              </a:solidFill>
              <a:latin typeface="Arial" panose="020B0604020202020204" pitchFamily="34" charset="0"/>
              <a:cs typeface="Arial" panose="020B0604020202020204" pitchFamily="34" charset="0"/>
            </a:endParaRPr>
          </a:p>
          <a:p>
            <a:pPr marL="0" indent="0">
              <a:buNone/>
            </a:pPr>
            <a:r>
              <a:rPr lang="en-US">
                <a:solidFill>
                  <a:srgbClr val="000000"/>
                </a:solidFill>
                <a:latin typeface="Arial" panose="020B0604020202020204" pitchFamily="34" charset="0"/>
                <a:cs typeface="Arial" panose="020B0604020202020204" pitchFamily="34" charset="0"/>
              </a:rPr>
              <a:t>Our youth protection policies reflect our dedication </a:t>
            </a:r>
            <a:r>
              <a:rPr lang="en-US" b="0" i="0">
                <a:solidFill>
                  <a:srgbClr val="000000"/>
                </a:solidFill>
                <a:effectLst/>
                <a:latin typeface="Arial" panose="020B0604020202020204" pitchFamily="34" charset="0"/>
                <a:cs typeface="Arial" panose="020B0604020202020204" pitchFamily="34" charset="0"/>
              </a:rPr>
              <a:t>to </a:t>
            </a:r>
            <a:r>
              <a:rPr lang="en-US">
                <a:solidFill>
                  <a:srgbClr val="000000"/>
                </a:solidFill>
                <a:latin typeface="Arial" panose="020B0604020202020204" pitchFamily="34" charset="0"/>
                <a:cs typeface="Arial" panose="020B0604020202020204" pitchFamily="34" charset="0"/>
              </a:rPr>
              <a:t>nurturing the potential of every youth participant and ensuring their safety as they engage in our robotics programs </a:t>
            </a:r>
            <a:r>
              <a:rPr lang="en-US" b="0" i="0">
                <a:solidFill>
                  <a:srgbClr val="000000"/>
                </a:solidFill>
                <a:effectLst/>
                <a:latin typeface="Arial" panose="020B0604020202020204" pitchFamily="34" charset="0"/>
                <a:cs typeface="Arial" panose="020B0604020202020204" pitchFamily="34" charset="0"/>
              </a:rPr>
              <a:t>and </a:t>
            </a:r>
            <a:r>
              <a:rPr lang="en-US">
                <a:solidFill>
                  <a:srgbClr val="000000"/>
                </a:solidFill>
                <a:latin typeface="Arial" panose="020B0604020202020204" pitchFamily="34" charset="0"/>
                <a:cs typeface="Arial" panose="020B0604020202020204" pitchFamily="34" charset="0"/>
              </a:rPr>
              <a:t>prepare for the future</a:t>
            </a:r>
            <a:r>
              <a:rPr lang="en-US" b="0" i="0">
                <a:solidFill>
                  <a:srgbClr val="000000"/>
                </a:solidFill>
                <a:effectLst/>
                <a:latin typeface="Arial" panose="020B0604020202020204" pitchFamily="34" charset="0"/>
                <a:cs typeface="Arial" panose="020B0604020202020204" pitchFamily="34" charset="0"/>
              </a:rPr>
              <a:t>.</a:t>
            </a:r>
            <a:r>
              <a:rPr lang="en-US">
                <a:solidFill>
                  <a:srgbClr val="000000"/>
                </a:solidFill>
                <a:latin typeface="Arial" panose="020B0604020202020204" pitchFamily="34" charset="0"/>
                <a:cs typeface="Arial" panose="020B0604020202020204" pitchFamily="34" charset="0"/>
              </a:rPr>
              <a:t> </a:t>
            </a:r>
            <a:endParaRPr lang="en-US">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8ABC5DA3-B440-D935-E799-023637ED71CF}"/>
              </a:ext>
            </a:extLst>
          </p:cNvPr>
          <p:cNvSpPr>
            <a:spLocks noGrp="1"/>
          </p:cNvSpPr>
          <p:nvPr>
            <p:ph type="title"/>
          </p:nvPr>
        </p:nvSpPr>
        <p:spPr>
          <a:xfrm>
            <a:off x="533400" y="736600"/>
            <a:ext cx="5981700" cy="803275"/>
          </a:xfrm>
        </p:spPr>
        <p:txBody>
          <a:bodyPr>
            <a:noAutofit/>
          </a:bodyPr>
          <a:lstStyle/>
          <a:p>
            <a:r>
              <a:rPr lang="en-US" sz="3600" i="1">
                <a:solidFill>
                  <a:schemeClr val="tx1"/>
                </a:solidFill>
                <a:latin typeface="Arial" panose="020B0604020202020204" pitchFamily="34" charset="0"/>
                <a:cs typeface="Arial" panose="020B0604020202020204" pitchFamily="34" charset="0"/>
              </a:rPr>
              <a:t>FIRST</a:t>
            </a:r>
            <a:r>
              <a:rPr lang="en-US" sz="3600" baseline="30000">
                <a:solidFill>
                  <a:schemeClr val="tx1"/>
                </a:solidFill>
                <a:latin typeface="Arial" panose="020B0604020202020204" pitchFamily="34" charset="0"/>
                <a:cs typeface="Arial" panose="020B0604020202020204" pitchFamily="34" charset="0"/>
              </a:rPr>
              <a:t>®</a:t>
            </a:r>
            <a:r>
              <a:rPr lang="en-US" sz="3600">
                <a:solidFill>
                  <a:schemeClr val="tx1"/>
                </a:solidFill>
                <a:latin typeface="Arial" panose="020B0604020202020204" pitchFamily="34" charset="0"/>
                <a:cs typeface="Arial" panose="020B0604020202020204" pitchFamily="34" charset="0"/>
              </a:rPr>
              <a:t> Youth Protection Program (YPP)</a:t>
            </a:r>
          </a:p>
          <a:p>
            <a:endParaRPr lang="en-US" sz="3600"/>
          </a:p>
        </p:txBody>
      </p:sp>
    </p:spTree>
    <p:extLst>
      <p:ext uri="{BB962C8B-B14F-4D97-AF65-F5344CB8AC3E}">
        <p14:creationId xmlns:p14="http://schemas.microsoft.com/office/powerpoint/2010/main" val="2941930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8E6D17-E7C3-4DC8-9BAB-8301DBEFFF6A}"/>
              </a:ext>
            </a:extLst>
          </p:cNvPr>
          <p:cNvSpPr>
            <a:spLocks noGrp="1"/>
          </p:cNvSpPr>
          <p:nvPr>
            <p:ph type="body" sz="quarter" idx="14"/>
          </p:nvPr>
        </p:nvSpPr>
        <p:spPr>
          <a:xfrm>
            <a:off x="838200" y="1168400"/>
            <a:ext cx="6747588" cy="4762500"/>
          </a:xfrm>
        </p:spPr>
        <p:txBody>
          <a:bodyPr vert="horz" lIns="91440" tIns="45720" rIns="91440" bIns="45720" rtlCol="0" anchor="t">
            <a:noAutofit/>
          </a:bodyPr>
          <a:lstStyle/>
          <a:p>
            <a:r>
              <a:rPr lang="en-US">
                <a:latin typeface="Arial" panose="020B0604020202020204" pitchFamily="34" charset="0"/>
                <a:cs typeface="Arial" panose="020B0604020202020204" pitchFamily="34" charset="0"/>
              </a:rPr>
              <a:t>Establishes the expectations for behavior and conduct for anyone participating with </a:t>
            </a:r>
            <a:r>
              <a:rPr lang="en-US" i="1">
                <a:latin typeface="Arial" panose="020B0604020202020204" pitchFamily="34" charset="0"/>
                <a:cs typeface="Arial" panose="020B0604020202020204" pitchFamily="34" charset="0"/>
              </a:rPr>
              <a:t>FIRST </a:t>
            </a:r>
            <a:r>
              <a:rPr lang="en-US">
                <a:latin typeface="Arial" panose="020B0604020202020204" pitchFamily="34" charset="0"/>
                <a:cs typeface="Arial" panose="020B0604020202020204" pitchFamily="34" charset="0"/>
              </a:rPr>
              <a:t>– youth, parents, adult volunteers, vendors, sponsors, staff, etc. </a:t>
            </a:r>
          </a:p>
          <a:p>
            <a:r>
              <a:rPr lang="en-US">
                <a:latin typeface="Arial" panose="020B0604020202020204" pitchFamily="34" charset="0"/>
                <a:cs typeface="Arial" panose="020B0604020202020204" pitchFamily="34" charset="0"/>
              </a:rPr>
              <a:t>Ensures that all interactions within the </a:t>
            </a:r>
            <a:r>
              <a:rPr lang="en-US" i="1">
                <a:latin typeface="Arial" panose="020B0604020202020204" pitchFamily="34" charset="0"/>
                <a:cs typeface="Arial" panose="020B0604020202020204" pitchFamily="34" charset="0"/>
              </a:rPr>
              <a:t>FIRST </a:t>
            </a:r>
            <a:r>
              <a:rPr lang="en-US">
                <a:latin typeface="Arial" panose="020B0604020202020204" pitchFamily="34" charset="0"/>
                <a:cs typeface="Arial" panose="020B0604020202020204" pitchFamily="34" charset="0"/>
              </a:rPr>
              <a:t>community foster a respectful and safe atmosphere. </a:t>
            </a:r>
          </a:p>
          <a:p>
            <a:r>
              <a:rPr lang="en-US">
                <a:latin typeface="Arial" panose="020B0604020202020204" pitchFamily="34" charset="0"/>
                <a:cs typeface="Arial" panose="020B0604020202020204" pitchFamily="34" charset="0"/>
              </a:rPr>
              <a:t>Requires adherence to </a:t>
            </a:r>
            <a:r>
              <a:rPr lang="en-US" i="1">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FIRST </a:t>
            </a:r>
            <a:r>
              <a:rPr lang="en-US">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Youth Protection policies</a:t>
            </a:r>
            <a:r>
              <a:rPr lang="en-US">
                <a:latin typeface="Arial" panose="020B0604020202020204" pitchFamily="34" charset="0"/>
                <a:cs typeface="Arial" panose="020B0604020202020204" pitchFamily="34" charset="0"/>
              </a:rPr>
              <a:t> and requirements.</a:t>
            </a:r>
          </a:p>
          <a:p>
            <a:r>
              <a:rPr lang="en-US">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https://www.firstinspires.org/about/code-of-conduct</a:t>
            </a:r>
            <a:r>
              <a:rPr lang="en-US">
                <a:latin typeface="Arial" panose="020B0604020202020204" pitchFamily="34" charset="0"/>
                <a:cs typeface="Arial" panose="020B0604020202020204" pitchFamily="34" charset="0"/>
              </a:rPr>
              <a:t>  </a:t>
            </a:r>
          </a:p>
          <a:p>
            <a:endParaRPr lang="en-US"/>
          </a:p>
        </p:txBody>
      </p:sp>
      <p:sp>
        <p:nvSpPr>
          <p:cNvPr id="3" name="Title 2">
            <a:extLst>
              <a:ext uri="{FF2B5EF4-FFF2-40B4-BE49-F238E27FC236}">
                <a16:creationId xmlns:a16="http://schemas.microsoft.com/office/drawing/2014/main" id="{3EE19CCA-893F-4BB9-A543-6F7913F98FEF}"/>
              </a:ext>
            </a:extLst>
          </p:cNvPr>
          <p:cNvSpPr>
            <a:spLocks noGrp="1"/>
          </p:cNvSpPr>
          <p:nvPr>
            <p:ph type="title"/>
          </p:nvPr>
        </p:nvSpPr>
        <p:spPr>
          <a:xfrm>
            <a:off x="838200" y="365125"/>
            <a:ext cx="10515600" cy="803275"/>
          </a:xfrm>
        </p:spPr>
        <p:txBody>
          <a:bodyPr vert="horz" lIns="91440" tIns="45720" rIns="91440" bIns="45720" rtlCol="0" anchor="ctr">
            <a:normAutofit/>
          </a:bodyPr>
          <a:lstStyle/>
          <a:p>
            <a:r>
              <a:rPr lang="en-US" sz="3600" i="1">
                <a:latin typeface="Arial" panose="020B0604020202020204" pitchFamily="34" charset="0"/>
                <a:cs typeface="Arial" panose="020B0604020202020204" pitchFamily="34" charset="0"/>
              </a:rPr>
              <a:t>FIRST</a:t>
            </a:r>
            <a:r>
              <a:rPr lang="en-US" sz="3600">
                <a:latin typeface="Arial" panose="020B0604020202020204" pitchFamily="34" charset="0"/>
                <a:cs typeface="Arial" panose="020B0604020202020204" pitchFamily="34" charset="0"/>
              </a:rPr>
              <a:t> Code of Conduct</a:t>
            </a:r>
          </a:p>
        </p:txBody>
      </p:sp>
      <p:sp>
        <p:nvSpPr>
          <p:cNvPr id="5" name="Slide Number Placeholder 4">
            <a:extLst>
              <a:ext uri="{FF2B5EF4-FFF2-40B4-BE49-F238E27FC236}">
                <a16:creationId xmlns:a16="http://schemas.microsoft.com/office/drawing/2014/main" id="{08BCE7C0-E471-406D-A457-AC6D19032EB4}"/>
              </a:ext>
            </a:extLst>
          </p:cNvPr>
          <p:cNvSpPr>
            <a:spLocks noGrp="1"/>
          </p:cNvSpPr>
          <p:nvPr>
            <p:ph type="sldNum" sz="quarter" idx="12"/>
          </p:nvPr>
        </p:nvSpPr>
        <p:spPr>
          <a:xfrm>
            <a:off x="11646770" y="6514400"/>
            <a:ext cx="381000" cy="273152"/>
          </a:xfrm>
        </p:spPr>
        <p:txBody>
          <a:bodyPr vert="horz" lIns="91440" tIns="45720" rIns="91440" bIns="45720" rtlCol="0" anchor="ctr">
            <a:normAutofit lnSpcReduction="10000"/>
          </a:bodyPr>
          <a:lstStyle/>
          <a:p>
            <a:fld id="{3E6BEBE3-5FB4-B249-8431-073478596EAE}" type="slidenum">
              <a:rPr lang="en-US" smtClean="0"/>
              <a:pPr/>
              <a:t>4</a:t>
            </a:fld>
            <a:endParaRPr lang="en-US"/>
          </a:p>
        </p:txBody>
      </p:sp>
      <p:pic>
        <p:nvPicPr>
          <p:cNvPr id="7" name="Picture 6" descr="A green and white rectangular object with text&#10;&#10;Description automatically generated">
            <a:extLst>
              <a:ext uri="{FF2B5EF4-FFF2-40B4-BE49-F238E27FC236}">
                <a16:creationId xmlns:a16="http://schemas.microsoft.com/office/drawing/2014/main" id="{5093234F-2936-9347-7DCB-D4CA146E504A}"/>
              </a:ext>
            </a:extLst>
          </p:cNvPr>
          <p:cNvPicPr>
            <a:picLocks noChangeAspect="1"/>
          </p:cNvPicPr>
          <p:nvPr/>
        </p:nvPicPr>
        <p:blipFill>
          <a:blip r:embed="rId4"/>
          <a:stretch>
            <a:fillRect/>
          </a:stretch>
        </p:blipFill>
        <p:spPr>
          <a:xfrm>
            <a:off x="7700211" y="684755"/>
            <a:ext cx="3848322" cy="2462431"/>
          </a:xfrm>
          <a:prstGeom prst="rect">
            <a:avLst/>
          </a:prstGeom>
        </p:spPr>
      </p:pic>
      <p:pic>
        <p:nvPicPr>
          <p:cNvPr id="6" name="Picture 5" descr="A black and white text on a white background&#10;&#10;Description automatically generated">
            <a:extLst>
              <a:ext uri="{FF2B5EF4-FFF2-40B4-BE49-F238E27FC236}">
                <a16:creationId xmlns:a16="http://schemas.microsoft.com/office/drawing/2014/main" id="{18EF9168-9657-73E0-BD44-E7B529903164}"/>
              </a:ext>
            </a:extLst>
          </p:cNvPr>
          <p:cNvPicPr>
            <a:picLocks noChangeAspect="1"/>
          </p:cNvPicPr>
          <p:nvPr/>
        </p:nvPicPr>
        <p:blipFill>
          <a:blip r:embed="rId5"/>
          <a:stretch>
            <a:fillRect/>
          </a:stretch>
        </p:blipFill>
        <p:spPr>
          <a:xfrm>
            <a:off x="7700211" y="3716918"/>
            <a:ext cx="3848322" cy="2466873"/>
          </a:xfrm>
          <a:prstGeom prst="rect">
            <a:avLst/>
          </a:prstGeom>
        </p:spPr>
      </p:pic>
    </p:spTree>
    <p:extLst>
      <p:ext uri="{BB962C8B-B14F-4D97-AF65-F5344CB8AC3E}">
        <p14:creationId xmlns:p14="http://schemas.microsoft.com/office/powerpoint/2010/main" val="144248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A473B1C-7E08-C4D6-125A-92A8E65CB700}"/>
              </a:ext>
            </a:extLst>
          </p:cNvPr>
          <p:cNvSpPr>
            <a:spLocks noGrp="1"/>
          </p:cNvSpPr>
          <p:nvPr>
            <p:ph type="body" sz="quarter" idx="14"/>
          </p:nvPr>
        </p:nvSpPr>
        <p:spPr>
          <a:xfrm>
            <a:off x="5846763" y="1907268"/>
            <a:ext cx="5734050" cy="4038600"/>
          </a:xfrm>
        </p:spPr>
        <p:txBody>
          <a:bodyPr vert="horz" lIns="91440" tIns="45720" rIns="91440" bIns="45720" rtlCol="0" anchor="t">
            <a:normAutofit/>
          </a:bodyPr>
          <a:lstStyle/>
          <a:p>
            <a:r>
              <a:rPr lang="en-US" sz="2400">
                <a:solidFill>
                  <a:schemeClr val="tx1"/>
                </a:solidFill>
                <a:latin typeface="Arial" panose="020B0604020202020204" pitchFamily="34" charset="0"/>
                <a:cs typeface="Arial" panose="020B0604020202020204" pitchFamily="34" charset="0"/>
              </a:rPr>
              <a:t>YPP Highlights </a:t>
            </a:r>
          </a:p>
          <a:p>
            <a:r>
              <a:rPr lang="en-US" sz="2400">
                <a:solidFill>
                  <a:schemeClr val="tx1"/>
                </a:solidFill>
                <a:latin typeface="Arial" panose="020B0604020202020204" pitchFamily="34" charset="0"/>
                <a:cs typeface="Arial" panose="020B0604020202020204" pitchFamily="34" charset="0"/>
              </a:rPr>
              <a:t>Boundaries and Appropriate Behavior </a:t>
            </a:r>
          </a:p>
          <a:p>
            <a:r>
              <a:rPr lang="en-US" sz="2400">
                <a:solidFill>
                  <a:schemeClr val="tx1"/>
                </a:solidFill>
                <a:latin typeface="Arial" panose="020B0604020202020204" pitchFamily="34" charset="0"/>
                <a:cs typeface="Arial" panose="020B0604020202020204" pitchFamily="34" charset="0"/>
              </a:rPr>
              <a:t>Internet Safety</a:t>
            </a:r>
          </a:p>
          <a:p>
            <a:r>
              <a:rPr lang="en-US" sz="2400">
                <a:solidFill>
                  <a:schemeClr val="tx1"/>
                </a:solidFill>
                <a:latin typeface="Arial" panose="020B0604020202020204" pitchFamily="34" charset="0"/>
                <a:cs typeface="Arial" panose="020B0604020202020204" pitchFamily="34" charset="0"/>
              </a:rPr>
              <a:t>Event Planning and YPP Guidelines</a:t>
            </a:r>
          </a:p>
          <a:p>
            <a:r>
              <a:rPr lang="en-US" sz="2400" i="1">
                <a:solidFill>
                  <a:schemeClr val="tx1"/>
                </a:solidFill>
                <a:latin typeface="Arial" panose="020B0604020202020204" pitchFamily="34" charset="0"/>
                <a:cs typeface="Arial" panose="020B0604020202020204" pitchFamily="34" charset="0"/>
              </a:rPr>
              <a:t>Gracious Professionalism</a:t>
            </a:r>
            <a:r>
              <a:rPr lang="en-US" sz="2400" i="1" baseline="30000">
                <a:solidFill>
                  <a:schemeClr val="tx1"/>
                </a:solidFill>
                <a:latin typeface="Arial" panose="020B0604020202020204" pitchFamily="34" charset="0"/>
                <a:cs typeface="Arial" panose="020B0604020202020204" pitchFamily="34" charset="0"/>
              </a:rPr>
              <a:t>®</a:t>
            </a:r>
            <a:r>
              <a:rPr lang="en-US" sz="2400" i="1">
                <a:solidFill>
                  <a:schemeClr val="tx1"/>
                </a:solidFill>
                <a:latin typeface="Arial" panose="020B0604020202020204" pitchFamily="34" charset="0"/>
                <a:cs typeface="Arial" panose="020B0604020202020204" pitchFamily="34" charset="0"/>
              </a:rPr>
              <a:t> </a:t>
            </a:r>
          </a:p>
          <a:p>
            <a:r>
              <a:rPr lang="en-US" sz="2400">
                <a:solidFill>
                  <a:schemeClr val="tx1"/>
                </a:solidFill>
                <a:latin typeface="Arial" panose="020B0604020202020204" pitchFamily="34" charset="0"/>
                <a:cs typeface="Arial" panose="020B0604020202020204" pitchFamily="34" charset="0"/>
              </a:rPr>
              <a:t>Role of the Coaches/Mentors</a:t>
            </a:r>
          </a:p>
          <a:p>
            <a:r>
              <a:rPr lang="en-US" sz="2400">
                <a:solidFill>
                  <a:schemeClr val="tx1"/>
                </a:solidFill>
                <a:latin typeface="Arial" panose="020B0604020202020204" pitchFamily="34" charset="0"/>
                <a:cs typeface="Arial" panose="020B0604020202020204" pitchFamily="34" charset="0"/>
              </a:rPr>
              <a:t>Role of the Youth Participants</a:t>
            </a:r>
          </a:p>
          <a:p>
            <a:r>
              <a:rPr lang="en-US" sz="2400">
                <a:solidFill>
                  <a:schemeClr val="tx1"/>
                </a:solidFill>
                <a:latin typeface="Arial"/>
                <a:cs typeface="Arial"/>
              </a:rPr>
              <a:t>YPP Resources </a:t>
            </a:r>
            <a:endParaRPr lang="en-US" sz="2400">
              <a:solidFill>
                <a:schemeClr val="tx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1AFE6BA5-55D7-289D-F675-35370285D001}"/>
              </a:ext>
            </a:extLst>
          </p:cNvPr>
          <p:cNvSpPr>
            <a:spLocks noGrp="1"/>
          </p:cNvSpPr>
          <p:nvPr>
            <p:ph type="title"/>
          </p:nvPr>
        </p:nvSpPr>
        <p:spPr>
          <a:xfrm>
            <a:off x="5846763" y="455320"/>
            <a:ext cx="5734050" cy="803275"/>
          </a:xfrm>
        </p:spPr>
        <p:txBody>
          <a:bodyPr>
            <a:normAutofit fontScale="90000"/>
          </a:bodyPr>
          <a:lstStyle/>
          <a:p>
            <a:r>
              <a:rPr lang="en-US">
                <a:solidFill>
                  <a:schemeClr val="tx1"/>
                </a:solidFill>
                <a:latin typeface="Arial" panose="020B0604020202020204" pitchFamily="34" charset="0"/>
                <a:cs typeface="Arial" panose="020B0604020202020204" pitchFamily="34" charset="0"/>
              </a:rPr>
              <a:t>Key Elements of our Youth Protection Program (YPP) Policies</a:t>
            </a:r>
          </a:p>
        </p:txBody>
      </p:sp>
    </p:spTree>
    <p:extLst>
      <p:ext uri="{BB962C8B-B14F-4D97-AF65-F5344CB8AC3E}">
        <p14:creationId xmlns:p14="http://schemas.microsoft.com/office/powerpoint/2010/main" val="1813215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833B41-F78D-91CA-2AFC-E380F9F17C4D}"/>
              </a:ext>
            </a:extLst>
          </p:cNvPr>
          <p:cNvSpPr>
            <a:spLocks noGrp="1"/>
          </p:cNvSpPr>
          <p:nvPr>
            <p:ph type="title"/>
          </p:nvPr>
        </p:nvSpPr>
        <p:spPr/>
        <p:txBody>
          <a:bodyPr>
            <a:normAutofit/>
          </a:bodyPr>
          <a:lstStyle/>
          <a:p>
            <a:r>
              <a:rPr lang="en-US" sz="3600">
                <a:latin typeface="Helvetica Neue"/>
              </a:rPr>
              <a:t>YPP Highlights</a:t>
            </a:r>
            <a:endParaRPr lang="en-US" sz="3600"/>
          </a:p>
        </p:txBody>
      </p:sp>
      <p:sp>
        <p:nvSpPr>
          <p:cNvPr id="2" name="Text Placeholder 1">
            <a:extLst>
              <a:ext uri="{FF2B5EF4-FFF2-40B4-BE49-F238E27FC236}">
                <a16:creationId xmlns:a16="http://schemas.microsoft.com/office/drawing/2014/main" id="{5C04199B-F8B3-3247-6E8C-FB73DF21BA5A}"/>
              </a:ext>
            </a:extLst>
          </p:cNvPr>
          <p:cNvSpPr>
            <a:spLocks noGrp="1"/>
          </p:cNvSpPr>
          <p:nvPr>
            <p:ph type="body" sz="quarter" idx="13"/>
          </p:nvPr>
        </p:nvSpPr>
        <p:spPr>
          <a:xfrm>
            <a:off x="533400" y="1168400"/>
            <a:ext cx="5734050" cy="4229978"/>
          </a:xfrm>
        </p:spPr>
        <p:txBody>
          <a:bodyPr vert="horz" lIns="91440" tIns="45720" rIns="91440" bIns="45720" rtlCol="0" anchor="t">
            <a:noAutofit/>
          </a:bodyPr>
          <a:lstStyle/>
          <a:p>
            <a:pPr marL="342900" indent="-342900">
              <a:buChar char="•"/>
            </a:pPr>
            <a:r>
              <a:rPr lang="en-US" sz="2400" i="0">
                <a:solidFill>
                  <a:srgbClr val="000000"/>
                </a:solidFill>
                <a:latin typeface="Helvetica Neue"/>
              </a:rPr>
              <a:t>Exemplify </a:t>
            </a:r>
            <a:r>
              <a:rPr lang="en-US" sz="2400">
                <a:solidFill>
                  <a:srgbClr val="000000"/>
                </a:solidFill>
                <a:latin typeface="Helvetica Neue"/>
              </a:rPr>
              <a:t>Gracious Professionalism</a:t>
            </a:r>
          </a:p>
          <a:p>
            <a:pPr marL="342900" indent="-342900">
              <a:buChar char="•"/>
            </a:pPr>
            <a:r>
              <a:rPr lang="en-US" sz="2400" i="0">
                <a:solidFill>
                  <a:srgbClr val="000000"/>
                </a:solidFill>
                <a:latin typeface="Helvetica Neue"/>
              </a:rPr>
              <a:t>Abide by the </a:t>
            </a:r>
            <a:r>
              <a:rPr lang="en-US" sz="2400">
                <a:solidFill>
                  <a:srgbClr val="000000"/>
                </a:solidFill>
                <a:latin typeface="Helvetica Neue"/>
              </a:rPr>
              <a:t>FIRST</a:t>
            </a:r>
            <a:r>
              <a:rPr lang="en-US" sz="2400" i="0">
                <a:solidFill>
                  <a:srgbClr val="000000"/>
                </a:solidFill>
                <a:latin typeface="Helvetica Neue"/>
              </a:rPr>
              <a:t> Code of Conduct </a:t>
            </a:r>
            <a:endParaRPr lang="en-US" sz="2400"/>
          </a:p>
          <a:p>
            <a:pPr marL="342900" indent="-342900">
              <a:buChar char="•"/>
            </a:pPr>
            <a:r>
              <a:rPr lang="en-US" sz="2400" i="0">
                <a:solidFill>
                  <a:srgbClr val="000000"/>
                </a:solidFill>
                <a:latin typeface="Helvetica Neue"/>
              </a:rPr>
              <a:t>Follow the “Rule of two”</a:t>
            </a:r>
          </a:p>
          <a:p>
            <a:pPr marL="800100" lvl="1" indent="-342900">
              <a:buFont typeface="Arial" panose="020B0604020202020204" pitchFamily="34" charset="0"/>
              <a:buChar char="•"/>
            </a:pPr>
            <a:r>
              <a:rPr lang="en-US" sz="2000"/>
              <a:t>No adult should ever be alone with a youth participant</a:t>
            </a:r>
          </a:p>
          <a:p>
            <a:pPr marL="800100" lvl="1" indent="-342900">
              <a:buFont typeface="Arial" panose="020B0604020202020204" pitchFamily="34" charset="0"/>
              <a:buChar char="•"/>
            </a:pPr>
            <a:r>
              <a:rPr lang="en-US" sz="2000"/>
              <a:t>Interactions between youth and adults should be observable and interruptible</a:t>
            </a:r>
            <a:endParaRPr lang="en-US" sz="2000">
              <a:ea typeface="Calibri" panose="020F0502020204030204"/>
              <a:cs typeface="Calibri" panose="020F0502020204030204"/>
            </a:endParaRPr>
          </a:p>
          <a:p>
            <a:pPr marL="342900" indent="-342900">
              <a:buChar char="•"/>
            </a:pPr>
            <a:r>
              <a:rPr lang="en-US" sz="2400" i="0">
                <a:solidFill>
                  <a:srgbClr val="000000"/>
                </a:solidFill>
                <a:latin typeface="Helvetica Neue"/>
              </a:rPr>
              <a:t>It is everyone's responsibility to report concerns (See Reporting Slide)</a:t>
            </a:r>
          </a:p>
          <a:p>
            <a:pPr marL="342900" indent="-342900">
              <a:buChar char="•"/>
            </a:pPr>
            <a:r>
              <a:rPr lang="en-US" sz="2400" i="0">
                <a:solidFill>
                  <a:srgbClr val="000000"/>
                </a:solidFill>
                <a:latin typeface="Helvetica Neue"/>
                <a:hlinkClick r:id="rId3"/>
              </a:rPr>
              <a:t>Mandatory reporting</a:t>
            </a:r>
            <a:r>
              <a:rPr lang="en-US" sz="2400">
                <a:solidFill>
                  <a:srgbClr val="000000"/>
                </a:solidFill>
                <a:latin typeface="Helvetica Neue"/>
                <a:hlinkClick r:id="rId3"/>
              </a:rPr>
              <a:t> </a:t>
            </a:r>
            <a:r>
              <a:rPr lang="en-US" sz="2400">
                <a:solidFill>
                  <a:srgbClr val="000000"/>
                </a:solidFill>
                <a:latin typeface="Helvetica Neue"/>
              </a:rPr>
              <a:t>– all volunteers are considered mandated reporters when it comes to Child Abuse and Neglect</a:t>
            </a:r>
          </a:p>
        </p:txBody>
      </p:sp>
    </p:spTree>
    <p:extLst>
      <p:ext uri="{BB962C8B-B14F-4D97-AF65-F5344CB8AC3E}">
        <p14:creationId xmlns:p14="http://schemas.microsoft.com/office/powerpoint/2010/main" val="1557155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E4747A-52BD-1CD2-3960-31DE624722A0}"/>
              </a:ext>
            </a:extLst>
          </p:cNvPr>
          <p:cNvSpPr>
            <a:spLocks noGrp="1"/>
          </p:cNvSpPr>
          <p:nvPr>
            <p:ph type="title"/>
          </p:nvPr>
        </p:nvSpPr>
        <p:spPr>
          <a:xfrm>
            <a:off x="626301" y="239969"/>
            <a:ext cx="9768855" cy="682625"/>
          </a:xfrm>
        </p:spPr>
        <p:txBody>
          <a:bodyPr>
            <a:noAutofit/>
          </a:bodyPr>
          <a:lstStyle/>
          <a:p>
            <a:r>
              <a:rPr lang="en-US" sz="3600">
                <a:latin typeface="Arial" panose="020B0604020202020204" pitchFamily="34" charset="0"/>
                <a:cs typeface="Arial" panose="020B0604020202020204" pitchFamily="34" charset="0"/>
              </a:rPr>
              <a:t>Maintaining Appropriate Behavior</a:t>
            </a:r>
          </a:p>
        </p:txBody>
      </p:sp>
      <p:sp>
        <p:nvSpPr>
          <p:cNvPr id="5" name="Slide Number Placeholder 4">
            <a:extLst>
              <a:ext uri="{FF2B5EF4-FFF2-40B4-BE49-F238E27FC236}">
                <a16:creationId xmlns:a16="http://schemas.microsoft.com/office/drawing/2014/main" id="{B3809EED-A97C-E188-F354-1689EB57C103}"/>
              </a:ext>
            </a:extLst>
          </p:cNvPr>
          <p:cNvSpPr>
            <a:spLocks noGrp="1"/>
          </p:cNvSpPr>
          <p:nvPr>
            <p:ph type="sldNum" sz="quarter" idx="12"/>
          </p:nvPr>
        </p:nvSpPr>
        <p:spPr/>
        <p:txBody>
          <a:bodyPr/>
          <a:lstStyle/>
          <a:p>
            <a:fld id="{3E6BEBE3-5FB4-B249-8431-073478596EAE}" type="slidenum">
              <a:rPr lang="en-US" smtClean="0"/>
              <a:pPr/>
              <a:t>7</a:t>
            </a:fld>
            <a:endParaRPr lang="en-US"/>
          </a:p>
        </p:txBody>
      </p:sp>
      <p:graphicFrame>
        <p:nvGraphicFramePr>
          <p:cNvPr id="47" name="Diagram 46">
            <a:extLst>
              <a:ext uri="{FF2B5EF4-FFF2-40B4-BE49-F238E27FC236}">
                <a16:creationId xmlns:a16="http://schemas.microsoft.com/office/drawing/2014/main" id="{1A0B4621-D4BA-98C7-4F49-595F19E2CF6E}"/>
              </a:ext>
            </a:extLst>
          </p:cNvPr>
          <p:cNvGraphicFramePr/>
          <p:nvPr>
            <p:extLst>
              <p:ext uri="{D42A27DB-BD31-4B8C-83A1-F6EECF244321}">
                <p14:modId xmlns:p14="http://schemas.microsoft.com/office/powerpoint/2010/main" val="697164335"/>
              </p:ext>
            </p:extLst>
          </p:nvPr>
        </p:nvGraphicFramePr>
        <p:xfrm>
          <a:off x="626301" y="563671"/>
          <a:ext cx="11405921" cy="62918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5330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8A3F83-1AAD-0E01-FA4B-F396AF6B6E3E}"/>
              </a:ext>
            </a:extLst>
          </p:cNvPr>
          <p:cNvSpPr>
            <a:spLocks noGrp="1"/>
          </p:cNvSpPr>
          <p:nvPr>
            <p:ph type="title"/>
          </p:nvPr>
        </p:nvSpPr>
        <p:spPr/>
        <p:txBody>
          <a:bodyPr>
            <a:normAutofit/>
          </a:bodyPr>
          <a:lstStyle/>
          <a:p>
            <a:r>
              <a:rPr lang="en-US" sz="3600">
                <a:latin typeface="Arial" panose="020B0604020202020204" pitchFamily="34" charset="0"/>
                <a:cs typeface="Arial" panose="020B0604020202020204" pitchFamily="34" charset="0"/>
              </a:rPr>
              <a:t>Dating Policy</a:t>
            </a:r>
          </a:p>
        </p:txBody>
      </p:sp>
      <p:sp>
        <p:nvSpPr>
          <p:cNvPr id="2" name="Text Placeholder 1">
            <a:extLst>
              <a:ext uri="{FF2B5EF4-FFF2-40B4-BE49-F238E27FC236}">
                <a16:creationId xmlns:a16="http://schemas.microsoft.com/office/drawing/2014/main" id="{D2BB3F58-F232-1455-D51D-8E85712D4AC3}"/>
              </a:ext>
            </a:extLst>
          </p:cNvPr>
          <p:cNvSpPr>
            <a:spLocks noGrp="1"/>
          </p:cNvSpPr>
          <p:nvPr>
            <p:ph type="body" sz="quarter" idx="13"/>
          </p:nvPr>
        </p:nvSpPr>
        <p:spPr>
          <a:xfrm>
            <a:off x="838200" y="1342022"/>
            <a:ext cx="10515600" cy="4124003"/>
          </a:xfrm>
        </p:spPr>
        <p:txBody>
          <a:bodyPr vert="horz" lIns="91440" tIns="45720" rIns="91440" bIns="45720" rtlCol="0" anchor="t">
            <a:noAutofit/>
          </a:bodyPr>
          <a:lstStyle/>
          <a:p>
            <a:pPr marL="0" indent="0" algn="l" rtl="0" fontAlgn="base">
              <a:buNone/>
            </a:pPr>
            <a:r>
              <a:rPr lang="en-US" sz="2200" i="0">
                <a:solidFill>
                  <a:srgbClr val="000000"/>
                </a:solidFill>
                <a:latin typeface="Arial" panose="020B0604020202020204" pitchFamily="34" charset="0"/>
                <a:cs typeface="Arial" panose="020B0604020202020204" pitchFamily="34" charset="0"/>
              </a:rPr>
              <a:t>There</a:t>
            </a:r>
            <a:r>
              <a:rPr lang="en-US" sz="2200" b="0" i="0">
                <a:solidFill>
                  <a:srgbClr val="000000"/>
                </a:solidFill>
                <a:effectLst/>
                <a:latin typeface="Arial" panose="020B0604020202020204" pitchFamily="34" charset="0"/>
                <a:cs typeface="Arial" panose="020B0604020202020204" pitchFamily="34" charset="0"/>
              </a:rPr>
              <a:t> is a power imbalance between adults and students under the age of 18</a:t>
            </a:r>
          </a:p>
          <a:p>
            <a:pPr marL="342900" indent="-342900" fontAlgn="base">
              <a:buChar char="•"/>
            </a:pPr>
            <a:r>
              <a:rPr lang="en-US" sz="2200" i="0">
                <a:solidFill>
                  <a:srgbClr val="000000"/>
                </a:solidFill>
                <a:latin typeface="Arial" panose="020B0604020202020204" pitchFamily="34" charset="0"/>
                <a:cs typeface="Arial" panose="020B0604020202020204" pitchFamily="34" charset="0"/>
              </a:rPr>
              <a:t>Any</a:t>
            </a:r>
            <a:r>
              <a:rPr lang="en-US" sz="2200" b="0" i="0">
                <a:solidFill>
                  <a:srgbClr val="000000"/>
                </a:solidFill>
                <a:effectLst/>
                <a:latin typeface="Arial" panose="020B0604020202020204" pitchFamily="34" charset="0"/>
                <a:cs typeface="Arial" panose="020B0604020202020204" pitchFamily="34" charset="0"/>
              </a:rPr>
              <a:t> dating, romantic, or intimate interactions between adult volunteers</a:t>
            </a:r>
            <a:r>
              <a:rPr lang="en-US" sz="2200" i="0">
                <a:solidFill>
                  <a:srgbClr val="000000"/>
                </a:solidFill>
                <a:latin typeface="Arial" panose="020B0604020202020204" pitchFamily="34" charset="0"/>
                <a:cs typeface="Arial" panose="020B0604020202020204" pitchFamily="34" charset="0"/>
              </a:rPr>
              <a:t> (</a:t>
            </a:r>
            <a:r>
              <a:rPr lang="en-US" sz="2200" b="0" i="0">
                <a:solidFill>
                  <a:srgbClr val="000000"/>
                </a:solidFill>
                <a:effectLst/>
                <a:latin typeface="Arial" panose="020B0604020202020204" pitchFamily="34" charset="0"/>
                <a:cs typeface="Arial" panose="020B0604020202020204" pitchFamily="34" charset="0"/>
              </a:rPr>
              <a:t>coaches, mentors and event </a:t>
            </a:r>
            <a:r>
              <a:rPr lang="en-US" sz="2200" i="0">
                <a:solidFill>
                  <a:srgbClr val="000000"/>
                </a:solidFill>
                <a:latin typeface="Arial" panose="020B0604020202020204" pitchFamily="34" charset="0"/>
                <a:cs typeface="Arial" panose="020B0604020202020204" pitchFamily="34" charset="0"/>
              </a:rPr>
              <a:t>volunteers</a:t>
            </a:r>
            <a:r>
              <a:rPr lang="en-US" sz="2200">
                <a:solidFill>
                  <a:srgbClr val="000000"/>
                </a:solidFill>
                <a:latin typeface="Arial" panose="020B0604020202020204" pitchFamily="34" charset="0"/>
                <a:cs typeface="Arial" panose="020B0604020202020204" pitchFamily="34" charset="0"/>
              </a:rPr>
              <a:t>)</a:t>
            </a:r>
            <a:r>
              <a:rPr lang="en-US" sz="2200" b="0" i="0">
                <a:solidFill>
                  <a:srgbClr val="000000"/>
                </a:solidFill>
                <a:effectLst/>
                <a:latin typeface="Arial" panose="020B0604020202020204" pitchFamily="34" charset="0"/>
                <a:cs typeface="Arial" panose="020B0604020202020204" pitchFamily="34" charset="0"/>
              </a:rPr>
              <a:t> and student participants under age 18</a:t>
            </a:r>
            <a:r>
              <a:rPr lang="en-US" sz="2200">
                <a:solidFill>
                  <a:srgbClr val="000000"/>
                </a:solidFill>
                <a:latin typeface="Arial" panose="020B0604020202020204" pitchFamily="34" charset="0"/>
                <a:cs typeface="Arial" panose="020B0604020202020204" pitchFamily="34" charset="0"/>
              </a:rPr>
              <a:t> </a:t>
            </a:r>
            <a:r>
              <a:rPr lang="en-US" sz="2200" i="0">
                <a:solidFill>
                  <a:srgbClr val="000000"/>
                </a:solidFill>
                <a:latin typeface="Arial" panose="020B0604020202020204" pitchFamily="34" charset="0"/>
                <a:cs typeface="Arial" panose="020B0604020202020204" pitchFamily="34" charset="0"/>
              </a:rPr>
              <a:t>is</a:t>
            </a:r>
            <a:r>
              <a:rPr lang="en-US" sz="2200">
                <a:solidFill>
                  <a:srgbClr val="000000"/>
                </a:solidFill>
                <a:latin typeface="Arial" panose="020B0604020202020204" pitchFamily="34" charset="0"/>
                <a:cs typeface="Arial" panose="020B0604020202020204" pitchFamily="34" charset="0"/>
              </a:rPr>
              <a:t> </a:t>
            </a:r>
            <a:r>
              <a:rPr lang="en-US" sz="2200" b="0" i="0">
                <a:solidFill>
                  <a:srgbClr val="000000"/>
                </a:solidFill>
                <a:effectLst/>
                <a:latin typeface="Arial" panose="020B0604020202020204" pitchFamily="34" charset="0"/>
                <a:cs typeface="Arial" panose="020B0604020202020204" pitchFamily="34" charset="0"/>
              </a:rPr>
              <a:t>against </a:t>
            </a:r>
            <a:r>
              <a:rPr lang="en-US" sz="2200" b="0" i="1">
                <a:solidFill>
                  <a:srgbClr val="000000"/>
                </a:solidFill>
                <a:effectLst/>
                <a:latin typeface="Arial" panose="020B0604020202020204" pitchFamily="34" charset="0"/>
                <a:cs typeface="Arial" panose="020B0604020202020204" pitchFamily="34" charset="0"/>
              </a:rPr>
              <a:t>FIRST </a:t>
            </a:r>
            <a:r>
              <a:rPr lang="en-US" sz="2200" b="0" i="0">
                <a:solidFill>
                  <a:srgbClr val="000000"/>
                </a:solidFill>
                <a:effectLst/>
                <a:latin typeface="Arial" panose="020B0604020202020204" pitchFamily="34" charset="0"/>
                <a:cs typeface="Arial" panose="020B0604020202020204" pitchFamily="34" charset="0"/>
              </a:rPr>
              <a:t>policy </a:t>
            </a:r>
          </a:p>
          <a:p>
            <a:pPr marL="342900" indent="-342900" algn="l" rtl="0" fontAlgn="base">
              <a:buChar char="•"/>
            </a:pPr>
            <a:r>
              <a:rPr lang="en-US" sz="2200" i="0">
                <a:solidFill>
                  <a:srgbClr val="000000"/>
                </a:solidFill>
                <a:latin typeface="Arial" panose="020B0604020202020204" pitchFamily="34" charset="0"/>
                <a:cs typeface="Arial" panose="020B0604020202020204" pitchFamily="34" charset="0"/>
              </a:rPr>
              <a:t>When</a:t>
            </a:r>
            <a:r>
              <a:rPr lang="en-US" sz="2200" b="0" i="0">
                <a:solidFill>
                  <a:srgbClr val="000000"/>
                </a:solidFill>
                <a:effectLst/>
                <a:latin typeface="Arial" panose="020B0604020202020204" pitchFamily="34" charset="0"/>
                <a:cs typeface="Arial" panose="020B0604020202020204" pitchFamily="34" charset="0"/>
              </a:rPr>
              <a:t> a student transitions to a volunteer coach/ mentor role, they are not permitted to work with a team in which they had any prior or current romantic involvement with a current youth participant on that team</a:t>
            </a:r>
          </a:p>
          <a:p>
            <a:pPr marL="342900" indent="-342900" algn="l" rtl="0" fontAlgn="base">
              <a:buChar char="•"/>
            </a:pPr>
            <a:r>
              <a:rPr lang="en-US" sz="2200" b="0" i="0">
                <a:solidFill>
                  <a:srgbClr val="000000"/>
                </a:solidFill>
                <a:effectLst/>
                <a:latin typeface="Arial" panose="020B0604020202020204" pitchFamily="34" charset="0"/>
                <a:cs typeface="Arial" panose="020B0604020202020204" pitchFamily="34" charset="0"/>
              </a:rPr>
              <a:t>We also discourage adult volunteers from initiating romantic relationships with recent alumni to avoid the appearance or perception that grooming may have occurred while the alum was still a youth participant</a:t>
            </a:r>
          </a:p>
        </p:txBody>
      </p:sp>
      <p:sp>
        <p:nvSpPr>
          <p:cNvPr id="5" name="Slide Number Placeholder 4">
            <a:extLst>
              <a:ext uri="{FF2B5EF4-FFF2-40B4-BE49-F238E27FC236}">
                <a16:creationId xmlns:a16="http://schemas.microsoft.com/office/drawing/2014/main" id="{8CB8162D-8CFA-0964-F42D-80362A4EF9AA}"/>
              </a:ext>
            </a:extLst>
          </p:cNvPr>
          <p:cNvSpPr>
            <a:spLocks noGrp="1"/>
          </p:cNvSpPr>
          <p:nvPr>
            <p:ph type="sldNum" sz="quarter" idx="12"/>
          </p:nvPr>
        </p:nvSpPr>
        <p:spPr/>
        <p:txBody>
          <a:bodyPr/>
          <a:lstStyle/>
          <a:p>
            <a:fld id="{3E6BEBE3-5FB4-B249-8431-073478596EAE}" type="slidenum">
              <a:rPr lang="en-US" smtClean="0"/>
              <a:pPr/>
              <a:t>8</a:t>
            </a:fld>
            <a:endParaRPr lang="en-US"/>
          </a:p>
        </p:txBody>
      </p:sp>
    </p:spTree>
    <p:extLst>
      <p:ext uri="{BB962C8B-B14F-4D97-AF65-F5344CB8AC3E}">
        <p14:creationId xmlns:p14="http://schemas.microsoft.com/office/powerpoint/2010/main" val="3971152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BB3F58-F232-1455-D51D-8E85712D4AC3}"/>
              </a:ext>
            </a:extLst>
          </p:cNvPr>
          <p:cNvSpPr>
            <a:spLocks noGrp="1"/>
          </p:cNvSpPr>
          <p:nvPr>
            <p:ph type="body" sz="quarter" idx="14"/>
          </p:nvPr>
        </p:nvSpPr>
        <p:spPr>
          <a:xfrm>
            <a:off x="838200" y="1660124"/>
            <a:ext cx="10515600" cy="4420162"/>
          </a:xfrm>
        </p:spPr>
        <p:txBody>
          <a:bodyPr vert="horz" lIns="91440" tIns="45720" rIns="91440" bIns="45720" rtlCol="0" anchor="t">
            <a:noAutofit/>
          </a:bodyPr>
          <a:lstStyle/>
          <a:p>
            <a:r>
              <a:rPr lang="en-US" b="0" i="0">
                <a:solidFill>
                  <a:srgbClr val="000000"/>
                </a:solidFill>
                <a:effectLst/>
                <a:latin typeface="Arial" panose="020B0604020202020204" pitchFamily="34" charset="0"/>
                <a:cs typeface="Arial" panose="020B0604020202020204" pitchFamily="34" charset="0"/>
              </a:rPr>
              <a:t>Expectations for in-person team meetings and activities also apply when utilizing social media and other team-based online activities.</a:t>
            </a:r>
            <a:r>
              <a:rPr lang="en-US">
                <a:solidFill>
                  <a:srgbClr val="000000"/>
                </a:solidFill>
                <a:latin typeface="Arial" panose="020B0604020202020204" pitchFamily="34" charset="0"/>
                <a:cs typeface="Arial" panose="020B0604020202020204" pitchFamily="34" charset="0"/>
              </a:rPr>
              <a:t> </a:t>
            </a:r>
            <a:endParaRPr lang="en-US">
              <a:solidFill>
                <a:srgbClr val="3B3838"/>
              </a:solidFill>
              <a:latin typeface="Arial" panose="020B0604020202020204" pitchFamily="34" charset="0"/>
              <a:cs typeface="Arial" panose="020B0604020202020204" pitchFamily="34" charset="0"/>
            </a:endParaRPr>
          </a:p>
          <a:p>
            <a:r>
              <a:rPr lang="en-US" b="0" i="0">
                <a:solidFill>
                  <a:srgbClr val="000000"/>
                </a:solidFill>
                <a:effectLst/>
                <a:latin typeface="Arial" panose="020B0604020202020204" pitchFamily="34" charset="0"/>
                <a:cs typeface="Arial" panose="020B0604020202020204" pitchFamily="34" charset="0"/>
              </a:rPr>
              <a:t>All remote meetings and online communications should have at least </a:t>
            </a:r>
            <a:r>
              <a:rPr lang="en-US" b="1" i="0">
                <a:solidFill>
                  <a:srgbClr val="000000"/>
                </a:solidFill>
                <a:effectLst/>
                <a:latin typeface="Arial" panose="020B0604020202020204" pitchFamily="34" charset="0"/>
                <a:cs typeface="Arial" panose="020B0604020202020204" pitchFamily="34" charset="0"/>
              </a:rPr>
              <a:t>two adults</a:t>
            </a:r>
            <a:r>
              <a:rPr lang="en-US" b="0" i="0">
                <a:solidFill>
                  <a:srgbClr val="000000"/>
                </a:solidFill>
                <a:effectLst/>
                <a:latin typeface="Arial" panose="020B0604020202020204" pitchFamily="34" charset="0"/>
                <a:cs typeface="Arial" panose="020B0604020202020204" pitchFamily="34" charset="0"/>
              </a:rPr>
              <a:t> present any time adults are interacting with youth online. </a:t>
            </a:r>
            <a:endParaRPr lang="en-US">
              <a:solidFill>
                <a:srgbClr val="3B3838"/>
              </a:solidFill>
              <a:latin typeface="Arial" panose="020B0604020202020204" pitchFamily="34" charset="0"/>
              <a:cs typeface="Arial" panose="020B0604020202020204" pitchFamily="34" charset="0"/>
            </a:endParaRPr>
          </a:p>
          <a:p>
            <a:r>
              <a:rPr lang="en-US" b="0" i="0">
                <a:solidFill>
                  <a:srgbClr val="000000"/>
                </a:solidFill>
                <a:effectLst/>
                <a:latin typeface="Arial" panose="020B0604020202020204" pitchFamily="34" charset="0"/>
                <a:cs typeface="Arial" panose="020B0604020202020204" pitchFamily="34" charset="0"/>
              </a:rPr>
              <a:t>Communications with youth participants should focus on </a:t>
            </a:r>
            <a:r>
              <a:rPr lang="en-US" b="1" i="1">
                <a:solidFill>
                  <a:srgbClr val="000000"/>
                </a:solidFill>
                <a:effectLst/>
                <a:latin typeface="Arial" panose="020B0604020202020204" pitchFamily="34" charset="0"/>
                <a:cs typeface="Arial" panose="020B0604020202020204" pitchFamily="34" charset="0"/>
              </a:rPr>
              <a:t>FIRST </a:t>
            </a:r>
            <a:r>
              <a:rPr lang="en-US" b="1" i="0">
                <a:solidFill>
                  <a:srgbClr val="000000"/>
                </a:solidFill>
                <a:effectLst/>
                <a:latin typeface="Arial" panose="020B0604020202020204" pitchFamily="34" charset="0"/>
                <a:cs typeface="Arial" panose="020B0604020202020204" pitchFamily="34" charset="0"/>
              </a:rPr>
              <a:t>or team-related </a:t>
            </a:r>
            <a:r>
              <a:rPr lang="en-US" b="1">
                <a:solidFill>
                  <a:srgbClr val="000000"/>
                </a:solidFill>
                <a:latin typeface="Arial" panose="020B0604020202020204" pitchFamily="34" charset="0"/>
                <a:cs typeface="Arial" panose="020B0604020202020204" pitchFamily="34" charset="0"/>
              </a:rPr>
              <a:t>activities</a:t>
            </a:r>
            <a:r>
              <a:rPr lang="en-US">
                <a:solidFill>
                  <a:srgbClr val="000000"/>
                </a:solidFill>
                <a:latin typeface="Arial" panose="020B0604020202020204" pitchFamily="34" charset="0"/>
                <a:cs typeface="Arial" panose="020B0604020202020204" pitchFamily="34" charset="0"/>
              </a:rPr>
              <a:t>. </a:t>
            </a:r>
          </a:p>
          <a:p>
            <a:pPr lvl="1"/>
            <a:r>
              <a:rPr lang="en-US">
                <a:solidFill>
                  <a:srgbClr val="000000"/>
                </a:solidFill>
                <a:latin typeface="Arial" panose="020B0604020202020204" pitchFamily="34" charset="0"/>
                <a:cs typeface="Arial" panose="020B0604020202020204" pitchFamily="34" charset="0"/>
              </a:rPr>
              <a:t>Parents</a:t>
            </a:r>
            <a:r>
              <a:rPr lang="en-US" b="0" i="0">
                <a:solidFill>
                  <a:srgbClr val="000000"/>
                </a:solidFill>
                <a:effectLst/>
                <a:latin typeface="Arial" panose="020B0604020202020204" pitchFamily="34" charset="0"/>
                <a:cs typeface="Arial" panose="020B0604020202020204" pitchFamily="34" charset="0"/>
              </a:rPr>
              <a:t>, guardians, and other team coaches/mentors should be included on the communications whenever possible/practical.</a:t>
            </a:r>
            <a:r>
              <a:rPr lang="en-US">
                <a:solidFill>
                  <a:srgbClr val="000000"/>
                </a:solidFill>
                <a:latin typeface="Arial" panose="020B0604020202020204" pitchFamily="34" charset="0"/>
                <a:cs typeface="Arial" panose="020B0604020202020204" pitchFamily="34" charset="0"/>
              </a:rPr>
              <a:t> </a:t>
            </a:r>
          </a:p>
          <a:p>
            <a:r>
              <a:rPr lang="en-US" b="0" i="0" u="sng" strike="noStrike">
                <a:solidFill>
                  <a:srgbClr val="000000"/>
                </a:solidFill>
                <a:effectLst/>
                <a:latin typeface="Arial" panose="020B0604020202020204" pitchFamily="34" charset="0"/>
                <a:cs typeface="Arial" panose="020B0604020202020204" pitchFamily="34" charset="0"/>
                <a:hlinkClick r:id="rId3"/>
              </a:rPr>
              <a:t>See the </a:t>
            </a:r>
            <a:r>
              <a:rPr lang="en-US" b="0" i="0" u="sng" strike="noStrike">
                <a:solidFill>
                  <a:srgbClr val="0563C1"/>
                </a:solidFill>
                <a:effectLst/>
                <a:latin typeface="Arial" panose="020B0604020202020204" pitchFamily="34" charset="0"/>
                <a:cs typeface="Arial" panose="020B0604020202020204" pitchFamily="34" charset="0"/>
                <a:hlinkClick r:id="rId3"/>
              </a:rPr>
              <a:t>Youth Protection Program guide</a:t>
            </a:r>
            <a:r>
              <a:rPr lang="en-US" b="0" i="0" u="sng" strike="noStrike">
                <a:solidFill>
                  <a:srgbClr val="0563C1"/>
                </a:solidFill>
                <a:effectLst/>
                <a:latin typeface="Arial" panose="020B0604020202020204" pitchFamily="34" charset="0"/>
                <a:cs typeface="Arial" panose="020B0604020202020204" pitchFamily="34" charset="0"/>
              </a:rPr>
              <a:t> for more details</a:t>
            </a:r>
            <a:endParaRPr lang="en-US">
              <a:solidFill>
                <a:srgbClr val="000000"/>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EC8A3F83-1AAD-0E01-FA4B-F396AF6B6E3E}"/>
              </a:ext>
            </a:extLst>
          </p:cNvPr>
          <p:cNvSpPr>
            <a:spLocks noGrp="1"/>
          </p:cNvSpPr>
          <p:nvPr>
            <p:ph type="title"/>
          </p:nvPr>
        </p:nvSpPr>
        <p:spPr>
          <a:xfrm>
            <a:off x="838200" y="525462"/>
            <a:ext cx="10515600" cy="803275"/>
          </a:xfrm>
        </p:spPr>
        <p:txBody>
          <a:bodyPr>
            <a:noAutofit/>
          </a:bodyPr>
          <a:lstStyle/>
          <a:p>
            <a:r>
              <a:rPr lang="en-US" sz="3600">
                <a:latin typeface="Arial" panose="020B0604020202020204" pitchFamily="34" charset="0"/>
                <a:cs typeface="Arial" panose="020B0604020202020204" pitchFamily="34" charset="0"/>
              </a:rPr>
              <a:t>Internet Safety and Social Media Guideline Highlights</a:t>
            </a:r>
          </a:p>
        </p:txBody>
      </p:sp>
      <p:sp>
        <p:nvSpPr>
          <p:cNvPr id="5" name="Slide Number Placeholder 4">
            <a:extLst>
              <a:ext uri="{FF2B5EF4-FFF2-40B4-BE49-F238E27FC236}">
                <a16:creationId xmlns:a16="http://schemas.microsoft.com/office/drawing/2014/main" id="{8CB8162D-8CFA-0964-F42D-80362A4EF9AA}"/>
              </a:ext>
            </a:extLst>
          </p:cNvPr>
          <p:cNvSpPr>
            <a:spLocks noGrp="1"/>
          </p:cNvSpPr>
          <p:nvPr>
            <p:ph type="sldNum" sz="quarter" idx="12"/>
          </p:nvPr>
        </p:nvSpPr>
        <p:spPr/>
        <p:txBody>
          <a:bodyPr/>
          <a:lstStyle/>
          <a:p>
            <a:fld id="{3E6BEBE3-5FB4-B249-8431-073478596EAE}" type="slidenum">
              <a:rPr lang="en-US" smtClean="0"/>
              <a:pPr/>
              <a:t>9</a:t>
            </a:fld>
            <a:endParaRPr lang="en-US"/>
          </a:p>
        </p:txBody>
      </p:sp>
    </p:spTree>
    <p:extLst>
      <p:ext uri="{BB962C8B-B14F-4D97-AF65-F5344CB8AC3E}">
        <p14:creationId xmlns:p14="http://schemas.microsoft.com/office/powerpoint/2010/main" val="24423081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DB29A6480B574788C6F4502FF2D9C6" ma:contentTypeVersion="15" ma:contentTypeDescription="Create a new document." ma:contentTypeScope="" ma:versionID="b5da1ce13a65fcf8657bf7c6ef9ce296">
  <xsd:schema xmlns:xsd="http://www.w3.org/2001/XMLSchema" xmlns:xs="http://www.w3.org/2001/XMLSchema" xmlns:p="http://schemas.microsoft.com/office/2006/metadata/properties" xmlns:ns2="29c69d05-b0f5-44ed-9787-3e37cf4a4af9" xmlns:ns3="6e7a5372-a415-4048-8df8-712dd610317b" targetNamespace="http://schemas.microsoft.com/office/2006/metadata/properties" ma:root="true" ma:fieldsID="a17ae609b990423514c6b4ee7b95907c" ns2:_="" ns3:_="">
    <xsd:import namespace="29c69d05-b0f5-44ed-9787-3e37cf4a4af9"/>
    <xsd:import namespace="6e7a5372-a415-4048-8df8-712dd610317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c69d05-b0f5-44ed-9787-3e37cf4a4a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13cef49-2953-4246-9b7f-e3d70b1cf0eb"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e7a5372-a415-4048-8df8-712dd610317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34271f6b-f1cb-4f2c-b4ff-d33eeb837b34}" ma:internalName="TaxCatchAll" ma:showField="CatchAllData" ma:web="6e7a5372-a415-4048-8df8-712dd61031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e7a5372-a415-4048-8df8-712dd610317b" xsi:nil="true"/>
    <lcf76f155ced4ddcb4097134ff3c332f xmlns="29c69d05-b0f5-44ed-9787-3e37cf4a4af9">
      <Terms xmlns="http://schemas.microsoft.com/office/infopath/2007/PartnerControls"/>
    </lcf76f155ced4ddcb4097134ff3c332f>
    <SharedWithUsers xmlns="6e7a5372-a415-4048-8df8-712dd610317b">
      <UserInfo>
        <DisplayName>Amy Lynn Hunt</DisplayName>
        <AccountId>12</AccountId>
        <AccountType/>
      </UserInfo>
      <UserInfo>
        <DisplayName>Perla Lopez Freed</DisplayName>
        <AccountId>11</AccountId>
        <AccountType/>
      </UserInfo>
      <UserInfo>
        <DisplayName>Jillian Burns</DisplayName>
        <AccountId>10</AccountId>
        <AccountType/>
      </UserInfo>
      <UserInfo>
        <DisplayName>Fiona Hanlon</DisplayName>
        <AccountId>38</AccountId>
        <AccountType/>
      </UserInfo>
      <UserInfo>
        <DisplayName>Darixa Navarro</DisplayName>
        <AccountId>61</AccountId>
        <AccountType/>
      </UserInfo>
      <UserInfo>
        <DisplayName>Collin Fultz</DisplayName>
        <AccountId>21</AccountId>
        <AccountType/>
      </UserInfo>
      <UserInfo>
        <DisplayName>Denise Anderson</DisplayName>
        <AccountId>81</AccountId>
        <AccountType/>
      </UserInfo>
      <UserInfo>
        <DisplayName>Kelli Plasket</DisplayName>
        <AccountId>32</AccountId>
        <AccountType/>
      </UserInfo>
      <UserInfo>
        <DisplayName>Danielle Ricker</DisplayName>
        <AccountId>92</AccountId>
        <AccountType/>
      </UserInfo>
      <UserInfo>
        <DisplayName>Haley Morse</DisplayName>
        <AccountId>29</AccountId>
        <AccountType/>
      </UserInfo>
    </SharedWithUsers>
  </documentManagement>
</p:properties>
</file>

<file path=customXml/itemProps1.xml><?xml version="1.0" encoding="utf-8"?>
<ds:datastoreItem xmlns:ds="http://schemas.openxmlformats.org/officeDocument/2006/customXml" ds:itemID="{813E1094-061B-442D-BC8C-0C509046AD62}">
  <ds:schemaRefs>
    <ds:schemaRef ds:uri="http://schemas.microsoft.com/sharepoint/v3/contenttype/forms"/>
  </ds:schemaRefs>
</ds:datastoreItem>
</file>

<file path=customXml/itemProps2.xml><?xml version="1.0" encoding="utf-8"?>
<ds:datastoreItem xmlns:ds="http://schemas.openxmlformats.org/officeDocument/2006/customXml" ds:itemID="{1AEBBA22-615E-4999-9CE2-81988C1D354A}">
  <ds:schemaRefs>
    <ds:schemaRef ds:uri="29c69d05-b0f5-44ed-9787-3e37cf4a4af9"/>
    <ds:schemaRef ds:uri="6e7a5372-a415-4048-8df8-712dd61031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476FA3E-7EBA-47FE-B74C-81A7B072C4F6}">
  <ds:schemaRefs>
    <ds:schemaRef ds:uri="29c69d05-b0f5-44ed-9787-3e37cf4a4af9"/>
    <ds:schemaRef ds:uri="6e7a5372-a415-4048-8df8-712dd610317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5</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Team Safety Meeting YPP Segment</vt:lpstr>
      <vt:lpstr>FIRST® Youth Protection Program (YPP) Training</vt:lpstr>
      <vt:lpstr>FIRST® Youth Protection Program (YPP) </vt:lpstr>
      <vt:lpstr>FIRST Code of Conduct</vt:lpstr>
      <vt:lpstr>Key Elements of our Youth Protection Program (YPP) Policies</vt:lpstr>
      <vt:lpstr>YPP Highlights</vt:lpstr>
      <vt:lpstr>Maintaining Appropriate Behavior</vt:lpstr>
      <vt:lpstr>Dating Policy</vt:lpstr>
      <vt:lpstr>Internet Safety and Social Media Guideline Highlights</vt:lpstr>
      <vt:lpstr>Events</vt:lpstr>
      <vt:lpstr>Team Expectations</vt:lpstr>
      <vt:lpstr>See something…Say something…</vt:lpstr>
      <vt:lpstr>How to Report Concerns to FIRST Youth Protection</vt:lpstr>
      <vt:lpstr> Youth Protection Program FAQs and Contact Information</vt:lpstr>
      <vt:lpstr>Helpful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FIRST-ppt-template-2020-widescreen</dc:title>
  <dc:creator>Microsoft Office User</dc:creator>
  <cp:revision>2</cp:revision>
  <dcterms:created xsi:type="dcterms:W3CDTF">2020-04-20T17:54:06Z</dcterms:created>
  <dcterms:modified xsi:type="dcterms:W3CDTF">2024-02-27T14:35:54Z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0x010100E6DB29A6480B574788C6F4502FF2D9C6</vt:lpwstr>
  </property>
  <property fmtid="{D5CDD505-2E9C-101B-9397-08002B2CF9AE}" pid="3" name="Group">
    <vt:lpwstr>Template</vt:lpwstr>
  </property>
  <property fmtid="{D5CDD505-2E9C-101B-9397-08002B2CF9AE}" pid="4" name="SeasonYear">
    <vt:lpwstr>Evergreen</vt:lpwstr>
  </property>
  <property fmtid="{D5CDD505-2E9C-101B-9397-08002B2CF9AE}" pid="5" name="FIRSTProgram">
    <vt:lpwstr>All</vt:lpwstr>
  </property>
  <property fmtid="{D5CDD505-2E9C-101B-9397-08002B2CF9AE}" pid="6" name="MediaServiceImageTags">
    <vt:lpwstr/>
  </property>
</Properties>
</file>