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4" r:id="rId5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3"/>
    <p:restoredTop sz="94670"/>
  </p:normalViewPr>
  <p:slideViewPr>
    <p:cSldViewPr snapToGrid="0" snapToObjects="1">
      <p:cViewPr varScale="1">
        <p:scale>
          <a:sx n="103" d="100"/>
          <a:sy n="103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2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0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F18F1E-2745-E016-BD4F-6DC35DDFA61D}"/>
              </a:ext>
            </a:extLst>
          </p:cNvPr>
          <p:cNvSpPr txBox="1"/>
          <p:nvPr/>
        </p:nvSpPr>
        <p:spPr>
          <a:xfrm>
            <a:off x="1712371" y="4388853"/>
            <a:ext cx="6650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Jane Doe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A3412D-50AC-7B45-FEBC-A3A34AEFC7DF}"/>
              </a:ext>
            </a:extLst>
          </p:cNvPr>
          <p:cNvSpPr txBox="1"/>
          <p:nvPr/>
        </p:nvSpPr>
        <p:spPr>
          <a:xfrm>
            <a:off x="1173149" y="2602941"/>
            <a:ext cx="77121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WELCOME TO</a:t>
            </a:r>
          </a:p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064D31-4368-CE1C-4892-8E5081B2765C}"/>
              </a:ext>
            </a:extLst>
          </p:cNvPr>
          <p:cNvCxnSpPr>
            <a:cxnSpLocks/>
          </p:cNvCxnSpPr>
          <p:nvPr/>
        </p:nvCxnSpPr>
        <p:spPr>
          <a:xfrm>
            <a:off x="2040903" y="4881869"/>
            <a:ext cx="59765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D77766C-49A2-BCC4-0CD1-0EBA31779345}"/>
              </a:ext>
            </a:extLst>
          </p:cNvPr>
          <p:cNvSpPr txBox="1"/>
          <p:nvPr/>
        </p:nvSpPr>
        <p:spPr>
          <a:xfrm>
            <a:off x="3752602" y="6320239"/>
            <a:ext cx="2553196" cy="33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Coach Name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7EE08-2679-5D8E-452A-B2714C8C9813}"/>
              </a:ext>
            </a:extLst>
          </p:cNvPr>
          <p:cNvCxnSpPr>
            <a:cxnSpLocks/>
          </p:cNvCxnSpPr>
          <p:nvPr/>
        </p:nvCxnSpPr>
        <p:spPr>
          <a:xfrm>
            <a:off x="3545120" y="6687663"/>
            <a:ext cx="29681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4E393C9-5A25-CE6E-B8B0-A7B75A43620D}"/>
              </a:ext>
            </a:extLst>
          </p:cNvPr>
          <p:cNvSpPr txBox="1"/>
          <p:nvPr/>
        </p:nvSpPr>
        <p:spPr>
          <a:xfrm>
            <a:off x="4494611" y="3624237"/>
            <a:ext cx="21910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EC167B-B1EB-E2CE-FD05-D07C4CF85C41}"/>
              </a:ext>
            </a:extLst>
          </p:cNvPr>
          <p:cNvSpPr txBox="1"/>
          <p:nvPr/>
        </p:nvSpPr>
        <p:spPr>
          <a:xfrm>
            <a:off x="3191428" y="3620975"/>
            <a:ext cx="105745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D370A2-D2F0-0DA7-16BE-99670C33F3AA}"/>
              </a:ext>
            </a:extLst>
          </p:cNvPr>
          <p:cNvCxnSpPr>
            <a:cxnSpLocks/>
          </p:cNvCxnSpPr>
          <p:nvPr/>
        </p:nvCxnSpPr>
        <p:spPr>
          <a:xfrm>
            <a:off x="4311868" y="4001416"/>
            <a:ext cx="255510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8BB6C1E-6562-662D-D286-6C46B23658EB}"/>
              </a:ext>
            </a:extLst>
          </p:cNvPr>
          <p:cNvSpPr txBox="1"/>
          <p:nvPr/>
        </p:nvSpPr>
        <p:spPr>
          <a:xfrm>
            <a:off x="1618559" y="5056218"/>
            <a:ext cx="6821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We are so happy you are on our team!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27152F-7CAD-6346-BCE0-3CCE18CE7AF7}"/>
              </a:ext>
            </a:extLst>
          </p:cNvPr>
          <p:cNvSpPr txBox="1"/>
          <p:nvPr/>
        </p:nvSpPr>
        <p:spPr>
          <a:xfrm>
            <a:off x="3797057" y="5876254"/>
            <a:ext cx="2464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Your coach,</a:t>
            </a:r>
          </a:p>
        </p:txBody>
      </p:sp>
    </p:spTree>
    <p:extLst>
      <p:ext uri="{BB962C8B-B14F-4D97-AF65-F5344CB8AC3E}">
        <p14:creationId xmlns:p14="http://schemas.microsoft.com/office/powerpoint/2010/main" val="835563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371c52-833b-400f-ba1d-3599a71f02d7">
      <Terms xmlns="http://schemas.microsoft.com/office/infopath/2007/PartnerControls"/>
    </lcf76f155ced4ddcb4097134ff3c332f>
    <TaxCatchAll xmlns="d7171e60-d71e-4106-a8b9-6506c21092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30A68EFD17D48950E84BD598DC437" ma:contentTypeVersion="15" ma:contentTypeDescription="Create a new document." ma:contentTypeScope="" ma:versionID="481e99ea8aa1f63496f7ceb6022c10f0">
  <xsd:schema xmlns:xsd="http://www.w3.org/2001/XMLSchema" xmlns:xs="http://www.w3.org/2001/XMLSchema" xmlns:p="http://schemas.microsoft.com/office/2006/metadata/properties" xmlns:ns2="00371c52-833b-400f-ba1d-3599a71f02d7" xmlns:ns3="d7171e60-d71e-4106-a8b9-6506c21092ae" targetNamespace="http://schemas.microsoft.com/office/2006/metadata/properties" ma:root="true" ma:fieldsID="cc29aaadff1e3f822e5c16872f9f8c81" ns2:_="" ns3:_="">
    <xsd:import namespace="00371c52-833b-400f-ba1d-3599a71f02d7"/>
    <xsd:import namespace="d7171e60-d71e-4106-a8b9-6506c21092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1c52-833b-400f-ba1d-3599a71f02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e60-d71e-4106-a8b9-6506c21092a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87c93e5-97d2-4f50-abfb-d0fa337f7335}" ma:internalName="TaxCatchAll" ma:showField="CatchAllData" ma:web="d7171e60-d71e-4106-a8b9-6506c2109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BE5FFB-D7C4-4761-8D80-6C66884ADE3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0435CCF-D1D5-42F4-A5A0-F008AF3E49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150310-158F-44EC-BFF6-32DAB91AC8E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764</TotalTime>
  <Words>27</Words>
  <Application>Microsoft Macintosh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Nathaniel Foston Perry</dc:creator>
  <cp:lastModifiedBy>Cory Grabow</cp:lastModifiedBy>
  <cp:revision>57</cp:revision>
  <dcterms:created xsi:type="dcterms:W3CDTF">2019-07-10T15:10:27Z</dcterms:created>
  <dcterms:modified xsi:type="dcterms:W3CDTF">2026-08-03T23:38:28Z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0x01010014530A68EFD17D48950E84BD598DC437</vt:lpwstr>
  </property>
</Properties>
</file>