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1" r:id="rId4"/>
    <p:sldMasterId id="2147483727" r:id="rId5"/>
  </p:sldMasterIdLst>
  <p:notesMasterIdLst>
    <p:notesMasterId r:id="rId21"/>
  </p:notesMasterIdLst>
  <p:sldIdLst>
    <p:sldId id="332" r:id="rId6"/>
    <p:sldId id="344" r:id="rId7"/>
    <p:sldId id="346" r:id="rId8"/>
    <p:sldId id="347" r:id="rId9"/>
    <p:sldId id="348" r:id="rId10"/>
    <p:sldId id="349" r:id="rId11"/>
    <p:sldId id="352" r:id="rId12"/>
    <p:sldId id="353" r:id="rId13"/>
    <p:sldId id="354" r:id="rId14"/>
    <p:sldId id="355" r:id="rId15"/>
    <p:sldId id="351" r:id="rId16"/>
    <p:sldId id="356" r:id="rId17"/>
    <p:sldId id="357" r:id="rId18"/>
    <p:sldId id="345" r:id="rId19"/>
    <p:sldId id="294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4032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C915290-8344-CD5D-185D-98D43C5DE9EE}" name="Kate Sample" initials="KS" userId="S::ksample@firstinspires.org::ad24f2c8-db21-4b10-9534-7a98911ec180" providerId="AD"/>
  <p188:author id="{E97725C9-38CB-DF41-38E4-16BBCD052361}" name="Tammy Pankey" initials="TP" userId="S::tpankey@firstinspires.org::89b84b47-0384-4d66-b56e-dc00ebdb68cf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thy Morgan" initials="KM" lastIdx="14" clrIdx="0">
    <p:extLst>
      <p:ext uri="{19B8F6BF-5375-455C-9EA6-DF929625EA0E}">
        <p15:presenceInfo xmlns:p15="http://schemas.microsoft.com/office/powerpoint/2012/main" userId="S::kmorgan@firstinspires.org::19752d8f-270a-426b-91ad-1bf5c79275bc" providerId="AD"/>
      </p:ext>
    </p:extLst>
  </p:cmAuthor>
  <p:cmAuthor id="2" name="Tammy Pankey" initials="TP" lastIdx="25" clrIdx="1">
    <p:extLst>
      <p:ext uri="{19B8F6BF-5375-455C-9EA6-DF929625EA0E}">
        <p15:presenceInfo xmlns:p15="http://schemas.microsoft.com/office/powerpoint/2012/main" userId="S::tpankey@firstinspires.org::89b84b47-0384-4d66-b56e-dc00ebdb68cf" providerId="AD"/>
      </p:ext>
    </p:extLst>
  </p:cmAuthor>
  <p:cmAuthor id="3" name="Betsy Daniels" initials="BD" lastIdx="4" clrIdx="2">
    <p:extLst>
      <p:ext uri="{19B8F6BF-5375-455C-9EA6-DF929625EA0E}">
        <p15:presenceInfo xmlns:p15="http://schemas.microsoft.com/office/powerpoint/2012/main" userId="S::bdaniels@firstinspires.org::a44171bd-6c25-4139-ab16-062dbd6de46d" providerId="AD"/>
      </p:ext>
    </p:extLst>
  </p:cmAuthor>
  <p:cmAuthor id="4" name="Libby Simpson" initials="LS" lastIdx="6" clrIdx="3">
    <p:extLst>
      <p:ext uri="{19B8F6BF-5375-455C-9EA6-DF929625EA0E}">
        <p15:presenceInfo xmlns:p15="http://schemas.microsoft.com/office/powerpoint/2012/main" userId="S::lsimpson@firstinspires.org::279f7fcd-fcc6-488a-9740-ffec112d6907" providerId="AD"/>
      </p:ext>
    </p:extLst>
  </p:cmAuthor>
  <p:cmAuthor id="5" name="Marian Murphy" initials="MM" lastIdx="9" clrIdx="4">
    <p:extLst>
      <p:ext uri="{19B8F6BF-5375-455C-9EA6-DF929625EA0E}">
        <p15:presenceInfo xmlns:p15="http://schemas.microsoft.com/office/powerpoint/2012/main" userId="S::mmurphy@firstinspires.org::6ddc4b1b-6521-474c-a22d-2c363c1d366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FB7D1"/>
    <a:srgbClr val="43C7DB"/>
    <a:srgbClr val="00963E"/>
    <a:srgbClr val="00953E"/>
    <a:srgbClr val="ED1C24"/>
    <a:srgbClr val="0660AC"/>
    <a:srgbClr val="00A551"/>
    <a:srgbClr val="FF781D"/>
    <a:srgbClr val="662D91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87797" autoAdjust="0"/>
  </p:normalViewPr>
  <p:slideViewPr>
    <p:cSldViewPr snapToGrid="0">
      <p:cViewPr varScale="1">
        <p:scale>
          <a:sx n="97" d="100"/>
          <a:sy n="97" d="100"/>
        </p:scale>
        <p:origin x="1074" y="84"/>
      </p:cViewPr>
      <p:guideLst>
        <p:guide orient="horz" pos="2160"/>
        <p:guide pos="403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presProps" Target="presProps.xml"/><Relationship Id="rId28" Type="http://schemas.microsoft.com/office/2018/10/relationships/authors" Target="author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commentAuthors" Target="commentAuthors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ammy Pankey" userId="89b84b47-0384-4d66-b56e-dc00ebdb68cf" providerId="ADAL" clId="{37424D29-BE6A-44D7-850A-B06899F6C1D6}"/>
    <pc:docChg chg="modSld">
      <pc:chgData name="Tammy Pankey" userId="89b84b47-0384-4d66-b56e-dc00ebdb68cf" providerId="ADAL" clId="{37424D29-BE6A-44D7-850A-B06899F6C1D6}" dt="2026-05-21T14:52:55.761" v="29" actId="6549"/>
      <pc:docMkLst>
        <pc:docMk/>
      </pc:docMkLst>
      <pc:sldChg chg="modNotesTx">
        <pc:chgData name="Tammy Pankey" userId="89b84b47-0384-4d66-b56e-dc00ebdb68cf" providerId="ADAL" clId="{37424D29-BE6A-44D7-850A-B06899F6C1D6}" dt="2026-05-21T14:52:55.761" v="29" actId="6549"/>
        <pc:sldMkLst>
          <pc:docMk/>
          <pc:sldMk cId="2797196332" sldId="353"/>
        </pc:sldMkLst>
      </pc:sldChg>
    </pc:docChg>
  </pc:docChgLst>
  <pc:docChgLst>
    <pc:chgData name="Kate Sample" userId="ad24f2c8-db21-4b10-9534-7a98911ec180" providerId="ADAL" clId="{C9D5FCC2-313F-4ADF-852E-FBEE7C6548C8}"/>
    <pc:docChg chg="undo custSel delSld modSld">
      <pc:chgData name="Kate Sample" userId="ad24f2c8-db21-4b10-9534-7a98911ec180" providerId="ADAL" clId="{C9D5FCC2-313F-4ADF-852E-FBEE7C6548C8}" dt="2026-05-22T16:18:30.220" v="662" actId="47"/>
      <pc:docMkLst>
        <pc:docMk/>
      </pc:docMkLst>
      <pc:sldChg chg="addSp delSp modSp mod">
        <pc:chgData name="Kate Sample" userId="ad24f2c8-db21-4b10-9534-7a98911ec180" providerId="ADAL" clId="{C9D5FCC2-313F-4ADF-852E-FBEE7C6548C8}" dt="2026-05-14T16:40:44.189" v="200" actId="13926"/>
        <pc:sldMkLst>
          <pc:docMk/>
          <pc:sldMk cId="1109188424" sldId="294"/>
        </pc:sldMkLst>
        <pc:spChg chg="mod">
          <ac:chgData name="Kate Sample" userId="ad24f2c8-db21-4b10-9534-7a98911ec180" providerId="ADAL" clId="{C9D5FCC2-313F-4ADF-852E-FBEE7C6548C8}" dt="2026-05-14T16:40:44.189" v="200" actId="13926"/>
          <ac:spMkLst>
            <pc:docMk/>
            <pc:sldMk cId="1109188424" sldId="294"/>
            <ac:spMk id="4" creationId="{3B96C8B6-A56F-4727-6520-83FD661DABF3}"/>
          </ac:spMkLst>
        </pc:spChg>
        <pc:picChg chg="add mod">
          <ac:chgData name="Kate Sample" userId="ad24f2c8-db21-4b10-9534-7a98911ec180" providerId="ADAL" clId="{C9D5FCC2-313F-4ADF-852E-FBEE7C6548C8}" dt="2026-05-14T15:15:40.546" v="12" actId="1076"/>
          <ac:picMkLst>
            <pc:docMk/>
            <pc:sldMk cId="1109188424" sldId="294"/>
            <ac:picMk id="3" creationId="{D7AE8D44-C609-23E2-C45F-34939D7561A2}"/>
          </ac:picMkLst>
        </pc:picChg>
      </pc:sldChg>
      <pc:sldChg chg="del">
        <pc:chgData name="Kate Sample" userId="ad24f2c8-db21-4b10-9534-7a98911ec180" providerId="ADAL" clId="{C9D5FCC2-313F-4ADF-852E-FBEE7C6548C8}" dt="2026-05-22T16:18:30.220" v="662" actId="47"/>
        <pc:sldMkLst>
          <pc:docMk/>
          <pc:sldMk cId="1581135650" sldId="299"/>
        </pc:sldMkLst>
      </pc:sldChg>
      <pc:sldChg chg="addSp delSp modSp mod">
        <pc:chgData name="Kate Sample" userId="ad24f2c8-db21-4b10-9534-7a98911ec180" providerId="ADAL" clId="{C9D5FCC2-313F-4ADF-852E-FBEE7C6548C8}" dt="2026-05-14T16:07:07.796" v="126" actId="1036"/>
        <pc:sldMkLst>
          <pc:docMk/>
          <pc:sldMk cId="4289390979" sldId="332"/>
        </pc:sldMkLst>
        <pc:picChg chg="mod ord">
          <ac:chgData name="Kate Sample" userId="ad24f2c8-db21-4b10-9534-7a98911ec180" providerId="ADAL" clId="{C9D5FCC2-313F-4ADF-852E-FBEE7C6548C8}" dt="2026-05-14T16:05:13.020" v="46" actId="1036"/>
          <ac:picMkLst>
            <pc:docMk/>
            <pc:sldMk cId="4289390979" sldId="332"/>
            <ac:picMk id="2" creationId="{931C9406-36AA-D734-285F-30632F88E65F}"/>
          </ac:picMkLst>
        </pc:picChg>
        <pc:picChg chg="add mod">
          <ac:chgData name="Kate Sample" userId="ad24f2c8-db21-4b10-9534-7a98911ec180" providerId="ADAL" clId="{C9D5FCC2-313F-4ADF-852E-FBEE7C6548C8}" dt="2026-05-14T16:07:07.796" v="126" actId="1036"/>
          <ac:picMkLst>
            <pc:docMk/>
            <pc:sldMk cId="4289390979" sldId="332"/>
            <ac:picMk id="8" creationId="{C3C92EBF-3AED-C85C-B0C0-FED69D592A28}"/>
          </ac:picMkLst>
        </pc:picChg>
      </pc:sldChg>
      <pc:sldChg chg="modNotesTx">
        <pc:chgData name="Kate Sample" userId="ad24f2c8-db21-4b10-9534-7a98911ec180" providerId="ADAL" clId="{C9D5FCC2-313F-4ADF-852E-FBEE7C6548C8}" dt="2026-05-14T16:59:51.705" v="661" actId="20577"/>
        <pc:sldMkLst>
          <pc:docMk/>
          <pc:sldMk cId="1123320030" sldId="351"/>
        </pc:sldMkLst>
      </pc:sldChg>
      <pc:sldChg chg="modSp mod">
        <pc:chgData name="Kate Sample" userId="ad24f2c8-db21-4b10-9534-7a98911ec180" providerId="ADAL" clId="{C9D5FCC2-313F-4ADF-852E-FBEE7C6548C8}" dt="2026-05-14T16:08:53.435" v="127" actId="1076"/>
        <pc:sldMkLst>
          <pc:docMk/>
          <pc:sldMk cId="3947504607" sldId="355"/>
        </pc:sldMkLst>
        <pc:spChg chg="mod">
          <ac:chgData name="Kate Sample" userId="ad24f2c8-db21-4b10-9534-7a98911ec180" providerId="ADAL" clId="{C9D5FCC2-313F-4ADF-852E-FBEE7C6548C8}" dt="2026-05-14T16:08:53.435" v="127" actId="1076"/>
          <ac:spMkLst>
            <pc:docMk/>
            <pc:sldMk cId="3947504607" sldId="355"/>
            <ac:spMk id="5" creationId="{ADAEC3F7-5C1D-5AFD-3088-D3374420575A}"/>
          </ac:spMkLst>
        </pc:spChg>
      </pc:sldChg>
      <pc:sldChg chg="addSp delSp modSp mod">
        <pc:chgData name="Kate Sample" userId="ad24f2c8-db21-4b10-9534-7a98911ec180" providerId="ADAL" clId="{C9D5FCC2-313F-4ADF-852E-FBEE7C6548C8}" dt="2026-05-14T16:39:11.422" v="135" actId="1076"/>
        <pc:sldMkLst>
          <pc:docMk/>
          <pc:sldMk cId="711016327" sldId="356"/>
        </pc:sldMkLst>
        <pc:picChg chg="add mod">
          <ac:chgData name="Kate Sample" userId="ad24f2c8-db21-4b10-9534-7a98911ec180" providerId="ADAL" clId="{C9D5FCC2-313F-4ADF-852E-FBEE7C6548C8}" dt="2026-05-14T16:39:11.422" v="135" actId="1076"/>
          <ac:picMkLst>
            <pc:docMk/>
            <pc:sldMk cId="711016327" sldId="356"/>
            <ac:picMk id="3" creationId="{0E6B0006-3062-53D6-8661-732C939D2AB5}"/>
          </ac:picMkLst>
        </pc:picChg>
      </pc:sldChg>
      <pc:sldChg chg="addSp delSp modSp mod delAnim modAnim">
        <pc:chgData name="Kate Sample" userId="ad24f2c8-db21-4b10-9534-7a98911ec180" providerId="ADAL" clId="{C9D5FCC2-313F-4ADF-852E-FBEE7C6548C8}" dt="2026-05-14T15:43:57.024" v="16" actId="1076"/>
        <pc:sldMkLst>
          <pc:docMk/>
          <pc:sldMk cId="2328526347" sldId="357"/>
        </pc:sldMkLst>
        <pc:spChg chg="mod">
          <ac:chgData name="Kate Sample" userId="ad24f2c8-db21-4b10-9534-7a98911ec180" providerId="ADAL" clId="{C9D5FCC2-313F-4ADF-852E-FBEE7C6548C8}" dt="2026-05-14T15:43:57.024" v="16" actId="1076"/>
          <ac:spMkLst>
            <pc:docMk/>
            <pc:sldMk cId="2328526347" sldId="357"/>
            <ac:spMk id="7" creationId="{963E1359-9790-DADF-C04B-8C15A74B0721}"/>
          </ac:spMkLst>
        </pc:spChg>
        <pc:picChg chg="mod">
          <ac:chgData name="Kate Sample" userId="ad24f2c8-db21-4b10-9534-7a98911ec180" providerId="ADAL" clId="{C9D5FCC2-313F-4ADF-852E-FBEE7C6548C8}" dt="2026-05-14T15:43:57.024" v="16" actId="1076"/>
          <ac:picMkLst>
            <pc:docMk/>
            <pc:sldMk cId="2328526347" sldId="357"/>
            <ac:picMk id="9" creationId="{DED02B3D-9DE0-40F3-2D84-C79B3D28A53C}"/>
          </ac:picMkLst>
        </pc:picChg>
      </pc:sldChg>
    </pc:docChg>
  </pc:docChgLst>
  <pc:docChgLst>
    <pc:chgData name="Kate Sample" userId="S::ksample@firstinspires.org::ad24f2c8-db21-4b10-9534-7a98911ec180" providerId="AD" clId="Web-{81351C91-8CAA-04B7-B112-366EBEAB54F4}"/>
    <pc:docChg chg="addSld delSld modSld">
      <pc:chgData name="Kate Sample" userId="S::ksample@firstinspires.org::ad24f2c8-db21-4b10-9534-7a98911ec180" providerId="AD" clId="Web-{81351C91-8CAA-04B7-B112-366EBEAB54F4}" dt="2026-05-14T15:10:27.152" v="146" actId="20577"/>
      <pc:docMkLst>
        <pc:docMk/>
      </pc:docMkLst>
      <pc:sldChg chg="addSp delSp modSp">
        <pc:chgData name="Kate Sample" userId="S::ksample@firstinspires.org::ad24f2c8-db21-4b10-9534-7a98911ec180" providerId="AD" clId="Web-{81351C91-8CAA-04B7-B112-366EBEAB54F4}" dt="2026-05-14T13:27:09.195" v="11"/>
        <pc:sldMkLst>
          <pc:docMk/>
          <pc:sldMk cId="4289390979" sldId="332"/>
        </pc:sldMkLst>
        <pc:picChg chg="add mod">
          <ac:chgData name="Kate Sample" userId="S::ksample@firstinspires.org::ad24f2c8-db21-4b10-9534-7a98911ec180" providerId="AD" clId="Web-{81351C91-8CAA-04B7-B112-366EBEAB54F4}" dt="2026-05-14T12:45:35.910" v="6" actId="1076"/>
          <ac:picMkLst>
            <pc:docMk/>
            <pc:sldMk cId="4289390979" sldId="332"/>
            <ac:picMk id="2" creationId="{931C9406-36AA-D734-285F-30632F88E65F}"/>
          </ac:picMkLst>
        </pc:picChg>
        <pc:picChg chg="add mod">
          <ac:chgData name="Kate Sample" userId="S::ksample@firstinspires.org::ad24f2c8-db21-4b10-9534-7a98911ec180" providerId="AD" clId="Web-{81351C91-8CAA-04B7-B112-366EBEAB54F4}" dt="2026-05-14T12:46:44.351" v="9" actId="1076"/>
          <ac:picMkLst>
            <pc:docMk/>
            <pc:sldMk cId="4289390979" sldId="332"/>
            <ac:picMk id="5" creationId="{9241AC39-313D-A2CE-F9AB-AEE14BB57AFF}"/>
          </ac:picMkLst>
        </pc:picChg>
      </pc:sldChg>
      <pc:sldChg chg="addSp delSp modSp">
        <pc:chgData name="Kate Sample" userId="S::ksample@firstinspires.org::ad24f2c8-db21-4b10-9534-7a98911ec180" providerId="AD" clId="Web-{81351C91-8CAA-04B7-B112-366EBEAB54F4}" dt="2026-05-14T13:28:49.573" v="16" actId="1076"/>
        <pc:sldMkLst>
          <pc:docMk/>
          <pc:sldMk cId="4219849990" sldId="344"/>
        </pc:sldMkLst>
        <pc:picChg chg="add mod">
          <ac:chgData name="Kate Sample" userId="S::ksample@firstinspires.org::ad24f2c8-db21-4b10-9534-7a98911ec180" providerId="AD" clId="Web-{81351C91-8CAA-04B7-B112-366EBEAB54F4}" dt="2026-05-14T13:28:49.573" v="16" actId="1076"/>
          <ac:picMkLst>
            <pc:docMk/>
            <pc:sldMk cId="4219849990" sldId="344"/>
            <ac:picMk id="2" creationId="{B5712134-39E7-627B-0D14-B1300354185D}"/>
          </ac:picMkLst>
        </pc:picChg>
      </pc:sldChg>
      <pc:sldChg chg="addSp delSp modSp">
        <pc:chgData name="Kate Sample" userId="S::ksample@firstinspires.org::ad24f2c8-db21-4b10-9534-7a98911ec180" providerId="AD" clId="Web-{81351C91-8CAA-04B7-B112-366EBEAB54F4}" dt="2026-05-14T13:29:35.683" v="21" actId="14100"/>
        <pc:sldMkLst>
          <pc:docMk/>
          <pc:sldMk cId="3008513817" sldId="346"/>
        </pc:sldMkLst>
        <pc:picChg chg="add mod">
          <ac:chgData name="Kate Sample" userId="S::ksample@firstinspires.org::ad24f2c8-db21-4b10-9534-7a98911ec180" providerId="AD" clId="Web-{81351C91-8CAA-04B7-B112-366EBEAB54F4}" dt="2026-05-14T13:29:35.683" v="21" actId="14100"/>
          <ac:picMkLst>
            <pc:docMk/>
            <pc:sldMk cId="3008513817" sldId="346"/>
            <ac:picMk id="2" creationId="{4DF49D0E-5C73-80CD-E567-F23DA63EDFA2}"/>
          </ac:picMkLst>
        </pc:picChg>
      </pc:sldChg>
      <pc:sldChg chg="addSp delSp modSp">
        <pc:chgData name="Kate Sample" userId="S::ksample@firstinspires.org::ad24f2c8-db21-4b10-9534-7a98911ec180" providerId="AD" clId="Web-{81351C91-8CAA-04B7-B112-366EBEAB54F4}" dt="2026-05-14T13:30:19.997" v="25" actId="1076"/>
        <pc:sldMkLst>
          <pc:docMk/>
          <pc:sldMk cId="204197316" sldId="347"/>
        </pc:sldMkLst>
        <pc:picChg chg="add mod">
          <ac:chgData name="Kate Sample" userId="S::ksample@firstinspires.org::ad24f2c8-db21-4b10-9534-7a98911ec180" providerId="AD" clId="Web-{81351C91-8CAA-04B7-B112-366EBEAB54F4}" dt="2026-05-14T13:30:19.997" v="25" actId="1076"/>
          <ac:picMkLst>
            <pc:docMk/>
            <pc:sldMk cId="204197316" sldId="347"/>
            <ac:picMk id="2" creationId="{DD9D5648-CB29-F175-0D32-879FAEBEA196}"/>
          </ac:picMkLst>
        </pc:picChg>
      </pc:sldChg>
      <pc:sldChg chg="addSp delSp modSp">
        <pc:chgData name="Kate Sample" userId="S::ksample@firstinspires.org::ad24f2c8-db21-4b10-9534-7a98911ec180" providerId="AD" clId="Web-{81351C91-8CAA-04B7-B112-366EBEAB54F4}" dt="2026-05-14T14:28:12.387" v="129"/>
        <pc:sldMkLst>
          <pc:docMk/>
          <pc:sldMk cId="1123320030" sldId="351"/>
        </pc:sldMkLst>
        <pc:spChg chg="add del">
          <ac:chgData name="Kate Sample" userId="S::ksample@firstinspires.org::ad24f2c8-db21-4b10-9534-7a98911ec180" providerId="AD" clId="Web-{81351C91-8CAA-04B7-B112-366EBEAB54F4}" dt="2026-05-14T14:28:06.122" v="127"/>
          <ac:spMkLst>
            <pc:docMk/>
            <pc:sldMk cId="1123320030" sldId="351"/>
            <ac:spMk id="8" creationId="{99A983F6-A8FE-9297-1D47-F8B481B8FC23}"/>
          </ac:spMkLst>
        </pc:spChg>
        <pc:spChg chg="add del">
          <ac:chgData name="Kate Sample" userId="S::ksample@firstinspires.org::ad24f2c8-db21-4b10-9534-7a98911ec180" providerId="AD" clId="Web-{81351C91-8CAA-04B7-B112-366EBEAB54F4}" dt="2026-05-14T14:27:58.715" v="121"/>
          <ac:spMkLst>
            <pc:docMk/>
            <pc:sldMk cId="1123320030" sldId="351"/>
            <ac:spMk id="22" creationId="{EF99D896-0F61-7CA8-219E-297F21D166E2}"/>
          </ac:spMkLst>
        </pc:spChg>
        <pc:spChg chg="add del">
          <ac:chgData name="Kate Sample" userId="S::ksample@firstinspires.org::ad24f2c8-db21-4b10-9534-7a98911ec180" providerId="AD" clId="Web-{81351C91-8CAA-04B7-B112-366EBEAB54F4}" dt="2026-05-14T14:27:58.262" v="119"/>
          <ac:spMkLst>
            <pc:docMk/>
            <pc:sldMk cId="1123320030" sldId="351"/>
            <ac:spMk id="23" creationId="{2CFB7770-508B-B761-5039-86CE426D8549}"/>
          </ac:spMkLst>
        </pc:spChg>
        <pc:spChg chg="add del">
          <ac:chgData name="Kate Sample" userId="S::ksample@firstinspires.org::ad24f2c8-db21-4b10-9534-7a98911ec180" providerId="AD" clId="Web-{81351C91-8CAA-04B7-B112-366EBEAB54F4}" dt="2026-05-14T14:28:03.387" v="125"/>
          <ac:spMkLst>
            <pc:docMk/>
            <pc:sldMk cId="1123320030" sldId="351"/>
            <ac:spMk id="24" creationId="{9B68944B-2916-9165-1132-D43D03AD6301}"/>
          </ac:spMkLst>
        </pc:spChg>
        <pc:spChg chg="add del">
          <ac:chgData name="Kate Sample" userId="S::ksample@firstinspires.org::ad24f2c8-db21-4b10-9534-7a98911ec180" providerId="AD" clId="Web-{81351C91-8CAA-04B7-B112-366EBEAB54F4}" dt="2026-05-14T14:27:58.715" v="122"/>
          <ac:spMkLst>
            <pc:docMk/>
            <pc:sldMk cId="1123320030" sldId="351"/>
            <ac:spMk id="25" creationId="{C4DF5A37-9488-F722-D7A9-BDFCC5562CA9}"/>
          </ac:spMkLst>
        </pc:spChg>
        <pc:spChg chg="add del">
          <ac:chgData name="Kate Sample" userId="S::ksample@firstinspires.org::ad24f2c8-db21-4b10-9534-7a98911ec180" providerId="AD" clId="Web-{81351C91-8CAA-04B7-B112-366EBEAB54F4}" dt="2026-05-14T14:27:58.262" v="120"/>
          <ac:spMkLst>
            <pc:docMk/>
            <pc:sldMk cId="1123320030" sldId="351"/>
            <ac:spMk id="26" creationId="{D01DBAD2-4A63-FA49-F14E-55A9A584116F}"/>
          </ac:spMkLst>
        </pc:spChg>
      </pc:sldChg>
      <pc:sldChg chg="modSp modNotes">
        <pc:chgData name="Kate Sample" userId="S::ksample@firstinspires.org::ad24f2c8-db21-4b10-9534-7a98911ec180" providerId="AD" clId="Web-{81351C91-8CAA-04B7-B112-366EBEAB54F4}" dt="2026-05-14T13:45:16.303" v="39"/>
        <pc:sldMkLst>
          <pc:docMk/>
          <pc:sldMk cId="738809814" sldId="354"/>
        </pc:sldMkLst>
        <pc:spChg chg="mod">
          <ac:chgData name="Kate Sample" userId="S::ksample@firstinspires.org::ad24f2c8-db21-4b10-9534-7a98911ec180" providerId="AD" clId="Web-{81351C91-8CAA-04B7-B112-366EBEAB54F4}" dt="2026-05-14T13:45:04.412" v="32" actId="1076"/>
          <ac:spMkLst>
            <pc:docMk/>
            <pc:sldMk cId="738809814" sldId="354"/>
            <ac:spMk id="5" creationId="{88ACB500-07D8-90AD-A0EB-317BD55A8282}"/>
          </ac:spMkLst>
        </pc:spChg>
      </pc:sldChg>
      <pc:sldChg chg="addSp delSp modSp">
        <pc:chgData name="Kate Sample" userId="S::ksample@firstinspires.org::ad24f2c8-db21-4b10-9534-7a98911ec180" providerId="AD" clId="Web-{81351C91-8CAA-04B7-B112-366EBEAB54F4}" dt="2026-05-14T14:13:58.395" v="87" actId="1076"/>
        <pc:sldMkLst>
          <pc:docMk/>
          <pc:sldMk cId="3947504607" sldId="355"/>
        </pc:sldMkLst>
        <pc:spChg chg="add mod">
          <ac:chgData name="Kate Sample" userId="S::ksample@firstinspires.org::ad24f2c8-db21-4b10-9534-7a98911ec180" providerId="AD" clId="Web-{81351C91-8CAA-04B7-B112-366EBEAB54F4}" dt="2026-05-14T14:13:58.380" v="86" actId="1076"/>
          <ac:spMkLst>
            <pc:docMk/>
            <pc:sldMk cId="3947504607" sldId="355"/>
            <ac:spMk id="4" creationId="{9BBF8A05-CCD7-7CDD-D8C3-BF616AC450CF}"/>
          </ac:spMkLst>
        </pc:spChg>
        <pc:picChg chg="add mod">
          <ac:chgData name="Kate Sample" userId="S::ksample@firstinspires.org::ad24f2c8-db21-4b10-9534-7a98911ec180" providerId="AD" clId="Web-{81351C91-8CAA-04B7-B112-366EBEAB54F4}" dt="2026-05-14T14:13:58.395" v="87" actId="1076"/>
          <ac:picMkLst>
            <pc:docMk/>
            <pc:sldMk cId="3947504607" sldId="355"/>
            <ac:picMk id="9" creationId="{6825434B-FA53-B81B-DEA3-83C6B4AEFD82}"/>
          </ac:picMkLst>
        </pc:picChg>
      </pc:sldChg>
      <pc:sldChg chg="modSp">
        <pc:chgData name="Kate Sample" userId="S::ksample@firstinspires.org::ad24f2c8-db21-4b10-9534-7a98911ec180" providerId="AD" clId="Web-{81351C91-8CAA-04B7-B112-366EBEAB54F4}" dt="2026-05-14T14:28:48.623" v="136" actId="20577"/>
        <pc:sldMkLst>
          <pc:docMk/>
          <pc:sldMk cId="711016327" sldId="356"/>
        </pc:sldMkLst>
        <pc:spChg chg="mod">
          <ac:chgData name="Kate Sample" userId="S::ksample@firstinspires.org::ad24f2c8-db21-4b10-9534-7a98911ec180" providerId="AD" clId="Web-{81351C91-8CAA-04B7-B112-366EBEAB54F4}" dt="2026-05-14T14:28:48.623" v="136" actId="20577"/>
          <ac:spMkLst>
            <pc:docMk/>
            <pc:sldMk cId="711016327" sldId="356"/>
            <ac:spMk id="5" creationId="{7066CEEB-7590-4F08-9D0E-01B32D5DB8FD}"/>
          </ac:spMkLst>
        </pc:spChg>
      </pc:sldChg>
      <pc:sldChg chg="modSp">
        <pc:chgData name="Kate Sample" userId="S::ksample@firstinspires.org::ad24f2c8-db21-4b10-9534-7a98911ec180" providerId="AD" clId="Web-{81351C91-8CAA-04B7-B112-366EBEAB54F4}" dt="2026-05-14T15:10:27.152" v="146" actId="20577"/>
        <pc:sldMkLst>
          <pc:docMk/>
          <pc:sldMk cId="2328526347" sldId="357"/>
        </pc:sldMkLst>
        <pc:spChg chg="mod">
          <ac:chgData name="Kate Sample" userId="S::ksample@firstinspires.org::ad24f2c8-db21-4b10-9534-7a98911ec180" providerId="AD" clId="Web-{81351C91-8CAA-04B7-B112-366EBEAB54F4}" dt="2026-05-14T15:10:13.479" v="140" actId="20577"/>
          <ac:spMkLst>
            <pc:docMk/>
            <pc:sldMk cId="2328526347" sldId="357"/>
            <ac:spMk id="5" creationId="{DF610EB1-C60B-120F-05C8-A1844A095F11}"/>
          </ac:spMkLst>
        </pc:spChg>
        <pc:spChg chg="mod">
          <ac:chgData name="Kate Sample" userId="S::ksample@firstinspires.org::ad24f2c8-db21-4b10-9534-7a98911ec180" providerId="AD" clId="Web-{81351C91-8CAA-04B7-B112-366EBEAB54F4}" dt="2026-05-14T15:10:27.152" v="146" actId="20577"/>
          <ac:spMkLst>
            <pc:docMk/>
            <pc:sldMk cId="2328526347" sldId="357"/>
            <ac:spMk id="7" creationId="{963E1359-9790-DADF-C04B-8C15A74B0721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13F5F3-06B3-EE47-BF43-708E2593BF64}" type="datetimeFigureOut">
              <a:rPr lang="en-US" smtClean="0"/>
              <a:t>5/22/2026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7B8CF6-C2C2-924C-96EF-0C0C9E05FEB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5011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8615D4-2CDE-DB34-EFD7-E4BBD19972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D2D31E8-6CC0-B3CF-739F-F3CA0CD026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4EE8F13-4F6A-B804-C6B0-104D7FFC3C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201E27-09DD-9C81-64CF-550C7774B08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7B8CF6-C2C2-924C-96EF-0C0C9E05FE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23161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CCD608-5287-A8B7-05A4-7B49DB70CE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16BB773-0D81-75B2-BEE6-AFAF970FD3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F5727C7-C0C0-085B-FCA7-6B394FCDDA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>
                <a:solidFill>
                  <a:srgbClr val="662D91"/>
                </a:solidFill>
                <a:latin typeface="Helvetica Neue" panose="02000503000000020004"/>
                <a:ea typeface="Roboto"/>
              </a:rPr>
              <a:t>Have the students reflect on what they think they want to learn with </a:t>
            </a:r>
            <a:r>
              <a:rPr lang="en-US" b="1" i="1" dirty="0">
                <a:solidFill>
                  <a:srgbClr val="662D91"/>
                </a:solidFill>
                <a:latin typeface="Helvetica Neue" panose="02000503000000020004"/>
                <a:ea typeface="Roboto"/>
              </a:rPr>
              <a:t>FIRST </a:t>
            </a:r>
            <a:r>
              <a:rPr lang="en-US" b="1" dirty="0">
                <a:solidFill>
                  <a:srgbClr val="662D91"/>
                </a:solidFill>
                <a:latin typeface="Helvetica Neue" panose="02000503000000020004"/>
                <a:ea typeface="Roboto"/>
              </a:rPr>
              <a:t>LEGO League Explore this season. Write these down in your Engineering Notebook. 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7AFD32-DD16-8953-D41E-D63C4D983C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90850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10141A-65AF-3A85-CBCB-4C3260DFDB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F6A04C4-E212-3D1E-64BB-1C45F6303E8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1B656C5-C7AE-AEF0-0DE4-52FC49D27B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>
                <a:solidFill>
                  <a:srgbClr val="662D91"/>
                </a:solidFill>
                <a:latin typeface="Helvetica Neue" panose="02000503000000020004"/>
                <a:ea typeface="Roboto"/>
              </a:rPr>
              <a:t>Throughout the season you will have your students refer back to page 7 of their </a:t>
            </a:r>
            <a:r>
              <a:rPr lang="en-US" b="1" i="1" dirty="0">
                <a:solidFill>
                  <a:srgbClr val="662D91"/>
                </a:solidFill>
                <a:latin typeface="Helvetica Neue" panose="02000503000000020004"/>
                <a:ea typeface="Roboto"/>
              </a:rPr>
              <a:t>Engineering Notebook</a:t>
            </a:r>
            <a:r>
              <a:rPr lang="en-US" b="1" dirty="0">
                <a:solidFill>
                  <a:srgbClr val="662D91"/>
                </a:solidFill>
                <a:latin typeface="Helvetica Neue" panose="02000503000000020004"/>
                <a:ea typeface="Roboto"/>
              </a:rPr>
              <a:t> to provide examples of how they demonstrated each Core Value. </a:t>
            </a:r>
            <a:endParaRPr lang="en-US" b="1" dirty="0">
              <a:latin typeface="Helvetica Neue" panose="02000503000000020004"/>
              <a:ea typeface="Roboto"/>
            </a:endParaRPr>
          </a:p>
          <a:p>
            <a:pPr marL="285750" indent="-285750">
              <a:buFont typeface="Arial,Sans-Serif"/>
              <a:buChar char="•"/>
            </a:pPr>
            <a:r>
              <a:rPr lang="en-US" dirty="0">
                <a:solidFill>
                  <a:srgbClr val="662D91"/>
                </a:solidFill>
              </a:rPr>
              <a:t>Draw or write an example of your team demonstrating each Core Value when directed in the sessions!</a:t>
            </a:r>
            <a:endParaRPr lang="en-US" dirty="0"/>
          </a:p>
          <a:p>
            <a:pPr marL="285750" indent="-285750">
              <a:buFont typeface="Arial,Sans-Serif"/>
              <a:buChar char="•"/>
            </a:pPr>
            <a:r>
              <a:rPr lang="en-US" dirty="0">
                <a:solidFill>
                  <a:srgbClr val="662D91"/>
                </a:solidFill>
              </a:rPr>
              <a:t>Use the Core Values to guide your team through your journey.</a:t>
            </a:r>
          </a:p>
          <a:p>
            <a:pPr marL="285750" indent="-285750">
              <a:buFont typeface="Arial,Sans-Serif"/>
              <a:buChar char="•"/>
            </a:pPr>
            <a:r>
              <a:rPr lang="en-US" dirty="0">
                <a:solidFill>
                  <a:srgbClr val="662D91"/>
                </a:solidFill>
              </a:rPr>
              <a:t>Have lots of FUN as you develop new skills and work together.</a:t>
            </a:r>
            <a:br>
              <a:rPr lang="en-US" dirty="0">
                <a:solidFill>
                  <a:srgbClr val="662D91"/>
                </a:solidFill>
              </a:rPr>
            </a:br>
            <a:br>
              <a:rPr lang="en-US" dirty="0">
                <a:solidFill>
                  <a:srgbClr val="662D91"/>
                </a:solidFill>
              </a:rPr>
            </a:br>
            <a:r>
              <a:rPr lang="en-US" dirty="0">
                <a:solidFill>
                  <a:srgbClr val="662D91"/>
                </a:solidFill>
              </a:rPr>
              <a:t>Discover – How does your team explore new skills and ideas? </a:t>
            </a:r>
            <a:br>
              <a:rPr lang="en-US" dirty="0">
                <a:solidFill>
                  <a:srgbClr val="662D91"/>
                </a:solidFill>
              </a:rPr>
            </a:br>
            <a:r>
              <a:rPr lang="en-US" dirty="0">
                <a:solidFill>
                  <a:srgbClr val="662D91"/>
                </a:solidFill>
              </a:rPr>
              <a:t>Inclusion – How does your team respect each other and embrace your differences?</a:t>
            </a:r>
            <a:br>
              <a:rPr lang="en-US" dirty="0">
                <a:solidFill>
                  <a:srgbClr val="662D91"/>
                </a:solidFill>
              </a:rPr>
            </a:br>
            <a:r>
              <a:rPr lang="en-US" dirty="0">
                <a:solidFill>
                  <a:srgbClr val="662D91"/>
                </a:solidFill>
              </a:rPr>
              <a:t>Innovation – How does your team use creativity and persistence to solve problems? </a:t>
            </a:r>
            <a:br>
              <a:rPr lang="en-US" dirty="0">
                <a:solidFill>
                  <a:srgbClr val="662D91"/>
                </a:solidFill>
              </a:rPr>
            </a:br>
            <a:r>
              <a:rPr lang="en-US" dirty="0">
                <a:solidFill>
                  <a:srgbClr val="662D91"/>
                </a:solidFill>
              </a:rPr>
              <a:t>Teamwork – How is your team stronger when you work together? </a:t>
            </a:r>
            <a:br>
              <a:rPr lang="en-US" dirty="0">
                <a:solidFill>
                  <a:srgbClr val="662D91"/>
                </a:solidFill>
              </a:rPr>
            </a:br>
            <a:r>
              <a:rPr lang="en-US" dirty="0">
                <a:solidFill>
                  <a:srgbClr val="662D91"/>
                </a:solidFill>
              </a:rPr>
              <a:t>Impact – How does your team apply what you learn to improve your world? </a:t>
            </a:r>
            <a:br>
              <a:rPr lang="en-US" dirty="0">
                <a:solidFill>
                  <a:srgbClr val="662D91"/>
                </a:solidFill>
              </a:rPr>
            </a:br>
            <a:r>
              <a:rPr lang="en-US" dirty="0">
                <a:solidFill>
                  <a:srgbClr val="662D91"/>
                </a:solidFill>
              </a:rPr>
              <a:t>Fun – How does your team celebrate and enjoy what you do?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6B3FC3-032D-C3FD-8B25-BFB0272A3C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6970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AF5804-B88B-44FB-C9C2-E056D7CC0D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5A1F194-159E-61AC-678E-A89151B956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5893004-15AC-3C68-5B75-9760B26A43D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solidFill>
                  <a:srgbClr val="662D91"/>
                </a:solidFill>
              </a:rPr>
              <a:t>You might provide any instructions your students need about managing materials during the Explore sessions.</a:t>
            </a:r>
            <a:endParaRPr lang="en-US" dirty="0">
              <a:solidFill>
                <a:srgbClr val="662D91"/>
              </a:solidFill>
            </a:endParaRPr>
          </a:p>
          <a:p>
            <a:endParaRPr lang="en-US" dirty="0">
              <a:solidFill>
                <a:srgbClr val="662D91"/>
              </a:solidFill>
            </a:endParaRPr>
          </a:p>
          <a:p>
            <a:r>
              <a:rPr lang="en-US" b="1">
                <a:solidFill>
                  <a:srgbClr val="662D91"/>
                </a:solidFill>
              </a:rPr>
              <a:t>Material Management</a:t>
            </a:r>
            <a:endParaRPr lang="en-US" dirty="0">
              <a:solidFill>
                <a:srgbClr val="662D91"/>
              </a:solidFill>
            </a:endParaRPr>
          </a:p>
          <a:p>
            <a:pPr marL="285750" indent="-285750">
              <a:buFont typeface="Arial,Sans-Serif"/>
              <a:buChar char="•"/>
            </a:pPr>
            <a:r>
              <a:rPr lang="en-US">
                <a:solidFill>
                  <a:srgbClr val="662D91"/>
                </a:solidFill>
              </a:rPr>
              <a:t>Place any extra or found LEGO® pieces in a cup.</a:t>
            </a:r>
            <a:endParaRPr lang="en-US" dirty="0">
              <a:solidFill>
                <a:srgbClr val="662D91"/>
              </a:solidFill>
            </a:endParaRPr>
          </a:p>
          <a:p>
            <a:pPr marL="285750" indent="-285750">
              <a:buFont typeface="Arial,Sans-Serif"/>
              <a:buChar char="•"/>
            </a:pPr>
            <a:r>
              <a:rPr lang="en-US">
                <a:solidFill>
                  <a:srgbClr val="662D91"/>
                </a:solidFill>
              </a:rPr>
              <a:t>Have the children who are missing pieces come to the cup to look for them.</a:t>
            </a:r>
          </a:p>
          <a:p>
            <a:pPr marL="285750" indent="-285750">
              <a:buFont typeface="Arial,Sans-Serif"/>
              <a:buChar char="•"/>
            </a:pPr>
            <a:r>
              <a:rPr lang="en-US">
                <a:solidFill>
                  <a:srgbClr val="662D91"/>
                </a:solidFill>
              </a:rPr>
              <a:t>Wait to dismiss your team until you look over their LEGO® set.</a:t>
            </a:r>
            <a:endParaRPr lang="en-US" dirty="0">
              <a:solidFill>
                <a:srgbClr val="662D91"/>
              </a:solidFill>
            </a:endParaRPr>
          </a:p>
          <a:p>
            <a:pPr marL="285750" indent="-285750">
              <a:buFont typeface="Arial,Sans-Serif"/>
              <a:buChar char="•"/>
            </a:pPr>
            <a:r>
              <a:rPr lang="en-US">
                <a:solidFill>
                  <a:srgbClr val="662D91"/>
                </a:solidFill>
              </a:rPr>
              <a:t>The lid of the LEGO® set can be used as a tray to keep pieces from rolling away.</a:t>
            </a:r>
            <a:endParaRPr lang="en-US" dirty="0">
              <a:solidFill>
                <a:srgbClr val="662D91"/>
              </a:solidFill>
            </a:endParaRPr>
          </a:p>
          <a:p>
            <a:pPr marL="285750" indent="-285750">
              <a:buFont typeface="Arial,Sans-Serif"/>
              <a:buChar char="•"/>
            </a:pPr>
            <a:r>
              <a:rPr lang="en-US">
                <a:solidFill>
                  <a:srgbClr val="662D91"/>
                </a:solidFill>
              </a:rPr>
              <a:t>Use plastic bags or containers to store any unfinished builds and their associated pieces or assembled models.</a:t>
            </a:r>
            <a:endParaRPr lang="en-US" dirty="0">
              <a:solidFill>
                <a:srgbClr val="662D91"/>
              </a:solidFill>
            </a:endParaRPr>
          </a:p>
          <a:p>
            <a:pPr marL="285750" indent="-285750">
              <a:buFont typeface="Arial,Sans-Serif"/>
              <a:buChar char="•"/>
            </a:pPr>
            <a:r>
              <a:rPr lang="en-US" dirty="0">
                <a:solidFill>
                  <a:srgbClr val="662D91"/>
                </a:solidFill>
              </a:rPr>
              <a:t>Designate a storage space for the built models, Explore set, and LEGO® container.</a:t>
            </a:r>
          </a:p>
          <a:p>
            <a:pPr marL="285750" indent="-285750">
              <a:buFont typeface="Arial,Sans-Serif"/>
              <a:buChar char="•"/>
            </a:pPr>
            <a:r>
              <a:rPr lang="en-US" dirty="0">
                <a:solidFill>
                  <a:srgbClr val="662D91"/>
                </a:solidFill>
              </a:rPr>
              <a:t>The role of the Material Manager is to help in the process of clearing away and storing materials.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AB1188-8B02-CEB7-71A9-0A97541F88F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948634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3">
          <a:extLst>
            <a:ext uri="{FF2B5EF4-FFF2-40B4-BE49-F238E27FC236}">
              <a16:creationId xmlns:a16="http://schemas.microsoft.com/office/drawing/2014/main" id="{FC7A8F9F-738C-196E-6058-5DEABCF3E3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4:notes">
            <a:extLst>
              <a:ext uri="{FF2B5EF4-FFF2-40B4-BE49-F238E27FC236}">
                <a16:creationId xmlns:a16="http://schemas.microsoft.com/office/drawing/2014/main" id="{6045EA7F-9A9E-2BC1-F3F0-A3DF09B0239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5" name="Google Shape;245;p4:notes">
            <a:extLst>
              <a:ext uri="{FF2B5EF4-FFF2-40B4-BE49-F238E27FC236}">
                <a16:creationId xmlns:a16="http://schemas.microsoft.com/office/drawing/2014/main" id="{76000412-46A9-A7DF-7E4A-FF7D5F8482D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chemeClr val="dk1"/>
              </a:buClr>
              <a:buSzPts val="1200"/>
            </a:pPr>
            <a:endParaRPr lang="en-US" dirty="0">
              <a:ea typeface="Calibri"/>
              <a:cs typeface="Calibri"/>
            </a:endParaRPr>
          </a:p>
        </p:txBody>
      </p:sp>
      <p:sp>
        <p:nvSpPr>
          <p:cNvPr id="246" name="Google Shape;246;p4:notes">
            <a:extLst>
              <a:ext uri="{FF2B5EF4-FFF2-40B4-BE49-F238E27FC236}">
                <a16:creationId xmlns:a16="http://schemas.microsoft.com/office/drawing/2014/main" id="{67199412-DD06-F9E9-79FB-D9AC09A88700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8504479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8615D4-2CDE-DB34-EFD7-E4BBD19972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D2D31E8-6CC0-B3CF-739F-F3CA0CD026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4EE8F13-4F6A-B804-C6B0-104D7FFC3C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201E27-09DD-9C81-64CF-550C7774B08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7B8CF6-C2C2-924C-96EF-0C0C9E05FE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23161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A05831-0DF7-EC4E-F761-C43989A965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05147BF-847D-D09D-51FA-D5E12378F6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F6E01B6-1E4B-5BE1-4F93-FEC503CD4C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>
                <a:solidFill>
                  <a:srgbClr val="662D91"/>
                </a:solidFill>
                <a:latin typeface="Helvetica Neue" panose="02000503000000020004"/>
                <a:ea typeface="Roboto"/>
              </a:rPr>
              <a:t>Explore Story 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4196C1-8F2D-2AC7-44FB-7FFD67594A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68293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08172C-D4E6-2986-AC30-667328D166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57EB906-0CB1-3264-739E-3741A1804D7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BCE0C8D-5A3E-2C51-D48C-FC90FCA66A1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i="0" u="none" strike="noStrike" baseline="0" dirty="0">
                <a:solidFill>
                  <a:srgbClr val="662D91"/>
                </a:solidFill>
              </a:rPr>
              <a:t>Explore </a:t>
            </a:r>
            <a:r>
              <a:rPr lang="en-US" b="1" dirty="0">
                <a:solidFill>
                  <a:srgbClr val="662D91"/>
                </a:solidFill>
              </a:rPr>
              <a:t>Story </a:t>
            </a:r>
            <a:endParaRPr lang="en-US" dirty="0">
              <a:solidFill>
                <a:srgbClr val="662D91"/>
              </a:solidFill>
            </a:endParaRPr>
          </a:p>
          <a:p>
            <a:pPr marL="0" indent="0">
              <a:buFontTx/>
              <a:buNone/>
            </a:pPr>
            <a:endParaRPr lang="en-US" sz="1200" b="1" i="0" u="none" strike="noStrike" baseline="0" dirty="0">
              <a:solidFill>
                <a:srgbClr val="662D91"/>
              </a:solidFill>
              <a:latin typeface="Helvetica Neue" panose="02000503000000020004"/>
              <a:ea typeface="Roboto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A334F6-088C-6333-50DE-9F270C838A5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90058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CF236-D65E-12D0-216A-08DD1A4DC8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8B3A023-A875-B1D9-8D21-5A621F9B22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F1D5CBD-FA78-3B85-8F43-4AAE67FF9F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i="0" u="none" strike="noStrike" baseline="0" dirty="0">
                <a:solidFill>
                  <a:srgbClr val="662D91"/>
                </a:solidFill>
              </a:rPr>
              <a:t>Explore </a:t>
            </a:r>
            <a:r>
              <a:rPr lang="en-US" b="1" dirty="0">
                <a:solidFill>
                  <a:srgbClr val="662D91"/>
                </a:solidFill>
              </a:rPr>
              <a:t>Story </a:t>
            </a:r>
            <a:endParaRPr lang="en-US" dirty="0">
              <a:solidFill>
                <a:srgbClr val="662D91"/>
              </a:solidFill>
            </a:endParaRPr>
          </a:p>
          <a:p>
            <a:pPr marL="0" indent="0">
              <a:buFontTx/>
              <a:buNone/>
            </a:pPr>
            <a:endParaRPr lang="en-US" sz="1200" b="1" i="0" u="none" strike="noStrike" baseline="0" dirty="0">
              <a:solidFill>
                <a:srgbClr val="662D91"/>
              </a:solidFill>
              <a:latin typeface="Helvetica Neue" panose="02000503000000020004"/>
              <a:ea typeface="Roboto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D94001-318B-3E69-803D-A3D8AE7D2E7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3015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B34A77-8C72-D783-F29F-177C16C3FF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5DC97BA-D9FA-EF6A-7471-FB11F26F153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31F9181-9AAD-D08C-2D33-707A4E0C3E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>
                <a:solidFill>
                  <a:srgbClr val="662D91"/>
                </a:solidFill>
                <a:latin typeface="Helvetica Neue" panose="02000503000000020004"/>
                <a:ea typeface="Roboto"/>
              </a:rPr>
              <a:t>Team Journey</a:t>
            </a:r>
          </a:p>
          <a:p>
            <a:r>
              <a:rPr lang="en-US" b="1">
                <a:solidFill>
                  <a:srgbClr val="662D91"/>
                </a:solidFill>
              </a:rPr>
              <a:t>Working in Teams </a:t>
            </a:r>
          </a:p>
          <a:p>
            <a:r>
              <a:rPr lang="en-US">
                <a:solidFill>
                  <a:srgbClr val="662D91"/>
                </a:solidFill>
              </a:rPr>
              <a:t>Together with your teammates, you will:</a:t>
            </a:r>
          </a:p>
          <a:p>
            <a:pPr marL="285750" indent="-285750">
              <a:buFont typeface="Arial,Sans-Serif"/>
              <a:buChar char="•"/>
            </a:pPr>
            <a:r>
              <a:rPr lang="en-US">
                <a:solidFill>
                  <a:srgbClr val="662D91"/>
                </a:solidFill>
              </a:rPr>
              <a:t>Discover real-world challenges and opportunities in this season’s theme.</a:t>
            </a:r>
          </a:p>
          <a:p>
            <a:pPr marL="285750" indent="-285750">
              <a:buFont typeface="Arial,Sans-Serif"/>
              <a:buChar char="•"/>
            </a:pPr>
            <a:r>
              <a:rPr lang="en-US" dirty="0">
                <a:solidFill>
                  <a:srgbClr val="662D91"/>
                </a:solidFill>
              </a:rPr>
              <a:t>Create a team model and program it to make part of it move.</a:t>
            </a:r>
            <a:endParaRPr lang="en-US" dirty="0">
              <a:solidFill>
                <a:srgbClr val="662D91"/>
              </a:solidFill>
              <a:ea typeface="Calibri"/>
              <a:cs typeface="Calibri"/>
            </a:endParaRPr>
          </a:p>
          <a:p>
            <a:pPr marL="285750" indent="-285750">
              <a:buFont typeface="Arial,Sans-Serif"/>
              <a:buChar char="•"/>
            </a:pPr>
            <a:r>
              <a:rPr lang="en-US" dirty="0">
                <a:solidFill>
                  <a:srgbClr val="662D91"/>
                </a:solidFill>
              </a:rPr>
              <a:t>Test and improve your code and build changes.</a:t>
            </a:r>
            <a:endParaRPr lang="en-US" dirty="0">
              <a:solidFill>
                <a:srgbClr val="662D91"/>
              </a:solidFill>
              <a:ea typeface="Calibri"/>
              <a:cs typeface="Calibri"/>
            </a:endParaRPr>
          </a:p>
          <a:p>
            <a:pPr marL="285750" indent="-285750">
              <a:buFont typeface="Arial,Sans-Serif"/>
              <a:buChar char="•"/>
            </a:pPr>
            <a:r>
              <a:rPr lang="en-US" dirty="0">
                <a:solidFill>
                  <a:srgbClr val="662D91"/>
                </a:solidFill>
              </a:rPr>
              <a:t>Track your work in the Engineering Notebook.</a:t>
            </a:r>
            <a:endParaRPr lang="en-US" dirty="0">
              <a:solidFill>
                <a:srgbClr val="662D91"/>
              </a:solidFill>
              <a:ea typeface="Calibri"/>
              <a:cs typeface="Calibri"/>
            </a:endParaRPr>
          </a:p>
          <a:p>
            <a:pPr marL="285750" indent="-285750">
              <a:buFont typeface="Arial,Sans-Serif"/>
              <a:buChar char="•"/>
            </a:pPr>
            <a:r>
              <a:rPr lang="en-US" dirty="0">
                <a:solidFill>
                  <a:srgbClr val="662D91"/>
                </a:solidFill>
              </a:rPr>
              <a:t>Make a team poster that reflects your team’s journey.</a:t>
            </a:r>
            <a:endParaRPr lang="en-US" dirty="0">
              <a:solidFill>
                <a:srgbClr val="662D91"/>
              </a:solidFill>
              <a:ea typeface="Calibri"/>
              <a:cs typeface="Calibri"/>
            </a:endParaRPr>
          </a:p>
          <a:p>
            <a:pPr marL="285750" indent="-285750">
              <a:buFont typeface="Arial,Sans-Serif"/>
              <a:buChar char="•"/>
            </a:pPr>
            <a:r>
              <a:rPr lang="en-US" dirty="0">
                <a:solidFill>
                  <a:srgbClr val="662D91"/>
                </a:solidFill>
              </a:rPr>
              <a:t>Share your model and poster with reviewers at an Explore festival.</a:t>
            </a:r>
            <a:endParaRPr lang="en-US" dirty="0">
              <a:solidFill>
                <a:srgbClr val="662D91"/>
              </a:solidFill>
              <a:ea typeface="Calibri"/>
              <a:cs typeface="Calibri"/>
            </a:endParaRPr>
          </a:p>
          <a:p>
            <a:pPr marL="285750" indent="-285750">
              <a:buFont typeface="Arial,Sans-Serif"/>
              <a:buChar char="•"/>
            </a:pPr>
            <a:r>
              <a:rPr lang="en-US" dirty="0">
                <a:solidFill>
                  <a:srgbClr val="662D91"/>
                </a:solidFill>
              </a:rPr>
              <a:t>Celebrate your accomplishments with family and other teams at the festival.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22E045-11CA-BD7D-11AA-9F934BB419E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9100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7DAD4A-2EDA-F29A-B6B9-27D017F6FF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A991353-AA70-0ADA-AC11-7F081B60F6F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B0D6703-AAD8-7370-EE62-F5D64D740F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solidFill>
                  <a:srgbClr val="662D91"/>
                </a:solidFill>
              </a:rPr>
              <a:t>During each session, they will experience the engineering design process. There is no set order for this process, and they may go through each part several times in a single session. This means that during a session, children will be exploring the theme and ideas, creating solutions, testing them, iterating and changing them, and then sharing what they’ve learned with others.</a:t>
            </a:r>
          </a:p>
          <a:p>
            <a:pPr marL="0" indent="0">
              <a:buFontTx/>
              <a:buNone/>
            </a:pPr>
            <a:endParaRPr lang="en-US" sz="1200" i="0" u="none" strike="noStrike" baseline="0" dirty="0">
              <a:solidFill>
                <a:srgbClr val="662D91"/>
              </a:solidFill>
              <a:latin typeface="Calibri"/>
              <a:ea typeface="Calibri"/>
              <a:cs typeface="Calibri"/>
            </a:endParaRPr>
          </a:p>
          <a:p>
            <a:r>
              <a:rPr lang="en-US" b="1" dirty="0">
                <a:solidFill>
                  <a:srgbClr val="662D91"/>
                </a:solidFill>
              </a:rPr>
              <a:t>Team Journey</a:t>
            </a:r>
            <a:endParaRPr lang="en-US">
              <a:solidFill>
                <a:srgbClr val="662D91"/>
              </a:solidFill>
            </a:endParaRPr>
          </a:p>
          <a:p>
            <a:r>
              <a:rPr lang="en-US" b="1">
                <a:solidFill>
                  <a:srgbClr val="662D91"/>
                </a:solidFill>
              </a:rPr>
              <a:t>Working in Teams </a:t>
            </a:r>
          </a:p>
          <a:p>
            <a:r>
              <a:rPr lang="en-US" dirty="0">
                <a:solidFill>
                  <a:srgbClr val="662D91"/>
                </a:solidFill>
              </a:rPr>
              <a:t>Together with your teammates, you will:</a:t>
            </a:r>
            <a:endParaRPr lang="en-US" dirty="0">
              <a:solidFill>
                <a:srgbClr val="662D91"/>
              </a:solidFill>
              <a:ea typeface="Calibri"/>
              <a:cs typeface="Calibri"/>
            </a:endParaRPr>
          </a:p>
          <a:p>
            <a:pPr marL="285750" indent="-285750">
              <a:buFont typeface="Arial,Sans-Serif"/>
              <a:buChar char="•"/>
            </a:pPr>
            <a:r>
              <a:rPr lang="en-US" dirty="0">
                <a:solidFill>
                  <a:srgbClr val="662D91"/>
                </a:solidFill>
              </a:rPr>
              <a:t>Discover real-world challenges and opportunities in this season’s theme.</a:t>
            </a:r>
            <a:endParaRPr lang="en-US" dirty="0">
              <a:solidFill>
                <a:srgbClr val="662D91"/>
              </a:solidFill>
              <a:ea typeface="Calibri"/>
              <a:cs typeface="Calibri"/>
            </a:endParaRPr>
          </a:p>
          <a:p>
            <a:pPr marL="285750" indent="-285750">
              <a:buFont typeface="Arial,Sans-Serif"/>
              <a:buChar char="•"/>
            </a:pPr>
            <a:r>
              <a:rPr lang="en-US" dirty="0">
                <a:solidFill>
                  <a:srgbClr val="662D91"/>
                </a:solidFill>
              </a:rPr>
              <a:t>Create a team model and program it to make part of it move.</a:t>
            </a:r>
            <a:endParaRPr lang="en-US" dirty="0">
              <a:solidFill>
                <a:srgbClr val="662D91"/>
              </a:solidFill>
              <a:ea typeface="Calibri"/>
              <a:cs typeface="Calibri"/>
            </a:endParaRPr>
          </a:p>
          <a:p>
            <a:pPr marL="285750" indent="-285750">
              <a:buFont typeface="Arial,Sans-Serif"/>
              <a:buChar char="•"/>
            </a:pPr>
            <a:r>
              <a:rPr lang="en-US" dirty="0">
                <a:solidFill>
                  <a:srgbClr val="662D91"/>
                </a:solidFill>
              </a:rPr>
              <a:t>Test and improve your code and build changes.</a:t>
            </a:r>
            <a:endParaRPr lang="en-US" dirty="0">
              <a:solidFill>
                <a:srgbClr val="662D91"/>
              </a:solidFill>
              <a:ea typeface="Calibri"/>
              <a:cs typeface="Calibri"/>
            </a:endParaRPr>
          </a:p>
          <a:p>
            <a:pPr marL="285750" indent="-285750">
              <a:buFont typeface="Arial,Sans-Serif"/>
              <a:buChar char="•"/>
            </a:pPr>
            <a:r>
              <a:rPr lang="en-US" dirty="0">
                <a:solidFill>
                  <a:srgbClr val="662D91"/>
                </a:solidFill>
              </a:rPr>
              <a:t>Track your work in the Engineering Notebook.</a:t>
            </a:r>
            <a:endParaRPr lang="en-US" dirty="0">
              <a:solidFill>
                <a:srgbClr val="662D91"/>
              </a:solidFill>
              <a:ea typeface="Calibri"/>
              <a:cs typeface="Calibri"/>
            </a:endParaRPr>
          </a:p>
          <a:p>
            <a:pPr marL="285750" indent="-285750">
              <a:buFont typeface="Arial,Sans-Serif"/>
              <a:buChar char="•"/>
            </a:pPr>
            <a:r>
              <a:rPr lang="en-US" dirty="0">
                <a:solidFill>
                  <a:srgbClr val="662D91"/>
                </a:solidFill>
              </a:rPr>
              <a:t>Make a team poster that reflects your team’s journey.</a:t>
            </a:r>
            <a:endParaRPr lang="en-US" dirty="0">
              <a:solidFill>
                <a:srgbClr val="662D91"/>
              </a:solidFill>
              <a:ea typeface="Calibri"/>
              <a:cs typeface="Calibri"/>
            </a:endParaRPr>
          </a:p>
          <a:p>
            <a:pPr marL="285750" indent="-285750">
              <a:buFont typeface="Arial,Sans-Serif"/>
              <a:buChar char="•"/>
            </a:pPr>
            <a:r>
              <a:rPr lang="en-US" dirty="0">
                <a:solidFill>
                  <a:srgbClr val="662D91"/>
                </a:solidFill>
              </a:rPr>
              <a:t>Share your model and poster with reviewers at an Explore festival.</a:t>
            </a:r>
            <a:endParaRPr lang="en-US" dirty="0">
              <a:solidFill>
                <a:srgbClr val="662D91"/>
              </a:solidFill>
              <a:ea typeface="Calibri"/>
              <a:cs typeface="Calibri"/>
            </a:endParaRPr>
          </a:p>
          <a:p>
            <a:pPr marL="285750" indent="-285750">
              <a:buFont typeface="Arial,Sans-Serif"/>
              <a:buChar char="•"/>
            </a:pPr>
            <a:r>
              <a:rPr lang="en-US" dirty="0">
                <a:solidFill>
                  <a:srgbClr val="662D91"/>
                </a:solidFill>
              </a:rPr>
              <a:t>Celebrate your accomplishments with family and other teams at the festival.</a:t>
            </a:r>
            <a:endParaRPr lang="en-US" dirty="0"/>
          </a:p>
          <a:p>
            <a:endParaRPr lang="en-US" b="1" dirty="0">
              <a:solidFill>
                <a:srgbClr val="662D91"/>
              </a:solidFill>
              <a:latin typeface="Helvetica Neue" panose="02000503000000020004"/>
              <a:ea typeface="Roboto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32CFFE-24F3-264D-BF2F-42612486B9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33518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E7BA34-FA16-3E80-1D3F-BB40265314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3A0E8C8-0EF0-AE11-9251-38967609DF2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7CCD251-FA7F-3E79-3C24-BA469621E84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>
                <a:solidFill>
                  <a:srgbClr val="662D91"/>
                </a:solidFill>
              </a:rPr>
              <a:t>Team Journey</a:t>
            </a:r>
            <a:endParaRPr lang="en-US">
              <a:solidFill>
                <a:srgbClr val="662D91"/>
              </a:solidFill>
            </a:endParaRPr>
          </a:p>
          <a:p>
            <a:r>
              <a:rPr lang="en-US" b="1">
                <a:solidFill>
                  <a:srgbClr val="662D91"/>
                </a:solidFill>
              </a:rPr>
              <a:t>Working in Teams </a:t>
            </a:r>
          </a:p>
          <a:p>
            <a:r>
              <a:rPr lang="en-US">
                <a:solidFill>
                  <a:srgbClr val="662D91"/>
                </a:solidFill>
              </a:rPr>
              <a:t>Together with your teammates, you will:</a:t>
            </a:r>
          </a:p>
          <a:p>
            <a:pPr marL="285750" indent="-285750">
              <a:buFont typeface="Arial,Sans-Serif"/>
              <a:buChar char="•"/>
            </a:pPr>
            <a:r>
              <a:rPr lang="en-US">
                <a:solidFill>
                  <a:srgbClr val="662D91"/>
                </a:solidFill>
              </a:rPr>
              <a:t>Discover real-world challenges and opportunities in this season’s theme.</a:t>
            </a:r>
          </a:p>
          <a:p>
            <a:pPr marL="285750" indent="-285750">
              <a:buFont typeface="Arial,Sans-Serif"/>
              <a:buChar char="•"/>
            </a:pPr>
            <a:r>
              <a:rPr lang="en-US">
                <a:solidFill>
                  <a:srgbClr val="662D91"/>
                </a:solidFill>
              </a:rPr>
              <a:t>Create a team model and program it to make part of it move.</a:t>
            </a:r>
          </a:p>
          <a:p>
            <a:pPr marL="285750" indent="-285750">
              <a:buFont typeface="Arial,Sans-Serif"/>
              <a:buChar char="•"/>
            </a:pPr>
            <a:r>
              <a:rPr lang="en-US">
                <a:solidFill>
                  <a:srgbClr val="662D91"/>
                </a:solidFill>
              </a:rPr>
              <a:t>Test and improve your code and build changes.</a:t>
            </a:r>
          </a:p>
          <a:p>
            <a:pPr marL="285750" indent="-285750">
              <a:buFont typeface="Arial,Sans-Serif"/>
              <a:buChar char="•"/>
            </a:pPr>
            <a:r>
              <a:rPr lang="en-US">
                <a:solidFill>
                  <a:srgbClr val="662D91"/>
                </a:solidFill>
              </a:rPr>
              <a:t>Track your work in the Engineering Notebook.</a:t>
            </a:r>
          </a:p>
          <a:p>
            <a:pPr marL="285750" indent="-285750">
              <a:buFont typeface="Arial,Sans-Serif"/>
              <a:buChar char="•"/>
            </a:pPr>
            <a:r>
              <a:rPr lang="en-US">
                <a:solidFill>
                  <a:srgbClr val="662D91"/>
                </a:solidFill>
              </a:rPr>
              <a:t>Make a team poster that reflects your team’s journey.</a:t>
            </a:r>
          </a:p>
          <a:p>
            <a:pPr marL="285750" indent="-285750">
              <a:buFont typeface="Arial,Sans-Serif"/>
              <a:buChar char="•"/>
            </a:pPr>
            <a:r>
              <a:rPr lang="en-US">
                <a:solidFill>
                  <a:srgbClr val="662D91"/>
                </a:solidFill>
              </a:rPr>
              <a:t>Share your model and poster with reviewers at an Explore festival.</a:t>
            </a:r>
          </a:p>
          <a:p>
            <a:pPr marL="285750" indent="-285750">
              <a:buFont typeface="Arial,Sans-Serif"/>
              <a:buChar char="•"/>
            </a:pPr>
            <a:r>
              <a:rPr lang="en-US" dirty="0">
                <a:solidFill>
                  <a:srgbClr val="662D91"/>
                </a:solidFill>
              </a:rPr>
              <a:t>Celebrate your accomplishments with family and other teams at the festival.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78E635-F6F4-F83A-2522-208C49D6045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8324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67A13F-EADB-A36D-8874-62C6D2A199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B3EA86F-AC58-BAA8-59B0-A2D1C672197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4914E37-31E6-1FFB-AEB8-822B30C8C6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solidFill>
                  <a:srgbClr val="662D91"/>
                </a:solidFill>
              </a:rPr>
              <a:t>Here are sample team roles to use during the sessions. Everyone on the team could experience each role multiple times throughout their </a:t>
            </a:r>
            <a:r>
              <a:rPr lang="en-US" i="1" dirty="0">
                <a:solidFill>
                  <a:srgbClr val="662D91"/>
                </a:solidFill>
              </a:rPr>
              <a:t>FIRST</a:t>
            </a:r>
            <a:r>
              <a:rPr lang="en-US" dirty="0">
                <a:solidFill>
                  <a:srgbClr val="662D91"/>
                </a:solidFill>
              </a:rPr>
              <a:t>® LEGO® League </a:t>
            </a:r>
            <a:r>
              <a:rPr lang="en-US" i="0" u="none" strike="noStrike" baseline="0" dirty="0">
                <a:solidFill>
                  <a:srgbClr val="662D91"/>
                </a:solidFill>
              </a:rPr>
              <a:t>Explore </a:t>
            </a:r>
            <a:r>
              <a:rPr lang="en-US" dirty="0">
                <a:solidFill>
                  <a:srgbClr val="662D91"/>
                </a:solidFill>
              </a:rPr>
              <a:t>experience. Using roles helps the team function more efficiently and ensures that everyone on the team is engaged. Some roles will be filled by multiple children during a session. For example, the builder and coder roles can be duplicated where the experience is designed for a pair of children.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rgbClr val="662D91"/>
                </a:solidFill>
              </a:rPr>
              <a:t>You could also have a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team </a:t>
            </a: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captain role: Shares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team progress with  facilitator. Ensures session tasks are completed. </a:t>
            </a:r>
          </a:p>
          <a:p>
            <a:endParaRPr lang="en-US" dirty="0">
              <a:solidFill>
                <a:srgbClr val="662D91"/>
              </a:solidFill>
            </a:endParaRPr>
          </a:p>
          <a:p>
            <a:pPr marL="0" indent="0">
              <a:buFontTx/>
              <a:buNone/>
            </a:pPr>
            <a:endParaRPr lang="en-US" sz="1200" b="1" i="0" u="none" strike="noStrike" baseline="0" dirty="0">
              <a:solidFill>
                <a:srgbClr val="662D91"/>
              </a:solidFill>
              <a:latin typeface="Helvetica Neue" panose="02000503000000020004"/>
              <a:ea typeface="Roboto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E53501-69D6-36A8-AD81-C2A01C7AE35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04047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E7BF39-CA0B-73D7-A187-672F136ECB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DB187AF-D030-A842-6E55-BD384C3EA9D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2856C1C-92B2-8B80-D2FD-12C180E253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>
                <a:solidFill>
                  <a:srgbClr val="662D91"/>
                </a:solidFill>
                <a:latin typeface="Helvetica Neue" panose="02000503000000020004"/>
                <a:ea typeface="Roboto"/>
              </a:rPr>
              <a:t>Now it is time to form teams of students and write their names and their team name in their </a:t>
            </a:r>
            <a:r>
              <a:rPr lang="en-US" b="1" i="1" dirty="0">
                <a:solidFill>
                  <a:srgbClr val="662D91"/>
                </a:solidFill>
                <a:latin typeface="Helvetica Neue" panose="02000503000000020004"/>
                <a:ea typeface="Roboto"/>
              </a:rPr>
              <a:t>Engineering Notebook</a:t>
            </a:r>
            <a:r>
              <a:rPr lang="en-US" b="1" dirty="0">
                <a:solidFill>
                  <a:srgbClr val="662D91"/>
                </a:solidFill>
                <a:latin typeface="Helvetica Neue" panose="02000503000000020004"/>
                <a:ea typeface="Roboto"/>
              </a:rPr>
              <a:t>, page 3. 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02D794-600A-C562-4E38-D9618312672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31161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31875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73B9C91-E27F-6892-CF2C-E06D5C6DD6A5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A0F0D5C6-1A6B-D88C-2240-D1942CBEFF0E}"/>
              </a:ext>
            </a:extLst>
          </p:cNvPr>
          <p:cNvSpPr txBox="1">
            <a:spLocks/>
          </p:cNvSpPr>
          <p:nvPr userDrawn="1"/>
        </p:nvSpPr>
        <p:spPr>
          <a:xfrm>
            <a:off x="6161103" y="836296"/>
            <a:ext cx="6030896" cy="5374004"/>
          </a:xfrm>
          <a:prstGeom prst="rect">
            <a:avLst/>
          </a:prstGeom>
          <a:solidFill>
            <a:srgbClr val="000000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228600" rtl="0" eaLnBrk="1" fontAlgn="t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None/>
              <a:tabLst/>
              <a:defRPr lang="en-US" sz="24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70E8BA14-3921-E67F-FD9B-87E078048C4F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C6EFF45A-2CE0-46C0-2B3F-5FE8DFD54D25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66ECE8-62EF-07E6-0913-65986ACA4178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9EDFD51-4486-83D3-DA83-28BCE402F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1E8F024-C2DA-BFBD-1BC0-3D7EAB54111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" r="15"/>
          <a:stretch/>
        </p:blipFill>
        <p:spPr>
          <a:xfrm>
            <a:off x="9130868" y="48577"/>
            <a:ext cx="2975166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03615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LL Disc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8E4FE93-3824-C353-75D1-BE8A51D141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93AFC37-A9B5-ADF5-113A-558E73C40A11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DD182642-0552-63C3-D341-FFA74C7F96E7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1B329C19-C97C-455C-B7CC-0072A7B9464C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D9793F3E-0787-DF82-755E-13D498371AB6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79E96B0-3893-C4D5-2623-BFB426E923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" r="15"/>
          <a:stretch/>
        </p:blipFill>
        <p:spPr>
          <a:xfrm>
            <a:off x="9130868" y="48577"/>
            <a:ext cx="2975166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74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73B9C91-E27F-6892-CF2C-E06D5C6DD6A5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A0F0D5C6-1A6B-D88C-2240-D1942CBEFF0E}"/>
              </a:ext>
            </a:extLst>
          </p:cNvPr>
          <p:cNvSpPr txBox="1">
            <a:spLocks/>
          </p:cNvSpPr>
          <p:nvPr userDrawn="1"/>
        </p:nvSpPr>
        <p:spPr>
          <a:xfrm>
            <a:off x="6161103" y="836296"/>
            <a:ext cx="6030896" cy="5374004"/>
          </a:xfrm>
          <a:prstGeom prst="rect">
            <a:avLst/>
          </a:prstGeom>
          <a:solidFill>
            <a:srgbClr val="000000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228600" rtl="0" eaLnBrk="1" fontAlgn="t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None/>
              <a:tabLst/>
              <a:defRPr lang="en-US" sz="24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70E8BA14-3921-E67F-FD9B-87E078048C4F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C6EFF45A-2CE0-46C0-2B3F-5FE8DFD54D25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66ECE8-62EF-07E6-0913-65986ACA4178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9EDFD51-4486-83D3-DA83-28BCE402F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D24E64F-860F-4C17-6103-E355070951B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" r="19"/>
          <a:stretch/>
        </p:blipFill>
        <p:spPr>
          <a:xfrm>
            <a:off x="8833525" y="48577"/>
            <a:ext cx="3272151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243415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2FEF7DE-529B-E888-9159-23BD825A63B4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3EDACD85-C922-31E0-9F28-CE25A66FC871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70C72308-8A44-0676-2954-0B4375E58CE4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09A0B43-B2EF-C195-CDD9-6A77A721FBF3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BB5672F8-B1C4-94C7-AB1E-F048911B22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2639225-EA9E-1D9D-6218-39369C41C8F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" r="19"/>
          <a:stretch/>
        </p:blipFill>
        <p:spPr>
          <a:xfrm>
            <a:off x="8833525" y="48577"/>
            <a:ext cx="3272151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479150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5">
            <a:extLst>
              <a:ext uri="{FF2B5EF4-FFF2-40B4-BE49-F238E27FC236}">
                <a16:creationId xmlns:a16="http://schemas.microsoft.com/office/drawing/2014/main" id="{2C506078-981B-C36E-38B0-C317795DF093}"/>
              </a:ext>
            </a:extLst>
          </p:cNvPr>
          <p:cNvSpPr/>
          <p:nvPr userDrawn="1"/>
        </p:nvSpPr>
        <p:spPr>
          <a:xfrm>
            <a:off x="7196152" y="0"/>
            <a:ext cx="4995848" cy="6858000"/>
          </a:xfrm>
          <a:custGeom>
            <a:avLst/>
            <a:gdLst>
              <a:gd name="connsiteX0" fmla="*/ 810930 w 4995848"/>
              <a:gd name="connsiteY0" fmla="*/ 0 h 6857999"/>
              <a:gd name="connsiteX1" fmla="*/ 4995848 w 4995848"/>
              <a:gd name="connsiteY1" fmla="*/ 0 h 6857999"/>
              <a:gd name="connsiteX2" fmla="*/ 4995848 w 4995848"/>
              <a:gd name="connsiteY2" fmla="*/ 6857999 h 6857999"/>
              <a:gd name="connsiteX3" fmla="*/ 810929 w 4995848"/>
              <a:gd name="connsiteY3" fmla="*/ 6857999 h 6857999"/>
              <a:gd name="connsiteX4" fmla="*/ 772675 w 4995848"/>
              <a:gd name="connsiteY4" fmla="*/ 6790558 h 6857999"/>
              <a:gd name="connsiteX5" fmla="*/ 0 w 4995848"/>
              <a:gd name="connsiteY5" fmla="*/ 3429001 h 6857999"/>
              <a:gd name="connsiteX6" fmla="*/ 772675 w 4995848"/>
              <a:gd name="connsiteY6" fmla="*/ 674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5848" h="6857999">
                <a:moveTo>
                  <a:pt x="810930" y="0"/>
                </a:moveTo>
                <a:lnTo>
                  <a:pt x="4995848" y="0"/>
                </a:lnTo>
                <a:lnTo>
                  <a:pt x="4995848" y="6857999"/>
                </a:lnTo>
                <a:lnTo>
                  <a:pt x="810929" y="6857999"/>
                </a:lnTo>
                <a:lnTo>
                  <a:pt x="772675" y="6790558"/>
                </a:lnTo>
                <a:cubicBezTo>
                  <a:pt x="292599" y="5902709"/>
                  <a:pt x="0" y="4723291"/>
                  <a:pt x="0" y="3429001"/>
                </a:cubicBezTo>
                <a:cubicBezTo>
                  <a:pt x="0" y="2134711"/>
                  <a:pt x="292599" y="955293"/>
                  <a:pt x="772675" y="67445"/>
                </a:cubicBezTo>
                <a:close/>
              </a:path>
            </a:pathLst>
          </a:custGeom>
          <a:solidFill>
            <a:srgbClr val="662F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A14C34C0-36C1-4003-CA22-34D82D57ECBE}"/>
              </a:ext>
            </a:extLst>
          </p:cNvPr>
          <p:cNvSpPr txBox="1">
            <a:spLocks/>
          </p:cNvSpPr>
          <p:nvPr userDrawn="1"/>
        </p:nvSpPr>
        <p:spPr>
          <a:xfrm>
            <a:off x="326169" y="341369"/>
            <a:ext cx="4509782" cy="5918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n-US" sz="3200" spc="250" dirty="0">
              <a:solidFill>
                <a:srgbClr val="662F9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192D80-8E73-084A-8CE9-E8CB454098B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6169" y="5770277"/>
            <a:ext cx="1474423" cy="822486"/>
          </a:xfrm>
          <a:prstGeom prst="rect">
            <a:avLst/>
          </a:prstGeom>
        </p:spPr>
      </p:pic>
      <p:pic>
        <p:nvPicPr>
          <p:cNvPr id="7" name="Picture 6" descr="A box of lego building blocks&#10;&#10;Description automatically generated">
            <a:extLst>
              <a:ext uri="{FF2B5EF4-FFF2-40B4-BE49-F238E27FC236}">
                <a16:creationId xmlns:a16="http://schemas.microsoft.com/office/drawing/2014/main" id="{CDEFAC4C-5DB8-8F79-F101-06BD0AC764B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24000" y="5273536"/>
            <a:ext cx="4148152" cy="1319227"/>
          </a:xfrm>
          <a:ln w="5715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21984637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>
            <a:extLst>
              <a:ext uri="{FF2B5EF4-FFF2-40B4-BE49-F238E27FC236}">
                <a16:creationId xmlns:a16="http://schemas.microsoft.com/office/drawing/2014/main" id="{A14C34C0-36C1-4003-CA22-34D82D57ECBE}"/>
              </a:ext>
            </a:extLst>
          </p:cNvPr>
          <p:cNvSpPr txBox="1">
            <a:spLocks/>
          </p:cNvSpPr>
          <p:nvPr userDrawn="1"/>
        </p:nvSpPr>
        <p:spPr>
          <a:xfrm>
            <a:off x="326169" y="341369"/>
            <a:ext cx="4509782" cy="5918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n-US" sz="3200" spc="250" dirty="0">
              <a:solidFill>
                <a:srgbClr val="662F9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7" name="Picture 6" descr="A box of lego building blocks&#10;&#10;Description automatically generated">
            <a:extLst>
              <a:ext uri="{FF2B5EF4-FFF2-40B4-BE49-F238E27FC236}">
                <a16:creationId xmlns:a16="http://schemas.microsoft.com/office/drawing/2014/main" id="{CDEFAC4C-5DB8-8F79-F101-06BD0AC764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5273536"/>
            <a:ext cx="4148152" cy="1319227"/>
          </a:xfrm>
          <a:ln w="57150">
            <a:solidFill>
              <a:srgbClr val="FF0000"/>
            </a:solidFill>
          </a:ln>
        </p:spPr>
      </p:pic>
      <p:sp>
        <p:nvSpPr>
          <p:cNvPr id="2" name="Freeform 25">
            <a:extLst>
              <a:ext uri="{FF2B5EF4-FFF2-40B4-BE49-F238E27FC236}">
                <a16:creationId xmlns:a16="http://schemas.microsoft.com/office/drawing/2014/main" id="{6C4CB6AA-61AA-29B9-80C3-A087545006DD}"/>
              </a:ext>
            </a:extLst>
          </p:cNvPr>
          <p:cNvSpPr/>
          <p:nvPr userDrawn="1"/>
        </p:nvSpPr>
        <p:spPr>
          <a:xfrm>
            <a:off x="7196152" y="0"/>
            <a:ext cx="4995848" cy="6858000"/>
          </a:xfrm>
          <a:custGeom>
            <a:avLst/>
            <a:gdLst>
              <a:gd name="connsiteX0" fmla="*/ 810930 w 4995848"/>
              <a:gd name="connsiteY0" fmla="*/ 0 h 6857999"/>
              <a:gd name="connsiteX1" fmla="*/ 4995848 w 4995848"/>
              <a:gd name="connsiteY1" fmla="*/ 0 h 6857999"/>
              <a:gd name="connsiteX2" fmla="*/ 4995848 w 4995848"/>
              <a:gd name="connsiteY2" fmla="*/ 6857999 h 6857999"/>
              <a:gd name="connsiteX3" fmla="*/ 810929 w 4995848"/>
              <a:gd name="connsiteY3" fmla="*/ 6857999 h 6857999"/>
              <a:gd name="connsiteX4" fmla="*/ 772675 w 4995848"/>
              <a:gd name="connsiteY4" fmla="*/ 6790558 h 6857999"/>
              <a:gd name="connsiteX5" fmla="*/ 0 w 4995848"/>
              <a:gd name="connsiteY5" fmla="*/ 3429001 h 6857999"/>
              <a:gd name="connsiteX6" fmla="*/ 772675 w 4995848"/>
              <a:gd name="connsiteY6" fmla="*/ 674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5848" h="6857999">
                <a:moveTo>
                  <a:pt x="810930" y="0"/>
                </a:moveTo>
                <a:lnTo>
                  <a:pt x="4995848" y="0"/>
                </a:lnTo>
                <a:lnTo>
                  <a:pt x="4995848" y="6857999"/>
                </a:lnTo>
                <a:lnTo>
                  <a:pt x="810929" y="6857999"/>
                </a:lnTo>
                <a:lnTo>
                  <a:pt x="772675" y="6790558"/>
                </a:lnTo>
                <a:cubicBezTo>
                  <a:pt x="292599" y="5902709"/>
                  <a:pt x="0" y="4723291"/>
                  <a:pt x="0" y="3429001"/>
                </a:cubicBezTo>
                <a:cubicBezTo>
                  <a:pt x="0" y="2134711"/>
                  <a:pt x="292599" y="955293"/>
                  <a:pt x="772675" y="67445"/>
                </a:cubicBezTo>
                <a:close/>
              </a:path>
            </a:pathLst>
          </a:custGeom>
          <a:solidFill>
            <a:srgbClr val="00A6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0EE1B310-7B31-E616-63F3-279475E7DC4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2412" y="5625594"/>
            <a:ext cx="1708714" cy="1083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3203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>
            <a:extLst>
              <a:ext uri="{FF2B5EF4-FFF2-40B4-BE49-F238E27FC236}">
                <a16:creationId xmlns:a16="http://schemas.microsoft.com/office/drawing/2014/main" id="{A14C34C0-36C1-4003-CA22-34D82D57ECBE}"/>
              </a:ext>
            </a:extLst>
          </p:cNvPr>
          <p:cNvSpPr txBox="1">
            <a:spLocks/>
          </p:cNvSpPr>
          <p:nvPr userDrawn="1"/>
        </p:nvSpPr>
        <p:spPr>
          <a:xfrm>
            <a:off x="326169" y="341369"/>
            <a:ext cx="4509782" cy="5918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n-US" sz="3200" spc="250" dirty="0">
              <a:solidFill>
                <a:srgbClr val="662F9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7" name="Picture 6" descr="A box of lego building blocks&#10;&#10;Description automatically generated">
            <a:extLst>
              <a:ext uri="{FF2B5EF4-FFF2-40B4-BE49-F238E27FC236}">
                <a16:creationId xmlns:a16="http://schemas.microsoft.com/office/drawing/2014/main" id="{CDEFAC4C-5DB8-8F79-F101-06BD0AC764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5273536"/>
            <a:ext cx="4148152" cy="1319227"/>
          </a:xfrm>
          <a:ln w="57150">
            <a:solidFill>
              <a:srgbClr val="FF0000"/>
            </a:solidFill>
          </a:ln>
        </p:spPr>
      </p:pic>
      <p:sp>
        <p:nvSpPr>
          <p:cNvPr id="2" name="Freeform 25">
            <a:extLst>
              <a:ext uri="{FF2B5EF4-FFF2-40B4-BE49-F238E27FC236}">
                <a16:creationId xmlns:a16="http://schemas.microsoft.com/office/drawing/2014/main" id="{BC9E9A16-2F1B-8AA1-720D-1F1AE67CC99A}"/>
              </a:ext>
            </a:extLst>
          </p:cNvPr>
          <p:cNvSpPr/>
          <p:nvPr userDrawn="1"/>
        </p:nvSpPr>
        <p:spPr>
          <a:xfrm>
            <a:off x="7196152" y="0"/>
            <a:ext cx="4995848" cy="6858000"/>
          </a:xfrm>
          <a:custGeom>
            <a:avLst/>
            <a:gdLst>
              <a:gd name="connsiteX0" fmla="*/ 810930 w 4995848"/>
              <a:gd name="connsiteY0" fmla="*/ 0 h 6857999"/>
              <a:gd name="connsiteX1" fmla="*/ 4995848 w 4995848"/>
              <a:gd name="connsiteY1" fmla="*/ 0 h 6857999"/>
              <a:gd name="connsiteX2" fmla="*/ 4995848 w 4995848"/>
              <a:gd name="connsiteY2" fmla="*/ 6857999 h 6857999"/>
              <a:gd name="connsiteX3" fmla="*/ 810929 w 4995848"/>
              <a:gd name="connsiteY3" fmla="*/ 6857999 h 6857999"/>
              <a:gd name="connsiteX4" fmla="*/ 772675 w 4995848"/>
              <a:gd name="connsiteY4" fmla="*/ 6790558 h 6857999"/>
              <a:gd name="connsiteX5" fmla="*/ 0 w 4995848"/>
              <a:gd name="connsiteY5" fmla="*/ 3429001 h 6857999"/>
              <a:gd name="connsiteX6" fmla="*/ 772675 w 4995848"/>
              <a:gd name="connsiteY6" fmla="*/ 674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5848" h="6857999">
                <a:moveTo>
                  <a:pt x="810930" y="0"/>
                </a:moveTo>
                <a:lnTo>
                  <a:pt x="4995848" y="0"/>
                </a:lnTo>
                <a:lnTo>
                  <a:pt x="4995848" y="6857999"/>
                </a:lnTo>
                <a:lnTo>
                  <a:pt x="810929" y="6857999"/>
                </a:lnTo>
                <a:lnTo>
                  <a:pt x="772675" y="6790558"/>
                </a:lnTo>
                <a:cubicBezTo>
                  <a:pt x="292599" y="5902709"/>
                  <a:pt x="0" y="4723291"/>
                  <a:pt x="0" y="3429001"/>
                </a:cubicBezTo>
                <a:cubicBezTo>
                  <a:pt x="0" y="2134711"/>
                  <a:pt x="292599" y="955293"/>
                  <a:pt x="772675" y="67445"/>
                </a:cubicBezTo>
                <a:close/>
              </a:path>
            </a:pathLst>
          </a:custGeom>
          <a:solidFill>
            <a:srgbClr val="EC20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8EF3794-6BA9-344C-32D2-2BF2148C539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5665" y="5751186"/>
            <a:ext cx="1492587" cy="827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0062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LL Discover Content" userDrawn="1">
  <p:cSld name="FLL Discover Content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5B82D9DE-2740-819F-E76F-17D113E912E9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56186951-BF0C-7FE7-7CFE-A6922674541E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8E0C31D-043F-BD44-E0C7-B147B2880753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67BDD4FC-A7F2-3ADA-2243-317C2BCCD4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81976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058362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73B9C91-E27F-6892-CF2C-E06D5C6DD6A5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A0F0D5C6-1A6B-D88C-2240-D1942CBEFF0E}"/>
              </a:ext>
            </a:extLst>
          </p:cNvPr>
          <p:cNvSpPr txBox="1">
            <a:spLocks/>
          </p:cNvSpPr>
          <p:nvPr userDrawn="1"/>
        </p:nvSpPr>
        <p:spPr>
          <a:xfrm>
            <a:off x="6161103" y="836296"/>
            <a:ext cx="6030896" cy="5374004"/>
          </a:xfrm>
          <a:prstGeom prst="rect">
            <a:avLst/>
          </a:prstGeom>
          <a:solidFill>
            <a:srgbClr val="000000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228600" rtl="0" eaLnBrk="1" fontAlgn="t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None/>
              <a:tabLst/>
              <a:defRPr lang="en-US" sz="24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70E8BA14-3921-E67F-FD9B-87E078048C4F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C6EFF45A-2CE0-46C0-2B3F-5FE8DFD54D25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66ECE8-62EF-07E6-0913-65986ACA4178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9EDFD51-4486-83D3-DA83-28BCE402F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58F847E-9AAB-ECE2-80B7-E876D733884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" r="14"/>
          <a:stretch/>
        </p:blipFill>
        <p:spPr>
          <a:xfrm>
            <a:off x="8946672" y="25403"/>
            <a:ext cx="31593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054037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5">
            <a:extLst>
              <a:ext uri="{FF2B5EF4-FFF2-40B4-BE49-F238E27FC236}">
                <a16:creationId xmlns:a16="http://schemas.microsoft.com/office/drawing/2014/main" id="{2C506078-981B-C36E-38B0-C317795DF093}"/>
              </a:ext>
            </a:extLst>
          </p:cNvPr>
          <p:cNvSpPr/>
          <p:nvPr userDrawn="1"/>
        </p:nvSpPr>
        <p:spPr>
          <a:xfrm>
            <a:off x="7196152" y="0"/>
            <a:ext cx="4995848" cy="6858000"/>
          </a:xfrm>
          <a:custGeom>
            <a:avLst/>
            <a:gdLst>
              <a:gd name="connsiteX0" fmla="*/ 810930 w 4995848"/>
              <a:gd name="connsiteY0" fmla="*/ 0 h 6857999"/>
              <a:gd name="connsiteX1" fmla="*/ 4995848 w 4995848"/>
              <a:gd name="connsiteY1" fmla="*/ 0 h 6857999"/>
              <a:gd name="connsiteX2" fmla="*/ 4995848 w 4995848"/>
              <a:gd name="connsiteY2" fmla="*/ 6857999 h 6857999"/>
              <a:gd name="connsiteX3" fmla="*/ 810929 w 4995848"/>
              <a:gd name="connsiteY3" fmla="*/ 6857999 h 6857999"/>
              <a:gd name="connsiteX4" fmla="*/ 772675 w 4995848"/>
              <a:gd name="connsiteY4" fmla="*/ 6790558 h 6857999"/>
              <a:gd name="connsiteX5" fmla="*/ 0 w 4995848"/>
              <a:gd name="connsiteY5" fmla="*/ 3429001 h 6857999"/>
              <a:gd name="connsiteX6" fmla="*/ 772675 w 4995848"/>
              <a:gd name="connsiteY6" fmla="*/ 674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5848" h="6857999">
                <a:moveTo>
                  <a:pt x="810930" y="0"/>
                </a:moveTo>
                <a:lnTo>
                  <a:pt x="4995848" y="0"/>
                </a:lnTo>
                <a:lnTo>
                  <a:pt x="4995848" y="6857999"/>
                </a:lnTo>
                <a:lnTo>
                  <a:pt x="810929" y="6857999"/>
                </a:lnTo>
                <a:lnTo>
                  <a:pt x="772675" y="6790558"/>
                </a:lnTo>
                <a:cubicBezTo>
                  <a:pt x="292599" y="5902709"/>
                  <a:pt x="0" y="4723291"/>
                  <a:pt x="0" y="3429001"/>
                </a:cubicBezTo>
                <a:cubicBezTo>
                  <a:pt x="0" y="2134711"/>
                  <a:pt x="292599" y="955293"/>
                  <a:pt x="772675" y="67445"/>
                </a:cubicBezTo>
                <a:close/>
              </a:path>
            </a:pathLst>
          </a:custGeom>
          <a:solidFill>
            <a:srgbClr val="662F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A14C34C0-36C1-4003-CA22-34D82D57ECBE}"/>
              </a:ext>
            </a:extLst>
          </p:cNvPr>
          <p:cNvSpPr txBox="1">
            <a:spLocks/>
          </p:cNvSpPr>
          <p:nvPr userDrawn="1"/>
        </p:nvSpPr>
        <p:spPr>
          <a:xfrm>
            <a:off x="326169" y="341369"/>
            <a:ext cx="4509782" cy="5918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n-US" sz="3200" spc="250" dirty="0">
              <a:solidFill>
                <a:srgbClr val="662F9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192D80-8E73-084A-8CE9-E8CB454098B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6169" y="5770277"/>
            <a:ext cx="1474423" cy="822486"/>
          </a:xfrm>
          <a:prstGeom prst="rect">
            <a:avLst/>
          </a:prstGeom>
        </p:spPr>
      </p:pic>
      <p:pic>
        <p:nvPicPr>
          <p:cNvPr id="7" name="Picture 6" descr="A box of lego building blocks&#10;&#10;Description automatically generated">
            <a:extLst>
              <a:ext uri="{FF2B5EF4-FFF2-40B4-BE49-F238E27FC236}">
                <a16:creationId xmlns:a16="http://schemas.microsoft.com/office/drawing/2014/main" id="{CDEFAC4C-5DB8-8F79-F101-06BD0AC764B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24000" y="5273536"/>
            <a:ext cx="4148152" cy="1319227"/>
          </a:xfrm>
          <a:ln w="5715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12914144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2FEF7DE-529B-E888-9159-23BD825A63B4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128EE99A-C270-699C-33D1-09B4BAC8BFDD}"/>
              </a:ext>
            </a:extLst>
          </p:cNvPr>
          <p:cNvSpPr txBox="1">
            <a:spLocks/>
          </p:cNvSpPr>
          <p:nvPr userDrawn="1"/>
        </p:nvSpPr>
        <p:spPr>
          <a:xfrm>
            <a:off x="457200" y="274320"/>
            <a:ext cx="8489472" cy="56197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Click to edit Master title style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3EDACD85-C922-31E0-9F28-CE25A66FC871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70C72308-8A44-0676-2954-0B4375E58CE4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09A0B43-B2EF-C195-CDD9-6A77A721FBF3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BB5672F8-B1C4-94C7-AB1E-F048911B22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29FCB25-5EF0-0C40-9C84-0963F39E96E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" r="14"/>
          <a:stretch/>
        </p:blipFill>
        <p:spPr>
          <a:xfrm>
            <a:off x="8946672" y="25403"/>
            <a:ext cx="31593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328908"/>
      </p:ext>
    </p:extLst>
  </p:cSld>
  <p:clrMapOvr>
    <a:masterClrMapping/>
  </p:clrMapOvr>
  <p:hf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FLL Disc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8E4FE93-3824-C353-75D1-BE8A51D141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93AFC37-A9B5-ADF5-113A-558E73C40A11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DD182642-0552-63C3-D341-FFA74C7F96E7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0B150B34-2FE2-079B-E924-A224CAA99CCA}"/>
              </a:ext>
            </a:extLst>
          </p:cNvPr>
          <p:cNvSpPr txBox="1">
            <a:spLocks/>
          </p:cNvSpPr>
          <p:nvPr userDrawn="1"/>
        </p:nvSpPr>
        <p:spPr>
          <a:xfrm>
            <a:off x="457200" y="274320"/>
            <a:ext cx="8489472" cy="56197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6441A197-04F8-C22E-F70F-45B723643857}"/>
              </a:ext>
            </a:extLst>
          </p:cNvPr>
          <p:cNvSpPr txBox="1">
            <a:spLocks/>
          </p:cNvSpPr>
          <p:nvPr userDrawn="1"/>
        </p:nvSpPr>
        <p:spPr>
          <a:xfrm>
            <a:off x="457200" y="1097280"/>
            <a:ext cx="11213432" cy="500379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600" b="0" i="0" kern="12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0" indent="0" algn="l" defTabSz="228600" rtl="0" eaLnBrk="1" fontAlgn="t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lang="en-US" sz="1800" b="1" i="0" kern="1200">
                <a:solidFill>
                  <a:schemeClr val="accent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171450" indent="-1619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–"/>
              <a:tabLst/>
              <a:defRPr lang="en-US" sz="16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342900" indent="-1714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–"/>
              <a:tabLst/>
              <a:defRPr sz="14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9525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1800"/>
              </a:spcAft>
              <a:buFont typeface="Arial" panose="020B0604020202020204" pitchFamily="34" charset="0"/>
              <a:buNone/>
              <a:tabLst/>
              <a:defRPr sz="1800" b="0" i="0" kern="120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1B329C19-C97C-455C-B7CC-0072A7B9464C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D9793F3E-0787-DF82-755E-13D498371AB6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DFB7ED85-0F56-7A1C-70B5-E63A2354EF5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" r="14"/>
          <a:stretch/>
        </p:blipFill>
        <p:spPr>
          <a:xfrm>
            <a:off x="8946672" y="25403"/>
            <a:ext cx="31593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52327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73B9C91-E27F-6892-CF2C-E06D5C6DD6A5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A0F0D5C6-1A6B-D88C-2240-D1942CBEFF0E}"/>
              </a:ext>
            </a:extLst>
          </p:cNvPr>
          <p:cNvSpPr txBox="1">
            <a:spLocks/>
          </p:cNvSpPr>
          <p:nvPr userDrawn="1"/>
        </p:nvSpPr>
        <p:spPr>
          <a:xfrm>
            <a:off x="6161103" y="836296"/>
            <a:ext cx="6030896" cy="5374004"/>
          </a:xfrm>
          <a:prstGeom prst="rect">
            <a:avLst/>
          </a:prstGeom>
          <a:solidFill>
            <a:srgbClr val="000000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228600" rtl="0" eaLnBrk="1" fontAlgn="t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None/>
              <a:tabLst/>
              <a:defRPr lang="en-US" sz="24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70E8BA14-3921-E67F-FD9B-87E078048C4F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C6EFF45A-2CE0-46C0-2B3F-5FE8DFD54D25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66ECE8-62EF-07E6-0913-65986ACA4178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9EDFD51-4486-83D3-DA83-28BCE402F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1E8F024-C2DA-BFBD-1BC0-3D7EAB54111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" r="15"/>
          <a:stretch/>
        </p:blipFill>
        <p:spPr>
          <a:xfrm>
            <a:off x="9130868" y="48577"/>
            <a:ext cx="2975166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7660964"/>
      </p:ext>
    </p:extLst>
  </p:cSld>
  <p:clrMapOvr>
    <a:masterClrMapping/>
  </p:clrMapOvr>
  <p:hf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LL Disc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8E4FE93-3824-C353-75D1-BE8A51D141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93AFC37-A9B5-ADF5-113A-558E73C40A11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DD182642-0552-63C3-D341-FFA74C7F96E7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1B329C19-C97C-455C-B7CC-0072A7B9464C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D9793F3E-0787-DF82-755E-13D498371AB6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79E96B0-3893-C4D5-2623-BFB426E923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" r="15"/>
          <a:stretch/>
        </p:blipFill>
        <p:spPr>
          <a:xfrm>
            <a:off x="9130868" y="48577"/>
            <a:ext cx="2975166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1519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73B9C91-E27F-6892-CF2C-E06D5C6DD6A5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A0F0D5C6-1A6B-D88C-2240-D1942CBEFF0E}"/>
              </a:ext>
            </a:extLst>
          </p:cNvPr>
          <p:cNvSpPr txBox="1">
            <a:spLocks/>
          </p:cNvSpPr>
          <p:nvPr userDrawn="1"/>
        </p:nvSpPr>
        <p:spPr>
          <a:xfrm>
            <a:off x="6161103" y="836296"/>
            <a:ext cx="6030896" cy="5374004"/>
          </a:xfrm>
          <a:prstGeom prst="rect">
            <a:avLst/>
          </a:prstGeom>
          <a:solidFill>
            <a:srgbClr val="000000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228600" rtl="0" eaLnBrk="1" fontAlgn="t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None/>
              <a:tabLst/>
              <a:defRPr lang="en-US" sz="24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70E8BA14-3921-E67F-FD9B-87E078048C4F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C6EFF45A-2CE0-46C0-2B3F-5FE8DFD54D25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66ECE8-62EF-07E6-0913-65986ACA4178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9EDFD51-4486-83D3-DA83-28BCE402F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D24E64F-860F-4C17-6103-E355070951B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" r="19"/>
          <a:stretch/>
        </p:blipFill>
        <p:spPr>
          <a:xfrm>
            <a:off x="8833525" y="48577"/>
            <a:ext cx="3272151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2204135"/>
      </p:ext>
    </p:extLst>
  </p:cSld>
  <p:clrMapOvr>
    <a:masterClrMapping/>
  </p:clrMapOvr>
  <p:hf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2FEF7DE-529B-E888-9159-23BD825A63B4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3EDACD85-C922-31E0-9F28-CE25A66FC871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70C72308-8A44-0676-2954-0B4375E58CE4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09A0B43-B2EF-C195-CDD9-6A77A721FBF3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BB5672F8-B1C4-94C7-AB1E-F048911B22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2639225-EA9E-1D9D-6218-39369C41C8F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" r="19"/>
          <a:stretch/>
        </p:blipFill>
        <p:spPr>
          <a:xfrm>
            <a:off x="8833525" y="48577"/>
            <a:ext cx="3272151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143569"/>
      </p:ext>
    </p:extLst>
  </p:cSld>
  <p:clrMapOvr>
    <a:masterClrMapping/>
  </p:clrMapOvr>
  <p:hf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BC7DEF-26AE-7002-CCC2-75B8CB0E84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5A1AE5-5D0F-D8BF-14C4-924CEEDD9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5/22/2026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5CF7ECE-27DB-D50E-A4D5-4FC8F85BB6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D924E58-A355-6C03-F051-1EDB9881ED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18556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>
            <a:extLst>
              <a:ext uri="{FF2B5EF4-FFF2-40B4-BE49-F238E27FC236}">
                <a16:creationId xmlns:a16="http://schemas.microsoft.com/office/drawing/2014/main" id="{A14C34C0-36C1-4003-CA22-34D82D57ECBE}"/>
              </a:ext>
            </a:extLst>
          </p:cNvPr>
          <p:cNvSpPr txBox="1">
            <a:spLocks/>
          </p:cNvSpPr>
          <p:nvPr userDrawn="1"/>
        </p:nvSpPr>
        <p:spPr>
          <a:xfrm>
            <a:off x="326169" y="341369"/>
            <a:ext cx="4509782" cy="5918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n-US" sz="3200" spc="250" dirty="0">
              <a:solidFill>
                <a:srgbClr val="662F9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7" name="Picture 6" descr="A box of lego building blocks&#10;&#10;Description automatically generated">
            <a:extLst>
              <a:ext uri="{FF2B5EF4-FFF2-40B4-BE49-F238E27FC236}">
                <a16:creationId xmlns:a16="http://schemas.microsoft.com/office/drawing/2014/main" id="{CDEFAC4C-5DB8-8F79-F101-06BD0AC764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5273536"/>
            <a:ext cx="4148152" cy="1319227"/>
          </a:xfrm>
          <a:ln w="57150">
            <a:solidFill>
              <a:srgbClr val="FF0000"/>
            </a:solidFill>
          </a:ln>
        </p:spPr>
      </p:pic>
      <p:sp>
        <p:nvSpPr>
          <p:cNvPr id="2" name="Freeform 25">
            <a:extLst>
              <a:ext uri="{FF2B5EF4-FFF2-40B4-BE49-F238E27FC236}">
                <a16:creationId xmlns:a16="http://schemas.microsoft.com/office/drawing/2014/main" id="{6C4CB6AA-61AA-29B9-80C3-A087545006DD}"/>
              </a:ext>
            </a:extLst>
          </p:cNvPr>
          <p:cNvSpPr/>
          <p:nvPr userDrawn="1"/>
        </p:nvSpPr>
        <p:spPr>
          <a:xfrm>
            <a:off x="7196152" y="0"/>
            <a:ext cx="4995848" cy="6858000"/>
          </a:xfrm>
          <a:custGeom>
            <a:avLst/>
            <a:gdLst>
              <a:gd name="connsiteX0" fmla="*/ 810930 w 4995848"/>
              <a:gd name="connsiteY0" fmla="*/ 0 h 6857999"/>
              <a:gd name="connsiteX1" fmla="*/ 4995848 w 4995848"/>
              <a:gd name="connsiteY1" fmla="*/ 0 h 6857999"/>
              <a:gd name="connsiteX2" fmla="*/ 4995848 w 4995848"/>
              <a:gd name="connsiteY2" fmla="*/ 6857999 h 6857999"/>
              <a:gd name="connsiteX3" fmla="*/ 810929 w 4995848"/>
              <a:gd name="connsiteY3" fmla="*/ 6857999 h 6857999"/>
              <a:gd name="connsiteX4" fmla="*/ 772675 w 4995848"/>
              <a:gd name="connsiteY4" fmla="*/ 6790558 h 6857999"/>
              <a:gd name="connsiteX5" fmla="*/ 0 w 4995848"/>
              <a:gd name="connsiteY5" fmla="*/ 3429001 h 6857999"/>
              <a:gd name="connsiteX6" fmla="*/ 772675 w 4995848"/>
              <a:gd name="connsiteY6" fmla="*/ 674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5848" h="6857999">
                <a:moveTo>
                  <a:pt x="810930" y="0"/>
                </a:moveTo>
                <a:lnTo>
                  <a:pt x="4995848" y="0"/>
                </a:lnTo>
                <a:lnTo>
                  <a:pt x="4995848" y="6857999"/>
                </a:lnTo>
                <a:lnTo>
                  <a:pt x="810929" y="6857999"/>
                </a:lnTo>
                <a:lnTo>
                  <a:pt x="772675" y="6790558"/>
                </a:lnTo>
                <a:cubicBezTo>
                  <a:pt x="292599" y="5902709"/>
                  <a:pt x="0" y="4723291"/>
                  <a:pt x="0" y="3429001"/>
                </a:cubicBezTo>
                <a:cubicBezTo>
                  <a:pt x="0" y="2134711"/>
                  <a:pt x="292599" y="955293"/>
                  <a:pt x="772675" y="67445"/>
                </a:cubicBezTo>
                <a:close/>
              </a:path>
            </a:pathLst>
          </a:custGeom>
          <a:solidFill>
            <a:srgbClr val="00A6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0EE1B310-7B31-E616-63F3-279475E7DC4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2412" y="5625594"/>
            <a:ext cx="1708714" cy="1083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366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>
            <a:extLst>
              <a:ext uri="{FF2B5EF4-FFF2-40B4-BE49-F238E27FC236}">
                <a16:creationId xmlns:a16="http://schemas.microsoft.com/office/drawing/2014/main" id="{A14C34C0-36C1-4003-CA22-34D82D57ECBE}"/>
              </a:ext>
            </a:extLst>
          </p:cNvPr>
          <p:cNvSpPr txBox="1">
            <a:spLocks/>
          </p:cNvSpPr>
          <p:nvPr userDrawn="1"/>
        </p:nvSpPr>
        <p:spPr>
          <a:xfrm>
            <a:off x="326169" y="341369"/>
            <a:ext cx="4509782" cy="5918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n-US" sz="3200" spc="250" dirty="0">
              <a:solidFill>
                <a:srgbClr val="662F9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7" name="Picture 6" descr="A box of lego building blocks&#10;&#10;Description automatically generated">
            <a:extLst>
              <a:ext uri="{FF2B5EF4-FFF2-40B4-BE49-F238E27FC236}">
                <a16:creationId xmlns:a16="http://schemas.microsoft.com/office/drawing/2014/main" id="{CDEFAC4C-5DB8-8F79-F101-06BD0AC764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5273536"/>
            <a:ext cx="4148152" cy="1319227"/>
          </a:xfrm>
          <a:ln w="57150">
            <a:solidFill>
              <a:srgbClr val="FF0000"/>
            </a:solidFill>
          </a:ln>
        </p:spPr>
      </p:pic>
      <p:sp>
        <p:nvSpPr>
          <p:cNvPr id="2" name="Freeform 25">
            <a:extLst>
              <a:ext uri="{FF2B5EF4-FFF2-40B4-BE49-F238E27FC236}">
                <a16:creationId xmlns:a16="http://schemas.microsoft.com/office/drawing/2014/main" id="{BC9E9A16-2F1B-8AA1-720D-1F1AE67CC99A}"/>
              </a:ext>
            </a:extLst>
          </p:cNvPr>
          <p:cNvSpPr/>
          <p:nvPr userDrawn="1"/>
        </p:nvSpPr>
        <p:spPr>
          <a:xfrm>
            <a:off x="7196152" y="0"/>
            <a:ext cx="4995848" cy="6858000"/>
          </a:xfrm>
          <a:custGeom>
            <a:avLst/>
            <a:gdLst>
              <a:gd name="connsiteX0" fmla="*/ 810930 w 4995848"/>
              <a:gd name="connsiteY0" fmla="*/ 0 h 6857999"/>
              <a:gd name="connsiteX1" fmla="*/ 4995848 w 4995848"/>
              <a:gd name="connsiteY1" fmla="*/ 0 h 6857999"/>
              <a:gd name="connsiteX2" fmla="*/ 4995848 w 4995848"/>
              <a:gd name="connsiteY2" fmla="*/ 6857999 h 6857999"/>
              <a:gd name="connsiteX3" fmla="*/ 810929 w 4995848"/>
              <a:gd name="connsiteY3" fmla="*/ 6857999 h 6857999"/>
              <a:gd name="connsiteX4" fmla="*/ 772675 w 4995848"/>
              <a:gd name="connsiteY4" fmla="*/ 6790558 h 6857999"/>
              <a:gd name="connsiteX5" fmla="*/ 0 w 4995848"/>
              <a:gd name="connsiteY5" fmla="*/ 3429001 h 6857999"/>
              <a:gd name="connsiteX6" fmla="*/ 772675 w 4995848"/>
              <a:gd name="connsiteY6" fmla="*/ 674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5848" h="6857999">
                <a:moveTo>
                  <a:pt x="810930" y="0"/>
                </a:moveTo>
                <a:lnTo>
                  <a:pt x="4995848" y="0"/>
                </a:lnTo>
                <a:lnTo>
                  <a:pt x="4995848" y="6857999"/>
                </a:lnTo>
                <a:lnTo>
                  <a:pt x="810929" y="6857999"/>
                </a:lnTo>
                <a:lnTo>
                  <a:pt x="772675" y="6790558"/>
                </a:lnTo>
                <a:cubicBezTo>
                  <a:pt x="292599" y="5902709"/>
                  <a:pt x="0" y="4723291"/>
                  <a:pt x="0" y="3429001"/>
                </a:cubicBezTo>
                <a:cubicBezTo>
                  <a:pt x="0" y="2134711"/>
                  <a:pt x="292599" y="955293"/>
                  <a:pt x="772675" y="67445"/>
                </a:cubicBezTo>
                <a:close/>
              </a:path>
            </a:pathLst>
          </a:custGeom>
          <a:solidFill>
            <a:srgbClr val="EC20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8EF3794-6BA9-344C-32D2-2BF2148C539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5665" y="5751186"/>
            <a:ext cx="1492587" cy="827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409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LL Discover Content" preserve="1" userDrawn="1">
  <p:cSld name="1_FLL Discover Content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5B82D9DE-2740-819F-E76F-17D113E912E9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56186951-BF0C-7FE7-7CFE-A6922674541E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8E0C31D-043F-BD44-E0C7-B147B2880753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67BDD4FC-A7F2-3ADA-2243-317C2BCCD4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96292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57367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73B9C91-E27F-6892-CF2C-E06D5C6DD6A5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A0F0D5C6-1A6B-D88C-2240-D1942CBEFF0E}"/>
              </a:ext>
            </a:extLst>
          </p:cNvPr>
          <p:cNvSpPr txBox="1">
            <a:spLocks/>
          </p:cNvSpPr>
          <p:nvPr userDrawn="1"/>
        </p:nvSpPr>
        <p:spPr>
          <a:xfrm>
            <a:off x="6161103" y="836296"/>
            <a:ext cx="6030896" cy="5374004"/>
          </a:xfrm>
          <a:prstGeom prst="rect">
            <a:avLst/>
          </a:prstGeom>
          <a:solidFill>
            <a:srgbClr val="000000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228600" rtl="0" eaLnBrk="1" fontAlgn="t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None/>
              <a:tabLst/>
              <a:defRPr lang="en-US" sz="24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70E8BA14-3921-E67F-FD9B-87E078048C4F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C6EFF45A-2CE0-46C0-2B3F-5FE8DFD54D25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66ECE8-62EF-07E6-0913-65986ACA4178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9EDFD51-4486-83D3-DA83-28BCE402F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58F847E-9AAB-ECE2-80B7-E876D733884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" r="14"/>
          <a:stretch/>
        </p:blipFill>
        <p:spPr>
          <a:xfrm>
            <a:off x="8946672" y="25403"/>
            <a:ext cx="31593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353577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2FEF7DE-529B-E888-9159-23BD825A63B4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128EE99A-C270-699C-33D1-09B4BAC8BFDD}"/>
              </a:ext>
            </a:extLst>
          </p:cNvPr>
          <p:cNvSpPr txBox="1">
            <a:spLocks/>
          </p:cNvSpPr>
          <p:nvPr userDrawn="1"/>
        </p:nvSpPr>
        <p:spPr>
          <a:xfrm>
            <a:off x="457200" y="274320"/>
            <a:ext cx="8489472" cy="56197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Click to edit Master title style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3EDACD85-C922-31E0-9F28-CE25A66FC871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70C72308-8A44-0676-2954-0B4375E58CE4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09A0B43-B2EF-C195-CDD9-6A77A721FBF3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BB5672F8-B1C4-94C7-AB1E-F048911B22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29FCB25-5EF0-0C40-9C84-0963F39E96E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" r="14"/>
          <a:stretch/>
        </p:blipFill>
        <p:spPr>
          <a:xfrm>
            <a:off x="8946672" y="25403"/>
            <a:ext cx="31593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587785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LL Disc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8E4FE93-3824-C353-75D1-BE8A51D141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93AFC37-A9B5-ADF5-113A-558E73C40A11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DD182642-0552-63C3-D341-FFA74C7F96E7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0B150B34-2FE2-079B-E924-A224CAA99CCA}"/>
              </a:ext>
            </a:extLst>
          </p:cNvPr>
          <p:cNvSpPr txBox="1">
            <a:spLocks/>
          </p:cNvSpPr>
          <p:nvPr userDrawn="1"/>
        </p:nvSpPr>
        <p:spPr>
          <a:xfrm>
            <a:off x="457200" y="274320"/>
            <a:ext cx="8489472" cy="56197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6441A197-04F8-C22E-F70F-45B723643857}"/>
              </a:ext>
            </a:extLst>
          </p:cNvPr>
          <p:cNvSpPr txBox="1">
            <a:spLocks/>
          </p:cNvSpPr>
          <p:nvPr userDrawn="1"/>
        </p:nvSpPr>
        <p:spPr>
          <a:xfrm>
            <a:off x="457200" y="1097280"/>
            <a:ext cx="11213432" cy="500379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600" b="0" i="0" kern="12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0" indent="0" algn="l" defTabSz="228600" rtl="0" eaLnBrk="1" fontAlgn="t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lang="en-US" sz="1800" b="1" i="0" kern="1200">
                <a:solidFill>
                  <a:schemeClr val="accent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171450" indent="-1619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–"/>
              <a:tabLst/>
              <a:defRPr lang="en-US" sz="16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342900" indent="-1714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–"/>
              <a:tabLst/>
              <a:defRPr sz="14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9525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1800"/>
              </a:spcAft>
              <a:buFont typeface="Arial" panose="020B0604020202020204" pitchFamily="34" charset="0"/>
              <a:buNone/>
              <a:tabLst/>
              <a:defRPr sz="1800" b="0" i="0" kern="120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1B329C19-C97C-455C-B7CC-0072A7B9464C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D9793F3E-0787-DF82-755E-13D498371AB6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DFB7ED85-0F56-7A1C-70B5-E63A2354EF5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" r="14"/>
          <a:stretch/>
        </p:blipFill>
        <p:spPr>
          <a:xfrm>
            <a:off x="8946672" y="25403"/>
            <a:ext cx="31593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5204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AEB161-7E7A-5042-BCF6-95F27F8C571E}" type="datetime1">
              <a:rPr lang="en-US" smtClean="0"/>
              <a:t>5/22/2026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3052E6-E16C-A04B-8192-1DB31D569F0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3671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  <p:sldLayoutId id="2147483726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5/22/2026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12368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  <p:sldLayoutId id="2147483739" r:id="rId12"/>
    <p:sldLayoutId id="2147483740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png"/><Relationship Id="rId5" Type="http://schemas.microsoft.com/office/2007/relationships/hdphoto" Target="../media/hdphoto1.wdp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10" Type="http://schemas.microsoft.com/office/2007/relationships/hdphoto" Target="../media/hdphoto1.wdp"/><Relationship Id="rId4" Type="http://schemas.openxmlformats.org/officeDocument/2006/relationships/image" Target="../media/image25.jpeg"/><Relationship Id="rId9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@FIRSTLEGOLeagueofficial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0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4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0DEA06-4785-4683-B10D-7EFC044F1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3">
            <a:extLst>
              <a:ext uri="{FF2B5EF4-FFF2-40B4-BE49-F238E27FC236}">
                <a16:creationId xmlns:a16="http://schemas.microsoft.com/office/drawing/2014/main" id="{09675244-B025-54A5-59C8-DEED704CB801}"/>
              </a:ext>
            </a:extLst>
          </p:cNvPr>
          <p:cNvSpPr txBox="1">
            <a:spLocks/>
          </p:cNvSpPr>
          <p:nvPr/>
        </p:nvSpPr>
        <p:spPr>
          <a:xfrm>
            <a:off x="326168" y="341369"/>
            <a:ext cx="5086815" cy="140742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spcAft>
                <a:spcPts val="1200"/>
              </a:spcAft>
              <a:defRPr/>
            </a:pPr>
            <a:r>
              <a:rPr lang="en-US" sz="4800" spc="250" dirty="0">
                <a:solidFill>
                  <a:srgbClr val="00A55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INTRODUCTION</a:t>
            </a:r>
            <a:endParaRPr lang="en-US" sz="3600" b="0" spc="250" dirty="0">
              <a:solidFill>
                <a:srgbClr val="00A55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A5E93F3A-56F8-1408-3933-860E39BDA881}"/>
              </a:ext>
            </a:extLst>
          </p:cNvPr>
          <p:cNvSpPr txBox="1">
            <a:spLocks/>
          </p:cNvSpPr>
          <p:nvPr/>
        </p:nvSpPr>
        <p:spPr>
          <a:xfrm>
            <a:off x="8112257" y="1366668"/>
            <a:ext cx="3720051" cy="333756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8000" dirty="0">
                <a:solidFill>
                  <a:schemeClr val="bg1"/>
                </a:solidFill>
                <a:effectLst>
                  <a:outerShdw dist="56557" dir="8100000" algn="tr" rotWithShape="0">
                    <a:srgbClr val="147342"/>
                  </a:outerShdw>
                </a:effectLst>
                <a:latin typeface="Roboto Medium" pitchFamily="2" charset="0"/>
                <a:ea typeface="Roboto Medium" pitchFamily="2" charset="0"/>
              </a:rPr>
              <a:t>Let’s Get Started</a:t>
            </a:r>
          </a:p>
        </p:txBody>
      </p:sp>
      <p:pic>
        <p:nvPicPr>
          <p:cNvPr id="5" name="Picture 4" descr="A black and white logo&#10;&#10;AI-generated content may be incorrect.">
            <a:extLst>
              <a:ext uri="{FF2B5EF4-FFF2-40B4-BE49-F238E27FC236}">
                <a16:creationId xmlns:a16="http://schemas.microsoft.com/office/drawing/2014/main" id="{9241AC39-313D-A2CE-F9AB-AEE14BB57A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23514" y="5288303"/>
            <a:ext cx="3113315" cy="123439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3C92EBF-3AED-C85C-B0C0-FED69D592A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549" b="97901" l="0" r="99308">
                        <a14:foregroundMark x1="2372" y1="19940" x2="5534" y2="41379"/>
                        <a14:foregroundMark x1="5929" y1="86507" x2="5929" y2="86507"/>
                        <a14:foregroundMark x1="10079" y1="93553" x2="7708" y2="88906"/>
                        <a14:foregroundMark x1="6126" y1="88156" x2="10968" y2="89205"/>
                        <a14:foregroundMark x1="4842" y1="88906" x2="9289" y2="96252"/>
                        <a14:foregroundMark x1="12154" y1="94903" x2="22727" y2="93853"/>
                        <a14:foregroundMark x1="10771" y1="84858" x2="24407" y2="83808"/>
                        <a14:foregroundMark x1="15217" y1="75112" x2="21542" y2="78561"/>
                        <a14:foregroundMark x1="5929" y1="17991" x2="10771" y2="32384"/>
                        <a14:foregroundMark x1="8794" y1="17691" x2="39427" y2="16342"/>
                        <a14:foregroundMark x1="24012" y1="13943" x2="26877" y2="14243"/>
                        <a14:foregroundMark x1="39427" y1="12594" x2="62846" y2="10345"/>
                        <a14:foregroundMark x1="42490" y1="27736" x2="80632" y2="22639"/>
                        <a14:foregroundMark x1="14526" y1="30435" x2="52273" y2="26987"/>
                        <a14:foregroundMark x1="63043" y1="21739" x2="74901" y2="13943"/>
                        <a14:foregroundMark x1="89723" y1="16642" x2="91206" y2="27736"/>
                        <a14:foregroundMark x1="77767" y1="16342" x2="84190" y2="12894"/>
                        <a14:foregroundMark x1="94763" y1="14243" x2="95455" y2="23988"/>
                        <a14:foregroundMark x1="94763" y1="41379" x2="95850" y2="56072"/>
                        <a14:foregroundMark x1="5040" y1="86507" x2="5040" y2="86507"/>
                        <a14:foregroundMark x1="5731" y1="87256" x2="4150" y2="84858"/>
                        <a14:foregroundMark x1="4150" y1="84258" x2="4150" y2="84258"/>
                        <a14:foregroundMark x1="4046" y1="84899" x2="3953" y2="86957"/>
                        <a14:foregroundMark x1="3755" y1="14693" x2="14130" y2="13943"/>
                        <a14:foregroundMark x1="4644" y1="14243" x2="44960" y2="7646"/>
                        <a14:foregroundMark x1="44960" y1="7646" x2="45850" y2="7646"/>
                        <a14:foregroundMark x1="26680" y1="10945" x2="0" y2="12294"/>
                        <a14:foregroundMark x1="0" y1="12294" x2="0" y2="12294"/>
                        <a14:foregroundMark x1="56028" y1="8546" x2="85277" y2="2549"/>
                        <a14:foregroundMark x1="93874" y1="5997" x2="93676" y2="14993"/>
                        <a14:foregroundMark x1="98123" y1="5247" x2="99407" y2="17241"/>
                        <a14:foregroundMark x1="97233" y1="19340" x2="99407" y2="48726"/>
                        <a14:foregroundMark x1="97826" y1="57721" x2="98715" y2="68816"/>
                        <a14:foregroundMark x1="99407" y1="59820" x2="98320" y2="64168"/>
                        <a14:foregroundMark x1="69664" y1="4648" x2="50692" y2="7946"/>
                        <a14:foregroundMark x1="46542" y1="9295" x2="55534" y2="7646"/>
                        <a14:foregroundMark x1="59091" y1="5247" x2="44763" y2="4948"/>
                        <a14:foregroundMark x1="13834" y1="11244" x2="36166" y2="5247"/>
                        <a14:foregroundMark x1="16502" y1="97901" x2="16502" y2="97901"/>
                        <a14:foregroundMark x1="4150" y1="91004" x2="4150" y2="91004"/>
                        <a14:foregroundMark x1="5534" y1="93103" x2="5534" y2="93103"/>
                        <a14:foregroundMark x1="13142" y1="97151" x2="13142" y2="97151"/>
                        <a14:foregroundMark x1="4150" y1="82909" x2="4150" y2="82909"/>
                        <a14:foregroundMark x1="3360" y1="83058" x2="3360" y2="83058"/>
                        <a14:foregroundMark x1="3458" y1="82009" x2="3458" y2="82009"/>
                        <a14:foregroundMark x1="4545" y1="93253" x2="4545" y2="93253"/>
                        <a14:foregroundMark x1="14822" y1="96102" x2="14822" y2="96102"/>
                        <a14:foregroundMark x1="16996" y1="95802" x2="16996" y2="95802"/>
                        <a14:foregroundMark x1="17787" y1="95802" x2="17787" y2="95802"/>
                        <a14:foregroundMark x1="16700" y1="95952" x2="16700" y2="95952"/>
                        <a14:foregroundMark x1="13636" y1="97001" x2="13636" y2="97001"/>
                        <a14:foregroundMark x1="13834" y1="87556" x2="13735" y2="89055"/>
                        <a14:backgroundMark x1="3854" y1="96102" x2="3854" y2="96102"/>
                        <a14:backgroundMark x1="18874" y1="99100" x2="18874" y2="99100"/>
                        <a14:backgroundMark x1="12154" y1="99250" x2="12154" y2="99250"/>
                        <a14:backgroundMark x1="9783" y1="99250" x2="9783" y2="99250"/>
                        <a14:backgroundMark x1="9783" y1="99250" x2="9783" y2="99250"/>
                        <a14:backgroundMark x1="9289" y1="99400" x2="10870" y2="99250"/>
                        <a14:backgroundMark x1="2408" y1="82909" x2="2470" y2="85007"/>
                        <a14:backgroundMark x1="2381" y1="82009" x2="2408" y2="82909"/>
                        <a14:backgroundMark x1="2372" y1="81709" x2="2381" y2="82009"/>
                        <a14:backgroundMark x1="2274" y1="83058" x2="2075" y2="93703"/>
                        <a14:backgroundMark x1="2294" y1="82009" x2="2274" y2="83058"/>
                        <a14:backgroundMark x1="2372" y1="77811" x2="2294" y2="82009"/>
                        <a14:backgroundMark x1="16798" y1="99400" x2="16798" y2="99400"/>
                        <a14:backgroundMark x1="14032" y1="98951" x2="14032" y2="9895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14387" y="1301854"/>
            <a:ext cx="5681613" cy="3744699"/>
          </a:xfrm>
          <a:prstGeom prst="rect">
            <a:avLst/>
          </a:prstGeom>
        </p:spPr>
      </p:pic>
      <p:pic>
        <p:nvPicPr>
          <p:cNvPr id="2" name="Picture 1" descr="A green and purple rectangular sign with black text&#10;&#10;AI-generated content may be incorrect.">
            <a:extLst>
              <a:ext uri="{FF2B5EF4-FFF2-40B4-BE49-F238E27FC236}">
                <a16:creationId xmlns:a16="http://schemas.microsoft.com/office/drawing/2014/main" id="{931C9406-36AA-D734-285F-30632F88E65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15286" y="4322730"/>
            <a:ext cx="2682240" cy="2682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3909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A48710-4982-E651-94CF-46397514F3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3975E33F-7265-C652-A0BD-DEB15B8E4749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98355FF5-1B1C-941B-3984-C5C37903D06A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00A551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7" name="Google Shape;250;p31">
              <a:extLst>
                <a:ext uri="{FF2B5EF4-FFF2-40B4-BE49-F238E27FC236}">
                  <a16:creationId xmlns:a16="http://schemas.microsoft.com/office/drawing/2014/main" id="{0AE48303-5009-2F61-53E0-8AFBEBF75A86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3200" b="1" dirty="0">
                  <a:solidFill>
                    <a:schemeClr val="lt1"/>
                  </a:solidFill>
                  <a:latin typeface="Roboto"/>
                  <a:ea typeface="Roboto"/>
                  <a:cs typeface="Roboto"/>
                </a:rPr>
                <a:t>Goals for this season...</a:t>
              </a:r>
            </a:p>
          </p:txBody>
        </p:sp>
      </p:grp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ADAEC3F7-5C1D-5AFD-3088-D3374420575A}"/>
              </a:ext>
            </a:extLst>
          </p:cNvPr>
          <p:cNvSpPr txBox="1">
            <a:spLocks/>
          </p:cNvSpPr>
          <p:nvPr/>
        </p:nvSpPr>
        <p:spPr>
          <a:xfrm>
            <a:off x="675736" y="1041981"/>
            <a:ext cx="10780486" cy="55435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200" b="1" dirty="0">
                <a:solidFill>
                  <a:srgbClr val="0FB7D1"/>
                </a:solidFill>
                <a:latin typeface="Roboto"/>
                <a:ea typeface="Roboto"/>
                <a:cs typeface="Roboto"/>
              </a:rPr>
              <a:t>Write your goals in your </a:t>
            </a:r>
            <a:r>
              <a:rPr lang="en-US" sz="3200" b="1" i="1" dirty="0">
                <a:solidFill>
                  <a:srgbClr val="0FB7D1"/>
                </a:solidFill>
                <a:latin typeface="Roboto"/>
                <a:ea typeface="Roboto"/>
                <a:cs typeface="Roboto"/>
              </a:rPr>
              <a:t>Engineering Notebook, </a:t>
            </a:r>
            <a:r>
              <a:rPr lang="en-US" sz="3200" b="1" dirty="0">
                <a:solidFill>
                  <a:srgbClr val="0FB7D1"/>
                </a:solidFill>
                <a:latin typeface="Roboto"/>
                <a:ea typeface="Roboto"/>
                <a:cs typeface="Roboto"/>
              </a:rPr>
              <a:t>page 6.</a:t>
            </a:r>
            <a:endParaRPr lang="en-US" sz="3200" dirty="0">
              <a:ea typeface="Calibri"/>
              <a:cs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BBF8A05-CCD7-7CDD-D8C3-BF616AC450CF}"/>
              </a:ext>
            </a:extLst>
          </p:cNvPr>
          <p:cNvSpPr txBox="1"/>
          <p:nvPr/>
        </p:nvSpPr>
        <p:spPr>
          <a:xfrm>
            <a:off x="675736" y="2772383"/>
            <a:ext cx="6744510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>
                <a:latin typeface="Roboto"/>
                <a:ea typeface="Roboto"/>
                <a:cs typeface="Roboto"/>
              </a:rPr>
              <a:t>My goals for the season are...</a:t>
            </a:r>
          </a:p>
        </p:txBody>
      </p:sp>
      <p:pic>
        <p:nvPicPr>
          <p:cNvPr id="9" name="Picture 8" descr="A green rectangle with white text&#10;&#10;AI-generated content may be incorrect.">
            <a:extLst>
              <a:ext uri="{FF2B5EF4-FFF2-40B4-BE49-F238E27FC236}">
                <a16:creationId xmlns:a16="http://schemas.microsoft.com/office/drawing/2014/main" id="{6825434B-FA53-B81B-DEA3-83C6B4AEFD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2348" y="1596336"/>
            <a:ext cx="4745606" cy="1178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5046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7AAB15-11F9-C102-C167-7664E39882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B4356EF3-F4FF-8724-C060-633BED9422EA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97D83A9A-04B8-06E6-7B37-E02636CC4B04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00A551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7" name="Google Shape;250;p31">
              <a:extLst>
                <a:ext uri="{FF2B5EF4-FFF2-40B4-BE49-F238E27FC236}">
                  <a16:creationId xmlns:a16="http://schemas.microsoft.com/office/drawing/2014/main" id="{C8648543-FF19-38AC-7A31-485642BA92FC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3200" b="1" dirty="0">
                  <a:solidFill>
                    <a:schemeClr val="lt1"/>
                  </a:solidFill>
                  <a:latin typeface="Roboto"/>
                  <a:ea typeface="Roboto"/>
                  <a:cs typeface="Roboto"/>
                </a:rPr>
                <a:t>Core Values</a:t>
              </a:r>
              <a:endParaRPr lang="en-US" dirty="0"/>
            </a:p>
          </p:txBody>
        </p:sp>
      </p:grp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99A983F6-A8FE-9297-1D47-F8B481B8FC23}"/>
              </a:ext>
            </a:extLst>
          </p:cNvPr>
          <p:cNvSpPr/>
          <p:nvPr/>
        </p:nvSpPr>
        <p:spPr>
          <a:xfrm>
            <a:off x="476250" y="1036953"/>
            <a:ext cx="1332885" cy="310066"/>
          </a:xfrm>
          <a:prstGeom prst="roundRect">
            <a:avLst/>
          </a:prstGeom>
          <a:solidFill>
            <a:srgbClr val="00963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i="0" u="none" strike="noStrike" baseline="0" dirty="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DISCOVERY</a:t>
            </a:r>
            <a:endParaRPr lang="en-US" sz="1400" b="1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EF99D896-0F61-7CA8-219E-297F21D166E2}"/>
              </a:ext>
            </a:extLst>
          </p:cNvPr>
          <p:cNvSpPr/>
          <p:nvPr/>
        </p:nvSpPr>
        <p:spPr>
          <a:xfrm>
            <a:off x="4589821" y="1036953"/>
            <a:ext cx="1332885" cy="310066"/>
          </a:xfrm>
          <a:prstGeom prst="roundRect">
            <a:avLst/>
          </a:prstGeom>
          <a:solidFill>
            <a:srgbClr val="00963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i="0" u="none" strike="noStrike" baseline="0" dirty="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INCLUSION</a:t>
            </a:r>
            <a:endParaRPr lang="en-US" sz="1400" b="1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2CFB7770-508B-B761-5039-86CE426D8549}"/>
              </a:ext>
            </a:extLst>
          </p:cNvPr>
          <p:cNvSpPr/>
          <p:nvPr/>
        </p:nvSpPr>
        <p:spPr>
          <a:xfrm>
            <a:off x="8760542" y="1009091"/>
            <a:ext cx="1332885" cy="310066"/>
          </a:xfrm>
          <a:prstGeom prst="roundRect">
            <a:avLst/>
          </a:prstGeom>
          <a:solidFill>
            <a:srgbClr val="00963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i="0" u="none" strike="noStrike" baseline="0" dirty="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INNOVATION</a:t>
            </a:r>
            <a:endParaRPr lang="en-US" sz="1400" b="1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9B68944B-2916-9165-1132-D43D03AD6301}"/>
              </a:ext>
            </a:extLst>
          </p:cNvPr>
          <p:cNvSpPr/>
          <p:nvPr/>
        </p:nvSpPr>
        <p:spPr>
          <a:xfrm>
            <a:off x="457200" y="3610068"/>
            <a:ext cx="1332885" cy="310066"/>
          </a:xfrm>
          <a:prstGeom prst="roundRect">
            <a:avLst/>
          </a:prstGeom>
          <a:solidFill>
            <a:srgbClr val="00963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i="0" u="none" strike="noStrike" baseline="0" dirty="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TEAMWORK</a:t>
            </a:r>
            <a:endParaRPr lang="en-US" sz="1400" b="1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C4DF5A37-9488-F722-D7A9-BDFCC5562CA9}"/>
              </a:ext>
            </a:extLst>
          </p:cNvPr>
          <p:cNvSpPr/>
          <p:nvPr/>
        </p:nvSpPr>
        <p:spPr>
          <a:xfrm>
            <a:off x="4619756" y="3637930"/>
            <a:ext cx="1332885" cy="310066"/>
          </a:xfrm>
          <a:prstGeom prst="roundRect">
            <a:avLst/>
          </a:prstGeom>
          <a:solidFill>
            <a:srgbClr val="00963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i="0" u="none" strike="noStrike" baseline="0" dirty="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IMPACT</a:t>
            </a:r>
            <a:endParaRPr lang="en-US" sz="1400" b="1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D01DBAD2-4A63-FA49-F14E-55A9A584116F}"/>
              </a:ext>
            </a:extLst>
          </p:cNvPr>
          <p:cNvSpPr/>
          <p:nvPr/>
        </p:nvSpPr>
        <p:spPr>
          <a:xfrm>
            <a:off x="8760541" y="3637930"/>
            <a:ext cx="1332885" cy="310066"/>
          </a:xfrm>
          <a:prstGeom prst="roundRect">
            <a:avLst/>
          </a:prstGeom>
          <a:solidFill>
            <a:srgbClr val="00963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i="0" u="none" strike="noStrike" baseline="0" dirty="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FUN</a:t>
            </a:r>
            <a:endParaRPr lang="en-US" sz="1400" b="1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33200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33A706-F59A-3E72-EECD-3DD4DA62B9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AB963191-054A-0AC9-36C7-8E59DEC9C926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691FCDF1-2D4D-C0CE-ED51-C953A51DFF4B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00A551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7" name="Google Shape;250;p31">
              <a:extLst>
                <a:ext uri="{FF2B5EF4-FFF2-40B4-BE49-F238E27FC236}">
                  <a16:creationId xmlns:a16="http://schemas.microsoft.com/office/drawing/2014/main" id="{7AF50939-AA03-EAC1-11EB-B853702AEF58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3200" b="1" dirty="0">
                  <a:solidFill>
                    <a:schemeClr val="lt1"/>
                  </a:solidFill>
                  <a:latin typeface="Roboto"/>
                  <a:ea typeface="Roboto"/>
                  <a:cs typeface="Roboto"/>
                </a:rPr>
                <a:t>Materials</a:t>
              </a:r>
              <a:endParaRPr lang="en-US" dirty="0"/>
            </a:p>
          </p:txBody>
        </p:sp>
      </p:grp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67F57E3-E49D-4789-840B-1A5BE8B9DC18}"/>
              </a:ext>
            </a:extLst>
          </p:cNvPr>
          <p:cNvSpPr/>
          <p:nvPr/>
        </p:nvSpPr>
        <p:spPr>
          <a:xfrm>
            <a:off x="6979119" y="1314627"/>
            <a:ext cx="4568345" cy="4354453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A65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b="1">
              <a:solidFill>
                <a:srgbClr val="4472C4"/>
              </a:solidFill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7066CEEB-7590-4F08-9D0E-01B32D5DB8FD}"/>
              </a:ext>
            </a:extLst>
          </p:cNvPr>
          <p:cNvSpPr/>
          <p:nvPr/>
        </p:nvSpPr>
        <p:spPr>
          <a:xfrm>
            <a:off x="3754638" y="1314627"/>
            <a:ext cx="3029852" cy="4354453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A65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 anchorCtr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>
                <a:solidFill>
                  <a:srgbClr val="0FB7D1"/>
                </a:solidFill>
              </a:rPr>
              <a:t>BIOGLOW</a:t>
            </a:r>
            <a:r>
              <a:rPr lang="en-US" b="1" baseline="30000" dirty="0">
                <a:solidFill>
                  <a:srgbClr val="0FB7D1"/>
                </a:solidFill>
              </a:rPr>
              <a:t>TM</a:t>
            </a:r>
            <a:r>
              <a:rPr lang="en-US" b="1" dirty="0">
                <a:solidFill>
                  <a:srgbClr val="0FB7D1"/>
                </a:solidFill>
              </a:rPr>
              <a:t> Explore Set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81980555-5A89-4847-F2C9-59CDF48B072D}"/>
              </a:ext>
            </a:extLst>
          </p:cNvPr>
          <p:cNvSpPr/>
          <p:nvPr/>
        </p:nvSpPr>
        <p:spPr>
          <a:xfrm>
            <a:off x="3926158" y="3017827"/>
            <a:ext cx="261701" cy="241773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AA210170-2652-DDD3-242E-A7BCF40DB72A}"/>
              </a:ext>
            </a:extLst>
          </p:cNvPr>
          <p:cNvSpPr txBox="1">
            <a:spLocks/>
          </p:cNvSpPr>
          <p:nvPr/>
        </p:nvSpPr>
        <p:spPr>
          <a:xfrm>
            <a:off x="645885" y="1087028"/>
            <a:ext cx="2824844" cy="306874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400" b="1" dirty="0">
                <a:solidFill>
                  <a:srgbClr val="0FB7D1"/>
                </a:solidFill>
                <a:latin typeface="Roboto"/>
                <a:ea typeface="Roboto"/>
                <a:cs typeface="Roboto"/>
              </a:rPr>
              <a:t>Each session lists the materials needed.</a:t>
            </a:r>
            <a:endParaRPr lang="en-US" dirty="0"/>
          </a:p>
        </p:txBody>
      </p:sp>
      <p:pic>
        <p:nvPicPr>
          <p:cNvPr id="16" name="Picture 15" descr="A group of crayons with different colors&#10;&#10;AI-generated content may be incorrect.">
            <a:extLst>
              <a:ext uri="{FF2B5EF4-FFF2-40B4-BE49-F238E27FC236}">
                <a16:creationId xmlns:a16="http://schemas.microsoft.com/office/drawing/2014/main" id="{57C33477-FB4F-77F0-4BF4-971A0171846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17427" y="1714552"/>
            <a:ext cx="726832" cy="783706"/>
          </a:xfrm>
          <a:prstGeom prst="rect">
            <a:avLst/>
          </a:prstGeom>
        </p:spPr>
      </p:pic>
      <p:pic>
        <p:nvPicPr>
          <p:cNvPr id="18" name="Picture 17" descr="A white folded paper on a blue background&#10;&#10;AI-generated content may be incorrect.">
            <a:extLst>
              <a:ext uri="{FF2B5EF4-FFF2-40B4-BE49-F238E27FC236}">
                <a16:creationId xmlns:a16="http://schemas.microsoft.com/office/drawing/2014/main" id="{E5087ED1-7F19-F8D6-5F9D-F88CF2632EE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297" t="14311" r="15660" b="21709"/>
          <a:stretch/>
        </p:blipFill>
        <p:spPr>
          <a:xfrm>
            <a:off x="8228488" y="4339433"/>
            <a:ext cx="1843089" cy="1172982"/>
          </a:xfrm>
          <a:prstGeom prst="rect">
            <a:avLst/>
          </a:prstGeom>
        </p:spPr>
      </p:pic>
      <p:pic>
        <p:nvPicPr>
          <p:cNvPr id="21" name="Picture 20" descr="A black tablet with a white screen&#10;&#10;AI-generated content may be incorrect.">
            <a:extLst>
              <a:ext uri="{FF2B5EF4-FFF2-40B4-BE49-F238E27FC236}">
                <a16:creationId xmlns:a16="http://schemas.microsoft.com/office/drawing/2014/main" id="{3FB93C82-A4E0-8CFE-83DE-149C441F2DA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46825" y="3056092"/>
            <a:ext cx="1612851" cy="1172983"/>
          </a:xfrm>
          <a:prstGeom prst="rect">
            <a:avLst/>
          </a:prstGeom>
        </p:spPr>
      </p:pic>
      <p:pic>
        <p:nvPicPr>
          <p:cNvPr id="23" name="Picture 22" descr="A white plastic bottle with a red cap&#10;&#10;AI-generated content may be incorrect.">
            <a:extLst>
              <a:ext uri="{FF2B5EF4-FFF2-40B4-BE49-F238E27FC236}">
                <a16:creationId xmlns:a16="http://schemas.microsoft.com/office/drawing/2014/main" id="{8DC22EE5-ADCB-06D4-9FB4-83C26A9A659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12572" y="1557569"/>
            <a:ext cx="726832" cy="1126983"/>
          </a:xfrm>
          <a:prstGeom prst="rect">
            <a:avLst/>
          </a:prstGeom>
        </p:spPr>
      </p:pic>
      <p:pic>
        <p:nvPicPr>
          <p:cNvPr id="25" name="Picture 24" descr="A yellow plastic container with white lid&#10;&#10;AI-generated content may be incorrect.">
            <a:extLst>
              <a:ext uri="{FF2B5EF4-FFF2-40B4-BE49-F238E27FC236}">
                <a16:creationId xmlns:a16="http://schemas.microsoft.com/office/drawing/2014/main" id="{26F8FBB8-CC72-E81E-0F89-3D30F65C18E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68399" y="2914586"/>
            <a:ext cx="2081634" cy="1424847"/>
          </a:xfrm>
          <a:prstGeom prst="rect">
            <a:avLst/>
          </a:prstGeom>
        </p:spPr>
      </p:pic>
      <p:pic>
        <p:nvPicPr>
          <p:cNvPr id="27" name="Picture 26" descr="A close-up of a pink scissors&#10;&#10;AI-generated content may be incorrect.">
            <a:extLst>
              <a:ext uri="{FF2B5EF4-FFF2-40B4-BE49-F238E27FC236}">
                <a16:creationId xmlns:a16="http://schemas.microsoft.com/office/drawing/2014/main" id="{7004AE50-FE6F-843A-EB10-B5443537861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658" t="12083" r="12315" b="15851"/>
          <a:stretch/>
        </p:blipFill>
        <p:spPr>
          <a:xfrm>
            <a:off x="8708245" y="1823703"/>
            <a:ext cx="932094" cy="60493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E6B0006-3062-53D6-8661-732C939D2AB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549" b="97901" l="0" r="99308">
                        <a14:foregroundMark x1="2372" y1="19940" x2="5534" y2="41379"/>
                        <a14:foregroundMark x1="5929" y1="86507" x2="5929" y2="86507"/>
                        <a14:foregroundMark x1="10079" y1="93553" x2="7708" y2="88906"/>
                        <a14:foregroundMark x1="6126" y1="88156" x2="10968" y2="89205"/>
                        <a14:foregroundMark x1="4842" y1="88906" x2="9289" y2="96252"/>
                        <a14:foregroundMark x1="12154" y1="94903" x2="22727" y2="93853"/>
                        <a14:foregroundMark x1="10771" y1="84858" x2="24407" y2="83808"/>
                        <a14:foregroundMark x1="15217" y1="75112" x2="21542" y2="78561"/>
                        <a14:foregroundMark x1="5929" y1="17991" x2="10771" y2="32384"/>
                        <a14:foregroundMark x1="8794" y1="17691" x2="39427" y2="16342"/>
                        <a14:foregroundMark x1="24012" y1="13943" x2="26877" y2="14243"/>
                        <a14:foregroundMark x1="39427" y1="12594" x2="62846" y2="10345"/>
                        <a14:foregroundMark x1="42490" y1="27736" x2="80632" y2="22639"/>
                        <a14:foregroundMark x1="14526" y1="30435" x2="52273" y2="26987"/>
                        <a14:foregroundMark x1="63043" y1="21739" x2="74901" y2="13943"/>
                        <a14:foregroundMark x1="89723" y1="16642" x2="91206" y2="27736"/>
                        <a14:foregroundMark x1="77767" y1="16342" x2="84190" y2="12894"/>
                        <a14:foregroundMark x1="94763" y1="14243" x2="95455" y2="23988"/>
                        <a14:foregroundMark x1="94763" y1="41379" x2="95850" y2="56072"/>
                        <a14:foregroundMark x1="5040" y1="86507" x2="5040" y2="86507"/>
                        <a14:foregroundMark x1="5731" y1="87256" x2="4150" y2="84858"/>
                        <a14:foregroundMark x1="4150" y1="84258" x2="4150" y2="84258"/>
                        <a14:foregroundMark x1="4046" y1="84899" x2="3953" y2="86957"/>
                        <a14:foregroundMark x1="3755" y1="14693" x2="14130" y2="13943"/>
                        <a14:foregroundMark x1="4644" y1="14243" x2="44960" y2="7646"/>
                        <a14:foregroundMark x1="44960" y1="7646" x2="45850" y2="7646"/>
                        <a14:foregroundMark x1="26680" y1="10945" x2="0" y2="12294"/>
                        <a14:foregroundMark x1="0" y1="12294" x2="0" y2="12294"/>
                        <a14:foregroundMark x1="56028" y1="8546" x2="85277" y2="2549"/>
                        <a14:foregroundMark x1="93874" y1="5997" x2="93676" y2="14993"/>
                        <a14:foregroundMark x1="98123" y1="5247" x2="99407" y2="17241"/>
                        <a14:foregroundMark x1="97233" y1="19340" x2="99407" y2="48726"/>
                        <a14:foregroundMark x1="97826" y1="57721" x2="98715" y2="68816"/>
                        <a14:foregroundMark x1="99407" y1="59820" x2="98320" y2="64168"/>
                        <a14:foregroundMark x1="69664" y1="4648" x2="50692" y2="7946"/>
                        <a14:foregroundMark x1="46542" y1="9295" x2="55534" y2="7646"/>
                        <a14:foregroundMark x1="59091" y1="5247" x2="44763" y2="4948"/>
                        <a14:foregroundMark x1="13834" y1="11244" x2="36166" y2="5247"/>
                        <a14:foregroundMark x1="16502" y1="97901" x2="16502" y2="97901"/>
                        <a14:foregroundMark x1="4150" y1="91004" x2="4150" y2="91004"/>
                        <a14:foregroundMark x1="5534" y1="93103" x2="5534" y2="93103"/>
                        <a14:foregroundMark x1="13142" y1="97151" x2="13142" y2="97151"/>
                        <a14:foregroundMark x1="4150" y1="82909" x2="4150" y2="82909"/>
                        <a14:foregroundMark x1="3360" y1="83058" x2="3360" y2="83058"/>
                        <a14:foregroundMark x1="3458" y1="82009" x2="3458" y2="82009"/>
                        <a14:foregroundMark x1="4545" y1="93253" x2="4545" y2="93253"/>
                        <a14:foregroundMark x1="14822" y1="96102" x2="14822" y2="96102"/>
                        <a14:foregroundMark x1="16996" y1="95802" x2="16996" y2="95802"/>
                        <a14:foregroundMark x1="17787" y1="95802" x2="17787" y2="95802"/>
                        <a14:foregroundMark x1="16700" y1="95952" x2="16700" y2="95952"/>
                        <a14:foregroundMark x1="13636" y1="97001" x2="13636" y2="97001"/>
                        <a14:foregroundMark x1="13834" y1="87556" x2="13735" y2="89055"/>
                        <a14:backgroundMark x1="3854" y1="96102" x2="3854" y2="96102"/>
                        <a14:backgroundMark x1="18874" y1="99100" x2="18874" y2="99100"/>
                        <a14:backgroundMark x1="12154" y1="99250" x2="12154" y2="99250"/>
                        <a14:backgroundMark x1="9783" y1="99250" x2="9783" y2="99250"/>
                        <a14:backgroundMark x1="9783" y1="99250" x2="9783" y2="99250"/>
                        <a14:backgroundMark x1="9289" y1="99400" x2="10870" y2="99250"/>
                        <a14:backgroundMark x1="2408" y1="82909" x2="2470" y2="85007"/>
                        <a14:backgroundMark x1="2381" y1="82009" x2="2408" y2="82909"/>
                        <a14:backgroundMark x1="2372" y1="81709" x2="2381" y2="82009"/>
                        <a14:backgroundMark x1="2274" y1="83058" x2="2075" y2="93703"/>
                        <a14:backgroundMark x1="2294" y1="82009" x2="2274" y2="83058"/>
                        <a14:backgroundMark x1="2372" y1="77811" x2="2294" y2="82009"/>
                        <a14:backgroundMark x1="16798" y1="99400" x2="16798" y2="99400"/>
                        <a14:backgroundMark x1="14032" y1="98951" x2="14032" y2="9895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073900" y="1918829"/>
            <a:ext cx="2291294" cy="1510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10163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>
          <a:extLst>
            <a:ext uri="{FF2B5EF4-FFF2-40B4-BE49-F238E27FC236}">
              <a16:creationId xmlns:a16="http://schemas.microsoft.com/office/drawing/2014/main" id="{3EA1A0C8-B863-9A2A-1622-A13FD32386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31">
            <a:extLst>
              <a:ext uri="{FF2B5EF4-FFF2-40B4-BE49-F238E27FC236}">
                <a16:creationId xmlns:a16="http://schemas.microsoft.com/office/drawing/2014/main" id="{E0A17868-DB33-B0BF-42FE-C47BF220207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87828" y="274319"/>
            <a:ext cx="11038115" cy="5543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r>
              <a:rPr lang="en-US" sz="3200" b="1" dirty="0">
                <a:solidFill>
                  <a:schemeClr val="lt1"/>
                </a:solidFill>
                <a:latin typeface="Roboto"/>
                <a:ea typeface="Roboto"/>
                <a:cs typeface="Roboto"/>
              </a:rPr>
              <a:t>UNEARTHED</a:t>
            </a:r>
            <a:r>
              <a:rPr lang="en-US" sz="3200" b="1" baseline="30000" dirty="0">
                <a:solidFill>
                  <a:schemeClr val="lt1"/>
                </a:solidFill>
                <a:latin typeface="Roboto"/>
                <a:ea typeface="Roboto"/>
                <a:cs typeface="Roboto"/>
              </a:rPr>
              <a:t>TM</a:t>
            </a:r>
            <a:endParaRPr lang="en-US" baseline="30000" dirty="0">
              <a:solidFill>
                <a:schemeClr val="lt1"/>
              </a:solidFill>
            </a:endParaRPr>
          </a:p>
        </p:txBody>
      </p:sp>
      <p:sp>
        <p:nvSpPr>
          <p:cNvPr id="7" name="Google Shape;278;p33">
            <a:extLst>
              <a:ext uri="{FF2B5EF4-FFF2-40B4-BE49-F238E27FC236}">
                <a16:creationId xmlns:a16="http://schemas.microsoft.com/office/drawing/2014/main" id="{963E1359-9790-DADF-C04B-8C15A74B0721}"/>
              </a:ext>
            </a:extLst>
          </p:cNvPr>
          <p:cNvSpPr/>
          <p:nvPr/>
        </p:nvSpPr>
        <p:spPr>
          <a:xfrm>
            <a:off x="2874928" y="2493052"/>
            <a:ext cx="7053943" cy="935948"/>
          </a:xfrm>
          <a:prstGeom prst="roundRect">
            <a:avLst>
              <a:gd name="adj" fmla="val 16667"/>
            </a:avLst>
          </a:prstGeom>
          <a:noFill/>
          <a:ln w="3810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/>
            <a:r>
              <a:rPr lang="en-US" sz="24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Helvetica Neue"/>
              </a:rPr>
              <a:t>Visit the </a:t>
            </a:r>
            <a:r>
              <a:rPr lang="en-US" sz="2400" i="1" dirty="0">
                <a:solidFill>
                  <a:srgbClr val="662F90"/>
                </a:solidFill>
                <a:latin typeface="Roboto"/>
                <a:ea typeface="Roboto"/>
                <a:cs typeface="Roboto"/>
                <a:sym typeface="Helvetica Neue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FIRST </a:t>
            </a:r>
            <a:r>
              <a:rPr lang="en-US" sz="2400" dirty="0">
                <a:solidFill>
                  <a:srgbClr val="662F90"/>
                </a:solidFill>
                <a:latin typeface="Roboto"/>
                <a:ea typeface="Roboto"/>
                <a:cs typeface="Roboto"/>
                <a:sym typeface="Helvetica Neue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LEGO League YouTube Channel</a:t>
            </a:r>
            <a:r>
              <a:rPr lang="en-US" sz="2400" dirty="0">
                <a:solidFill>
                  <a:schemeClr val="dk1"/>
                </a:solidFill>
                <a:latin typeface="Roboto"/>
                <a:ea typeface="Roboto"/>
                <a:cs typeface="Roboto"/>
              </a:rPr>
              <a:t> for more videos. Click "Play" to view the 2026-2027 BIOGLOW</a:t>
            </a:r>
            <a:r>
              <a:rPr lang="en-US" sz="2400" baseline="30000" dirty="0">
                <a:solidFill>
                  <a:schemeClr val="dk1"/>
                </a:solidFill>
                <a:latin typeface="Roboto"/>
                <a:ea typeface="Roboto"/>
                <a:cs typeface="Roboto"/>
              </a:rPr>
              <a:t>TM</a:t>
            </a:r>
            <a:r>
              <a:rPr lang="en-US" sz="2400" dirty="0">
                <a:solidFill>
                  <a:schemeClr val="dk1"/>
                </a:solidFill>
                <a:latin typeface="Roboto"/>
                <a:ea typeface="Roboto"/>
                <a:cs typeface="Roboto"/>
              </a:rPr>
              <a:t> Season Playlist.</a:t>
            </a:r>
          </a:p>
        </p:txBody>
      </p:sp>
      <p:pic>
        <p:nvPicPr>
          <p:cNvPr id="9" name="Picture 2" descr="Video camera with solid fill">
            <a:extLst>
              <a:ext uri="{FF2B5EF4-FFF2-40B4-BE49-F238E27FC236}">
                <a16:creationId xmlns:a16="http://schemas.microsoft.com/office/drawing/2014/main" id="{DED02B3D-9DE0-40F3-2D84-C79B3D28A53C}"/>
              </a:ext>
            </a:extLst>
          </p:cNvPr>
          <p:cNvPicPr>
            <a:picLocks noChangeAspect="1"/>
          </p:cNvPicPr>
          <p:nvPr/>
        </p:nvPicPr>
        <p:blipFill rotWithShape="1">
          <a:blip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3892" r="3892"/>
          <a:stretch/>
        </p:blipFill>
        <p:spPr>
          <a:xfrm>
            <a:off x="1961317" y="2396735"/>
            <a:ext cx="911848" cy="988091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6D5AB54D-3F11-D78C-F8FD-6750E2560EFF}"/>
              </a:ext>
            </a:extLst>
          </p:cNvPr>
          <p:cNvGrpSpPr/>
          <p:nvPr/>
        </p:nvGrpSpPr>
        <p:grpSpPr>
          <a:xfrm>
            <a:off x="468489" y="181469"/>
            <a:ext cx="11277600" cy="762634"/>
            <a:chOff x="457200" y="170180"/>
            <a:chExt cx="11277600" cy="762634"/>
          </a:xfrm>
        </p:grpSpPr>
        <p:sp>
          <p:nvSpPr>
            <p:cNvPr id="4" name="Google Shape;248;p31">
              <a:extLst>
                <a:ext uri="{FF2B5EF4-FFF2-40B4-BE49-F238E27FC236}">
                  <a16:creationId xmlns:a16="http://schemas.microsoft.com/office/drawing/2014/main" id="{AD970921-7147-D09C-E410-6505B357EED8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00A551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5" name="Google Shape;250;p31">
              <a:extLst>
                <a:ext uri="{FF2B5EF4-FFF2-40B4-BE49-F238E27FC236}">
                  <a16:creationId xmlns:a16="http://schemas.microsoft.com/office/drawing/2014/main" id="{DF610EB1-C60B-120F-05C8-A1844A095F11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3200" b="1">
                  <a:solidFill>
                    <a:schemeClr val="lt1"/>
                  </a:solidFill>
                  <a:latin typeface="Roboto"/>
                  <a:ea typeface="Roboto"/>
                  <a:cs typeface="Roboto"/>
                </a:rPr>
                <a:t>BIOGLOW</a:t>
              </a:r>
              <a:r>
                <a:rPr lang="en-US" sz="2100" b="1" baseline="30000" dirty="0">
                  <a:solidFill>
                    <a:schemeClr val="lt1"/>
                  </a:solidFill>
                  <a:latin typeface="Roboto"/>
                  <a:ea typeface="Roboto"/>
                  <a:cs typeface="Roboto"/>
                </a:rPr>
                <a:t>TM</a:t>
              </a:r>
              <a:endParaRPr lang="en-US" sz="2100" dirty="0">
                <a:solidFill>
                  <a:schemeClr val="lt1"/>
                </a:solidFill>
                <a:latin typeface="Roboto"/>
                <a:ea typeface="Roboto"/>
                <a:cs typeface="Roboto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285263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0DEA06-4785-4683-B10D-7EFC044F1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A5E93F3A-56F8-1408-3933-860E39BDA881}"/>
              </a:ext>
            </a:extLst>
          </p:cNvPr>
          <p:cNvSpPr txBox="1">
            <a:spLocks/>
          </p:cNvSpPr>
          <p:nvPr/>
        </p:nvSpPr>
        <p:spPr>
          <a:xfrm>
            <a:off x="7544221" y="2876813"/>
            <a:ext cx="4329651" cy="109312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8000" dirty="0">
                <a:solidFill>
                  <a:schemeClr val="bg1"/>
                </a:solidFill>
                <a:effectLst>
                  <a:outerShdw dist="56557" dir="8100000" algn="tr" rotWithShape="0">
                    <a:srgbClr val="147342"/>
                  </a:outerShdw>
                </a:effectLst>
                <a:latin typeface="Roboto Medium"/>
                <a:ea typeface="Roboto Medium"/>
                <a:cs typeface="Roboto Medium"/>
              </a:rPr>
              <a:t>Clean Up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" name="Picture 3" descr="A toy figurine with a broom&#10;&#10;AI-generated content may be incorrect.">
            <a:extLst>
              <a:ext uri="{FF2B5EF4-FFF2-40B4-BE49-F238E27FC236}">
                <a16:creationId xmlns:a16="http://schemas.microsoft.com/office/drawing/2014/main" id="{A2C1EF2C-49D2-B005-32BB-BDCFFCACCE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0234" y="1757363"/>
            <a:ext cx="5010150" cy="3343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31485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logo for a company&#10;&#10;AI-generated content may be incorrect.">
            <a:extLst>
              <a:ext uri="{FF2B5EF4-FFF2-40B4-BE49-F238E27FC236}">
                <a16:creationId xmlns:a16="http://schemas.microsoft.com/office/drawing/2014/main" id="{3585E3AF-87CB-585F-FC04-91C2667140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5314" y="1342344"/>
            <a:ext cx="4758872" cy="320266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B96C8B6-A56F-4727-6520-83FD661DABF3}"/>
              </a:ext>
            </a:extLst>
          </p:cNvPr>
          <p:cNvSpPr txBox="1"/>
          <p:nvPr/>
        </p:nvSpPr>
        <p:spPr>
          <a:xfrm>
            <a:off x="1850159" y="5323541"/>
            <a:ext cx="8488054" cy="120032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 sz="1200" b="0" i="0" u="none" strike="noStrike" baseline="0" dirty="0">
                <a:latin typeface="Roboto" panose="02000000000000000000" pitchFamily="2" charset="0"/>
                <a:ea typeface="Roboto" panose="02000000000000000000" pitchFamily="2" charset="0"/>
              </a:rPr>
              <a:t>LEGO, the LEGO logo, the Minifigure, LEGO Education, the LEGO Education logo, and the SPIKE logo are trademarks of the/</a:t>
            </a:r>
            <a:r>
              <a:rPr lang="en-US" sz="1200" b="0" i="0" u="none" strike="noStrike" baseline="0" dirty="0" err="1">
                <a:latin typeface="Roboto" panose="02000000000000000000" pitchFamily="2" charset="0"/>
                <a:ea typeface="Roboto" panose="02000000000000000000" pitchFamily="2" charset="0"/>
              </a:rPr>
              <a:t>sont</a:t>
            </a:r>
            <a:r>
              <a:rPr lang="en-US" sz="1200" b="0" i="0" u="none" strike="noStrike" baseline="0" dirty="0">
                <a:latin typeface="Roboto" panose="02000000000000000000" pitchFamily="2" charset="0"/>
                <a:ea typeface="Roboto" panose="02000000000000000000" pitchFamily="2" charset="0"/>
              </a:rPr>
              <a:t> des marques de commerce du/son </a:t>
            </a:r>
            <a:r>
              <a:rPr lang="en-US" sz="1200" b="0" i="0" u="none" strike="noStrike" baseline="0" dirty="0" err="1">
                <a:latin typeface="Roboto" panose="02000000000000000000" pitchFamily="2" charset="0"/>
                <a:ea typeface="Roboto" panose="02000000000000000000" pitchFamily="2" charset="0"/>
              </a:rPr>
              <a:t>marcas</a:t>
            </a:r>
            <a:r>
              <a:rPr lang="en-US" sz="1200" b="0" i="0" u="none" strike="noStrike" baseline="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200" b="0" i="0" u="none" strike="noStrike" baseline="0" dirty="0" err="1">
                <a:latin typeface="Roboto" panose="02000000000000000000" pitchFamily="2" charset="0"/>
                <a:ea typeface="Roboto" panose="02000000000000000000" pitchFamily="2" charset="0"/>
              </a:rPr>
              <a:t>registradas</a:t>
            </a:r>
            <a:r>
              <a:rPr lang="en-US" sz="1200" b="0" i="0" u="none" strike="noStrike" baseline="0" dirty="0">
                <a:latin typeface="Roboto" panose="02000000000000000000" pitchFamily="2" charset="0"/>
                <a:ea typeface="Roboto" panose="02000000000000000000" pitchFamily="2" charset="0"/>
              </a:rPr>
              <a:t> de LEGO Group. ©2026 The LEGO Group. All rights reserved/Tous droits </a:t>
            </a:r>
            <a:r>
              <a:rPr lang="en-US" sz="1200" b="0" i="0" u="none" strike="noStrike" baseline="0" dirty="0" err="1">
                <a:latin typeface="Roboto" panose="02000000000000000000" pitchFamily="2" charset="0"/>
                <a:ea typeface="Roboto" panose="02000000000000000000" pitchFamily="2" charset="0"/>
              </a:rPr>
              <a:t>réservés</a:t>
            </a:r>
            <a:r>
              <a:rPr lang="en-US" sz="1200" b="0" i="0" u="none" strike="noStrike" baseline="0" dirty="0">
                <a:latin typeface="Roboto" panose="02000000000000000000" pitchFamily="2" charset="0"/>
                <a:ea typeface="Roboto" panose="02000000000000000000" pitchFamily="2" charset="0"/>
              </a:rPr>
              <a:t>/Todos </a:t>
            </a:r>
            <a:r>
              <a:rPr lang="en-US" sz="1200" b="0" i="0" u="none" strike="noStrike" baseline="0" dirty="0" err="1">
                <a:latin typeface="Roboto" panose="02000000000000000000" pitchFamily="2" charset="0"/>
                <a:ea typeface="Roboto" panose="02000000000000000000" pitchFamily="2" charset="0"/>
              </a:rPr>
              <a:t>los</a:t>
            </a:r>
            <a:r>
              <a:rPr lang="en-US" sz="1200" b="0" i="0" u="none" strike="noStrike" baseline="0" dirty="0">
                <a:latin typeface="Roboto" panose="02000000000000000000" pitchFamily="2" charset="0"/>
                <a:ea typeface="Roboto" panose="02000000000000000000" pitchFamily="2" charset="0"/>
              </a:rPr>
              <a:t> derechos </a:t>
            </a:r>
            <a:r>
              <a:rPr lang="en-US" sz="1200" b="0" i="0" u="none" strike="noStrike" baseline="0" dirty="0" err="1">
                <a:latin typeface="Roboto" panose="02000000000000000000" pitchFamily="2" charset="0"/>
                <a:ea typeface="Roboto" panose="02000000000000000000" pitchFamily="2" charset="0"/>
              </a:rPr>
              <a:t>reservados</a:t>
            </a:r>
            <a:r>
              <a:rPr lang="en-US" sz="1200" b="0" i="0" u="none" strike="noStrike" baseline="0" dirty="0">
                <a:latin typeface="Roboto" panose="02000000000000000000" pitchFamily="2" charset="0"/>
                <a:ea typeface="Roboto" panose="02000000000000000000" pitchFamily="2" charset="0"/>
              </a:rPr>
              <a:t>. </a:t>
            </a:r>
            <a:r>
              <a:rPr lang="en-US" sz="1200" b="0" i="1" u="none" strike="noStrike" baseline="0" dirty="0">
                <a:latin typeface="Roboto" panose="02000000000000000000" pitchFamily="2" charset="0"/>
                <a:ea typeface="Roboto" panose="02000000000000000000" pitchFamily="2" charset="0"/>
              </a:rPr>
              <a:t>FIRST</a:t>
            </a:r>
            <a:r>
              <a:rPr lang="en-US" sz="1200" b="0" i="0" u="none" strike="noStrike" baseline="0" dirty="0">
                <a:latin typeface="Roboto" panose="02000000000000000000" pitchFamily="2" charset="0"/>
                <a:ea typeface="Roboto" panose="02000000000000000000" pitchFamily="2" charset="0"/>
              </a:rPr>
              <a:t>®, the </a:t>
            </a:r>
            <a:r>
              <a:rPr lang="en-US" sz="1200" b="0" i="1" u="none" strike="noStrike" baseline="0" dirty="0">
                <a:latin typeface="Roboto" panose="02000000000000000000" pitchFamily="2" charset="0"/>
                <a:ea typeface="Roboto" panose="02000000000000000000" pitchFamily="2" charset="0"/>
              </a:rPr>
              <a:t>FIRST</a:t>
            </a:r>
            <a:r>
              <a:rPr lang="en-US" sz="1200" b="0" i="0" u="none" strike="noStrike" baseline="0" dirty="0">
                <a:latin typeface="Roboto" panose="02000000000000000000" pitchFamily="2" charset="0"/>
                <a:ea typeface="Roboto" panose="02000000000000000000" pitchFamily="2" charset="0"/>
              </a:rPr>
              <a:t>® logo, and </a:t>
            </a:r>
            <a:r>
              <a:rPr lang="en-US" sz="1200" b="0" i="1" u="none" strike="noStrike" baseline="0" dirty="0">
                <a:latin typeface="Roboto" panose="02000000000000000000" pitchFamily="2" charset="0"/>
                <a:ea typeface="Roboto" panose="02000000000000000000" pitchFamily="2" charset="0"/>
              </a:rPr>
              <a:t>FIRST</a:t>
            </a:r>
            <a:r>
              <a:rPr lang="en-US" sz="1200" b="0" i="0" u="none" strike="noStrike" baseline="0" dirty="0">
                <a:latin typeface="Roboto" panose="02000000000000000000" pitchFamily="2" charset="0"/>
                <a:ea typeface="Roboto" panose="02000000000000000000" pitchFamily="2" charset="0"/>
              </a:rPr>
              <a:t>® CANOPY™ are trademarks of For Inspiration and Recognition of Science and Technology (</a:t>
            </a:r>
            <a:r>
              <a:rPr lang="en-US" sz="1200" b="0" i="1" u="none" strike="noStrike" baseline="0" dirty="0">
                <a:latin typeface="Roboto" panose="02000000000000000000" pitchFamily="2" charset="0"/>
                <a:ea typeface="Roboto" panose="02000000000000000000" pitchFamily="2" charset="0"/>
              </a:rPr>
              <a:t>FIRST</a:t>
            </a:r>
            <a:r>
              <a:rPr lang="en-US" sz="1200" b="0" i="0" u="none" strike="noStrike" baseline="0" dirty="0">
                <a:latin typeface="Roboto" panose="02000000000000000000" pitchFamily="2" charset="0"/>
                <a:ea typeface="Roboto" panose="02000000000000000000" pitchFamily="2" charset="0"/>
              </a:rPr>
              <a:t>). LEGO® is a registered trademark of the LEGO Group. </a:t>
            </a:r>
            <a:r>
              <a:rPr lang="en-US" sz="1200" b="0" i="1" u="none" strike="noStrike" baseline="0" dirty="0">
                <a:latin typeface="Roboto" panose="02000000000000000000" pitchFamily="2" charset="0"/>
                <a:ea typeface="Roboto" panose="02000000000000000000" pitchFamily="2" charset="0"/>
              </a:rPr>
              <a:t>FIRST</a:t>
            </a:r>
            <a:r>
              <a:rPr lang="en-US" sz="1200" b="0" i="0" u="none" strike="noStrike" baseline="0" dirty="0">
                <a:latin typeface="Roboto" panose="02000000000000000000" pitchFamily="2" charset="0"/>
                <a:ea typeface="Roboto" panose="02000000000000000000" pitchFamily="2" charset="0"/>
              </a:rPr>
              <a:t>® LEGO® League and BIOGLOW™ are jointly held trademarks of </a:t>
            </a:r>
            <a:r>
              <a:rPr lang="en-US" sz="1200" b="0" i="1" u="none" strike="noStrike" baseline="0" dirty="0">
                <a:latin typeface="Roboto" panose="02000000000000000000" pitchFamily="2" charset="0"/>
                <a:ea typeface="Roboto" panose="02000000000000000000" pitchFamily="2" charset="0"/>
              </a:rPr>
              <a:t>FIRST </a:t>
            </a:r>
            <a:r>
              <a:rPr lang="en-US" sz="1200" b="0" i="0" u="none" strike="noStrike" baseline="0" dirty="0">
                <a:latin typeface="Roboto" panose="02000000000000000000" pitchFamily="2" charset="0"/>
                <a:ea typeface="Roboto" panose="02000000000000000000" pitchFamily="2" charset="0"/>
              </a:rPr>
              <a:t>and the LEGO Group. ©2026 </a:t>
            </a:r>
            <a:r>
              <a:rPr lang="en-US" sz="1200" b="0" i="1" u="none" strike="noStrike" baseline="0" dirty="0">
                <a:latin typeface="Roboto" panose="02000000000000000000" pitchFamily="2" charset="0"/>
                <a:ea typeface="Roboto" panose="02000000000000000000" pitchFamily="2" charset="0"/>
              </a:rPr>
              <a:t>FIRST </a:t>
            </a:r>
            <a:r>
              <a:rPr lang="en-US" sz="1200" b="0" i="0" u="none" strike="noStrike" baseline="0" dirty="0">
                <a:latin typeface="Roboto" panose="02000000000000000000" pitchFamily="2" charset="0"/>
                <a:ea typeface="Roboto" panose="02000000000000000000" pitchFamily="2" charset="0"/>
              </a:rPr>
              <a:t>and the LEGO Group. All rights reserved.</a:t>
            </a:r>
            <a:endParaRPr lang="en-US" sz="800" dirty="0">
              <a:latin typeface="Roboto" panose="02000000000000000000" pitchFamily="2" charset="0"/>
              <a:ea typeface="Roboto" panose="02000000000000000000" pitchFamily="2" charset="0"/>
              <a:cs typeface="Roboto"/>
            </a:endParaRPr>
          </a:p>
        </p:txBody>
      </p:sp>
      <p:pic>
        <p:nvPicPr>
          <p:cNvPr id="3" name="Picture 2" descr="A green and purple rectangular sign with black text&#10;&#10;AI-generated content may be incorrect.">
            <a:extLst>
              <a:ext uri="{FF2B5EF4-FFF2-40B4-BE49-F238E27FC236}">
                <a16:creationId xmlns:a16="http://schemas.microsoft.com/office/drawing/2014/main" id="{D7AE8D44-C609-23E2-C45F-34939D7561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63606" y="1070405"/>
            <a:ext cx="3474607" cy="3474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1884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60B7C1-64D1-2EAF-1B08-6EDDDB8998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948D82A1-5AA1-4A66-5171-D174717D1FB8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B87E96D1-BDA5-1C4C-1180-A289557F82BC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00A551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7" name="Google Shape;250;p31">
              <a:extLst>
                <a:ext uri="{FF2B5EF4-FFF2-40B4-BE49-F238E27FC236}">
                  <a16:creationId xmlns:a16="http://schemas.microsoft.com/office/drawing/2014/main" id="{8637DD46-322C-EDCD-EE76-F06A1580BDDF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3200" b="1" dirty="0">
                  <a:solidFill>
                    <a:schemeClr val="lt1"/>
                  </a:solidFill>
                  <a:latin typeface="Roboto"/>
                  <a:ea typeface="Roboto"/>
                  <a:cs typeface="Roboto"/>
                </a:rPr>
                <a:t>Explore Story</a:t>
              </a:r>
              <a:endParaRPr lang="en-US" dirty="0"/>
            </a:p>
          </p:txBody>
        </p:sp>
      </p:grpSp>
      <p:pic>
        <p:nvPicPr>
          <p:cNvPr id="2" name="Picture 1" descr="A cartoon of a child in a tree&#10;&#10;AI-generated content may be incorrect.">
            <a:extLst>
              <a:ext uri="{FF2B5EF4-FFF2-40B4-BE49-F238E27FC236}">
                <a16:creationId xmlns:a16="http://schemas.microsoft.com/office/drawing/2014/main" id="{B5712134-39E7-627B-0D14-B130035418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010" y="1165860"/>
            <a:ext cx="11269980" cy="4526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8499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92EDA6-B8A4-CCA8-DA16-92B246E34B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750B63B1-4DD5-DE4E-4A27-F0BB51A6DB6B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316DC478-B61F-8BB5-E066-9C7D8176F1AB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00A551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7" name="Google Shape;250;p31">
              <a:extLst>
                <a:ext uri="{FF2B5EF4-FFF2-40B4-BE49-F238E27FC236}">
                  <a16:creationId xmlns:a16="http://schemas.microsoft.com/office/drawing/2014/main" id="{4223CD18-7448-1A84-C2D8-A63708263D5E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3200" b="1" dirty="0">
                  <a:solidFill>
                    <a:schemeClr val="lt1"/>
                  </a:solidFill>
                  <a:latin typeface="Roboto"/>
                  <a:ea typeface="Roboto"/>
                  <a:cs typeface="Roboto"/>
                </a:rPr>
                <a:t>Explore Story</a:t>
              </a:r>
              <a:endParaRPr lang="en-US" dirty="0"/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4DF49D0E-5C73-80CD-E567-F23DA63EDF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337" y="1025643"/>
            <a:ext cx="11275325" cy="5022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5138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527AE2-7917-5751-D4B9-11D08F3D87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C36BBAA7-EE35-D1F9-C816-254D7C2040FB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4C1048A1-6D52-FA88-A0C7-16379F1DA5CF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00A551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7" name="Google Shape;250;p31">
              <a:extLst>
                <a:ext uri="{FF2B5EF4-FFF2-40B4-BE49-F238E27FC236}">
                  <a16:creationId xmlns:a16="http://schemas.microsoft.com/office/drawing/2014/main" id="{188E81B1-1408-216B-954A-558D7A0D7094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3200" b="1" dirty="0">
                  <a:solidFill>
                    <a:schemeClr val="lt1"/>
                  </a:solidFill>
                  <a:latin typeface="Roboto"/>
                  <a:ea typeface="Roboto"/>
                  <a:cs typeface="Roboto"/>
                </a:rPr>
                <a:t>Explore Story</a:t>
              </a:r>
              <a:endParaRPr lang="en-US" dirty="0"/>
            </a:p>
          </p:txBody>
        </p:sp>
      </p:grpSp>
      <p:pic>
        <p:nvPicPr>
          <p:cNvPr id="2" name="Picture 1" descr="A cartoon of a bug flying in the air&#10;&#10;AI-generated content may be incorrect.">
            <a:extLst>
              <a:ext uri="{FF2B5EF4-FFF2-40B4-BE49-F238E27FC236}">
                <a16:creationId xmlns:a16="http://schemas.microsoft.com/office/drawing/2014/main" id="{DD9D5648-CB29-F175-0D32-879FAEBEA1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0505" y="936364"/>
            <a:ext cx="9802362" cy="5258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1973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AAC78C-1684-E1E7-97AF-B0EA2D9193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D2F436B9-2D43-2CA3-9D6A-1AE7698EE487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F4D6BBA8-8C25-60C2-A10E-5FB82A6BBD20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00A551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7" name="Google Shape;250;p31">
              <a:extLst>
                <a:ext uri="{FF2B5EF4-FFF2-40B4-BE49-F238E27FC236}">
                  <a16:creationId xmlns:a16="http://schemas.microsoft.com/office/drawing/2014/main" id="{A09D428A-C41A-5DEE-DA89-B921B6C96477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3200" b="1" dirty="0">
                  <a:solidFill>
                    <a:schemeClr val="lt1"/>
                  </a:solidFill>
                  <a:latin typeface="Roboto"/>
                  <a:ea typeface="Roboto"/>
                  <a:cs typeface="Roboto"/>
                </a:rPr>
                <a:t>Team Journey</a:t>
              </a:r>
              <a:endParaRPr lang="en-US" dirty="0">
                <a:solidFill>
                  <a:schemeClr val="lt1"/>
                </a:solidFill>
              </a:endParaRPr>
            </a:p>
          </p:txBody>
        </p:sp>
      </p:grp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5A2DB940-2E64-9BD8-ADA8-45044F6A6CE3}"/>
              </a:ext>
            </a:extLst>
          </p:cNvPr>
          <p:cNvSpPr/>
          <p:nvPr/>
        </p:nvSpPr>
        <p:spPr>
          <a:xfrm>
            <a:off x="457200" y="1298511"/>
            <a:ext cx="4258573" cy="762634"/>
          </a:xfrm>
          <a:prstGeom prst="roundRect">
            <a:avLst/>
          </a:prstGeom>
          <a:solidFill>
            <a:srgbClr val="0FB7D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Roboto" panose="02000000000000000000" pitchFamily="2" charset="0"/>
                <a:ea typeface="Roboto" panose="02000000000000000000" pitchFamily="2" charset="0"/>
              </a:rPr>
              <a:t>Explore the Challenge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3132CC63-98E8-76C8-3FC7-9CFA0322F9FF}"/>
              </a:ext>
            </a:extLst>
          </p:cNvPr>
          <p:cNvSpPr/>
          <p:nvPr/>
        </p:nvSpPr>
        <p:spPr>
          <a:xfrm>
            <a:off x="6866626" y="2426842"/>
            <a:ext cx="4258573" cy="762634"/>
          </a:xfrm>
          <a:prstGeom prst="roundRect">
            <a:avLst/>
          </a:prstGeom>
          <a:solidFill>
            <a:srgbClr val="0FB7D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Roboto" panose="02000000000000000000" pitchFamily="2" charset="0"/>
                <a:ea typeface="Roboto" panose="02000000000000000000" pitchFamily="2" charset="0"/>
              </a:rPr>
              <a:t>Learn about Core Values</a:t>
            </a:r>
          </a:p>
        </p:txBody>
      </p:sp>
      <p:pic>
        <p:nvPicPr>
          <p:cNvPr id="15" name="Picture 14" descr="A group of kids playing with building blocks&#10;&#10;AI-generated content may be incorrect.">
            <a:extLst>
              <a:ext uri="{FF2B5EF4-FFF2-40B4-BE49-F238E27FC236}">
                <a16:creationId xmlns:a16="http://schemas.microsoft.com/office/drawing/2014/main" id="{312A8992-7348-33C5-AA23-488F890AF3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8861" y="3293616"/>
            <a:ext cx="6036889" cy="2865644"/>
          </a:xfrm>
          <a:prstGeom prst="rect">
            <a:avLst/>
          </a:prstGeom>
        </p:spPr>
      </p:pic>
      <p:pic>
        <p:nvPicPr>
          <p:cNvPr id="24" name="Picture 23" descr="Cartoon of a child and child sitting on a floor&#10;&#10;AI-generated content may be incorrect.">
            <a:extLst>
              <a:ext uri="{FF2B5EF4-FFF2-40B4-BE49-F238E27FC236}">
                <a16:creationId xmlns:a16="http://schemas.microsoft.com/office/drawing/2014/main" id="{9C1B5F32-763E-5992-7287-2B71E427A3D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0170"/>
          <a:stretch/>
        </p:blipFill>
        <p:spPr>
          <a:xfrm>
            <a:off x="0" y="2061145"/>
            <a:ext cx="5386173" cy="3132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23660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C86A70-8611-D472-638D-DF6D2F27D2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21732980-62D5-7CA8-F904-827AC9F4C3CF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2924AD1B-2A21-2490-56AD-B8DF7A555714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00A551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7" name="Google Shape;250;p31">
              <a:extLst>
                <a:ext uri="{FF2B5EF4-FFF2-40B4-BE49-F238E27FC236}">
                  <a16:creationId xmlns:a16="http://schemas.microsoft.com/office/drawing/2014/main" id="{020EB154-019A-0F9E-D2CD-8CFA0432488A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3200" b="1" dirty="0">
                  <a:solidFill>
                    <a:schemeClr val="lt1"/>
                  </a:solidFill>
                  <a:latin typeface="Roboto"/>
                  <a:ea typeface="Roboto"/>
                  <a:cs typeface="Roboto"/>
                </a:rPr>
                <a:t>Team Journey</a:t>
              </a:r>
              <a:endParaRPr lang="en-US" dirty="0">
                <a:solidFill>
                  <a:schemeClr val="lt1"/>
                </a:solidFill>
              </a:endParaRPr>
            </a:p>
          </p:txBody>
        </p:sp>
      </p:grpSp>
      <p:pic>
        <p:nvPicPr>
          <p:cNvPr id="8" name="Picture 7" descr="A group of children playing with toys&#10;&#10;AI-generated content may be incorrect.">
            <a:extLst>
              <a:ext uri="{FF2B5EF4-FFF2-40B4-BE49-F238E27FC236}">
                <a16:creationId xmlns:a16="http://schemas.microsoft.com/office/drawing/2014/main" id="{794DD3B0-6F43-A17D-1D53-B8A4904EEA4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92760" y="2900362"/>
            <a:ext cx="5942040" cy="3251609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E18F3790-9406-413F-6687-95F33D22CDCF}"/>
              </a:ext>
            </a:extLst>
          </p:cNvPr>
          <p:cNvSpPr/>
          <p:nvPr/>
        </p:nvSpPr>
        <p:spPr>
          <a:xfrm>
            <a:off x="5577218" y="2666366"/>
            <a:ext cx="4258573" cy="762634"/>
          </a:xfrm>
          <a:prstGeom prst="roundRect">
            <a:avLst/>
          </a:prstGeom>
          <a:solidFill>
            <a:srgbClr val="0FB7D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Roboto" panose="02000000000000000000" pitchFamily="2" charset="0"/>
                <a:ea typeface="Roboto" panose="02000000000000000000" pitchFamily="2" charset="0"/>
              </a:rPr>
              <a:t>Create Team Model</a:t>
            </a:r>
          </a:p>
        </p:txBody>
      </p:sp>
      <p:pic>
        <p:nvPicPr>
          <p:cNvPr id="12" name="Picture 11" descr="A cartoon characters in circles&#10;&#10;AI-generated content may be incorrect.">
            <a:extLst>
              <a:ext uri="{FF2B5EF4-FFF2-40B4-BE49-F238E27FC236}">
                <a16:creationId xmlns:a16="http://schemas.microsoft.com/office/drawing/2014/main" id="{D469EE69-DA6E-C85C-D5FA-8DCAA814BEC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5532" t="62716" r="23441" b="446"/>
          <a:stretch/>
        </p:blipFill>
        <p:spPr>
          <a:xfrm>
            <a:off x="972269" y="2111466"/>
            <a:ext cx="3799036" cy="3878561"/>
          </a:xfrm>
          <a:prstGeom prst="rect">
            <a:avLst/>
          </a:prstGeom>
        </p:spPr>
      </p:pic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D52EBB7B-902D-9EAB-BDFA-5AB08FAEF40C}"/>
              </a:ext>
            </a:extLst>
          </p:cNvPr>
          <p:cNvSpPr/>
          <p:nvPr/>
        </p:nvSpPr>
        <p:spPr>
          <a:xfrm>
            <a:off x="457200" y="1049814"/>
            <a:ext cx="4829175" cy="762634"/>
          </a:xfrm>
          <a:prstGeom prst="roundRect">
            <a:avLst/>
          </a:prstGeom>
          <a:solidFill>
            <a:srgbClr val="0FB7D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Roboto" panose="02000000000000000000" pitchFamily="2" charset="0"/>
                <a:ea typeface="Roboto" panose="02000000000000000000" pitchFamily="2" charset="0"/>
              </a:rPr>
              <a:t>Engineering Design Process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97C90EA9-00E3-A21A-1D68-0215551C1795}"/>
              </a:ext>
            </a:extLst>
          </p:cNvPr>
          <p:cNvSpPr/>
          <p:nvPr/>
        </p:nvSpPr>
        <p:spPr>
          <a:xfrm>
            <a:off x="2042823" y="1812448"/>
            <a:ext cx="1657928" cy="36628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FB7D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Explore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0473FC4B-A6AC-D5B0-BBF2-F19BF3A6B388}"/>
              </a:ext>
            </a:extLst>
          </p:cNvPr>
          <p:cNvSpPr/>
          <p:nvPr/>
        </p:nvSpPr>
        <p:spPr>
          <a:xfrm>
            <a:off x="2042823" y="5851050"/>
            <a:ext cx="1657928" cy="36628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FB7D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Test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79769131-4729-FBC9-382A-D58B23FECF1E}"/>
              </a:ext>
            </a:extLst>
          </p:cNvPr>
          <p:cNvSpPr/>
          <p:nvPr/>
        </p:nvSpPr>
        <p:spPr>
          <a:xfrm rot="19817186">
            <a:off x="3682530" y="4496130"/>
            <a:ext cx="1657928" cy="36628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FB7D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Create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89D83661-27AD-6006-E93C-73DA974067E1}"/>
              </a:ext>
            </a:extLst>
          </p:cNvPr>
          <p:cNvSpPr/>
          <p:nvPr/>
        </p:nvSpPr>
        <p:spPr>
          <a:xfrm rot="1915660">
            <a:off x="344800" y="4496130"/>
            <a:ext cx="1657928" cy="36628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FB7D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Share</a:t>
            </a:r>
          </a:p>
        </p:txBody>
      </p:sp>
    </p:spTree>
    <p:extLst>
      <p:ext uri="{BB962C8B-B14F-4D97-AF65-F5344CB8AC3E}">
        <p14:creationId xmlns:p14="http://schemas.microsoft.com/office/powerpoint/2010/main" val="7414598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C30743-E1AD-4405-3600-C9C18DC8BB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2ACF579C-AE9F-99EF-71E7-4A1B9EE473D2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6129C83C-7DFF-A8DC-4BF4-9C0D9FD33743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00A551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7" name="Google Shape;250;p31">
              <a:extLst>
                <a:ext uri="{FF2B5EF4-FFF2-40B4-BE49-F238E27FC236}">
                  <a16:creationId xmlns:a16="http://schemas.microsoft.com/office/drawing/2014/main" id="{31756F24-44D7-5248-E79A-0B2F966F22FB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3200" b="1" dirty="0">
                  <a:solidFill>
                    <a:schemeClr val="lt1"/>
                  </a:solidFill>
                  <a:latin typeface="Roboto"/>
                  <a:ea typeface="Roboto"/>
                  <a:cs typeface="Roboto"/>
                </a:rPr>
                <a:t>Team Journey</a:t>
              </a:r>
              <a:endParaRPr lang="en-US" dirty="0">
                <a:solidFill>
                  <a:schemeClr val="lt1"/>
                </a:solidFill>
              </a:endParaRPr>
            </a:p>
          </p:txBody>
        </p:sp>
      </p:grpSp>
      <p:pic>
        <p:nvPicPr>
          <p:cNvPr id="8" name="Picture 7" descr="A group of children giving each other a high five&#10;&#10;AI-generated content may be incorrect.">
            <a:extLst>
              <a:ext uri="{FF2B5EF4-FFF2-40B4-BE49-F238E27FC236}">
                <a16:creationId xmlns:a16="http://schemas.microsoft.com/office/drawing/2014/main" id="{4571DE1D-12C5-7922-A584-CDDC887E34A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29263" y="2839479"/>
            <a:ext cx="6096679" cy="3273938"/>
          </a:xfrm>
          <a:prstGeom prst="rect">
            <a:avLst/>
          </a:prstGeom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2DA9AAB0-5C1F-B4BA-1C9E-DEAB61D2AF4F}"/>
              </a:ext>
            </a:extLst>
          </p:cNvPr>
          <p:cNvSpPr/>
          <p:nvPr/>
        </p:nvSpPr>
        <p:spPr>
          <a:xfrm>
            <a:off x="6448315" y="1812448"/>
            <a:ext cx="4258573" cy="762634"/>
          </a:xfrm>
          <a:prstGeom prst="roundRect">
            <a:avLst/>
          </a:prstGeom>
          <a:solidFill>
            <a:srgbClr val="0FB7D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Roboto" panose="02000000000000000000" pitchFamily="2" charset="0"/>
                <a:ea typeface="Roboto" panose="02000000000000000000" pitchFamily="2" charset="0"/>
              </a:rPr>
              <a:t>Celebrate at Festival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10D167A9-9A3B-6A44-3447-BA6EB545387F}"/>
              </a:ext>
            </a:extLst>
          </p:cNvPr>
          <p:cNvSpPr/>
          <p:nvPr/>
        </p:nvSpPr>
        <p:spPr>
          <a:xfrm>
            <a:off x="457200" y="1049814"/>
            <a:ext cx="4829175" cy="762634"/>
          </a:xfrm>
          <a:prstGeom prst="roundRect">
            <a:avLst/>
          </a:prstGeom>
          <a:solidFill>
            <a:srgbClr val="0FB7D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Roboto" panose="02000000000000000000" pitchFamily="2" charset="0"/>
                <a:ea typeface="Roboto" panose="02000000000000000000" pitchFamily="2" charset="0"/>
              </a:rPr>
              <a:t>Make Team Poster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101796B-876F-379F-59AF-7F24CCC4E1B3}"/>
              </a:ext>
            </a:extLst>
          </p:cNvPr>
          <p:cNvGrpSpPr/>
          <p:nvPr/>
        </p:nvGrpSpPr>
        <p:grpSpPr>
          <a:xfrm>
            <a:off x="457200" y="1844457"/>
            <a:ext cx="5195584" cy="3004139"/>
            <a:chOff x="457200" y="1844457"/>
            <a:chExt cx="5195584" cy="3004139"/>
          </a:xfrm>
        </p:grpSpPr>
        <p:pic>
          <p:nvPicPr>
            <p:cNvPr id="10" name="Picture 9" descr="A group of kids writing on a green board&#10;&#10;AI-generated content may be incorrect.">
              <a:extLst>
                <a:ext uri="{FF2B5EF4-FFF2-40B4-BE49-F238E27FC236}">
                  <a16:creationId xmlns:a16="http://schemas.microsoft.com/office/drawing/2014/main" id="{C9368F27-CD26-20E5-FFD2-355D4BF801E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7200" y="1844457"/>
              <a:ext cx="5195584" cy="3004139"/>
            </a:xfrm>
            <a:prstGeom prst="rect">
              <a:avLst/>
            </a:prstGeom>
          </p:spPr>
        </p:pic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699F380A-FAD3-11BD-9776-42E817B26319}"/>
                </a:ext>
              </a:extLst>
            </p:cNvPr>
            <p:cNvSpPr/>
            <p:nvPr/>
          </p:nvSpPr>
          <p:spPr>
            <a:xfrm rot="21217138">
              <a:off x="1846265" y="2470640"/>
              <a:ext cx="650780" cy="180260"/>
            </a:xfrm>
            <a:prstGeom prst="roundRect">
              <a:avLst/>
            </a:prstGeom>
            <a:solidFill>
              <a:srgbClr val="00953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050" b="1" dirty="0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Explore</a:t>
              </a:r>
            </a:p>
          </p:txBody>
        </p:sp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9BC3973B-9B99-27E9-4C24-65D03758DAE8}"/>
                </a:ext>
              </a:extLst>
            </p:cNvPr>
            <p:cNvSpPr/>
            <p:nvPr/>
          </p:nvSpPr>
          <p:spPr>
            <a:xfrm rot="21217138">
              <a:off x="2558289" y="2392742"/>
              <a:ext cx="1002543" cy="207156"/>
            </a:xfrm>
            <a:prstGeom prst="roundRect">
              <a:avLst/>
            </a:prstGeom>
            <a:solidFill>
              <a:srgbClr val="00953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050" b="1" dirty="0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Team Journey</a:t>
              </a:r>
            </a:p>
          </p:txBody>
        </p:sp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C8A89771-7C20-E1E6-C15F-CB4F224FA292}"/>
                </a:ext>
              </a:extLst>
            </p:cNvPr>
            <p:cNvSpPr/>
            <p:nvPr/>
          </p:nvSpPr>
          <p:spPr>
            <a:xfrm rot="21217138">
              <a:off x="3646173" y="2326612"/>
              <a:ext cx="659851" cy="127257"/>
            </a:xfrm>
            <a:prstGeom prst="roundRect">
              <a:avLst/>
            </a:prstGeom>
            <a:solidFill>
              <a:srgbClr val="00953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050" b="1" dirty="0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Share</a:t>
              </a:r>
            </a:p>
          </p:txBody>
        </p:sp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89612C0F-DB9D-98DC-A144-D9A401F1D388}"/>
                </a:ext>
              </a:extLst>
            </p:cNvPr>
            <p:cNvSpPr/>
            <p:nvPr/>
          </p:nvSpPr>
          <p:spPr>
            <a:xfrm rot="21217138">
              <a:off x="1717032" y="3382533"/>
              <a:ext cx="659851" cy="213284"/>
            </a:xfrm>
            <a:prstGeom prst="roundRect">
              <a:avLst/>
            </a:prstGeom>
            <a:solidFill>
              <a:srgbClr val="00953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050" b="1" dirty="0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Create and Test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05779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F9A17B-7612-143F-372B-E9D37867BE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D9E82392-553E-34FC-3443-9CA86D26F5DD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948D980A-96CB-3F07-33FF-FCC9A533E894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00A551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7" name="Google Shape;250;p31">
              <a:extLst>
                <a:ext uri="{FF2B5EF4-FFF2-40B4-BE49-F238E27FC236}">
                  <a16:creationId xmlns:a16="http://schemas.microsoft.com/office/drawing/2014/main" id="{F5C10618-9855-FEA7-700A-C83E793973D7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3200" b="1" dirty="0">
                  <a:solidFill>
                    <a:schemeClr val="lt1"/>
                  </a:solidFill>
                  <a:latin typeface="Roboto"/>
                  <a:ea typeface="Roboto"/>
                  <a:cs typeface="Roboto"/>
                </a:rPr>
                <a:t>Team Roles</a:t>
              </a:r>
              <a:endParaRPr lang="en-US" dirty="0">
                <a:solidFill>
                  <a:schemeClr val="lt1"/>
                </a:solidFill>
              </a:endParaRPr>
            </a:p>
          </p:txBody>
        </p:sp>
      </p:grpSp>
      <p:pic>
        <p:nvPicPr>
          <p:cNvPr id="5" name="Picture 4" descr="A group of children playing with toys&#10;&#10;AI-generated content may be incorrect.">
            <a:extLst>
              <a:ext uri="{FF2B5EF4-FFF2-40B4-BE49-F238E27FC236}">
                <a16:creationId xmlns:a16="http://schemas.microsoft.com/office/drawing/2014/main" id="{30C98201-D6DC-DB77-C13E-023A0B93A9E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23388" y="2383536"/>
            <a:ext cx="6745224" cy="3691128"/>
          </a:xfrm>
          <a:prstGeom prst="rect">
            <a:avLst/>
          </a:prstGeom>
        </p:spPr>
      </p:pic>
      <p:sp>
        <p:nvSpPr>
          <p:cNvPr id="8" name="Callout: Right Arrow 7">
            <a:extLst>
              <a:ext uri="{FF2B5EF4-FFF2-40B4-BE49-F238E27FC236}">
                <a16:creationId xmlns:a16="http://schemas.microsoft.com/office/drawing/2014/main" id="{6192472C-7D4C-0875-B5F5-7D736C177F8E}"/>
              </a:ext>
            </a:extLst>
          </p:cNvPr>
          <p:cNvSpPr/>
          <p:nvPr/>
        </p:nvSpPr>
        <p:spPr>
          <a:xfrm>
            <a:off x="283911" y="4661720"/>
            <a:ext cx="2439477" cy="1316294"/>
          </a:xfrm>
          <a:prstGeom prst="rightArrowCallout">
            <a:avLst>
              <a:gd name="adj1" fmla="val 15018"/>
              <a:gd name="adj2" fmla="val 15603"/>
              <a:gd name="adj3" fmla="val 17616"/>
              <a:gd name="adj4" fmla="val 83235"/>
            </a:avLst>
          </a:prstGeom>
          <a:solidFill>
            <a:srgbClr val="0FB7D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i="0" u="none" strike="noStrike" baseline="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Material Manager</a:t>
            </a:r>
          </a:p>
          <a:p>
            <a:pPr algn="ctr"/>
            <a:r>
              <a:rPr lang="en-US" sz="1400" b="0" i="0" u="none" strike="noStrike" baseline="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Gathers materials needed for the session and returns materials at end of session.</a:t>
            </a:r>
            <a:endParaRPr lang="en-US" sz="1400" b="1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9" name="Callout: Right Arrow 8">
            <a:extLst>
              <a:ext uri="{FF2B5EF4-FFF2-40B4-BE49-F238E27FC236}">
                <a16:creationId xmlns:a16="http://schemas.microsoft.com/office/drawing/2014/main" id="{4C719E73-8D59-998F-B4A5-A7A2F290248D}"/>
              </a:ext>
            </a:extLst>
          </p:cNvPr>
          <p:cNvSpPr/>
          <p:nvPr/>
        </p:nvSpPr>
        <p:spPr>
          <a:xfrm rot="1149473">
            <a:off x="1194204" y="2636265"/>
            <a:ext cx="2439477" cy="1567850"/>
          </a:xfrm>
          <a:prstGeom prst="rightArrowCallout">
            <a:avLst>
              <a:gd name="adj1" fmla="val 15018"/>
              <a:gd name="adj2" fmla="val 15603"/>
              <a:gd name="adj3" fmla="val 17616"/>
              <a:gd name="adj4" fmla="val 83235"/>
            </a:avLst>
          </a:prstGeom>
          <a:solidFill>
            <a:srgbClr val="0FB7D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i="0" u="none" strike="noStrike" baseline="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Reporter</a:t>
            </a:r>
          </a:p>
          <a:p>
            <a:pPr algn="ctr"/>
            <a:r>
              <a:rPr lang="en-US" sz="1400" b="0" i="0" u="none" strike="noStrike" baseline="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Captures the team’s</a:t>
            </a:r>
          </a:p>
          <a:p>
            <a:pPr algn="ctr"/>
            <a:r>
              <a:rPr lang="en-US" sz="1400" b="0" i="0" u="none" strike="noStrike" baseline="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journey by taking</a:t>
            </a:r>
          </a:p>
          <a:p>
            <a:pPr algn="ctr"/>
            <a:r>
              <a:rPr lang="en-US" sz="1400" b="0" i="0" u="none" strike="noStrike" baseline="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pictures or notes that</a:t>
            </a:r>
          </a:p>
          <a:p>
            <a:pPr algn="ctr"/>
            <a:r>
              <a:rPr lang="en-US" sz="1400" b="0" i="0" u="none" strike="noStrike" baseline="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can be used at the</a:t>
            </a:r>
          </a:p>
          <a:p>
            <a:pPr algn="ctr"/>
            <a:r>
              <a:rPr lang="en-US" sz="1400" b="0" i="0" u="none" strike="noStrike" baseline="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festival event.</a:t>
            </a:r>
            <a:endParaRPr lang="en-US" sz="1400" b="1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0" name="Callout: Down Arrow 9">
            <a:extLst>
              <a:ext uri="{FF2B5EF4-FFF2-40B4-BE49-F238E27FC236}">
                <a16:creationId xmlns:a16="http://schemas.microsoft.com/office/drawing/2014/main" id="{C0CE4B1C-069D-A313-68D1-42F3F98210D3}"/>
              </a:ext>
            </a:extLst>
          </p:cNvPr>
          <p:cNvSpPr/>
          <p:nvPr/>
        </p:nvSpPr>
        <p:spPr>
          <a:xfrm rot="20411165">
            <a:off x="3781570" y="1444581"/>
            <a:ext cx="1847202" cy="2023772"/>
          </a:xfrm>
          <a:prstGeom prst="downArrowCallout">
            <a:avLst>
              <a:gd name="adj1" fmla="val 12373"/>
              <a:gd name="adj2" fmla="val 12900"/>
              <a:gd name="adj3" fmla="val 18687"/>
              <a:gd name="adj4" fmla="val 72869"/>
            </a:avLst>
          </a:prstGeom>
          <a:solidFill>
            <a:srgbClr val="0FB7D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i="0" u="none" strike="noStrike" baseline="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Builder</a:t>
            </a:r>
          </a:p>
          <a:p>
            <a:pPr algn="ctr"/>
            <a:r>
              <a:rPr lang="en-US" sz="1400" b="0" i="0" u="none" strike="noStrike" baseline="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Assembles the LEGO</a:t>
            </a:r>
            <a:r>
              <a:rPr lang="en-US" sz="1400" b="0" i="0" u="none" strike="noStrike" baseline="300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® </a:t>
            </a:r>
            <a:r>
              <a:rPr lang="en-US" sz="1400" b="0" i="0" u="none" strike="noStrike" baseline="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models following the</a:t>
            </a:r>
          </a:p>
          <a:p>
            <a:pPr algn="ctr"/>
            <a:r>
              <a:rPr lang="en-US" sz="1400" b="0" i="0" u="none" strike="noStrike" baseline="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building instructions.</a:t>
            </a:r>
            <a:endParaRPr lang="en-US" sz="1400" b="1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2" name="Callout: Down Arrow 11">
            <a:extLst>
              <a:ext uri="{FF2B5EF4-FFF2-40B4-BE49-F238E27FC236}">
                <a16:creationId xmlns:a16="http://schemas.microsoft.com/office/drawing/2014/main" id="{0C027B85-5C55-94E0-D718-D38719AFB6E4}"/>
              </a:ext>
            </a:extLst>
          </p:cNvPr>
          <p:cNvSpPr/>
          <p:nvPr/>
        </p:nvSpPr>
        <p:spPr>
          <a:xfrm>
            <a:off x="5954167" y="1132709"/>
            <a:ext cx="1740309" cy="2072259"/>
          </a:xfrm>
          <a:prstGeom prst="downArrowCallout">
            <a:avLst>
              <a:gd name="adj1" fmla="val 12373"/>
              <a:gd name="adj2" fmla="val 12900"/>
              <a:gd name="adj3" fmla="val 18687"/>
              <a:gd name="adj4" fmla="val 76587"/>
            </a:avLst>
          </a:prstGeom>
          <a:solidFill>
            <a:srgbClr val="0FB7D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i="0" u="none" strike="noStrike" baseline="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LEGO</a:t>
            </a:r>
            <a:r>
              <a:rPr lang="en-US" sz="1600" b="1" i="0" u="none" strike="noStrike" baseline="30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®</a:t>
            </a:r>
            <a:r>
              <a:rPr lang="en-US" sz="1600" b="1" i="0" u="none" strike="noStrike" baseline="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Element</a:t>
            </a:r>
          </a:p>
          <a:p>
            <a:pPr algn="ctr"/>
            <a:r>
              <a:rPr lang="en-US" sz="1600" b="1" i="0" u="none" strike="noStrike" baseline="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Finder</a:t>
            </a:r>
          </a:p>
          <a:p>
            <a:pPr algn="ctr"/>
            <a:r>
              <a:rPr lang="en-US" sz="1400" b="0" i="0" u="none" strike="noStrike" baseline="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Locates the specific LEGO elements needed for each build step.</a:t>
            </a:r>
            <a:endParaRPr lang="en-US" sz="1400" b="1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3" name="Callout: Left Arrow 12">
            <a:extLst>
              <a:ext uri="{FF2B5EF4-FFF2-40B4-BE49-F238E27FC236}">
                <a16:creationId xmlns:a16="http://schemas.microsoft.com/office/drawing/2014/main" id="{745D377B-29DE-3F4F-AEAF-E3FF5DCE8809}"/>
              </a:ext>
            </a:extLst>
          </p:cNvPr>
          <p:cNvSpPr/>
          <p:nvPr/>
        </p:nvSpPr>
        <p:spPr>
          <a:xfrm>
            <a:off x="9514399" y="4857134"/>
            <a:ext cx="2294144" cy="1120879"/>
          </a:xfrm>
          <a:prstGeom prst="leftArrowCallout">
            <a:avLst>
              <a:gd name="adj1" fmla="val 17530"/>
              <a:gd name="adj2" fmla="val 20518"/>
              <a:gd name="adj3" fmla="val 20518"/>
              <a:gd name="adj4" fmla="val 81502"/>
            </a:avLst>
          </a:prstGeom>
          <a:solidFill>
            <a:srgbClr val="0FB7D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i="0" u="none" strike="noStrike" baseline="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Coder</a:t>
            </a:r>
          </a:p>
          <a:p>
            <a:pPr algn="ctr"/>
            <a:r>
              <a:rPr lang="en-US" sz="1400" b="0" i="0" u="none" strike="noStrike" baseline="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Operates the device</a:t>
            </a:r>
          </a:p>
          <a:p>
            <a:pPr algn="ctr"/>
            <a:r>
              <a:rPr lang="en-US" sz="1400" b="0" i="0" u="none" strike="noStrike" baseline="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and creates the</a:t>
            </a:r>
          </a:p>
          <a:p>
            <a:pPr algn="ctr"/>
            <a:r>
              <a:rPr lang="en-US" sz="1400" b="0" i="0" u="none" strike="noStrike" baseline="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programs in the app.</a:t>
            </a:r>
            <a:endParaRPr lang="en-US" sz="1400" b="1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4" name="Callout: Left Arrow 13">
            <a:extLst>
              <a:ext uri="{FF2B5EF4-FFF2-40B4-BE49-F238E27FC236}">
                <a16:creationId xmlns:a16="http://schemas.microsoft.com/office/drawing/2014/main" id="{C177F642-94D9-5C5D-1410-64A300F4A624}"/>
              </a:ext>
            </a:extLst>
          </p:cNvPr>
          <p:cNvSpPr/>
          <p:nvPr/>
        </p:nvSpPr>
        <p:spPr>
          <a:xfrm rot="20961819">
            <a:off x="8801960" y="1254528"/>
            <a:ext cx="2964051" cy="1537961"/>
          </a:xfrm>
          <a:prstGeom prst="leftArrowCallout">
            <a:avLst>
              <a:gd name="adj1" fmla="val 17530"/>
              <a:gd name="adj2" fmla="val 20518"/>
              <a:gd name="adj3" fmla="val 20518"/>
              <a:gd name="adj4" fmla="val 83113"/>
            </a:avLst>
          </a:prstGeom>
          <a:solidFill>
            <a:srgbClr val="0FB7D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i="0" u="none" strike="noStrike" baseline="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Adult Facilitator</a:t>
            </a:r>
          </a:p>
          <a:p>
            <a:pPr algn="ctr"/>
            <a:r>
              <a:rPr lang="en-US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 </a:t>
            </a:r>
            <a:r>
              <a:rPr lang="en-US" sz="1400" b="0" i="0" u="none" strike="noStrike" baseline="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coach, teacher, or mentor that guides the team through the sessions and their learning to achieve session outcomes.</a:t>
            </a:r>
            <a:endParaRPr lang="en-US" sz="1400" b="1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5" name="Callout: Left Arrow 14">
            <a:extLst>
              <a:ext uri="{FF2B5EF4-FFF2-40B4-BE49-F238E27FC236}">
                <a16:creationId xmlns:a16="http://schemas.microsoft.com/office/drawing/2014/main" id="{78075A6F-1E90-A035-5D72-BE02F4636C76}"/>
              </a:ext>
            </a:extLst>
          </p:cNvPr>
          <p:cNvSpPr/>
          <p:nvPr/>
        </p:nvSpPr>
        <p:spPr>
          <a:xfrm rot="21293306">
            <a:off x="9528457" y="3051613"/>
            <a:ext cx="2496057" cy="1611006"/>
          </a:xfrm>
          <a:prstGeom prst="leftArrowCallout">
            <a:avLst>
              <a:gd name="adj1" fmla="val 17530"/>
              <a:gd name="adj2" fmla="val 20518"/>
              <a:gd name="adj3" fmla="val 20518"/>
              <a:gd name="adj4" fmla="val 81502"/>
            </a:avLst>
          </a:prstGeom>
          <a:solidFill>
            <a:srgbClr val="0FB7D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i="0" u="none" strike="noStrike" baseline="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Researcher</a:t>
            </a:r>
          </a:p>
          <a:p>
            <a:pPr algn="ctr"/>
            <a:r>
              <a:rPr lang="en-US" sz="1400" b="0" i="0" u="none" strike="noStrike" baseline="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Writes down questions the team has about the season theme or activities and helps to look up answers.</a:t>
            </a:r>
            <a:endParaRPr lang="en-US" sz="1400" b="1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71963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CBEBC8-FBD2-A017-3FED-BE2D3152AB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3262CEC5-9B3E-C8BE-5AFD-97E156D80298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DD5BE99A-0314-D39E-0A0D-372650354D78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00A551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7" name="Google Shape;250;p31">
              <a:extLst>
                <a:ext uri="{FF2B5EF4-FFF2-40B4-BE49-F238E27FC236}">
                  <a16:creationId xmlns:a16="http://schemas.microsoft.com/office/drawing/2014/main" id="{4E8059D5-B41A-DF1B-8871-9228432D1F7A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3200" b="1" dirty="0">
                  <a:solidFill>
                    <a:schemeClr val="lt1"/>
                  </a:solidFill>
                  <a:latin typeface="Roboto"/>
                  <a:ea typeface="Roboto"/>
                  <a:cs typeface="Roboto"/>
                </a:rPr>
                <a:t>Form Your Team</a:t>
              </a:r>
              <a:endParaRPr lang="en-US" dirty="0">
                <a:solidFill>
                  <a:schemeClr val="lt1"/>
                </a:solidFill>
              </a:endParaRPr>
            </a:p>
          </p:txBody>
        </p:sp>
      </p:grp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88ACB500-07D8-90AD-A0EB-317BD55A8282}"/>
              </a:ext>
            </a:extLst>
          </p:cNvPr>
          <p:cNvSpPr txBox="1">
            <a:spLocks/>
          </p:cNvSpPr>
          <p:nvPr/>
        </p:nvSpPr>
        <p:spPr>
          <a:xfrm>
            <a:off x="682171" y="1126157"/>
            <a:ext cx="10780486" cy="1787526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800" b="1">
                <a:solidFill>
                  <a:srgbClr val="0FB7D1"/>
                </a:solidFill>
                <a:latin typeface="Roboto"/>
                <a:ea typeface="Roboto"/>
                <a:cs typeface="Roboto"/>
              </a:rPr>
              <a:t>Write your Team Name and Members names in </a:t>
            </a:r>
            <a:r>
              <a:rPr lang="en-US" sz="4800" b="1" dirty="0">
                <a:solidFill>
                  <a:srgbClr val="0FB7D1"/>
                </a:solidFill>
                <a:latin typeface="Roboto"/>
                <a:ea typeface="Roboto"/>
                <a:cs typeface="Roboto"/>
              </a:rPr>
              <a:t>your </a:t>
            </a:r>
            <a:r>
              <a:rPr lang="en-US" sz="4800" b="1" i="1" dirty="0">
                <a:solidFill>
                  <a:srgbClr val="0FB7D1"/>
                </a:solidFill>
                <a:latin typeface="Roboto"/>
                <a:ea typeface="Roboto"/>
                <a:cs typeface="Roboto"/>
              </a:rPr>
              <a:t>Engineering Notebook, </a:t>
            </a:r>
            <a:r>
              <a:rPr lang="en-US" sz="4800" b="1" dirty="0">
                <a:solidFill>
                  <a:srgbClr val="0FB7D1"/>
                </a:solidFill>
                <a:latin typeface="Roboto"/>
                <a:ea typeface="Roboto"/>
                <a:cs typeface="Roboto"/>
              </a:rPr>
              <a:t>page 3.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425BD38-DA31-F049-1A81-DE223D315A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75949" y="3001821"/>
            <a:ext cx="9792929" cy="2923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8098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8A997C5561FD94D82BEA37A4242D399" ma:contentTypeVersion="20" ma:contentTypeDescription="Create a new document." ma:contentTypeScope="" ma:versionID="6bbd37f1a0e15b0760d7cb596f9286e1">
  <xsd:schema xmlns:xsd="http://www.w3.org/2001/XMLSchema" xmlns:xs="http://www.w3.org/2001/XMLSchema" xmlns:p="http://schemas.microsoft.com/office/2006/metadata/properties" xmlns:ns2="7c8aad47-528b-43f4-b615-4953615f0d4f" xmlns:ns3="c7bc20cd-f3b5-4cb9-9099-b7d1e4c3c983" xmlns:ns4="0bfdc619-4bd5-4a26-8e37-4be4446dc23a" targetNamespace="http://schemas.microsoft.com/office/2006/metadata/properties" ma:root="true" ma:fieldsID="e763d1c84ed7af51cd4478259d108db6" ns2:_="" ns3:_="" ns4:_="">
    <xsd:import namespace="7c8aad47-528b-43f4-b615-4953615f0d4f"/>
    <xsd:import namespace="c7bc20cd-f3b5-4cb9-9099-b7d1e4c3c983"/>
    <xsd:import namespace="0bfdc619-4bd5-4a26-8e37-4be4446dc23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8aad47-528b-43f4-b615-4953615f0d4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5" nillable="true" ma:displayName="Length (seconds)" ma:internalName="MediaLengthInSeconds" ma:readOnly="true">
      <xsd:simpleType>
        <xsd:restriction base="dms:Unknown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f13cef49-2953-4246-9b7f-e3d70b1cf0e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bc20cd-f3b5-4cb9-9099-b7d1e4c3c983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fdc619-4bd5-4a26-8e37-4be4446dc23a" elementFormDefault="qualified">
    <xsd:import namespace="http://schemas.microsoft.com/office/2006/documentManagement/types"/>
    <xsd:import namespace="http://schemas.microsoft.com/office/infopath/2007/PartnerControls"/>
    <xsd:element name="TaxCatchAll" ma:index="22" nillable="true" ma:displayName="Taxonomy Catch All Column" ma:hidden="true" ma:list="{c948275e-acb8-4f67-9f4b-0f18b628c537}" ma:internalName="TaxCatchAll" ma:showField="CatchAllData" ma:web="c7bc20cd-f3b5-4cb9-9099-b7d1e4c3c98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bfdc619-4bd5-4a26-8e37-4be4446dc23a" xsi:nil="true"/>
    <SharedWithUsers xmlns="c7bc20cd-f3b5-4cb9-9099-b7d1e4c3c983">
      <UserInfo>
        <DisplayName/>
        <AccountId xsi:nil="true"/>
        <AccountType/>
      </UserInfo>
    </SharedWithUsers>
    <lcf76f155ced4ddcb4097134ff3c332f xmlns="7c8aad47-528b-43f4-b615-4953615f0d4f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7151A670-0DF8-40A2-9C30-9AF459D7E23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EC2670F-E64F-44C5-A0FA-6708401E5E64}"/>
</file>

<file path=customXml/itemProps3.xml><?xml version="1.0" encoding="utf-8"?>
<ds:datastoreItem xmlns:ds="http://schemas.openxmlformats.org/officeDocument/2006/customXml" ds:itemID="{B8C3B65E-86F5-4F12-882B-E72674BBA31A}">
  <ds:schemaRefs>
    <ds:schemaRef ds:uri="http://schemas.openxmlformats.org/package/2006/metadata/core-properties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schemas.microsoft.com/office/2006/metadata/properties"/>
    <ds:schemaRef ds:uri="98a1be8e-ceb0-4d64-90f3-74f22257285b"/>
    <ds:schemaRef ds:uri="65f3190a-2497-4c6e-9c08-e63c17ba8fcf"/>
    <ds:schemaRef ds:uri="http://purl.org/dc/elements/1.1/"/>
    <ds:schemaRef ds:uri="http://purl.org/dc/terms/"/>
    <ds:schemaRef ds:uri="0bfdc619-4bd5-4a26-8e37-4be4446dc23a"/>
    <ds:schemaRef ds:uri="http://purl.org/dc/dcmitype/"/>
    <ds:schemaRef ds:uri="32a440ee-ccdf-4ffb-ba5c-71e25989d2a9"/>
    <ds:schemaRef ds:uri="09a20863-7c96-4a57-95ca-029d1820b20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2171</TotalTime>
  <Words>1183</Words>
  <Application>Microsoft Office PowerPoint</Application>
  <PresentationFormat>Widescreen</PresentationFormat>
  <Paragraphs>132</Paragraphs>
  <Slides>15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24" baseType="lpstr">
      <vt:lpstr>Arial</vt:lpstr>
      <vt:lpstr>Arial,Sans-Serif</vt:lpstr>
      <vt:lpstr>Calibri</vt:lpstr>
      <vt:lpstr>Calibri Light</vt:lpstr>
      <vt:lpstr>Helvetica Neue</vt:lpstr>
      <vt:lpstr>Roboto</vt:lpstr>
      <vt:lpstr>Roboto Medium</vt:lpstr>
      <vt:lpstr>Office 2013 - 2022 Theme</vt:lpstr>
      <vt:lpstr>1_Office 2013 - 2022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UNEARTHEDTM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Kate Sample</cp:lastModifiedBy>
  <cp:revision>347</cp:revision>
  <dcterms:created xsi:type="dcterms:W3CDTF">2020-04-21T20:33:01Z</dcterms:created>
  <dcterms:modified xsi:type="dcterms:W3CDTF">2026-05-22T16:18:32Z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0x01010008A997C5561FD94D82BEA37A4242D399</vt:lpwstr>
  </property>
  <property fmtid="{D5CDD505-2E9C-101B-9397-08002B2CF9AE}" pid="3" name="xd_ProgID">
    <vt:lpwstr/>
  </property>
  <property fmtid="{D5CDD505-2E9C-101B-9397-08002B2CF9AE}" pid="4" name="ComplianceAssetId">
    <vt:lpwstr/>
  </property>
  <property fmtid="{D5CDD505-2E9C-101B-9397-08002B2CF9AE}" pid="5" name="TemplateUrl">
    <vt:lpwstr/>
  </property>
  <property fmtid="{D5CDD505-2E9C-101B-9397-08002B2CF9AE}" pid="6" name="_ExtendedDescription">
    <vt:lpwstr/>
  </property>
  <property fmtid="{D5CDD505-2E9C-101B-9397-08002B2CF9AE}" pid="7" name="TriggerFlowInfo">
    <vt:lpwstr/>
  </property>
  <property fmtid="{D5CDD505-2E9C-101B-9397-08002B2CF9AE}" pid="8" name="xd_Signature">
    <vt:lpwstr/>
  </property>
  <property fmtid="{D5CDD505-2E9C-101B-9397-08002B2CF9AE}" pid="9" name="MediaServiceImageTags">
    <vt:lpwstr/>
  </property>
  <property fmtid="{D5CDD505-2E9C-101B-9397-08002B2CF9AE}" pid="10" name="Order">
    <vt:r8>4542300</vt:r8>
  </property>
  <property fmtid="{D5CDD505-2E9C-101B-9397-08002B2CF9AE}" pid="11" name="_SourceUrl">
    <vt:lpwstr/>
  </property>
  <property fmtid="{D5CDD505-2E9C-101B-9397-08002B2CF9AE}" pid="12" name="_SharedFileIndex">
    <vt:lpwstr/>
  </property>
</Properties>
</file>