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8"/>
  </p:notesMasterIdLst>
  <p:sldIdLst>
    <p:sldId id="364" r:id="rId6"/>
    <p:sldId id="365" r:id="rId7"/>
    <p:sldId id="366" r:id="rId8"/>
    <p:sldId id="378" r:id="rId9"/>
    <p:sldId id="377" r:id="rId10"/>
    <p:sldId id="367" r:id="rId11"/>
    <p:sldId id="416" r:id="rId12"/>
    <p:sldId id="417" r:id="rId13"/>
    <p:sldId id="373" r:id="rId14"/>
    <p:sldId id="413" r:id="rId15"/>
    <p:sldId id="374" r:id="rId16"/>
    <p:sldId id="38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99EF35-22B4-4269-BB97-67F06DF0D5E8}" v="2" dt="2026-05-21T13:29:59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76150" autoAdjust="0"/>
  </p:normalViewPr>
  <p:slideViewPr>
    <p:cSldViewPr snapToGrid="0">
      <p:cViewPr varScale="1">
        <p:scale>
          <a:sx n="84" d="100"/>
          <a:sy n="84" d="100"/>
        </p:scale>
        <p:origin x="1596" y="90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13:46:37.570" v="102" actId="20577"/>
      <pc:docMkLst>
        <pc:docMk/>
      </pc:docMkLst>
      <pc:sldChg chg="addSp delSp modSp mod">
        <pc:chgData name="Kate Sample" userId="ad24f2c8-db21-4b10-9534-7a98911ec180" providerId="ADAL" clId="{C9D5FCC2-313F-4ADF-852E-FBEE7C6548C8}" dt="2026-05-21T13:29:41.737" v="3"/>
        <pc:sldMkLst>
          <pc:docMk/>
          <pc:sldMk cId="256123547" sldId="364"/>
        </pc:sldMkLst>
        <pc:picChg chg="add mod">
          <ac:chgData name="Kate Sample" userId="ad24f2c8-db21-4b10-9534-7a98911ec180" providerId="ADAL" clId="{C9D5FCC2-313F-4ADF-852E-FBEE7C6548C8}" dt="2026-05-21T13:29:41.737" v="3"/>
          <ac:picMkLst>
            <pc:docMk/>
            <pc:sldMk cId="256123547" sldId="364"/>
            <ac:picMk id="2" creationId="{108DC5C2-F138-6FC3-E067-44AC40EE2FE5}"/>
          </ac:picMkLst>
        </pc:picChg>
        <pc:picChg chg="add mod">
          <ac:chgData name="Kate Sample" userId="ad24f2c8-db21-4b10-9534-7a98911ec180" providerId="ADAL" clId="{C9D5FCC2-313F-4ADF-852E-FBEE7C6548C8}" dt="2026-05-21T13:29:41.737" v="3"/>
          <ac:picMkLst>
            <pc:docMk/>
            <pc:sldMk cId="256123547" sldId="364"/>
            <ac:picMk id="5" creationId="{098C0D52-521D-5700-8902-C523A8E217BA}"/>
          </ac:picMkLst>
        </pc:picChg>
        <pc:picChg chg="del">
          <ac:chgData name="Kate Sample" userId="ad24f2c8-db21-4b10-9534-7a98911ec180" providerId="ADAL" clId="{C9D5FCC2-313F-4ADF-852E-FBEE7C6548C8}" dt="2026-05-21T13:13:25.633" v="0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1T13:13:26.210" v="1" actId="478"/>
          <ac:picMkLst>
            <pc:docMk/>
            <pc:sldMk cId="256123547" sldId="364"/>
            <ac:picMk id="10" creationId="{F86D7677-F2FB-9FDC-6A75-E277ACF12A38}"/>
          </ac:picMkLst>
        </pc:picChg>
      </pc:sldChg>
      <pc:sldChg chg="modNotesTx">
        <pc:chgData name="Kate Sample" userId="ad24f2c8-db21-4b10-9534-7a98911ec180" providerId="ADAL" clId="{C9D5FCC2-313F-4ADF-852E-FBEE7C6548C8}" dt="2026-05-21T13:30:57.361" v="9" actId="20577"/>
        <pc:sldMkLst>
          <pc:docMk/>
          <pc:sldMk cId="2765166337" sldId="365"/>
        </pc:sldMkLst>
      </pc:sldChg>
      <pc:sldChg chg="modNotesTx">
        <pc:chgData name="Kate Sample" userId="ad24f2c8-db21-4b10-9534-7a98911ec180" providerId="ADAL" clId="{C9D5FCC2-313F-4ADF-852E-FBEE7C6548C8}" dt="2026-05-21T13:43:52.269" v="92" actId="20577"/>
        <pc:sldMkLst>
          <pc:docMk/>
          <pc:sldMk cId="539582672" sldId="367"/>
        </pc:sldMkLst>
      </pc:sldChg>
      <pc:sldChg chg="modSp mod modNotesTx">
        <pc:chgData name="Kate Sample" userId="ad24f2c8-db21-4b10-9534-7a98911ec180" providerId="ADAL" clId="{C9D5FCC2-313F-4ADF-852E-FBEE7C6548C8}" dt="2026-05-21T13:46:14.912" v="96" actId="113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1T13:46:10.619" v="95" actId="6549"/>
          <ac:spMkLst>
            <pc:docMk/>
            <pc:sldMk cId="3146650398" sldId="373"/>
            <ac:spMk id="5" creationId="{D88E99B0-1B26-1D8A-9806-59F760886E6D}"/>
          </ac:spMkLst>
        </pc:spChg>
      </pc:sldChg>
      <pc:sldChg chg="del">
        <pc:chgData name="Kate Sample" userId="ad24f2c8-db21-4b10-9534-7a98911ec180" providerId="ADAL" clId="{C9D5FCC2-313F-4ADF-852E-FBEE7C6548C8}" dt="2026-05-21T13:13:30.266" v="2" actId="47"/>
        <pc:sldMkLst>
          <pc:docMk/>
          <pc:sldMk cId="3382106017" sldId="375"/>
        </pc:sldMkLst>
      </pc:sldChg>
      <pc:sldChg chg="add">
        <pc:chgData name="Kate Sample" userId="ad24f2c8-db21-4b10-9534-7a98911ec180" providerId="ADAL" clId="{C9D5FCC2-313F-4ADF-852E-FBEE7C6548C8}" dt="2026-05-21T13:29:59.315" v="4"/>
        <pc:sldMkLst>
          <pc:docMk/>
          <pc:sldMk cId="3194205758" sldId="383"/>
        </pc:sldMkLst>
      </pc:sldChg>
      <pc:sldChg chg="modSp mod">
        <pc:chgData name="Kate Sample" userId="ad24f2c8-db21-4b10-9534-7a98911ec180" providerId="ADAL" clId="{C9D5FCC2-313F-4ADF-852E-FBEE7C6548C8}" dt="2026-05-21T13:46:37.570" v="102" actId="20577"/>
        <pc:sldMkLst>
          <pc:docMk/>
          <pc:sldMk cId="2127855039" sldId="413"/>
        </pc:sldMkLst>
        <pc:spChg chg="mod">
          <ac:chgData name="Kate Sample" userId="ad24f2c8-db21-4b10-9534-7a98911ec180" providerId="ADAL" clId="{C9D5FCC2-313F-4ADF-852E-FBEE7C6548C8}" dt="2026-05-21T13:46:37.570" v="102" actId="20577"/>
          <ac:spMkLst>
            <pc:docMk/>
            <pc:sldMk cId="2127855039" sldId="413"/>
            <ac:spMk id="3" creationId="{F462A0A6-4393-7ED7-6A68-4A3CD1F784D8}"/>
          </ac:spMkLst>
        </pc:spChg>
      </pc:sldChg>
      <pc:sldChg chg="modNotesTx">
        <pc:chgData name="Kate Sample" userId="ad24f2c8-db21-4b10-9534-7a98911ec180" providerId="ADAL" clId="{C9D5FCC2-313F-4ADF-852E-FBEE7C6548C8}" dt="2026-05-21T13:44:53.361" v="93" actId="113"/>
        <pc:sldMkLst>
          <pc:docMk/>
          <pc:sldMk cId="3148554398" sldId="416"/>
        </pc:sldMkLst>
      </pc:sldChg>
      <pc:sldMasterChg chg="delSldLayout">
        <pc:chgData name="Kate Sample" userId="ad24f2c8-db21-4b10-9534-7a98911ec180" providerId="ADAL" clId="{C9D5FCC2-313F-4ADF-852E-FBEE7C6548C8}" dt="2026-05-21T13:13:30.266" v="2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1T13:13:30.266" v="2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D4DA-B90A-C799-DDB2-394D9B7F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CBFB1F-9985-8403-07E3-1F27BB0E3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70C56-D0EC-B1B7-9D2B-1BA04FA12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C25B5-4AAF-E3F3-7D37-E84CB7595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860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Find a safe place to store the poster. </a:t>
            </a:r>
          </a:p>
          <a:p>
            <a:pPr marL="171450" indent="-171450">
              <a:buFontTx/>
              <a:buChar char="-"/>
            </a:pPr>
            <a:r>
              <a:rPr lang="en-US" dirty="0"/>
              <a:t>You may need extra time at the end of each session to clean up the art supplies.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models they built in the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last few sessions.</a:t>
            </a:r>
            <a:endParaRPr lang="en-US" b="1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Model Innovation &amp; Inclusion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innovation and inclusion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innovation and inclusion </a:t>
            </a:r>
            <a:r>
              <a:rPr lang="en-US" dirty="0"/>
              <a:t>is. Have the team provide examples of these Core Value throughout the sessions.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 Have the team build something using the prototyping pieces representing these Core Value.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what you will include on your team poster.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 Use the next page to draft your ideas.</a:t>
            </a:r>
          </a:p>
          <a:p>
            <a:pPr marL="0" indent="0">
              <a:buFont typeface="Calibri"/>
              <a:buNone/>
            </a:pPr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You will need to provide a large poster board and various art supplies. A trifold poster board works well.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should create the poster themselves. You can support them and provide insight.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can look back at the Team Journey and Core Values pages in their Engineering Notebooks for ideas.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Create the team poster over two meetings and allow the children to be creative.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0C4BE-6B3B-1E7B-4861-B0636AD4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C0EB40-6E51-C722-98C9-C75A98D45B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1E697-E4C7-19D1-9A6A-B29D22604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Decide how your team will create the poster and determine what supplies you will need.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 Gather your poster board and supplies.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 Create your team poster. The whole team should help create it.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Sample topics for the poster are provided for the students. However, they can choose to include anything they feel is necessary.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Provide extra paper for the team to draw and write their ideas for their team poster.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Look ahead to Session 10 to see what the reviewers will be asking the team.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A923C-597E-EE31-DF10-1DA1CD204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94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648F6-2451-6EC3-51F4-FEFBEBE0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0B190-517C-0B31-A580-BEB12500C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39414-7213-DB94-E770-4BAC67C86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ED4DF-F38B-DBF0-78E2-3C0249427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356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their team poster design and contents.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Demonstrate how they will share their poster and model with the reviewers.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9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08918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33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61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22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081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1484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6160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93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49608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07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5452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0227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2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sv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SESSION 9</a:t>
            </a:r>
            <a:endParaRPr kumimoji="0" lang="en-US" sz="4800" b="1" i="0" u="none" strike="noStrike" kern="1200" cap="none" spc="25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Team Poster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63069" y="615821"/>
            <a:ext cx="4340205" cy="37229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create a plan for what they will include on their team poster.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design and create their team poster.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practice presenting their poster.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6557" dir="8100000" algn="tr" rotWithShape="0">
                  <a:srgbClr val="482166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Students will work together to design their team poster and prepare for their festival. </a:t>
            </a: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108DC5C2-F138-6FC3-E067-44AC40EE2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852" y="446003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98C0D52-521D-5700-8902-C523A8E21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220" y="532697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9EFE-982A-2089-815E-CF3ADEFA3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2A0A6-4393-7ED7-6A68-4A3CD1F784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7046803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part of your team poster are you most proud of?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262C9D-93B0-9765-15C8-5B938063243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1541E9C-54A4-5768-8491-0E7336338A0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6484C24E-9219-65F4-D2E1-A0FB74456C3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0B02217-079D-9653-D277-D265749BC8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4913A17-86DF-ACD0-B78C-1E3C464BC901}"/>
              </a:ext>
            </a:extLst>
          </p:cNvPr>
          <p:cNvSpPr txBox="1">
            <a:spLocks/>
          </p:cNvSpPr>
          <p:nvPr/>
        </p:nvSpPr>
        <p:spPr>
          <a:xfrm>
            <a:off x="1941287" y="2665131"/>
            <a:ext cx="7046804" cy="15577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will you share with the reviewers at the festival?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EFDD5807-6651-8B3D-095F-1668717419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387" y="2579774"/>
            <a:ext cx="1485900" cy="1485900"/>
          </a:xfrm>
          <a:prstGeom prst="rect">
            <a:avLst/>
          </a:prstGeom>
        </p:spPr>
      </p:pic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65C2F1B4-333C-C9B4-2581-B5E86D987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5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uLnTx/>
                <a:uFillTx/>
                <a:latin typeface="Roboto Medium"/>
                <a:ea typeface="Roboto Medium"/>
                <a:cs typeface="Roboto Medium"/>
              </a:rPr>
              <a:t>Clean 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Discussion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1C35BA2-93F0-4F6A-11B3-66EDD3101563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3B3B5DB8-2841-8921-E6B9-4D221F8D6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3450DC66-1739-D912-B5D7-B258E2AE6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458686"/>
            <a:ext cx="6286501" cy="46906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Draft: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to put into written form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Team Journey: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experience through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FIRST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LEGO League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 Explore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4" name="Picture 8" descr="Child writing on notebook">
            <a:extLst>
              <a:ext uri="{FF2B5EF4-FFF2-40B4-BE49-F238E27FC236}">
                <a16:creationId xmlns:a16="http://schemas.microsoft.com/office/drawing/2014/main" id="{508D9BAD-24B5-A654-C527-70FBFDBA2F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1997" y="1313120"/>
            <a:ext cx="2447918" cy="1631944"/>
          </a:xfrm>
          <a:prstGeom prst="rect">
            <a:avLst/>
          </a:prstGeom>
        </p:spPr>
      </p:pic>
      <p:pic>
        <p:nvPicPr>
          <p:cNvPr id="8" name="Picture 7" descr="A cartoon characters in circles&#10;&#10;AI-generated content may be incorrect.">
            <a:extLst>
              <a:ext uri="{FF2B5EF4-FFF2-40B4-BE49-F238E27FC236}">
                <a16:creationId xmlns:a16="http://schemas.microsoft.com/office/drawing/2014/main" id="{F34D241D-1AD7-FC59-48DF-7E216F234F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4" t="59518" r="16863"/>
          <a:stretch/>
        </p:blipFill>
        <p:spPr>
          <a:xfrm>
            <a:off x="8621485" y="3059199"/>
            <a:ext cx="3004458" cy="27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Introduction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92086" y="1000425"/>
            <a:ext cx="10199914" cy="1481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</a:rPr>
              <a:t>How has your team used innovation and inclusion throughout the sessions?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33B8BAD-E9A0-4FDD-967D-2FCCBFB0F78A}"/>
              </a:ext>
            </a:extLst>
          </p:cNvPr>
          <p:cNvSpPr txBox="1"/>
          <p:nvPr/>
        </p:nvSpPr>
        <p:spPr>
          <a:xfrm>
            <a:off x="708762" y="4375662"/>
            <a:ext cx="5191294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use creativity and persistence to solve problems.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D4FF3-B5B0-93B8-5C71-41C3C32A7CD7}"/>
              </a:ext>
            </a:extLst>
          </p:cNvPr>
          <p:cNvSpPr txBox="1"/>
          <p:nvPr/>
        </p:nvSpPr>
        <p:spPr>
          <a:xfrm>
            <a:off x="6775294" y="4375662"/>
            <a:ext cx="485064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respect each other and embrace our differences.</a:t>
            </a:r>
          </a:p>
        </p:txBody>
      </p:sp>
      <p:pic>
        <p:nvPicPr>
          <p:cNvPr id="9" name="Picture 8" descr="A red square with a light bulb and text&#10;&#10;AI-generated content may be incorrect.">
            <a:extLst>
              <a:ext uri="{FF2B5EF4-FFF2-40B4-BE49-F238E27FC236}">
                <a16:creationId xmlns:a16="http://schemas.microsoft.com/office/drawing/2014/main" id="{109DC068-145D-2038-AACB-7F0DF12F93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169" y="2869950"/>
            <a:ext cx="1554480" cy="1554480"/>
          </a:xfrm>
          <a:prstGeom prst="rect">
            <a:avLst/>
          </a:prstGeom>
        </p:spPr>
      </p:pic>
      <p:pic>
        <p:nvPicPr>
          <p:cNvPr id="12" name="Picture 11" descr="A purple square with two hands&#10;&#10;AI-generated content may be incorrect.">
            <a:extLst>
              <a:ext uri="{FF2B5EF4-FFF2-40B4-BE49-F238E27FC236}">
                <a16:creationId xmlns:a16="http://schemas.microsoft.com/office/drawing/2014/main" id="{4E9D760A-8F5C-A1EB-C656-462C779671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378" y="2836734"/>
            <a:ext cx="155448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1286" y="1083587"/>
            <a:ext cx="7050430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topics do you want to include on the team poster?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9B88500-7E44-7E93-CC7B-22F05FF0BE0E}"/>
              </a:ext>
            </a:extLst>
          </p:cNvPr>
          <p:cNvSpPr txBox="1">
            <a:spLocks/>
          </p:cNvSpPr>
          <p:nvPr/>
        </p:nvSpPr>
        <p:spPr>
          <a:xfrm>
            <a:off x="1941285" y="2684009"/>
            <a:ext cx="6593115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What pictures could you draw or add to your poster?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EE008104-B07E-DCC7-7D73-524EBEB13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1EE2D896-A20D-412D-31C0-33FFEBE37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plastic bottle with a red cap&#10;&#10;AI-generated content may be incorrect.">
            <a:extLst>
              <a:ext uri="{FF2B5EF4-FFF2-40B4-BE49-F238E27FC236}">
                <a16:creationId xmlns:a16="http://schemas.microsoft.com/office/drawing/2014/main" id="{ABDCF9B1-2805-49F3-BA09-8D4C07151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3663" y="5361324"/>
            <a:ext cx="509312" cy="789710"/>
          </a:xfrm>
          <a:prstGeom prst="rect">
            <a:avLst/>
          </a:prstGeom>
        </p:spPr>
      </p:pic>
      <p:pic>
        <p:nvPicPr>
          <p:cNvPr id="18" name="Picture 17" descr="A white folded paper on a blue background&#10;&#10;AI-generated content may be incorrect.">
            <a:extLst>
              <a:ext uri="{FF2B5EF4-FFF2-40B4-BE49-F238E27FC236}">
                <a16:creationId xmlns:a16="http://schemas.microsoft.com/office/drawing/2014/main" id="{D33CDBAC-21FF-ED56-D351-1E1E1EC71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49" t="17376" r="18143" b="24201"/>
          <a:stretch/>
        </p:blipFill>
        <p:spPr>
          <a:xfrm>
            <a:off x="9691552" y="3718528"/>
            <a:ext cx="2393270" cy="14848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1770525" y="2465551"/>
            <a:ext cx="7764027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 that you want to share?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Think about your team’s journey.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or draw your ideas on page 25 of your Engineering Notebook.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208940"/>
            <a:ext cx="9832971" cy="11647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Talk with your team about what to include on your poster.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2A8037C-2283-E266-A040-A9A0EC11A862}"/>
              </a:ext>
            </a:extLst>
          </p:cNvPr>
          <p:cNvSpPr txBox="1"/>
          <p:nvPr/>
        </p:nvSpPr>
        <p:spPr>
          <a:xfrm>
            <a:off x="10001568" y="3350848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pic>
        <p:nvPicPr>
          <p:cNvPr id="3" name="Picture 2" descr="A group of crayons with different colors&#10;&#10;AI-generated content may be incorrect.">
            <a:extLst>
              <a:ext uri="{FF2B5EF4-FFF2-40B4-BE49-F238E27FC236}">
                <a16:creationId xmlns:a16="http://schemas.microsoft.com/office/drawing/2014/main" id="{2C058B8A-D592-2631-84AD-99C8ED1BEC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7476" y="5361324"/>
            <a:ext cx="726832" cy="783706"/>
          </a:xfrm>
          <a:prstGeom prst="rect">
            <a:avLst/>
          </a:prstGeom>
        </p:spPr>
      </p:pic>
      <p:pic>
        <p:nvPicPr>
          <p:cNvPr id="7" name="Picture 6" descr="A close-up of a pink scissors&#10;&#10;AI-generated content may be incorrect.">
            <a:extLst>
              <a:ext uri="{FF2B5EF4-FFF2-40B4-BE49-F238E27FC236}">
                <a16:creationId xmlns:a16="http://schemas.microsoft.com/office/drawing/2014/main" id="{A81E066E-3B28-AC37-225B-E5E931A507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58" t="12083" r="12315" b="15851"/>
          <a:stretch/>
        </p:blipFill>
        <p:spPr>
          <a:xfrm rot="20315958">
            <a:off x="11175136" y="5573118"/>
            <a:ext cx="749213" cy="48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BFAA-F95B-21B4-3B45-78A5E35F3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685A2B8-6B49-8CD0-E50F-BF2DA5273DE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E234E8E6-E619-7EB7-4F9B-17BCD4AAF99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58591079-5FCE-63AD-7601-956B8BE804B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2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5CE8C-BF0B-0390-665F-6AC14F7A8D80}"/>
              </a:ext>
            </a:extLst>
          </p:cNvPr>
          <p:cNvSpPr txBox="1">
            <a:spLocks/>
          </p:cNvSpPr>
          <p:nvPr/>
        </p:nvSpPr>
        <p:spPr>
          <a:xfrm>
            <a:off x="1892303" y="1078494"/>
            <a:ext cx="9832971" cy="110729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Create your team poster.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37212-0D8D-08C3-FEAE-59B45D87DA0B}"/>
              </a:ext>
            </a:extLst>
          </p:cNvPr>
          <p:cNvSpPr txBox="1"/>
          <p:nvPr/>
        </p:nvSpPr>
        <p:spPr>
          <a:xfrm>
            <a:off x="1901830" y="2465551"/>
            <a:ext cx="6904714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Look through your Engineering Notebook and team model for ideas.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everyone on your team helps!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718FC4-398B-C2E9-46C7-DD42C6F9BF6F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D43CB33-6BEA-FBFD-FEDB-16F18477ADE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Graphic 5" descr="Cheers outline">
              <a:extLst>
                <a:ext uri="{FF2B5EF4-FFF2-40B4-BE49-F238E27FC236}">
                  <a16:creationId xmlns:a16="http://schemas.microsoft.com/office/drawing/2014/main" id="{650310A2-9CE0-72C5-40F3-2D3CC56287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white plastic bottle with a red cap&#10;&#10;AI-generated content may be incorrect.">
            <a:extLst>
              <a:ext uri="{FF2B5EF4-FFF2-40B4-BE49-F238E27FC236}">
                <a16:creationId xmlns:a16="http://schemas.microsoft.com/office/drawing/2014/main" id="{012EE4DA-F876-ECED-38C1-5BD485E84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3663" y="5361324"/>
            <a:ext cx="509312" cy="789710"/>
          </a:xfrm>
          <a:prstGeom prst="rect">
            <a:avLst/>
          </a:prstGeom>
        </p:spPr>
      </p:pic>
      <p:pic>
        <p:nvPicPr>
          <p:cNvPr id="11" name="Picture 10" descr="A white folded paper on a blue background&#10;&#10;AI-generated content may be incorrect.">
            <a:extLst>
              <a:ext uri="{FF2B5EF4-FFF2-40B4-BE49-F238E27FC236}">
                <a16:creationId xmlns:a16="http://schemas.microsoft.com/office/drawing/2014/main" id="{B089311A-0D0C-BE95-BE77-B07D8E0EF6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49" t="17376" r="18143" b="24201"/>
          <a:stretch/>
        </p:blipFill>
        <p:spPr>
          <a:xfrm>
            <a:off x="9691552" y="3718528"/>
            <a:ext cx="2393270" cy="14848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B1CBED-E644-867E-7777-78040E5D7F04}"/>
              </a:ext>
            </a:extLst>
          </p:cNvPr>
          <p:cNvSpPr txBox="1"/>
          <p:nvPr/>
        </p:nvSpPr>
        <p:spPr>
          <a:xfrm>
            <a:off x="10001568" y="3350848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pic>
        <p:nvPicPr>
          <p:cNvPr id="14" name="Picture 13" descr="A group of crayons with different colors&#10;&#10;AI-generated content may be incorrect.">
            <a:extLst>
              <a:ext uri="{FF2B5EF4-FFF2-40B4-BE49-F238E27FC236}">
                <a16:creationId xmlns:a16="http://schemas.microsoft.com/office/drawing/2014/main" id="{7E3ABA25-63C0-D452-8B90-1FD4BA8600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7476" y="5361324"/>
            <a:ext cx="726832" cy="783706"/>
          </a:xfrm>
          <a:prstGeom prst="rect">
            <a:avLst/>
          </a:prstGeom>
        </p:spPr>
      </p:pic>
      <p:pic>
        <p:nvPicPr>
          <p:cNvPr id="15" name="Picture 14" descr="A close-up of a pink scissors&#10;&#10;AI-generated content may be incorrect.">
            <a:extLst>
              <a:ext uri="{FF2B5EF4-FFF2-40B4-BE49-F238E27FC236}">
                <a16:creationId xmlns:a16="http://schemas.microsoft.com/office/drawing/2014/main" id="{350F5192-A509-0DFD-43D1-38D82DAFA1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58" t="12083" r="12315" b="15851"/>
          <a:stretch/>
        </p:blipFill>
        <p:spPr>
          <a:xfrm rot="20315958">
            <a:off x="11175136" y="5573118"/>
            <a:ext cx="749213" cy="48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5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4D10D-FDD9-5AB2-74AD-7DC6919E3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F9C2A-C2CC-2E4C-942B-9414F4B710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95500" y="1093874"/>
            <a:ext cx="6896215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will each person talk about the poster?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1C1EE3-16B1-6B44-C231-562AA0406E6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E21146A3-A50D-9A1A-D178-EABCFD14679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EA4F35F-B8D9-BFFA-0F17-001118294D3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D6F9C818-09DA-5E74-87BC-789E25D71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2652646"/>
            <a:ext cx="1485900" cy="14859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6F56073-C556-6572-0EEB-48C686295F31}"/>
              </a:ext>
            </a:extLst>
          </p:cNvPr>
          <p:cNvSpPr txBox="1">
            <a:spLocks/>
          </p:cNvSpPr>
          <p:nvPr/>
        </p:nvSpPr>
        <p:spPr>
          <a:xfrm>
            <a:off x="2095500" y="2580760"/>
            <a:ext cx="6765471" cy="15577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do you want the reviewers to know about your poster?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FB47E37D-9266-0254-DCFB-E14CB6FA3F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1160917"/>
            <a:ext cx="1485900" cy="1485900"/>
          </a:xfrm>
          <a:prstGeom prst="rect">
            <a:avLst/>
          </a:prstGeom>
        </p:spPr>
      </p:pic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41E3BF07-C0D3-DD2C-0BD2-8C3D591F1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Share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Share what you made.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760649" y="2473638"/>
            <a:ext cx="715145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Show off your team poster design.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</a:t>
            </a:r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you share what is on your poster?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26C6963E-193E-2362-ED96-66540F5B3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83ACA7-71DB-4507-B289-C5994DC8138E}"/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</TotalTime>
  <Words>971</Words>
  <Application>Microsoft Office PowerPoint</Application>
  <PresentationFormat>Widescreen</PresentationFormat>
  <Paragraphs>106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Calibri,Sans-Serif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Kate Sample</cp:lastModifiedBy>
  <cp:revision>92</cp:revision>
  <dcterms:created xsi:type="dcterms:W3CDTF">2020-04-21T20:33:01Z</dcterms:created>
  <dcterms:modified xsi:type="dcterms:W3CDTF">2026-05-21T13:46:45Z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4541700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