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  <p:sldMasterId id="2147483727" r:id="rId5"/>
  </p:sldMasterIdLst>
  <p:notesMasterIdLst>
    <p:notesMasterId r:id="rId19"/>
  </p:notesMasterIdLst>
  <p:sldIdLst>
    <p:sldId id="364" r:id="rId6"/>
    <p:sldId id="365" r:id="rId7"/>
    <p:sldId id="366" r:id="rId8"/>
    <p:sldId id="378" r:id="rId9"/>
    <p:sldId id="377" r:id="rId10"/>
    <p:sldId id="367" r:id="rId11"/>
    <p:sldId id="416" r:id="rId12"/>
    <p:sldId id="417" r:id="rId13"/>
    <p:sldId id="370" r:id="rId14"/>
    <p:sldId id="373" r:id="rId15"/>
    <p:sldId id="413" r:id="rId16"/>
    <p:sldId id="374" r:id="rId17"/>
    <p:sldId id="38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823D29-8B80-4A85-AF4C-7ABFE3232BAB}" v="1" dt="2026-05-21T15:06:44.990"/>
    <p1510:client id="{BD916FF6-A1DC-4B8C-93DC-8B3D320190C1}" v="8" dt="2026-05-21T13:02:54.2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7530" autoAdjust="0"/>
  </p:normalViewPr>
  <p:slideViewPr>
    <p:cSldViewPr snapToGrid="0">
      <p:cViewPr varScale="1">
        <p:scale>
          <a:sx n="93" d="100"/>
          <a:sy n="93" d="100"/>
        </p:scale>
        <p:origin x="1152" y="84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my Pankey" userId="89b84b47-0384-4d66-b56e-dc00ebdb68cf" providerId="ADAL" clId="{37424D29-BE6A-44D7-850A-B06899F6C1D6}"/>
    <pc:docChg chg="modSld">
      <pc:chgData name="Tammy Pankey" userId="89b84b47-0384-4d66-b56e-dc00ebdb68cf" providerId="ADAL" clId="{37424D29-BE6A-44D7-850A-B06899F6C1D6}" dt="2026-05-21T15:08:23.595" v="0" actId="1036"/>
      <pc:docMkLst>
        <pc:docMk/>
      </pc:docMkLst>
      <pc:sldChg chg="modSp mod">
        <pc:chgData name="Tammy Pankey" userId="89b84b47-0384-4d66-b56e-dc00ebdb68cf" providerId="ADAL" clId="{37424D29-BE6A-44D7-850A-B06899F6C1D6}" dt="2026-05-21T15:08:23.595" v="0" actId="1036"/>
        <pc:sldMkLst>
          <pc:docMk/>
          <pc:sldMk cId="256123547" sldId="364"/>
        </pc:sldMkLst>
        <pc:picChg chg="mod">
          <ac:chgData name="Tammy Pankey" userId="89b84b47-0384-4d66-b56e-dc00ebdb68cf" providerId="ADAL" clId="{37424D29-BE6A-44D7-850A-B06899F6C1D6}" dt="2026-05-21T15:08:23.595" v="0" actId="1036"/>
          <ac:picMkLst>
            <pc:docMk/>
            <pc:sldMk cId="256123547" sldId="364"/>
            <ac:picMk id="2" creationId="{F61B036D-89F8-AD4B-DB37-C11151EA068D}"/>
          </ac:picMkLst>
        </pc:picChg>
      </pc:sldChg>
    </pc:docChg>
  </pc:docChgLst>
  <pc:docChgLst>
    <pc:chgData name="Kate Sample" userId="ad24f2c8-db21-4b10-9534-7a98911ec180" providerId="ADAL" clId="{C9D5FCC2-313F-4ADF-852E-FBEE7C6548C8}"/>
    <pc:docChg chg="undo custSel addSld delSld modSld">
      <pc:chgData name="Kate Sample" userId="ad24f2c8-db21-4b10-9534-7a98911ec180" providerId="ADAL" clId="{C9D5FCC2-313F-4ADF-852E-FBEE7C6548C8}" dt="2026-05-21T13:12:32.873" v="661" actId="20577"/>
      <pc:docMkLst>
        <pc:docMk/>
      </pc:docMkLst>
      <pc:sldChg chg="addSp delSp modSp mod">
        <pc:chgData name="Kate Sample" userId="ad24f2c8-db21-4b10-9534-7a98911ec180" providerId="ADAL" clId="{C9D5FCC2-313F-4ADF-852E-FBEE7C6548C8}" dt="2026-05-21T12:57:15.477" v="121" actId="6549"/>
        <pc:sldMkLst>
          <pc:docMk/>
          <pc:sldMk cId="256123547" sldId="364"/>
        </pc:sldMkLst>
        <pc:spChg chg="mod">
          <ac:chgData name="Kate Sample" userId="ad24f2c8-db21-4b10-9534-7a98911ec180" providerId="ADAL" clId="{C9D5FCC2-313F-4ADF-852E-FBEE7C6548C8}" dt="2026-05-21T12:56:24.414" v="51" actId="20577"/>
          <ac:spMkLst>
            <pc:docMk/>
            <pc:sldMk cId="256123547" sldId="364"/>
            <ac:spMk id="4" creationId="{4668D0ED-3518-E03B-3576-FFED60CD0A5C}"/>
          </ac:spMkLst>
        </pc:spChg>
        <pc:spChg chg="mod">
          <ac:chgData name="Kate Sample" userId="ad24f2c8-db21-4b10-9534-7a98911ec180" providerId="ADAL" clId="{C9D5FCC2-313F-4ADF-852E-FBEE7C6548C8}" dt="2026-05-21T12:57:15.477" v="121" actId="6549"/>
          <ac:spMkLst>
            <pc:docMk/>
            <pc:sldMk cId="256123547" sldId="364"/>
            <ac:spMk id="8" creationId="{364C2FC4-5AC2-963A-4655-EEB578DA40D4}"/>
          </ac:spMkLst>
        </pc:spChg>
        <pc:picChg chg="add mod">
          <ac:chgData name="Kate Sample" userId="ad24f2c8-db21-4b10-9534-7a98911ec180" providerId="ADAL" clId="{C9D5FCC2-313F-4ADF-852E-FBEE7C6548C8}" dt="2026-05-21T12:40:34.778" v="3" actId="1076"/>
          <ac:picMkLst>
            <pc:docMk/>
            <pc:sldMk cId="256123547" sldId="364"/>
            <ac:picMk id="2" creationId="{F61B036D-89F8-AD4B-DB37-C11151EA068D}"/>
          </ac:picMkLst>
        </pc:picChg>
        <pc:picChg chg="add mod">
          <ac:chgData name="Kate Sample" userId="ad24f2c8-db21-4b10-9534-7a98911ec180" providerId="ADAL" clId="{C9D5FCC2-313F-4ADF-852E-FBEE7C6548C8}" dt="2026-05-21T12:40:34.778" v="3" actId="1076"/>
          <ac:picMkLst>
            <pc:docMk/>
            <pc:sldMk cId="256123547" sldId="364"/>
            <ac:picMk id="5" creationId="{57EB107C-3BAA-D506-CFA1-21AE3B814A30}"/>
          </ac:picMkLst>
        </pc:picChg>
        <pc:picChg chg="del">
          <ac:chgData name="Kate Sample" userId="ad24f2c8-db21-4b10-9534-7a98911ec180" providerId="ADAL" clId="{C9D5FCC2-313F-4ADF-852E-FBEE7C6548C8}" dt="2026-05-21T12:40:23.843" v="0" actId="478"/>
          <ac:picMkLst>
            <pc:docMk/>
            <pc:sldMk cId="256123547" sldId="364"/>
            <ac:picMk id="7" creationId="{75360276-87E8-BC63-27E9-C61B8540025C}"/>
          </ac:picMkLst>
        </pc:picChg>
        <pc:picChg chg="del">
          <ac:chgData name="Kate Sample" userId="ad24f2c8-db21-4b10-9534-7a98911ec180" providerId="ADAL" clId="{C9D5FCC2-313F-4ADF-852E-FBEE7C6548C8}" dt="2026-05-21T12:40:24.524" v="1" actId="478"/>
          <ac:picMkLst>
            <pc:docMk/>
            <pc:sldMk cId="256123547" sldId="364"/>
            <ac:picMk id="10" creationId="{F86D7677-F2FB-9FDC-6A75-E277ACF12A38}"/>
          </ac:picMkLst>
        </pc:picChg>
      </pc:sldChg>
      <pc:sldChg chg="modNotesTx">
        <pc:chgData name="Kate Sample" userId="ad24f2c8-db21-4b10-9534-7a98911ec180" providerId="ADAL" clId="{C9D5FCC2-313F-4ADF-852E-FBEE7C6548C8}" dt="2026-05-21T12:56:00.566" v="39" actId="20577"/>
        <pc:sldMkLst>
          <pc:docMk/>
          <pc:sldMk cId="2765166337" sldId="365"/>
        </pc:sldMkLst>
      </pc:sldChg>
      <pc:sldChg chg="delSp modSp mod modNotesTx">
        <pc:chgData name="Kate Sample" userId="ad24f2c8-db21-4b10-9534-7a98911ec180" providerId="ADAL" clId="{C9D5FCC2-313F-4ADF-852E-FBEE7C6548C8}" dt="2026-05-21T13:02:39.697" v="422" actId="20577"/>
        <pc:sldMkLst>
          <pc:docMk/>
          <pc:sldMk cId="539582672" sldId="367"/>
        </pc:sldMkLst>
        <pc:spChg chg="mod">
          <ac:chgData name="Kate Sample" userId="ad24f2c8-db21-4b10-9534-7a98911ec180" providerId="ADAL" clId="{C9D5FCC2-313F-4ADF-852E-FBEE7C6548C8}" dt="2026-05-21T13:02:39.697" v="422" actId="20577"/>
          <ac:spMkLst>
            <pc:docMk/>
            <pc:sldMk cId="539582672" sldId="367"/>
            <ac:spMk id="5" creationId="{90564756-81A4-E3F9-4652-24B493955DC7}"/>
          </ac:spMkLst>
        </pc:spChg>
        <pc:spChg chg="del">
          <ac:chgData name="Kate Sample" userId="ad24f2c8-db21-4b10-9534-7a98911ec180" providerId="ADAL" clId="{C9D5FCC2-313F-4ADF-852E-FBEE7C6548C8}" dt="2026-05-21T12:59:31.690" v="184" actId="478"/>
          <ac:spMkLst>
            <pc:docMk/>
            <pc:sldMk cId="539582672" sldId="367"/>
            <ac:spMk id="12" creationId="{92A8037C-2283-E266-A040-A9A0EC11A862}"/>
          </ac:spMkLst>
        </pc:spChg>
        <pc:picChg chg="del">
          <ac:chgData name="Kate Sample" userId="ad24f2c8-db21-4b10-9534-7a98911ec180" providerId="ADAL" clId="{C9D5FCC2-313F-4ADF-852E-FBEE7C6548C8}" dt="2026-05-21T12:59:31.690" v="184" actId="478"/>
          <ac:picMkLst>
            <pc:docMk/>
            <pc:sldMk cId="539582672" sldId="367"/>
            <ac:picMk id="3" creationId="{1F02A48D-36DD-62FC-565C-3DB3C63543A7}"/>
          </ac:picMkLst>
        </pc:picChg>
        <pc:picChg chg="del">
          <ac:chgData name="Kate Sample" userId="ad24f2c8-db21-4b10-9534-7a98911ec180" providerId="ADAL" clId="{C9D5FCC2-313F-4ADF-852E-FBEE7C6548C8}" dt="2026-05-21T12:59:31.690" v="184" actId="478"/>
          <ac:picMkLst>
            <pc:docMk/>
            <pc:sldMk cId="539582672" sldId="367"/>
            <ac:picMk id="6" creationId="{B49CC66B-B9B0-3AF8-718A-35874D698CB1}"/>
          </ac:picMkLst>
        </pc:picChg>
        <pc:picChg chg="del">
          <ac:chgData name="Kate Sample" userId="ad24f2c8-db21-4b10-9534-7a98911ec180" providerId="ADAL" clId="{C9D5FCC2-313F-4ADF-852E-FBEE7C6548C8}" dt="2026-05-21T12:59:31.690" v="184" actId="478"/>
          <ac:picMkLst>
            <pc:docMk/>
            <pc:sldMk cId="539582672" sldId="367"/>
            <ac:picMk id="7" creationId="{966966C1-EBF8-18E2-56F1-2C524A2820BF}"/>
          </ac:picMkLst>
        </pc:picChg>
      </pc:sldChg>
      <pc:sldChg chg="modNotesTx">
        <pc:chgData name="Kate Sample" userId="ad24f2c8-db21-4b10-9534-7a98911ec180" providerId="ADAL" clId="{C9D5FCC2-313F-4ADF-852E-FBEE7C6548C8}" dt="2026-05-21T13:12:32.873" v="661" actId="20577"/>
        <pc:sldMkLst>
          <pc:docMk/>
          <pc:sldMk cId="2101830066" sldId="370"/>
        </pc:sldMkLst>
      </pc:sldChg>
      <pc:sldChg chg="modNotesTx">
        <pc:chgData name="Kate Sample" userId="ad24f2c8-db21-4b10-9534-7a98911ec180" providerId="ADAL" clId="{C9D5FCC2-313F-4ADF-852E-FBEE7C6548C8}" dt="2026-05-21T12:54:52.205" v="15" actId="20577"/>
        <pc:sldMkLst>
          <pc:docMk/>
          <pc:sldMk cId="3146650398" sldId="373"/>
        </pc:sldMkLst>
      </pc:sldChg>
      <pc:sldChg chg="modNotesTx">
        <pc:chgData name="Kate Sample" userId="ad24f2c8-db21-4b10-9534-7a98911ec180" providerId="ADAL" clId="{C9D5FCC2-313F-4ADF-852E-FBEE7C6548C8}" dt="2026-05-21T12:55:13.893" v="19" actId="20577"/>
        <pc:sldMkLst>
          <pc:docMk/>
          <pc:sldMk cId="2945481446" sldId="374"/>
        </pc:sldMkLst>
      </pc:sldChg>
      <pc:sldChg chg="del">
        <pc:chgData name="Kate Sample" userId="ad24f2c8-db21-4b10-9534-7a98911ec180" providerId="ADAL" clId="{C9D5FCC2-313F-4ADF-852E-FBEE7C6548C8}" dt="2026-05-21T12:40:41.396" v="4" actId="47"/>
        <pc:sldMkLst>
          <pc:docMk/>
          <pc:sldMk cId="3382106017" sldId="375"/>
        </pc:sldMkLst>
      </pc:sldChg>
      <pc:sldChg chg="addSp delSp modSp mod">
        <pc:chgData name="Kate Sample" userId="ad24f2c8-db21-4b10-9534-7a98911ec180" providerId="ADAL" clId="{C9D5FCC2-313F-4ADF-852E-FBEE7C6548C8}" dt="2026-05-21T13:11:17.020" v="423" actId="478"/>
        <pc:sldMkLst>
          <pc:docMk/>
          <pc:sldMk cId="2073292343" sldId="377"/>
        </pc:sldMkLst>
        <pc:spChg chg="add del mod">
          <ac:chgData name="Kate Sample" userId="ad24f2c8-db21-4b10-9534-7a98911ec180" providerId="ADAL" clId="{C9D5FCC2-313F-4ADF-852E-FBEE7C6548C8}" dt="2026-05-21T13:11:17.020" v="423" actId="478"/>
          <ac:spMkLst>
            <pc:docMk/>
            <pc:sldMk cId="2073292343" sldId="377"/>
            <ac:spMk id="2" creationId="{5C3BDF9B-0063-8975-FAD4-83416A7C02AB}"/>
          </ac:spMkLst>
        </pc:spChg>
        <pc:picChg chg="add del mod">
          <ac:chgData name="Kate Sample" userId="ad24f2c8-db21-4b10-9534-7a98911ec180" providerId="ADAL" clId="{C9D5FCC2-313F-4ADF-852E-FBEE7C6548C8}" dt="2026-05-21T13:11:17.020" v="423" actId="478"/>
          <ac:picMkLst>
            <pc:docMk/>
            <pc:sldMk cId="2073292343" sldId="377"/>
            <ac:picMk id="5" creationId="{C174E798-2CE7-6522-8D28-36310054F72C}"/>
          </ac:picMkLst>
        </pc:picChg>
      </pc:sldChg>
      <pc:sldChg chg="add">
        <pc:chgData name="Kate Sample" userId="ad24f2c8-db21-4b10-9534-7a98911ec180" providerId="ADAL" clId="{C9D5FCC2-313F-4ADF-852E-FBEE7C6548C8}" dt="2026-05-21T12:40:53.485" v="5"/>
        <pc:sldMkLst>
          <pc:docMk/>
          <pc:sldMk cId="3194205758" sldId="383"/>
        </pc:sldMkLst>
      </pc:sldChg>
      <pc:sldMasterChg chg="delSldLayout">
        <pc:chgData name="Kate Sample" userId="ad24f2c8-db21-4b10-9534-7a98911ec180" providerId="ADAL" clId="{C9D5FCC2-313F-4ADF-852E-FBEE7C6548C8}" dt="2026-05-21T12:40:41.396" v="4" actId="47"/>
        <pc:sldMasterMkLst>
          <pc:docMk/>
          <pc:sldMasterMk cId="3793671017" sldId="2147483701"/>
        </pc:sldMasterMkLst>
        <pc:sldLayoutChg chg="del">
          <pc:chgData name="Kate Sample" userId="ad24f2c8-db21-4b10-9534-7a98911ec180" providerId="ADAL" clId="{C9D5FCC2-313F-4ADF-852E-FBEE7C6548C8}" dt="2026-05-21T12:40:41.396" v="4" actId="47"/>
          <pc:sldLayoutMkLst>
            <pc:docMk/>
            <pc:sldMasterMk cId="3793671017" sldId="2147483701"/>
            <pc:sldLayoutMk cId="3733187580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amily.gonoodle.com/activities/clean-up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ZJFk87ZsHn0" TargetMode="External"/><Relationship Id="rId4" Type="http://schemas.openxmlformats.org/officeDocument/2006/relationships/hyperlink" Target="https://www.youtubekids.com/watch?v=ZJFk87ZsHn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E0EC-9064-DABA-14D5-E657E63C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23700A-4F10-99AF-CFBD-572F1E111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3091E-1206-A8DB-AFD3-7436B7DE1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B79F0-D5F5-566F-48CE-33EECC187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8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A140-AF91-2997-4205-A678931D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DEDC30-4ED5-EB11-0D44-201646C92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16A4B-9A18-2E66-E777-E5DBD889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</a:t>
            </a:r>
          </a:p>
          <a:p>
            <a:r>
              <a:rPr lang="en-US" dirty="0">
                <a:ea typeface="Calibri"/>
                <a:cs typeface="Calibri"/>
              </a:rPr>
              <a:t>Have the team share with the whole room: </a:t>
            </a:r>
            <a:endParaRPr lang="en-US" dirty="0"/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Review the list of required parts and identify them on the team model.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Demonstrate and explain their team model.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0211E-DFAF-706B-3A41-D4BBDE0C9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8641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D4DA-B90A-C799-DDB2-394D9B7F6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CBFB1F-9985-8403-07E3-1F27BB0E3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70C56-D0EC-B1B7-9D2B-1BA04FA12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C25B5-4AAF-E3F3-7D37-E84CB7595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860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Cleanup Pointers</a:t>
            </a:r>
            <a:endParaRPr lang="en-US" dirty="0"/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model should stay assembled for the festival.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Organize unused pieces of the SPIKE™ Essential set and Explore Set and return them to storage. 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You may wish to play a video or song during clean up time Link on </a:t>
            </a:r>
          </a:p>
          <a:p>
            <a:r>
              <a:rPr lang="en-US" dirty="0" err="1"/>
              <a:t>GoNoodle</a:t>
            </a:r>
            <a:r>
              <a:rPr lang="en-US" dirty="0"/>
              <a:t>:. </a:t>
            </a:r>
            <a:r>
              <a:rPr lang="en-US" dirty="0">
                <a:hlinkClick r:id="rId3"/>
              </a:rPr>
              <a:t>https://family.gonoodle.com/activities/clean-up</a:t>
            </a:r>
            <a:endParaRPr lang="en-US" dirty="0"/>
          </a:p>
          <a:p>
            <a:r>
              <a:rPr lang="en-US" dirty="0"/>
              <a:t>Link on YouTube Kids: </a:t>
            </a:r>
            <a:r>
              <a:rPr lang="en-US" dirty="0">
                <a:hlinkClick r:id="rId4"/>
              </a:rPr>
              <a:t>https://www.youtubekids.com/watch?v=ZJFk87ZsHn0</a:t>
            </a:r>
            <a:r>
              <a:rPr lang="en-US" dirty="0"/>
              <a:t> </a:t>
            </a:r>
          </a:p>
          <a:p>
            <a:r>
              <a:rPr lang="en-US" dirty="0"/>
              <a:t>Link on </a:t>
            </a:r>
            <a:r>
              <a:rPr lang="en-US" dirty="0" err="1"/>
              <a:t>Youtube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https://youtu.be/ZJFk87ZsHn0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Discuss with students </a:t>
            </a:r>
            <a:r>
              <a:rPr lang="en-US" b="1" dirty="0">
                <a:solidFill>
                  <a:srgbClr val="662D91"/>
                </a:solidFill>
                <a:latin typeface="Helvetica Neue" panose="02000503000000020004"/>
              </a:rPr>
              <a:t>the jobs and tools of people who work in a rainforest </a:t>
            </a: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they learned about last session.</a:t>
            </a:r>
            <a:endParaRPr lang="en-US" b="1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B86-EAC4-3E01-B14F-77339467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167D8-71DC-0AFC-BEE5-4B5210C94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728C2-F386-0302-FEFA-B6F42969E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06BCF-4F8C-FF5F-6408-6E10116DC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71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5E8A-84F1-D69E-39EB-0D91F72C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36725-8D4E-4CA0-1524-CB9CE2462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B9960-FB01-0BE5-E63E-D570D675F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– </a:t>
            </a:r>
            <a:r>
              <a:rPr lang="en-US" b="1" dirty="0"/>
              <a:t>Model Teamwork &amp; Fun </a:t>
            </a:r>
            <a:r>
              <a:rPr lang="en-US" i="1" dirty="0"/>
              <a:t>(5-10 minutes)</a:t>
            </a:r>
            <a:endParaRPr lang="en-US" dirty="0"/>
          </a:p>
          <a:p>
            <a:r>
              <a:rPr lang="en-US" dirty="0"/>
              <a:t>• Introduce the </a:t>
            </a:r>
            <a:r>
              <a:rPr lang="en-US" i="1" dirty="0"/>
              <a:t>FIRST</a:t>
            </a:r>
            <a:r>
              <a:rPr lang="en-US" dirty="0"/>
              <a:t>® Core Values. </a:t>
            </a:r>
          </a:p>
          <a:p>
            <a:r>
              <a:rPr lang="en-US" dirty="0"/>
              <a:t>• Read the definition for </a:t>
            </a:r>
            <a:r>
              <a:rPr lang="en-US" b="1" dirty="0"/>
              <a:t>teamwork and fun </a:t>
            </a:r>
            <a:r>
              <a:rPr lang="en-US" dirty="0"/>
              <a:t>to the team. </a:t>
            </a:r>
            <a:r>
              <a:rPr lang="en-US" i="1" dirty="0"/>
              <a:t>(see TMG page 5)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Talk about what </a:t>
            </a:r>
            <a:r>
              <a:rPr lang="en-US" b="1" dirty="0"/>
              <a:t>teamwork and fun </a:t>
            </a:r>
            <a:r>
              <a:rPr lang="en-US" dirty="0"/>
              <a:t>is. Have the team provide examples of these Core Value throughout the sessions.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 Have the team build something using the prototyping pieces representing these Core Value.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F069A-56CC-575A-AEA0-BAB3A02D5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668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59B8-00A0-2821-465F-A4F6B6374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B0D54-1EEA-B249-EBF8-DF12FEDE1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7C3C16-55F9-53F1-C479-B7CEE0D6C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96FA7-CC38-DE3A-A14D-FEC53D706C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336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4559-2959-459E-C70E-6168E783B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527240-0E3C-051C-F366-A5131ABF4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53ECD-28F5-DAB4-ECF5-2460F42C0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what you have learned about biodiversity.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Check the required parts of the team model on the next page.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Draw your ideas for your team model below.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Label the different parts.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The team will need all parts of the Explore Set (radar and excavation site models) and the mat.  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Each member could build part of the team model and work as a group to put them together on the mat. 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The team model can only be made of LEGO® bricks, minifigures, baseplates, and other LEGO elements.</a:t>
            </a:r>
          </a:p>
          <a:p>
            <a:pPr marL="342900" indent="-34290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Create the team model over two meetings and allow the children to be creative!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011BA-B1AE-CF04-F443-DCC05667F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29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0C4BE-6B3B-1E7B-4861-B0636AD42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C0EB40-6E51-C722-98C9-C75A98D45B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21E697-E4C7-19D1-9A6A-B29D22604A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to your team about what you have learned about biodiversity.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Check the required parts of the team model on the next page.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Draw your ideas for your team model below.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Label the different parts.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The team will need all parts of the Explore Set (radar and excavation site models) and the mat.  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Each member could build part of the team model and work as a group to put them together on the mat. 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The team model can only be made of LEGO® bricks, minifigures, baseplates, and other LEGO elements.</a:t>
            </a:r>
          </a:p>
          <a:p>
            <a:pPr marL="342900" indent="-34290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Create the team model over two meetings and allow the children to be creative!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A923C-597E-EE31-DF10-1DA1CD2043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94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648F6-2451-6EC3-51F4-FEFBEBE01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0B190-517C-0B31-A580-BEB12500C6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839414-7213-DB94-E770-4BAC67C86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ED4DF-F38B-DBF0-78E2-3C02494276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356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C17D-9CBB-E192-63EF-0F6BDE93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93FB2-2EFE-8B45-9BFD-7E7249845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2158C-2F04-15F4-08D0-B2E90F65F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2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Create your team model together on the Explore mat.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 Talk about the different parts of your model.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Calibri"/>
              <a:buChar char="-"/>
            </a:pPr>
            <a:r>
              <a:rPr lang="en-US" dirty="0"/>
              <a:t>The team model should be able to fit on a table and be easy to move.</a:t>
            </a:r>
          </a:p>
          <a:p>
            <a:pPr marL="342900" indent="-342900">
              <a:buFont typeface="Calibri"/>
              <a:buChar char="-"/>
            </a:pPr>
            <a:r>
              <a:rPr lang="en-US" dirty="0"/>
              <a:t>The team should apply the coding concepts learned throughout the sessions to activate their model.</a:t>
            </a:r>
          </a:p>
          <a:p>
            <a:pPr marL="342900" indent="-34290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The team can choose to motorize any part of their team model.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85E38-7709-A3CF-21EB-2D2351DC9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82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0936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586821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36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69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09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228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3105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76677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89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41191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57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20533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36219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03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B2E6-100D-BD05-9B11-FBD6DE921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64FA471-E98C-ED2A-1281-4F243E53F63F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5888639" cy="1371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25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SESSION 8</a:t>
            </a:r>
            <a:endParaRPr kumimoji="0" lang="en-US" sz="4800" b="1" i="0" u="none" strike="noStrike" kern="1200" cap="none" spc="25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25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Team Model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Helvetica Neue" panose="02000503000000020004" pitchFamily="2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668D0ED-3518-E03B-3576-FFED60CD0A5C}"/>
              </a:ext>
            </a:extLst>
          </p:cNvPr>
          <p:cNvSpPr txBox="1">
            <a:spLocks/>
          </p:cNvSpPr>
          <p:nvPr/>
        </p:nvSpPr>
        <p:spPr>
          <a:xfrm>
            <a:off x="7651102" y="1539551"/>
            <a:ext cx="4405519" cy="292048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uLnTx/>
                <a:uFillTx/>
                <a:latin typeface="Roboto"/>
                <a:ea typeface="Roboto"/>
                <a:cs typeface="Roboto"/>
              </a:rPr>
              <a:t>I can work with my team to draw our team model and label different parts.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uLnTx/>
                <a:uFillTx/>
                <a:latin typeface="Roboto"/>
                <a:ea typeface="Roboto"/>
                <a:cs typeface="Roboto"/>
              </a:rPr>
              <a:t>I can work with my team to create a team model to share what we learned about biodiversity.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dist="56557" dir="8100000" algn="tr" rotWithShape="0">
                  <a:srgbClr val="482166"/>
                </a:outerShdw>
              </a:effectLst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64C2FC4-5AC2-963A-4655-EEB578DA40D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Students will work together to build their team model and prepare to share what they have learned with the reviewers at their festival.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Roboto"/>
              <a:ea typeface="Roboto"/>
              <a:cs typeface="Roboto"/>
            </a:endParaRPr>
          </a:p>
        </p:txBody>
      </p:sp>
      <p:pic>
        <p:nvPicPr>
          <p:cNvPr id="2" name="Picture 1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F61B036D-89F8-AD4B-DB37-C11151EA06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6852" y="4470306"/>
            <a:ext cx="2659846" cy="2659846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57EB107C-3BAA-D506-CFA1-21AE3B814A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220" y="5326977"/>
            <a:ext cx="3574102" cy="141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DE1F5-08D3-E1DD-79AD-EA47598D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D3DB4D-82D6-C400-0A0C-DE74214C4DB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7B637BE-7170-0BAF-CEF5-F39B0001AB4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C52D7204-81FB-E223-BDAB-1BE37BF21C9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Share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7C859D-C47C-4BE7-F843-70EB4463B116}"/>
              </a:ext>
            </a:extLst>
          </p:cNvPr>
          <p:cNvSpPr txBox="1">
            <a:spLocks/>
          </p:cNvSpPr>
          <p:nvPr/>
        </p:nvSpPr>
        <p:spPr>
          <a:xfrm>
            <a:off x="2006538" y="1358471"/>
            <a:ext cx="7656077" cy="762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Share what you learned.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597AD-02B0-9DF3-2134-B478110CA65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FBC70F-2E29-F6B3-74DB-FC42A47BCF7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89C65369-E430-F40F-63F4-DDFF5F3388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88E99B0-1B26-1D8A-9806-59F760886E6D}"/>
              </a:ext>
            </a:extLst>
          </p:cNvPr>
          <p:cNvSpPr txBox="1"/>
          <p:nvPr/>
        </p:nvSpPr>
        <p:spPr>
          <a:xfrm>
            <a:off x="760649" y="2473638"/>
            <a:ext cx="715145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Demonstrate the moving part of your model.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Can you point to each part of the team model and explain it?</a:t>
            </a:r>
          </a:p>
        </p:txBody>
      </p:sp>
      <p:pic>
        <p:nvPicPr>
          <p:cNvPr id="7" name="Picture 6" descr="A cartoon of a child in a wheelchair&#10;&#10;AI-generated content may be incorrect.">
            <a:extLst>
              <a:ext uri="{FF2B5EF4-FFF2-40B4-BE49-F238E27FC236}">
                <a16:creationId xmlns:a16="http://schemas.microsoft.com/office/drawing/2014/main" id="{8DFA4F08-8A04-E4C4-BEB0-BE7FD1F61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254" y="1284918"/>
            <a:ext cx="2703689" cy="46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50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F9EFE-982A-2089-815E-CF3ADEFA3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2A0A6-4393-7ED7-6A68-4A3CD1F784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7046803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part of your team model are you most proud of?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262C9D-93B0-9765-15C8-5B938063243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31541E9C-54A4-5768-8491-0E7336338A03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6484C24E-9219-65F4-D2E1-A0FB74456C3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80B02217-079D-9653-D277-D265749BC8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4913A17-86DF-ACD0-B78C-1E3C464BC901}"/>
              </a:ext>
            </a:extLst>
          </p:cNvPr>
          <p:cNvSpPr txBox="1">
            <a:spLocks/>
          </p:cNvSpPr>
          <p:nvPr/>
        </p:nvSpPr>
        <p:spPr>
          <a:xfrm>
            <a:off x="1941287" y="2665131"/>
            <a:ext cx="7046804" cy="15577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will you share with the reviewers at the festival?</a:t>
            </a:r>
          </a:p>
        </p:txBody>
      </p:sp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EFDD5807-6651-8B3D-095F-1668717419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387" y="2579774"/>
            <a:ext cx="1485900" cy="1485900"/>
          </a:xfrm>
          <a:prstGeom prst="rect">
            <a:avLst/>
          </a:prstGeom>
        </p:spPr>
      </p:pic>
      <p:pic>
        <p:nvPicPr>
          <p:cNvPr id="8" name="Picture 7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E7950B86-F19A-ED20-3E98-37D94480B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55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7544221" y="2876813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uLnTx/>
                <a:uFillTx/>
                <a:latin typeface="Roboto Medium"/>
                <a:ea typeface="Roboto Medium"/>
                <a:cs typeface="Roboto Medium"/>
              </a:rPr>
              <a:t>Clean Up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A2C1EF2C-49D2-B005-32BB-BDCFFCAC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1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3585E3AF-87CB-585F-FC04-91C26671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14" y="1342344"/>
            <a:ext cx="4758872" cy="320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6C8B6-A56F-4727-6520-83FD661DABF3}"/>
              </a:ext>
            </a:extLst>
          </p:cNvPr>
          <p:cNvSpPr txBox="1"/>
          <p:nvPr/>
        </p:nvSpPr>
        <p:spPr>
          <a:xfrm>
            <a:off x="1850159" y="5323541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7AE8D44-C609-23E2-C45F-34939D756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606" y="1070405"/>
            <a:ext cx="3474607" cy="34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0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467DC-3604-A28F-93F9-9218718B18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9684657" cy="762634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did we do last session?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Discussion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3A50B64-3413-2639-A493-DB3AF70F553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62D13-82DC-4A35-C25F-396F1029F2C5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9" descr="Thought with solid fill">
              <a:extLst>
                <a:ext uri="{FF2B5EF4-FFF2-40B4-BE49-F238E27FC236}">
                  <a16:creationId xmlns:a16="http://schemas.microsoft.com/office/drawing/2014/main" id="{9A598D32-C96D-FEE7-B1AE-6FE9484E6A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6379D3E-0B36-68AE-EBA9-5B3AEC35F12C}"/>
              </a:ext>
            </a:extLst>
          </p:cNvPr>
          <p:cNvGrpSpPr/>
          <p:nvPr/>
        </p:nvGrpSpPr>
        <p:grpSpPr>
          <a:xfrm>
            <a:off x="4547514" y="1870841"/>
            <a:ext cx="3640045" cy="4318233"/>
            <a:chOff x="4547514" y="2029534"/>
            <a:chExt cx="3506263" cy="4159540"/>
          </a:xfrm>
        </p:grpSpPr>
        <p:pic>
          <p:nvPicPr>
            <p:cNvPr id="8" name="Picture 7" descr="Cartoon a cartoon of a child&#10;&#10;AI-generated content may be incorrect.">
              <a:extLst>
                <a:ext uri="{FF2B5EF4-FFF2-40B4-BE49-F238E27FC236}">
                  <a16:creationId xmlns:a16="http://schemas.microsoft.com/office/drawing/2014/main" id="{AEF4E58B-8CEA-9F01-D26C-766965E16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900" y="2418990"/>
              <a:ext cx="1960877" cy="3770084"/>
            </a:xfrm>
            <a:prstGeom prst="rect">
              <a:avLst/>
            </a:prstGeom>
          </p:spPr>
        </p:pic>
        <p:pic>
          <p:nvPicPr>
            <p:cNvPr id="9" name="Picture 8" descr="A cartoon of a child holding a small object&#10;&#10;AI-generated content may be incorrect.">
              <a:extLst>
                <a:ext uri="{FF2B5EF4-FFF2-40B4-BE49-F238E27FC236}">
                  <a16:creationId xmlns:a16="http://schemas.microsoft.com/office/drawing/2014/main" id="{34BED9C5-2790-8573-C90E-22B6A76A1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7514" y="2029534"/>
              <a:ext cx="1559371" cy="415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16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896AA-CA3C-CCDF-7E2D-F51EBC986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EE1D6-F515-CF9E-6EE7-506CF145E51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FCE75E29-2DE5-33B5-FE72-F8955D7CBAC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50F0CCE0-54C5-C372-E3F0-98F882FD66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1AECA09-9087-3467-5970-538C794362D5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Model: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construction used to help represent something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Design: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to think up and plan out in the mind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Label: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to name or describe with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E34B3-E959-04C6-8B3A-D2FD65E959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30AE543-82DB-F106-82C7-A34C31A12E0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F980E287-FF5A-C397-1D60-198735E57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13" name="Picture 8" descr="Close up of girl doing homework">
            <a:extLst>
              <a:ext uri="{FF2B5EF4-FFF2-40B4-BE49-F238E27FC236}">
                <a16:creationId xmlns:a16="http://schemas.microsoft.com/office/drawing/2014/main" id="{A4955C2A-EBA1-2986-D281-F32B4BB7F3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9452" y="2675081"/>
            <a:ext cx="2259974" cy="1506912"/>
          </a:xfrm>
          <a:prstGeom prst="rect">
            <a:avLst/>
          </a:prstGeom>
        </p:spPr>
      </p:pic>
      <p:pic>
        <p:nvPicPr>
          <p:cNvPr id="15" name="Picture 8" descr="Hand writing boo on sticker">
            <a:extLst>
              <a:ext uri="{FF2B5EF4-FFF2-40B4-BE49-F238E27FC236}">
                <a16:creationId xmlns:a16="http://schemas.microsoft.com/office/drawing/2014/main" id="{5DADF0B3-A446-14DF-27BA-AD7E06DAFC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9452" y="4249120"/>
            <a:ext cx="2259974" cy="1694979"/>
          </a:xfrm>
          <a:prstGeom prst="rect">
            <a:avLst/>
          </a:prstGeom>
        </p:spPr>
      </p:pic>
      <p:pic>
        <p:nvPicPr>
          <p:cNvPr id="8" name="Picture 7" descr="A pair of boys playing with toys&#10;&#10;AI-generated content may be incorrect.">
            <a:extLst>
              <a:ext uri="{FF2B5EF4-FFF2-40B4-BE49-F238E27FC236}">
                <a16:creationId xmlns:a16="http://schemas.microsoft.com/office/drawing/2014/main" id="{4C1C7D7F-1E5F-8630-1A0A-68603D0682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9452" y="1101041"/>
            <a:ext cx="2260370" cy="1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D002-AED8-9ECA-CF9B-52291A75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1DF97E-071F-82C0-FA6A-6109356B057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475A74AF-4A61-46EF-137E-BF06B54F464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D662B63-F1E8-4E3F-B627-0F01A1D71C3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Introduction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21EC649-EF5D-CFA1-30A9-0EB629DCE29D}"/>
              </a:ext>
            </a:extLst>
          </p:cNvPr>
          <p:cNvSpPr txBox="1">
            <a:spLocks/>
          </p:cNvSpPr>
          <p:nvPr/>
        </p:nvSpPr>
        <p:spPr>
          <a:xfrm>
            <a:off x="1924960" y="1036953"/>
            <a:ext cx="10070768" cy="144681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How has your team used fun and teamwork throughout the sessions?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D55D80-CC89-6348-E7DC-8CAAD104EE6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A112C5-F00D-2B28-FD0F-1F14BBEEB0F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97D5C2E2-0BB8-5E91-17FD-5924371183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33B8BAD-E9A0-4FDD-967D-2FCCBFB0F78A}"/>
              </a:ext>
            </a:extLst>
          </p:cNvPr>
          <p:cNvSpPr txBox="1"/>
          <p:nvPr/>
        </p:nvSpPr>
        <p:spPr>
          <a:xfrm>
            <a:off x="1207239" y="4652662"/>
            <a:ext cx="485064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We are stronger when we work together.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D4FF3-B5B0-93B8-5C71-41C3C32A7CD7}"/>
              </a:ext>
            </a:extLst>
          </p:cNvPr>
          <p:cNvSpPr txBox="1"/>
          <p:nvPr/>
        </p:nvSpPr>
        <p:spPr>
          <a:xfrm>
            <a:off x="6775294" y="4652661"/>
            <a:ext cx="485064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We enjoy and celebrate what we do.</a:t>
            </a:r>
          </a:p>
        </p:txBody>
      </p:sp>
      <p:pic>
        <p:nvPicPr>
          <p:cNvPr id="9" name="Picture 8" descr="A red square with white hands and a circuit board&#10;&#10;AI-generated content may be incorrect.">
            <a:extLst>
              <a:ext uri="{FF2B5EF4-FFF2-40B4-BE49-F238E27FC236}">
                <a16:creationId xmlns:a16="http://schemas.microsoft.com/office/drawing/2014/main" id="{6C3350D2-A9E5-790D-1AEA-4EB8F103F2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4165" y="3100354"/>
            <a:ext cx="1556795" cy="1556795"/>
          </a:xfrm>
          <a:prstGeom prst="rect">
            <a:avLst/>
          </a:prstGeom>
        </p:spPr>
      </p:pic>
      <p:pic>
        <p:nvPicPr>
          <p:cNvPr id="12" name="Picture 11" descr="A green square with white outline of a face with a mask&#10;&#10;AI-generated content may be incorrect.">
            <a:extLst>
              <a:ext uri="{FF2B5EF4-FFF2-40B4-BE49-F238E27FC236}">
                <a16:creationId xmlns:a16="http://schemas.microsoft.com/office/drawing/2014/main" id="{72E7D489-EDAA-4A48-17DB-2995BDC17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2222" y="3098181"/>
            <a:ext cx="1554480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32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DC4FF-7078-ABFC-0D14-75FC0C47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780E6-0E95-7CDA-E22C-2D09D891A4B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7048615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will you plan your design for your team model?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6E39C1-003B-98F4-273E-AE591B18671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C2357C56-DAAD-962E-4BEC-D44B1CAB95B5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05608A5-C255-E7F1-7CFA-D98CAB18E5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8B70E2B9-0BBE-48C3-6447-3CDE88E4C5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9B88500-7E44-7E93-CC7B-22F05FF0BE0E}"/>
              </a:ext>
            </a:extLst>
          </p:cNvPr>
          <p:cNvSpPr txBox="1">
            <a:spLocks/>
          </p:cNvSpPr>
          <p:nvPr/>
        </p:nvSpPr>
        <p:spPr>
          <a:xfrm>
            <a:off x="1941286" y="2684009"/>
            <a:ext cx="7050430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What do you think is the most important part for your team model and why?</a:t>
            </a:r>
          </a:p>
        </p:txBody>
      </p:sp>
      <p:pic>
        <p:nvPicPr>
          <p:cNvPr id="12" name="Graphic 11" descr="Badge Question Mark with solid fill">
            <a:extLst>
              <a:ext uri="{FF2B5EF4-FFF2-40B4-BE49-F238E27FC236}">
                <a16:creationId xmlns:a16="http://schemas.microsoft.com/office/drawing/2014/main" id="{EE008104-B07E-DCC7-7D73-524EBEB13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641373"/>
            <a:ext cx="1485900" cy="1485900"/>
          </a:xfrm>
          <a:prstGeom prst="rect">
            <a:avLst/>
          </a:prstGeom>
        </p:spPr>
      </p:pic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9073643E-8DFF-2B4A-CE5E-23D671D44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E51D2-E78B-7B53-C497-B57C11E9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A983078-4FF7-FB66-389C-61424361036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758EE5B-4BB8-711D-81B6-B02EE395FC8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7FBEDFBF-A72C-3786-C959-96D66C34999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1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317587-F2DD-2677-8CF1-45B870EFF111}"/>
              </a:ext>
            </a:extLst>
          </p:cNvPr>
          <p:cNvSpPr txBox="1">
            <a:spLocks/>
          </p:cNvSpPr>
          <p:nvPr/>
        </p:nvSpPr>
        <p:spPr>
          <a:xfrm>
            <a:off x="1901829" y="1109039"/>
            <a:ext cx="9832971" cy="144474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Review the requirements for the team model.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2FF947-C571-51A1-F29E-C7FEA8EAC00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D1914DD-FDD2-C40E-1225-3FC1D8E6D25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A5C2C50-0C06-F584-E9B6-F2F970FB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0564756-81A4-E3F9-4652-24B493955DC7}"/>
              </a:ext>
            </a:extLst>
          </p:cNvPr>
          <p:cNvSpPr txBox="1"/>
          <p:nvPr/>
        </p:nvSpPr>
        <p:spPr>
          <a:xfrm>
            <a:off x="1145895" y="2465551"/>
            <a:ext cx="10480048" cy="48320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Include: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plant or animal that your team designed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job related to the rainforest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tool or piece of technology used to study biodiversity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All parts of the Explore Set and mat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SPIKE Essential to motorize a part of your model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Use only LEGO elements</a:t>
            </a:r>
          </a:p>
        </p:txBody>
      </p:sp>
    </p:spTree>
    <p:extLst>
      <p:ext uri="{BB962C8B-B14F-4D97-AF65-F5344CB8AC3E}">
        <p14:creationId xmlns:p14="http://schemas.microsoft.com/office/powerpoint/2010/main" val="53958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BFAA-F95B-21B4-3B45-78A5E35F3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685A2B8-6B49-8CD0-E50F-BF2DA5273DE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E234E8E6-E619-7EB7-4F9B-17BCD4AAF99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58591079-5FCE-63AD-7601-956B8BE804B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1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F5CE8C-BF0B-0390-665F-6AC14F7A8D80}"/>
              </a:ext>
            </a:extLst>
          </p:cNvPr>
          <p:cNvSpPr txBox="1">
            <a:spLocks/>
          </p:cNvSpPr>
          <p:nvPr/>
        </p:nvSpPr>
        <p:spPr>
          <a:xfrm>
            <a:off x="1882779" y="1427180"/>
            <a:ext cx="9832971" cy="762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Design your team model.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FB7D1"/>
              </a:solidFill>
              <a:effectLst/>
              <a:uLnTx/>
              <a:uFillTx/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2EDCA2-2356-F089-3390-1A93904F6959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3E27997-2BA0-6256-CDC4-8FF7F2C910F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85581EF5-EC88-62D6-EDBC-01B0C2C594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pic>
        <p:nvPicPr>
          <p:cNvPr id="2" name="Picture 1" descr="A group of children playing with toys&#10;&#10;AI-generated content may be incorrect.">
            <a:extLst>
              <a:ext uri="{FF2B5EF4-FFF2-40B4-BE49-F238E27FC236}">
                <a16:creationId xmlns:a16="http://schemas.microsoft.com/office/drawing/2014/main" id="{815F85EB-A5D7-FC25-B0ED-E24BEECB65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1671" y="2106208"/>
            <a:ext cx="7437655" cy="40700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90BD98-2147-57B9-B2C9-F379D7C15DE4}"/>
              </a:ext>
            </a:extLst>
          </p:cNvPr>
          <p:cNvSpPr txBox="1"/>
          <p:nvPr/>
        </p:nvSpPr>
        <p:spPr>
          <a:xfrm>
            <a:off x="457200" y="4553657"/>
            <a:ext cx="4164471" cy="175432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Make sure to label the different parts.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837212-0D8D-08C3-FEAE-59B45D87DA0B}"/>
              </a:ext>
            </a:extLst>
          </p:cNvPr>
          <p:cNvSpPr txBox="1"/>
          <p:nvPr/>
        </p:nvSpPr>
        <p:spPr>
          <a:xfrm>
            <a:off x="457200" y="2379869"/>
            <a:ext cx="9392094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marR="0" lvl="0" indent="-5715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Draw your ideas for your team model on page 22 and 23 of your 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 Engineering 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 Notebook. </a:t>
            </a:r>
          </a:p>
        </p:txBody>
      </p:sp>
    </p:spTree>
    <p:extLst>
      <p:ext uri="{BB962C8B-B14F-4D97-AF65-F5344CB8AC3E}">
        <p14:creationId xmlns:p14="http://schemas.microsoft.com/office/powerpoint/2010/main" val="314855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4D10D-FDD9-5AB2-74AD-7DC6919E3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DF9C2A-C2CC-2E4C-942B-9414F4B710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100" y="1093874"/>
            <a:ext cx="7048616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are the strengths of your design?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1C1EE3-16B1-6B44-C231-562AA0406E6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E21146A3-A50D-9A1A-D178-EABCFD14679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EA4F35F-B8D9-BFFA-0F17-001118294D3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prstClr val="white"/>
                </a:buClr>
                <a:buSzPts val="4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Guiding Questions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D6F9C818-09DA-5E74-87BC-789E25D714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2652646"/>
            <a:ext cx="1485900" cy="148590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6F56073-C556-6572-0EEB-48C686295F31}"/>
              </a:ext>
            </a:extLst>
          </p:cNvPr>
          <p:cNvSpPr txBox="1">
            <a:spLocks/>
          </p:cNvSpPr>
          <p:nvPr/>
        </p:nvSpPr>
        <p:spPr>
          <a:xfrm>
            <a:off x="1943099" y="2580760"/>
            <a:ext cx="7048615" cy="15577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part of the model will you motorize and code?</a:t>
            </a:r>
          </a:p>
        </p:txBody>
      </p:sp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FB47E37D-9266-0254-DCFB-E14CB6FA3F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1160917"/>
            <a:ext cx="1485900" cy="1485900"/>
          </a:xfrm>
          <a:prstGeom prst="rect">
            <a:avLst/>
          </a:prstGeom>
        </p:spPr>
      </p:pic>
      <p:pic>
        <p:nvPicPr>
          <p:cNvPr id="8" name="Picture 7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612D988F-EFE9-97D8-AC1B-984D5F4EC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11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CF5F-F4BD-B2CA-BF36-8C3ADD437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hildren playing with toys&#10;&#10;AI-generated content may be incorrect.">
            <a:extLst>
              <a:ext uri="{FF2B5EF4-FFF2-40B4-BE49-F238E27FC236}">
                <a16:creationId xmlns:a16="http://schemas.microsoft.com/office/drawing/2014/main" id="{F21D0068-DBDD-A156-8937-4BD4393DE3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0164" y="2071868"/>
            <a:ext cx="7437655" cy="407004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D66F21E-D26D-2C50-71D0-F042A5278BE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982A070A-01EB-F6E3-9BE5-F010961B8FF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AAA9B81D-58D1-BBAA-2695-DAF450D1057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</a:rPr>
                <a:t>Activity 2 Tasks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2FE8A82-59D0-791E-9BD2-24F96B48CFB0}"/>
              </a:ext>
            </a:extLst>
          </p:cNvPr>
          <p:cNvSpPr txBox="1">
            <a:spLocks/>
          </p:cNvSpPr>
          <p:nvPr/>
        </p:nvSpPr>
        <p:spPr>
          <a:xfrm>
            <a:off x="1886658" y="1145429"/>
            <a:ext cx="10305342" cy="9264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40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Work together to build your team model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FB7D1"/>
                </a:solidFill>
                <a:effectLst/>
                <a:uLnTx/>
                <a:uFillTx/>
                <a:latin typeface="Roboto"/>
                <a:ea typeface="Roboto"/>
                <a:cs typeface="Roboto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085120-BAA9-E7B9-9C0D-95AA30B6FAF1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5FD03C-A581-915B-6B0A-768D47348F4A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 descr="Cheers outline">
              <a:extLst>
                <a:ext uri="{FF2B5EF4-FFF2-40B4-BE49-F238E27FC236}">
                  <a16:creationId xmlns:a16="http://schemas.microsoft.com/office/drawing/2014/main" id="{26791078-6BE6-E933-F48C-B5BA2F6130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1A1AA57-3643-40B4-E876-CA3F3BED6C4E}"/>
              </a:ext>
            </a:extLst>
          </p:cNvPr>
          <p:cNvSpPr txBox="1"/>
          <p:nvPr/>
        </p:nvSpPr>
        <p:spPr>
          <a:xfrm>
            <a:off x="708761" y="2477809"/>
            <a:ext cx="5387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Make sure to include everyone’s ideas</a:t>
            </a: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!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A55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3E9AD3-EBA4-359B-C291-FBA341A4378A}"/>
              </a:ext>
            </a:extLst>
          </p:cNvPr>
          <p:cNvSpPr txBox="1"/>
          <p:nvPr/>
        </p:nvSpPr>
        <p:spPr>
          <a:xfrm>
            <a:off x="587828" y="3958245"/>
            <a:ext cx="39031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A5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 you have all the required parts?</a:t>
            </a:r>
          </a:p>
        </p:txBody>
      </p:sp>
    </p:spTree>
    <p:extLst>
      <p:ext uri="{BB962C8B-B14F-4D97-AF65-F5344CB8AC3E}">
        <p14:creationId xmlns:p14="http://schemas.microsoft.com/office/powerpoint/2010/main" val="2101830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2.xml><?xml version="1.0" encoding="utf-8"?>
<ds:datastoreItem xmlns:ds="http://schemas.openxmlformats.org/officeDocument/2006/customXml" ds:itemID="{F9B3E287-BFF0-4CB1-B08A-B7217E4F88DA}"/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5523</TotalTime>
  <Words>1158</Words>
  <Application>Microsoft Office PowerPoint</Application>
  <PresentationFormat>Widescreen</PresentationFormat>
  <Paragraphs>127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1_Office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2026-05-21T15:08:32Z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4541800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