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21"/>
  </p:notesMasterIdLst>
  <p:sldIdLst>
    <p:sldId id="364" r:id="rId6"/>
    <p:sldId id="365" r:id="rId7"/>
    <p:sldId id="366" r:id="rId8"/>
    <p:sldId id="378" r:id="rId9"/>
    <p:sldId id="377" r:id="rId10"/>
    <p:sldId id="367" r:id="rId11"/>
    <p:sldId id="370" r:id="rId12"/>
    <p:sldId id="399" r:id="rId13"/>
    <p:sldId id="409" r:id="rId14"/>
    <p:sldId id="401" r:id="rId15"/>
    <p:sldId id="407" r:id="rId16"/>
    <p:sldId id="408" r:id="rId17"/>
    <p:sldId id="373" r:id="rId18"/>
    <p:sldId id="374" r:id="rId19"/>
    <p:sldId id="38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1CA5A9-F215-47B6-B872-7CD7DAA09495}" v="1" dt="2026-05-21T15:04:08.002"/>
    <p1510:client id="{BF6EE830-6166-468B-8058-E7C3BC1E0731}" v="44" dt="2026-05-20T21:47:24.2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2615" autoAdjust="0"/>
  </p:normalViewPr>
  <p:slideViewPr>
    <p:cSldViewPr snapToGrid="0">
      <p:cViewPr varScale="1">
        <p:scale>
          <a:sx n="99" d="100"/>
          <a:sy n="99" d="100"/>
        </p:scale>
        <p:origin x="912" y="7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Pankey" userId="89b84b47-0384-4d66-b56e-dc00ebdb68cf" providerId="ADAL" clId="{37424D29-BE6A-44D7-850A-B06899F6C1D6}"/>
    <pc:docChg chg="modSld">
      <pc:chgData name="Tammy Pankey" userId="89b84b47-0384-4d66-b56e-dc00ebdb68cf" providerId="ADAL" clId="{37424D29-BE6A-44D7-850A-B06899F6C1D6}" dt="2026-05-21T15:04:35.335" v="0" actId="14100"/>
      <pc:docMkLst>
        <pc:docMk/>
      </pc:docMkLst>
      <pc:sldChg chg="modSp mod">
        <pc:chgData name="Tammy Pankey" userId="89b84b47-0384-4d66-b56e-dc00ebdb68cf" providerId="ADAL" clId="{37424D29-BE6A-44D7-850A-B06899F6C1D6}" dt="2026-05-21T15:04:35.335" v="0" actId="14100"/>
        <pc:sldMkLst>
          <pc:docMk/>
          <pc:sldMk cId="539582672" sldId="367"/>
        </pc:sldMkLst>
        <pc:picChg chg="mod">
          <ac:chgData name="Tammy Pankey" userId="89b84b47-0384-4d66-b56e-dc00ebdb68cf" providerId="ADAL" clId="{37424D29-BE6A-44D7-850A-B06899F6C1D6}" dt="2026-05-21T15:04:35.335" v="0" actId="14100"/>
          <ac:picMkLst>
            <pc:docMk/>
            <pc:sldMk cId="539582672" sldId="367"/>
            <ac:picMk id="11" creationId="{449A059A-6BFC-CE48-204D-07495D11509E}"/>
          </ac:picMkLst>
        </pc:picChg>
      </pc:sldChg>
    </pc:docChg>
  </pc:docChgLst>
  <pc:docChgLst>
    <pc:chgData name="Kate Sample" userId="ad24f2c8-db21-4b10-9534-7a98911ec180" providerId="ADAL" clId="{C9D5FCC2-313F-4ADF-852E-FBEE7C6548C8}"/>
    <pc:docChg chg="undo custSel addSld delSld modSld sldOrd">
      <pc:chgData name="Kate Sample" userId="ad24f2c8-db21-4b10-9534-7a98911ec180" providerId="ADAL" clId="{C9D5FCC2-313F-4ADF-852E-FBEE7C6548C8}" dt="2026-05-20T21:49:24.602" v="872" actId="20577"/>
      <pc:docMkLst>
        <pc:docMk/>
      </pc:docMkLst>
      <pc:sldChg chg="addSp delSp modSp mod">
        <pc:chgData name="Kate Sample" userId="ad24f2c8-db21-4b10-9534-7a98911ec180" providerId="ADAL" clId="{C9D5FCC2-313F-4ADF-852E-FBEE7C6548C8}" dt="2026-05-20T21:45:54.640" v="848" actId="13926"/>
        <pc:sldMkLst>
          <pc:docMk/>
          <pc:sldMk cId="256123547" sldId="364"/>
        </pc:sldMkLst>
        <pc:spChg chg="mod">
          <ac:chgData name="Kate Sample" userId="ad24f2c8-db21-4b10-9534-7a98911ec180" providerId="ADAL" clId="{C9D5FCC2-313F-4ADF-852E-FBEE7C6548C8}" dt="2026-05-20T21:06:12.757" v="71" actId="13926"/>
          <ac:spMkLst>
            <pc:docMk/>
            <pc:sldMk cId="256123547" sldId="364"/>
            <ac:spMk id="3" creationId="{D64FA471-E98C-ED2A-1281-4F243E53F63F}"/>
          </ac:spMkLst>
        </pc:spChg>
        <pc:spChg chg="mod">
          <ac:chgData name="Kate Sample" userId="ad24f2c8-db21-4b10-9534-7a98911ec180" providerId="ADAL" clId="{C9D5FCC2-313F-4ADF-852E-FBEE7C6548C8}" dt="2026-05-20T21:17:26.845" v="227" actId="20577"/>
          <ac:spMkLst>
            <pc:docMk/>
            <pc:sldMk cId="256123547" sldId="364"/>
            <ac:spMk id="4" creationId="{4668D0ED-3518-E03B-3576-FFED60CD0A5C}"/>
          </ac:spMkLst>
        </pc:spChg>
        <pc:spChg chg="mod">
          <ac:chgData name="Kate Sample" userId="ad24f2c8-db21-4b10-9534-7a98911ec180" providerId="ADAL" clId="{C9D5FCC2-313F-4ADF-852E-FBEE7C6548C8}" dt="2026-05-20T21:45:54.640" v="848" actId="13926"/>
          <ac:spMkLst>
            <pc:docMk/>
            <pc:sldMk cId="256123547" sldId="364"/>
            <ac:spMk id="8" creationId="{364C2FC4-5AC2-963A-4655-EEB578DA40D4}"/>
          </ac:spMkLst>
        </pc:spChg>
        <pc:picChg chg="add mod">
          <ac:chgData name="Kate Sample" userId="ad24f2c8-db21-4b10-9534-7a98911ec180" providerId="ADAL" clId="{C9D5FCC2-313F-4ADF-852E-FBEE7C6548C8}" dt="2026-05-20T21:02:27.047" v="4" actId="1076"/>
          <ac:picMkLst>
            <pc:docMk/>
            <pc:sldMk cId="256123547" sldId="364"/>
            <ac:picMk id="2" creationId="{736E3A77-FA25-3BCD-F100-5672D71D1F5B}"/>
          </ac:picMkLst>
        </pc:picChg>
        <pc:picChg chg="add mod">
          <ac:chgData name="Kate Sample" userId="ad24f2c8-db21-4b10-9534-7a98911ec180" providerId="ADAL" clId="{C9D5FCC2-313F-4ADF-852E-FBEE7C6548C8}" dt="2026-05-20T21:02:27.047" v="4" actId="1076"/>
          <ac:picMkLst>
            <pc:docMk/>
            <pc:sldMk cId="256123547" sldId="364"/>
            <ac:picMk id="5" creationId="{352CDD1C-6D12-900E-DFB8-9E89889134D2}"/>
          </ac:picMkLst>
        </pc:picChg>
        <pc:picChg chg="del">
          <ac:chgData name="Kate Sample" userId="ad24f2c8-db21-4b10-9534-7a98911ec180" providerId="ADAL" clId="{C9D5FCC2-313F-4ADF-852E-FBEE7C6548C8}" dt="2026-05-20T21:02:18.807" v="2" actId="478"/>
          <ac:picMkLst>
            <pc:docMk/>
            <pc:sldMk cId="256123547" sldId="364"/>
            <ac:picMk id="7" creationId="{75360276-87E8-BC63-27E9-C61B8540025C}"/>
          </ac:picMkLst>
        </pc:picChg>
        <pc:picChg chg="del">
          <ac:chgData name="Kate Sample" userId="ad24f2c8-db21-4b10-9534-7a98911ec180" providerId="ADAL" clId="{C9D5FCC2-313F-4ADF-852E-FBEE7C6548C8}" dt="2026-05-20T21:02:19.567" v="3" actId="478"/>
          <ac:picMkLst>
            <pc:docMk/>
            <pc:sldMk cId="256123547" sldId="364"/>
            <ac:picMk id="10" creationId="{F86D7677-F2FB-9FDC-6A75-E277ACF12A38}"/>
          </ac:picMkLst>
        </pc:picChg>
      </pc:sldChg>
      <pc:sldChg chg="modNotesTx">
        <pc:chgData name="Kate Sample" userId="ad24f2c8-db21-4b10-9534-7a98911ec180" providerId="ADAL" clId="{C9D5FCC2-313F-4ADF-852E-FBEE7C6548C8}" dt="2026-05-20T21:04:12.664" v="53" actId="20577"/>
        <pc:sldMkLst>
          <pc:docMk/>
          <pc:sldMk cId="2765166337" sldId="365"/>
        </pc:sldMkLst>
      </pc:sldChg>
      <pc:sldChg chg="addSp delSp modSp mod">
        <pc:chgData name="Kate Sample" userId="ad24f2c8-db21-4b10-9534-7a98911ec180" providerId="ADAL" clId="{C9D5FCC2-313F-4ADF-852E-FBEE7C6548C8}" dt="2026-05-20T21:49:24.602" v="872" actId="20577"/>
        <pc:sldMkLst>
          <pc:docMk/>
          <pc:sldMk cId="3808710441" sldId="366"/>
        </pc:sldMkLst>
        <pc:spChg chg="mod">
          <ac:chgData name="Kate Sample" userId="ad24f2c8-db21-4b10-9534-7a98911ec180" providerId="ADAL" clId="{C9D5FCC2-313F-4ADF-852E-FBEE7C6548C8}" dt="2026-05-20T21:49:24.602" v="872" actId="20577"/>
          <ac:spMkLst>
            <pc:docMk/>
            <pc:sldMk cId="3808710441" sldId="366"/>
            <ac:spMk id="4" creationId="{B1AECA09-9087-3467-5970-538C794362D5}"/>
          </ac:spMkLst>
        </pc:spChg>
        <pc:picChg chg="add mod">
          <ac:chgData name="Kate Sample" userId="ad24f2c8-db21-4b10-9534-7a98911ec180" providerId="ADAL" clId="{C9D5FCC2-313F-4ADF-852E-FBEE7C6548C8}" dt="2026-05-20T21:48:23.373" v="867" actId="1076"/>
          <ac:picMkLst>
            <pc:docMk/>
            <pc:sldMk cId="3808710441" sldId="366"/>
            <ac:picMk id="2" creationId="{2EACA385-31DE-88A2-06B0-4E2CD9F87238}"/>
          </ac:picMkLst>
        </pc:picChg>
        <pc:picChg chg="add mod">
          <ac:chgData name="Kate Sample" userId="ad24f2c8-db21-4b10-9534-7a98911ec180" providerId="ADAL" clId="{C9D5FCC2-313F-4ADF-852E-FBEE7C6548C8}" dt="2026-05-20T21:49:22.265" v="871" actId="1076"/>
          <ac:picMkLst>
            <pc:docMk/>
            <pc:sldMk cId="3808710441" sldId="366"/>
            <ac:picMk id="7" creationId="{FA559587-10BB-6362-90D6-1F31CE7AB4A3}"/>
          </ac:picMkLst>
        </pc:picChg>
        <pc:picChg chg="del">
          <ac:chgData name="Kate Sample" userId="ad24f2c8-db21-4b10-9534-7a98911ec180" providerId="ADAL" clId="{C9D5FCC2-313F-4ADF-852E-FBEE7C6548C8}" dt="2026-05-20T21:05:47.631" v="56" actId="478"/>
          <ac:picMkLst>
            <pc:docMk/>
            <pc:sldMk cId="3808710441" sldId="366"/>
            <ac:picMk id="8" creationId="{C4C4A03F-9962-E3BC-DEEB-EB23D2D523C4}"/>
          </ac:picMkLst>
        </pc:picChg>
        <pc:picChg chg="del">
          <ac:chgData name="Kate Sample" userId="ad24f2c8-db21-4b10-9534-7a98911ec180" providerId="ADAL" clId="{C9D5FCC2-313F-4ADF-852E-FBEE7C6548C8}" dt="2026-05-20T21:05:47.262" v="55" actId="478"/>
          <ac:picMkLst>
            <pc:docMk/>
            <pc:sldMk cId="3808710441" sldId="366"/>
            <ac:picMk id="1026" creationId="{9845BE2F-CEFA-5099-BEA4-6A8D0F49F1CF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0T21:25:30.487" v="362" actId="478"/>
        <pc:sldMkLst>
          <pc:docMk/>
          <pc:sldMk cId="539582672" sldId="367"/>
        </pc:sldMkLst>
        <pc:spChg chg="mod">
          <ac:chgData name="Kate Sample" userId="ad24f2c8-db21-4b10-9534-7a98911ec180" providerId="ADAL" clId="{C9D5FCC2-313F-4ADF-852E-FBEE7C6548C8}" dt="2026-05-20T21:21:33.744" v="306" actId="1076"/>
          <ac:spMkLst>
            <pc:docMk/>
            <pc:sldMk cId="539582672" sldId="367"/>
            <ac:spMk id="5" creationId="{90564756-81A4-E3F9-4652-24B493955DC7}"/>
          </ac:spMkLst>
        </pc:spChg>
        <pc:spChg chg="del">
          <ac:chgData name="Kate Sample" userId="ad24f2c8-db21-4b10-9534-7a98911ec180" providerId="ADAL" clId="{C9D5FCC2-313F-4ADF-852E-FBEE7C6548C8}" dt="2026-05-20T21:21:12.756" v="277" actId="478"/>
          <ac:spMkLst>
            <pc:docMk/>
            <pc:sldMk cId="539582672" sldId="367"/>
            <ac:spMk id="12" creationId="{92A8037C-2283-E266-A040-A9A0EC11A862}"/>
          </ac:spMkLst>
        </pc:spChg>
        <pc:spChg chg="mod">
          <ac:chgData name="Kate Sample" userId="ad24f2c8-db21-4b10-9534-7a98911ec180" providerId="ADAL" clId="{C9D5FCC2-313F-4ADF-852E-FBEE7C6548C8}" dt="2026-05-20T21:20:49.400" v="257" actId="20577"/>
          <ac:spMkLst>
            <pc:docMk/>
            <pc:sldMk cId="539582672" sldId="367"/>
            <ac:spMk id="13" creationId="{F6317587-F2DD-2677-8CF1-45B870EFF111}"/>
          </ac:spMkLst>
        </pc:spChg>
        <pc:picChg chg="add del mod">
          <ac:chgData name="Kate Sample" userId="ad24f2c8-db21-4b10-9534-7a98911ec180" providerId="ADAL" clId="{C9D5FCC2-313F-4ADF-852E-FBEE7C6548C8}" dt="2026-05-20T21:25:30.487" v="362" actId="478"/>
          <ac:picMkLst>
            <pc:docMk/>
            <pc:sldMk cId="539582672" sldId="367"/>
            <ac:picMk id="2" creationId="{A4697BBA-4A22-79D7-B91B-7C9EEA3680C7}"/>
          </ac:picMkLst>
        </pc:picChg>
        <pc:picChg chg="del">
          <ac:chgData name="Kate Sample" userId="ad24f2c8-db21-4b10-9534-7a98911ec180" providerId="ADAL" clId="{C9D5FCC2-313F-4ADF-852E-FBEE7C6548C8}" dt="2026-05-20T21:21:12.756" v="277" actId="478"/>
          <ac:picMkLst>
            <pc:docMk/>
            <pc:sldMk cId="539582672" sldId="367"/>
            <ac:picMk id="3" creationId="{AA69FCFF-38F2-F480-47B1-DA36A96C7BDE}"/>
          </ac:picMkLst>
        </pc:picChg>
        <pc:picChg chg="del">
          <ac:chgData name="Kate Sample" userId="ad24f2c8-db21-4b10-9534-7a98911ec180" providerId="ADAL" clId="{C9D5FCC2-313F-4ADF-852E-FBEE7C6548C8}" dt="2026-05-20T21:21:12.756" v="277" actId="478"/>
          <ac:picMkLst>
            <pc:docMk/>
            <pc:sldMk cId="539582672" sldId="367"/>
            <ac:picMk id="4" creationId="{347C8021-3603-7E4E-033A-0C66C709081D}"/>
          </ac:picMkLst>
        </pc:picChg>
        <pc:picChg chg="del">
          <ac:chgData name="Kate Sample" userId="ad24f2c8-db21-4b10-9534-7a98911ec180" providerId="ADAL" clId="{C9D5FCC2-313F-4ADF-852E-FBEE7C6548C8}" dt="2026-05-20T21:21:29.088" v="305" actId="478"/>
          <ac:picMkLst>
            <pc:docMk/>
            <pc:sldMk cId="539582672" sldId="367"/>
            <ac:picMk id="6" creationId="{8A5CDD49-027F-ED5A-901C-A339687E8E5C}"/>
          </ac:picMkLst>
        </pc:picChg>
        <pc:picChg chg="add mod modCrop">
          <ac:chgData name="Kate Sample" userId="ad24f2c8-db21-4b10-9534-7a98911ec180" providerId="ADAL" clId="{C9D5FCC2-313F-4ADF-852E-FBEE7C6548C8}" dt="2026-05-20T21:22:23.569" v="311" actId="1076"/>
          <ac:picMkLst>
            <pc:docMk/>
            <pc:sldMk cId="539582672" sldId="367"/>
            <ac:picMk id="11" creationId="{449A059A-6BFC-CE48-204D-07495D11509E}"/>
          </ac:picMkLst>
        </pc:picChg>
      </pc:sldChg>
      <pc:sldChg chg="delSp modSp mod">
        <pc:chgData name="Kate Sample" userId="ad24f2c8-db21-4b10-9534-7a98911ec180" providerId="ADAL" clId="{C9D5FCC2-313F-4ADF-852E-FBEE7C6548C8}" dt="2026-05-20T21:23:14.858" v="338" actId="14100"/>
        <pc:sldMkLst>
          <pc:docMk/>
          <pc:sldMk cId="2101830066" sldId="370"/>
        </pc:sldMkLst>
        <pc:spChg chg="mod">
          <ac:chgData name="Kate Sample" userId="ad24f2c8-db21-4b10-9534-7a98911ec180" providerId="ADAL" clId="{C9D5FCC2-313F-4ADF-852E-FBEE7C6548C8}" dt="2026-05-20T21:23:14.858" v="338" actId="14100"/>
          <ac:spMkLst>
            <pc:docMk/>
            <pc:sldMk cId="2101830066" sldId="370"/>
            <ac:spMk id="6" creationId="{C1A1AA57-3643-40B4-E876-CA3F3BED6C4E}"/>
          </ac:spMkLst>
        </pc:spChg>
        <pc:spChg chg="del mod">
          <ac:chgData name="Kate Sample" userId="ad24f2c8-db21-4b10-9534-7a98911ec180" providerId="ADAL" clId="{C9D5FCC2-313F-4ADF-852E-FBEE7C6548C8}" dt="2026-05-20T21:23:04.468" v="336" actId="478"/>
          <ac:spMkLst>
            <pc:docMk/>
            <pc:sldMk cId="2101830066" sldId="370"/>
            <ac:spMk id="12" creationId="{35F02D77-A42C-19A8-AEF3-24B75F09ABAE}"/>
          </ac:spMkLst>
        </pc:spChg>
        <pc:spChg chg="mod">
          <ac:chgData name="Kate Sample" userId="ad24f2c8-db21-4b10-9534-7a98911ec180" providerId="ADAL" clId="{C9D5FCC2-313F-4ADF-852E-FBEE7C6548C8}" dt="2026-05-20T21:23:09.484" v="337" actId="14100"/>
          <ac:spMkLst>
            <pc:docMk/>
            <pc:sldMk cId="2101830066" sldId="370"/>
            <ac:spMk id="13" creationId="{22FE8A82-59D0-791E-9BD2-24F96B48CFB0}"/>
          </ac:spMkLst>
        </pc:spChg>
        <pc:picChg chg="del">
          <ac:chgData name="Kate Sample" userId="ad24f2c8-db21-4b10-9534-7a98911ec180" providerId="ADAL" clId="{C9D5FCC2-313F-4ADF-852E-FBEE7C6548C8}" dt="2026-05-20T21:23:03.080" v="335" actId="478"/>
          <ac:picMkLst>
            <pc:docMk/>
            <pc:sldMk cId="2101830066" sldId="370"/>
            <ac:picMk id="3" creationId="{8380F2EE-654B-BA2E-19B7-1A3B259E87E1}"/>
          </ac:picMkLst>
        </pc:picChg>
        <pc:picChg chg="del">
          <ac:chgData name="Kate Sample" userId="ad24f2c8-db21-4b10-9534-7a98911ec180" providerId="ADAL" clId="{C9D5FCC2-313F-4ADF-852E-FBEE7C6548C8}" dt="2026-05-20T21:23:02.688" v="334" actId="478"/>
          <ac:picMkLst>
            <pc:docMk/>
            <pc:sldMk cId="2101830066" sldId="370"/>
            <ac:picMk id="7" creationId="{026FC811-7E7E-F8BE-B848-9610AF7AF205}"/>
          </ac:picMkLst>
        </pc:picChg>
        <pc:picChg chg="del">
          <ac:chgData name="Kate Sample" userId="ad24f2c8-db21-4b10-9534-7a98911ec180" providerId="ADAL" clId="{C9D5FCC2-313F-4ADF-852E-FBEE7C6548C8}" dt="2026-05-20T21:23:00.097" v="332" actId="478"/>
          <ac:picMkLst>
            <pc:docMk/>
            <pc:sldMk cId="2101830066" sldId="370"/>
            <ac:picMk id="16" creationId="{87F3BD8F-4B1A-8CE3-CCA6-349C01AFDA0F}"/>
          </ac:picMkLst>
        </pc:picChg>
      </pc:sldChg>
      <pc:sldChg chg="modSp mod modNotesTx">
        <pc:chgData name="Kate Sample" userId="ad24f2c8-db21-4b10-9534-7a98911ec180" providerId="ADAL" clId="{C9D5FCC2-313F-4ADF-852E-FBEE7C6548C8}" dt="2026-05-20T21:06:59.307" v="104" actId="20577"/>
        <pc:sldMkLst>
          <pc:docMk/>
          <pc:sldMk cId="3146650398" sldId="373"/>
        </pc:sldMkLst>
        <pc:spChg chg="mod">
          <ac:chgData name="Kate Sample" userId="ad24f2c8-db21-4b10-9534-7a98911ec180" providerId="ADAL" clId="{C9D5FCC2-313F-4ADF-852E-FBEE7C6548C8}" dt="2026-05-20T21:06:59.307" v="104" actId="20577"/>
          <ac:spMkLst>
            <pc:docMk/>
            <pc:sldMk cId="3146650398" sldId="373"/>
            <ac:spMk id="5" creationId="{D88E99B0-1B26-1D8A-9806-59F760886E6D}"/>
          </ac:spMkLst>
        </pc:spChg>
      </pc:sldChg>
      <pc:sldChg chg="modNotesTx">
        <pc:chgData name="Kate Sample" userId="ad24f2c8-db21-4b10-9534-7a98911ec180" providerId="ADAL" clId="{C9D5FCC2-313F-4ADF-852E-FBEE7C6548C8}" dt="2026-05-20T21:07:47.824" v="110" actId="20577"/>
        <pc:sldMkLst>
          <pc:docMk/>
          <pc:sldMk cId="2945481446" sldId="374"/>
        </pc:sldMkLst>
      </pc:sldChg>
      <pc:sldChg chg="del">
        <pc:chgData name="Kate Sample" userId="ad24f2c8-db21-4b10-9534-7a98911ec180" providerId="ADAL" clId="{C9D5FCC2-313F-4ADF-852E-FBEE7C6548C8}" dt="2026-05-20T21:02:44.750" v="8" actId="47"/>
        <pc:sldMkLst>
          <pc:docMk/>
          <pc:sldMk cId="3382106017" sldId="375"/>
        </pc:sldMkLst>
      </pc:sldChg>
      <pc:sldChg chg="addSp modSp mod">
        <pc:chgData name="Kate Sample" userId="ad24f2c8-db21-4b10-9534-7a98911ec180" providerId="ADAL" clId="{C9D5FCC2-313F-4ADF-852E-FBEE7C6548C8}" dt="2026-05-20T21:09:48.967" v="130" actId="1076"/>
        <pc:sldMkLst>
          <pc:docMk/>
          <pc:sldMk cId="2073292343" sldId="377"/>
        </pc:sldMkLst>
        <pc:spChg chg="mod">
          <ac:chgData name="Kate Sample" userId="ad24f2c8-db21-4b10-9534-7a98911ec180" providerId="ADAL" clId="{C9D5FCC2-313F-4ADF-852E-FBEE7C6548C8}" dt="2026-05-20T21:09:34.054" v="125" actId="1076"/>
          <ac:spMkLst>
            <pc:docMk/>
            <pc:sldMk cId="2073292343" sldId="377"/>
            <ac:spMk id="3" creationId="{28B780E6-0E95-7CDA-E22C-2D09D891A4BE}"/>
          </ac:spMkLst>
        </pc:spChg>
        <pc:picChg chg="add mod">
          <ac:chgData name="Kate Sample" userId="ad24f2c8-db21-4b10-9534-7a98911ec180" providerId="ADAL" clId="{C9D5FCC2-313F-4ADF-852E-FBEE7C6548C8}" dt="2026-05-20T21:09:44.972" v="128" actId="1076"/>
          <ac:picMkLst>
            <pc:docMk/>
            <pc:sldMk cId="2073292343" sldId="377"/>
            <ac:picMk id="2" creationId="{6EA8C550-40C2-D992-F7F3-76AF1757B82E}"/>
          </ac:picMkLst>
        </pc:picChg>
        <pc:picChg chg="ord">
          <ac:chgData name="Kate Sample" userId="ad24f2c8-db21-4b10-9534-7a98911ec180" providerId="ADAL" clId="{C9D5FCC2-313F-4ADF-852E-FBEE7C6548C8}" dt="2026-05-20T21:09:38.226" v="126" actId="167"/>
          <ac:picMkLst>
            <pc:docMk/>
            <pc:sldMk cId="2073292343" sldId="377"/>
            <ac:picMk id="4" creationId="{963A0AAF-1C93-CF3F-E2F6-417CC99F7DFA}"/>
          </ac:picMkLst>
        </pc:picChg>
        <pc:picChg chg="add mod">
          <ac:chgData name="Kate Sample" userId="ad24f2c8-db21-4b10-9534-7a98911ec180" providerId="ADAL" clId="{C9D5FCC2-313F-4ADF-852E-FBEE7C6548C8}" dt="2026-05-20T21:09:48.967" v="130" actId="1076"/>
          <ac:picMkLst>
            <pc:docMk/>
            <pc:sldMk cId="2073292343" sldId="377"/>
            <ac:picMk id="5" creationId="{7B1A3388-26F5-A1CA-1E98-1B8CDA116C81}"/>
          </ac:picMkLst>
        </pc:picChg>
      </pc:sldChg>
      <pc:sldChg chg="add">
        <pc:chgData name="Kate Sample" userId="ad24f2c8-db21-4b10-9534-7a98911ec180" providerId="ADAL" clId="{C9D5FCC2-313F-4ADF-852E-FBEE7C6548C8}" dt="2026-05-20T21:02:57.487" v="9"/>
        <pc:sldMkLst>
          <pc:docMk/>
          <pc:sldMk cId="3194205758" sldId="383"/>
        </pc:sldMkLst>
      </pc:sldChg>
      <pc:sldChg chg="del">
        <pc:chgData name="Kate Sample" userId="ad24f2c8-db21-4b10-9534-7a98911ec180" providerId="ADAL" clId="{C9D5FCC2-313F-4ADF-852E-FBEE7C6548C8}" dt="2026-05-20T21:39:01.060" v="709" actId="47"/>
        <pc:sldMkLst>
          <pc:docMk/>
          <pc:sldMk cId="1052796009" sldId="397"/>
        </pc:sldMkLst>
      </pc:sldChg>
      <pc:sldChg chg="del">
        <pc:chgData name="Kate Sample" userId="ad24f2c8-db21-4b10-9534-7a98911ec180" providerId="ADAL" clId="{C9D5FCC2-313F-4ADF-852E-FBEE7C6548C8}" dt="2026-05-20T21:39:13.767" v="710" actId="47"/>
        <pc:sldMkLst>
          <pc:docMk/>
          <pc:sldMk cId="3149080204" sldId="398"/>
        </pc:sldMkLst>
      </pc:sldChg>
      <pc:sldChg chg="addSp delSp modSp mod">
        <pc:chgData name="Kate Sample" userId="ad24f2c8-db21-4b10-9534-7a98911ec180" providerId="ADAL" clId="{C9D5FCC2-313F-4ADF-852E-FBEE7C6548C8}" dt="2026-05-20T21:24:49.081" v="355" actId="1036"/>
        <pc:sldMkLst>
          <pc:docMk/>
          <pc:sldMk cId="514040385" sldId="399"/>
        </pc:sldMkLst>
        <pc:spChg chg="mod">
          <ac:chgData name="Kate Sample" userId="ad24f2c8-db21-4b10-9534-7a98911ec180" providerId="ADAL" clId="{C9D5FCC2-313F-4ADF-852E-FBEE7C6548C8}" dt="2026-05-20T21:24:36.526" v="351" actId="1076"/>
          <ac:spMkLst>
            <pc:docMk/>
            <pc:sldMk cId="514040385" sldId="399"/>
            <ac:spMk id="3" creationId="{F388323A-33FC-4140-6DF5-E586519F4E16}"/>
          </ac:spMkLst>
        </pc:spChg>
        <pc:spChg chg="del">
          <ac:chgData name="Kate Sample" userId="ad24f2c8-db21-4b10-9534-7a98911ec180" providerId="ADAL" clId="{C9D5FCC2-313F-4ADF-852E-FBEE7C6548C8}" dt="2026-05-20T21:24:06.603" v="340" actId="478"/>
          <ac:spMkLst>
            <pc:docMk/>
            <pc:sldMk cId="514040385" sldId="399"/>
            <ac:spMk id="9" creationId="{B9B88500-7E44-7E93-CC7B-22F05FF0BE0E}"/>
          </ac:spMkLst>
        </pc:spChg>
        <pc:picChg chg="add mod">
          <ac:chgData name="Kate Sample" userId="ad24f2c8-db21-4b10-9534-7a98911ec180" providerId="ADAL" clId="{C9D5FCC2-313F-4ADF-852E-FBEE7C6548C8}" dt="2026-05-20T21:24:49.081" v="355" actId="1036"/>
          <ac:picMkLst>
            <pc:docMk/>
            <pc:sldMk cId="514040385" sldId="399"/>
            <ac:picMk id="2" creationId="{74D84659-D2FB-3B0B-B6F2-C9D7E234CDA1}"/>
          </ac:picMkLst>
        </pc:picChg>
        <pc:picChg chg="mod">
          <ac:chgData name="Kate Sample" userId="ad24f2c8-db21-4b10-9534-7a98911ec180" providerId="ADAL" clId="{C9D5FCC2-313F-4ADF-852E-FBEE7C6548C8}" dt="2026-05-20T21:24:38.286" v="352" actId="1076"/>
          <ac:picMkLst>
            <pc:docMk/>
            <pc:sldMk cId="514040385" sldId="399"/>
            <ac:picMk id="12" creationId="{EE008104-B07E-DCC7-7D73-524EBEB13AA0}"/>
          </ac:picMkLst>
        </pc:picChg>
      </pc:sldChg>
      <pc:sldChg chg="modSp mod modNotesTx">
        <pc:chgData name="Kate Sample" userId="ad24f2c8-db21-4b10-9534-7a98911ec180" providerId="ADAL" clId="{C9D5FCC2-313F-4ADF-852E-FBEE7C6548C8}" dt="2026-05-20T21:38:14.937" v="704" actId="1076"/>
        <pc:sldMkLst>
          <pc:docMk/>
          <pc:sldMk cId="2851751997" sldId="401"/>
        </pc:sldMkLst>
        <pc:spChg chg="mod">
          <ac:chgData name="Kate Sample" userId="ad24f2c8-db21-4b10-9534-7a98911ec180" providerId="ADAL" clId="{C9D5FCC2-313F-4ADF-852E-FBEE7C6548C8}" dt="2026-05-20T21:38:05.499" v="700" actId="1076"/>
          <ac:spMkLst>
            <pc:docMk/>
            <pc:sldMk cId="2851751997" sldId="401"/>
            <ac:spMk id="6" creationId="{43795312-585E-D884-C068-0DE69489875F}"/>
          </ac:spMkLst>
        </pc:spChg>
        <pc:spChg chg="mod">
          <ac:chgData name="Kate Sample" userId="ad24f2c8-db21-4b10-9534-7a98911ec180" providerId="ADAL" clId="{C9D5FCC2-313F-4ADF-852E-FBEE7C6548C8}" dt="2026-05-20T21:36:52.780" v="615" actId="1076"/>
          <ac:spMkLst>
            <pc:docMk/>
            <pc:sldMk cId="2851751997" sldId="401"/>
            <ac:spMk id="13" creationId="{EA308289-FA0B-DAE7-6AA3-B18FA15A2E5C}"/>
          </ac:spMkLst>
        </pc:spChg>
        <pc:picChg chg="mod">
          <ac:chgData name="Kate Sample" userId="ad24f2c8-db21-4b10-9534-7a98911ec180" providerId="ADAL" clId="{C9D5FCC2-313F-4ADF-852E-FBEE7C6548C8}" dt="2026-05-20T21:38:14.937" v="704" actId="1076"/>
          <ac:picMkLst>
            <pc:docMk/>
            <pc:sldMk cId="2851751997" sldId="401"/>
            <ac:picMk id="3" creationId="{4D7C27F2-AD52-E6D5-2702-22021BE90466}"/>
          </ac:picMkLst>
        </pc:picChg>
      </pc:sldChg>
      <pc:sldChg chg="del">
        <pc:chgData name="Kate Sample" userId="ad24f2c8-db21-4b10-9534-7a98911ec180" providerId="ADAL" clId="{C9D5FCC2-313F-4ADF-852E-FBEE7C6548C8}" dt="2026-05-20T21:38:48.786" v="706" actId="47"/>
        <pc:sldMkLst>
          <pc:docMk/>
          <pc:sldMk cId="4149238266" sldId="402"/>
        </pc:sldMkLst>
      </pc:sldChg>
      <pc:sldChg chg="del">
        <pc:chgData name="Kate Sample" userId="ad24f2c8-db21-4b10-9534-7a98911ec180" providerId="ADAL" clId="{C9D5FCC2-313F-4ADF-852E-FBEE7C6548C8}" dt="2026-05-20T21:38:39.260" v="705" actId="47"/>
        <pc:sldMkLst>
          <pc:docMk/>
          <pc:sldMk cId="3890544019" sldId="403"/>
        </pc:sldMkLst>
      </pc:sldChg>
      <pc:sldChg chg="del">
        <pc:chgData name="Kate Sample" userId="ad24f2c8-db21-4b10-9534-7a98911ec180" providerId="ADAL" clId="{C9D5FCC2-313F-4ADF-852E-FBEE7C6548C8}" dt="2026-05-20T21:38:51.553" v="708" actId="47"/>
        <pc:sldMkLst>
          <pc:docMk/>
          <pc:sldMk cId="1167406413" sldId="404"/>
        </pc:sldMkLst>
      </pc:sldChg>
      <pc:sldChg chg="del">
        <pc:chgData name="Kate Sample" userId="ad24f2c8-db21-4b10-9534-7a98911ec180" providerId="ADAL" clId="{C9D5FCC2-313F-4ADF-852E-FBEE7C6548C8}" dt="2026-05-20T21:38:50.357" v="707" actId="47"/>
        <pc:sldMkLst>
          <pc:docMk/>
          <pc:sldMk cId="2568665595" sldId="405"/>
        </pc:sldMkLst>
      </pc:sldChg>
      <pc:sldChg chg="addSp delSp modSp mod">
        <pc:chgData name="Kate Sample" userId="ad24f2c8-db21-4b10-9534-7a98911ec180" providerId="ADAL" clId="{C9D5FCC2-313F-4ADF-852E-FBEE7C6548C8}" dt="2026-05-20T21:43:31.639" v="779" actId="1076"/>
        <pc:sldMkLst>
          <pc:docMk/>
          <pc:sldMk cId="1238411084" sldId="407"/>
        </pc:sldMkLst>
        <pc:spChg chg="mod">
          <ac:chgData name="Kate Sample" userId="ad24f2c8-db21-4b10-9534-7a98911ec180" providerId="ADAL" clId="{C9D5FCC2-313F-4ADF-852E-FBEE7C6548C8}" dt="2026-05-20T21:43:31.639" v="779" actId="1076"/>
          <ac:spMkLst>
            <pc:docMk/>
            <pc:sldMk cId="1238411084" sldId="407"/>
            <ac:spMk id="5" creationId="{1546983D-FE74-7D18-5A9F-780B1C0F074B}"/>
          </ac:spMkLst>
        </pc:spChg>
        <pc:spChg chg="mod">
          <ac:chgData name="Kate Sample" userId="ad24f2c8-db21-4b10-9534-7a98911ec180" providerId="ADAL" clId="{C9D5FCC2-313F-4ADF-852E-FBEE7C6548C8}" dt="2026-05-20T21:40:53.150" v="729" actId="14100"/>
          <ac:spMkLst>
            <pc:docMk/>
            <pc:sldMk cId="1238411084" sldId="407"/>
            <ac:spMk id="11" creationId="{371A4286-F9DC-D6CF-6B69-AEA923DE1FFA}"/>
          </ac:spMkLst>
        </pc:spChg>
        <pc:picChg chg="add mod">
          <ac:chgData name="Kate Sample" userId="ad24f2c8-db21-4b10-9534-7a98911ec180" providerId="ADAL" clId="{C9D5FCC2-313F-4ADF-852E-FBEE7C6548C8}" dt="2026-05-20T21:42:29.996" v="768" actId="14100"/>
          <ac:picMkLst>
            <pc:docMk/>
            <pc:sldMk cId="1238411084" sldId="407"/>
            <ac:picMk id="4" creationId="{B9653C53-165A-47BE-4B06-D0D5F0512432}"/>
          </ac:picMkLst>
        </pc:picChg>
        <pc:picChg chg="del">
          <ac:chgData name="Kate Sample" userId="ad24f2c8-db21-4b10-9534-7a98911ec180" providerId="ADAL" clId="{C9D5FCC2-313F-4ADF-852E-FBEE7C6548C8}" dt="2026-05-20T21:40:54.553" v="730" actId="478"/>
          <ac:picMkLst>
            <pc:docMk/>
            <pc:sldMk cId="1238411084" sldId="407"/>
            <ac:picMk id="7" creationId="{57D60C1A-31FB-C737-6E36-E0774DE11663}"/>
          </ac:picMkLst>
        </pc:picChg>
      </pc:sldChg>
      <pc:sldChg chg="addSp delSp modSp mod">
        <pc:chgData name="Kate Sample" userId="ad24f2c8-db21-4b10-9534-7a98911ec180" providerId="ADAL" clId="{C9D5FCC2-313F-4ADF-852E-FBEE7C6548C8}" dt="2026-05-20T21:44:19.176" v="786" actId="14100"/>
        <pc:sldMkLst>
          <pc:docMk/>
          <pc:sldMk cId="2238548650" sldId="408"/>
        </pc:sldMkLst>
        <pc:spChg chg="mod">
          <ac:chgData name="Kate Sample" userId="ad24f2c8-db21-4b10-9534-7a98911ec180" providerId="ADAL" clId="{C9D5FCC2-313F-4ADF-852E-FBEE7C6548C8}" dt="2026-05-20T21:44:19.176" v="786" actId="14100"/>
          <ac:spMkLst>
            <pc:docMk/>
            <pc:sldMk cId="2238548650" sldId="408"/>
            <ac:spMk id="5" creationId="{0E7F5F29-6119-2914-B0B1-FCF9FBA32E8F}"/>
          </ac:spMkLst>
        </pc:spChg>
        <pc:spChg chg="mod">
          <ac:chgData name="Kate Sample" userId="ad24f2c8-db21-4b10-9534-7a98911ec180" providerId="ADAL" clId="{C9D5FCC2-313F-4ADF-852E-FBEE7C6548C8}" dt="2026-05-20T21:41:24.361" v="759" actId="14100"/>
          <ac:spMkLst>
            <pc:docMk/>
            <pc:sldMk cId="2238548650" sldId="408"/>
            <ac:spMk id="11" creationId="{ADE10B7F-3A77-57F8-5F57-EBB4A3A8B0E5}"/>
          </ac:spMkLst>
        </pc:spChg>
        <pc:picChg chg="add mod">
          <ac:chgData name="Kate Sample" userId="ad24f2c8-db21-4b10-9534-7a98911ec180" providerId="ADAL" clId="{C9D5FCC2-313F-4ADF-852E-FBEE7C6548C8}" dt="2026-05-20T21:42:02.780" v="764" actId="1076"/>
          <ac:picMkLst>
            <pc:docMk/>
            <pc:sldMk cId="2238548650" sldId="408"/>
            <ac:picMk id="4" creationId="{6A1C9BA0-D742-7858-7700-D48ECFF495F9}"/>
          </ac:picMkLst>
        </pc:picChg>
        <pc:picChg chg="del">
          <ac:chgData name="Kate Sample" userId="ad24f2c8-db21-4b10-9534-7a98911ec180" providerId="ADAL" clId="{C9D5FCC2-313F-4ADF-852E-FBEE7C6548C8}" dt="2026-05-20T21:41:14.904" v="755" actId="478"/>
          <ac:picMkLst>
            <pc:docMk/>
            <pc:sldMk cId="2238548650" sldId="408"/>
            <ac:picMk id="7" creationId="{A572911E-9C8E-697E-97A1-A3CE9F03AFF1}"/>
          </ac:picMkLst>
        </pc:picChg>
      </pc:sldChg>
      <pc:sldChg chg="addSp delSp modSp add mod ord modNotesTx">
        <pc:chgData name="Kate Sample" userId="ad24f2c8-db21-4b10-9534-7a98911ec180" providerId="ADAL" clId="{C9D5FCC2-313F-4ADF-852E-FBEE7C6548C8}" dt="2026-05-20T21:35:21.785" v="526" actId="20577"/>
        <pc:sldMkLst>
          <pc:docMk/>
          <pc:sldMk cId="4136984604" sldId="409"/>
        </pc:sldMkLst>
        <pc:spChg chg="mod">
          <ac:chgData name="Kate Sample" userId="ad24f2c8-db21-4b10-9534-7a98911ec180" providerId="ADAL" clId="{C9D5FCC2-313F-4ADF-852E-FBEE7C6548C8}" dt="2026-05-20T21:34:50.874" v="522" actId="14100"/>
          <ac:spMkLst>
            <pc:docMk/>
            <pc:sldMk cId="4136984604" sldId="409"/>
            <ac:spMk id="5" creationId="{16A66374-BEC6-9F1A-B420-12A4BEFC2428}"/>
          </ac:spMkLst>
        </pc:spChg>
        <pc:spChg chg="mod">
          <ac:chgData name="Kate Sample" userId="ad24f2c8-db21-4b10-9534-7a98911ec180" providerId="ADAL" clId="{C9D5FCC2-313F-4ADF-852E-FBEE7C6548C8}" dt="2026-05-20T21:25:19.484" v="359" actId="20577"/>
          <ac:spMkLst>
            <pc:docMk/>
            <pc:sldMk cId="4136984604" sldId="409"/>
            <ac:spMk id="10" creationId="{E6FF7282-C38C-CBCF-AE51-72628EFAFE28}"/>
          </ac:spMkLst>
        </pc:spChg>
        <pc:spChg chg="mod">
          <ac:chgData name="Kate Sample" userId="ad24f2c8-db21-4b10-9534-7a98911ec180" providerId="ADAL" clId="{C9D5FCC2-313F-4ADF-852E-FBEE7C6548C8}" dt="2026-05-20T21:30:29.601" v="430" actId="20577"/>
          <ac:spMkLst>
            <pc:docMk/>
            <pc:sldMk cId="4136984604" sldId="409"/>
            <ac:spMk id="13" creationId="{CF0368C4-0016-8865-909A-7C7CF7344984}"/>
          </ac:spMkLst>
        </pc:spChg>
        <pc:picChg chg="del mod">
          <ac:chgData name="Kate Sample" userId="ad24f2c8-db21-4b10-9534-7a98911ec180" providerId="ADAL" clId="{C9D5FCC2-313F-4ADF-852E-FBEE7C6548C8}" dt="2026-05-20T21:25:28.371" v="361" actId="478"/>
          <ac:picMkLst>
            <pc:docMk/>
            <pc:sldMk cId="4136984604" sldId="409"/>
            <ac:picMk id="2" creationId="{2D72D32E-792D-9F3B-A67F-D5BE2EA8396A}"/>
          </ac:picMkLst>
        </pc:picChg>
        <pc:picChg chg="add mod">
          <ac:chgData name="Kate Sample" userId="ad24f2c8-db21-4b10-9534-7a98911ec180" providerId="ADAL" clId="{C9D5FCC2-313F-4ADF-852E-FBEE7C6548C8}" dt="2026-05-20T21:31:31.307" v="456" actId="1076"/>
          <ac:picMkLst>
            <pc:docMk/>
            <pc:sldMk cId="4136984604" sldId="409"/>
            <ac:picMk id="4" creationId="{5320A8A3-730E-8834-A221-66CD28EED4F9}"/>
          </ac:picMkLst>
        </pc:picChg>
        <pc:picChg chg="del">
          <ac:chgData name="Kate Sample" userId="ad24f2c8-db21-4b10-9534-7a98911ec180" providerId="ADAL" clId="{C9D5FCC2-313F-4ADF-852E-FBEE7C6548C8}" dt="2026-05-20T21:30:32.009" v="431" actId="478"/>
          <ac:picMkLst>
            <pc:docMk/>
            <pc:sldMk cId="4136984604" sldId="409"/>
            <ac:picMk id="11" creationId="{C6FB3DB7-9027-E59C-D2CD-A51D36F85086}"/>
          </ac:picMkLst>
        </pc:picChg>
      </pc:sldChg>
      <pc:sldMasterChg chg="delSldLayout">
        <pc:chgData name="Kate Sample" userId="ad24f2c8-db21-4b10-9534-7a98911ec180" providerId="ADAL" clId="{C9D5FCC2-313F-4ADF-852E-FBEE7C6548C8}" dt="2026-05-20T21:02:44.750" v="8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0T21:02:44.750" v="8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8EFEC-823A-E738-6E8A-45CA6B5D1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7E6CA9-ACCB-A38E-3018-22FB87F60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FC467-C7F2-3521-FD50-CDFC577A9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Challenge Tasks</a:t>
            </a:r>
            <a:r>
              <a:rPr lang="en-US" dirty="0"/>
              <a:t>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Change the program for the research device so it is activated by a different color.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does it do when used on the animals you built?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 should try the code provided 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building instructions in Book 2 to attach the sensor and hub to the research device model.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Teams will learn about more jobs in the next session. There are jobs listed on pages 5, 28 and 29 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24F40-C61D-B1BB-0072-9D81DFA151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58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9537-4059-815D-C798-EF1C8A5B5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E4AD46-A9E3-88C3-5966-A0DE69BE8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AC36F5-8659-8432-06AE-8CB983274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6C7B2-378B-013E-2A2D-10C761F09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232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2D61-F21F-32E8-99E3-C7F33A81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B9975-D96E-DD31-6EF9-53F0F434A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B0F7E-2BB3-947B-26D8-55CCAA2B4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98A2D-AD33-81A5-E6E2-8F29BC801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50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Talk about the tools and technology used to work in the rainforest.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Share what they have learned about biodiversity so far.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Keep the research device assembled. </a:t>
            </a:r>
          </a:p>
          <a:p>
            <a:pPr marL="171450" indent="-171450">
              <a:buFontTx/>
              <a:buChar char="-"/>
            </a:pPr>
            <a:r>
              <a:rPr lang="en-US" dirty="0"/>
              <a:t>Make sure to charge your LEGO Education set for the next session.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</a:rPr>
              <a:t>the coding and lifts that scientists use in the rainforest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they learned about last session. 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​</a:t>
            </a:r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Be Inclusive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inclusion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inclusion </a:t>
            </a:r>
            <a:r>
              <a:rPr lang="en-US" dirty="0"/>
              <a:t>is. Have the team provide examples of this Core Value.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Have everyone draw a picture of an example of </a:t>
            </a:r>
            <a:r>
              <a:rPr lang="en-US" b="1" dirty="0"/>
              <a:t>inclusion </a:t>
            </a:r>
            <a:r>
              <a:rPr lang="en-US" dirty="0"/>
              <a:t>on the Core Values page in their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tools used to study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tools are needed for animal observation?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tools are used to document or study plants?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Select a tool to build with your team.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prototyping pieces in Bag 9-13 to create a tool used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Put the tool on the mat.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Encourage the team to build tools using the prototyping pieces. 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could test the research device with the animals they built in Session 2.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 the children to use words they have learned in previous sessions.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tools used to study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tools are needed for animal observation?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tools are used to document or study plants?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Select a tool to build with your team.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prototyping pieces in Bag 9-13 to create a tool used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Put the tool on the mat.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Encourage the team to build tools using the prototyping pieces. 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could test the research device with the animals they built in Session 2.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 the children to use words they have learned in previous sessions.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0C326-33EF-2561-4C3F-608BB84E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99AE05-B540-2EE8-694D-5C089E574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6FC95-09E9-568A-7D10-266D8FE3F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C543B-32B3-FC48-F554-635B03068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601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FECD7-D27C-7EED-21AF-13651ED3F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53A926-C441-8651-20EA-353EEA0F12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9875FC-5777-4D0D-CCD2-B8CF4355D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building instructions in Book 2 and Bag 8 to build the research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Try the program provided in the box below to activate the research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Take turns moving the research device to different places on the mat.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does it do?</a:t>
            </a:r>
          </a:p>
          <a:p>
            <a:pPr marL="171450" indent="-171450">
              <a:buFont typeface="Calibri"/>
              <a:buChar char="-"/>
            </a:pPr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 should try the code provided 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building instructions in Book 2 to attach the sensor and hub to the research device model.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Teams will learn about more jobs in the next session. There are jobs listed on pages 5, 28 and 29 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EC499-6265-8B3E-AD36-185B04250E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229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544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73258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051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53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31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841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4099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03203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0995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79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1793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4377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14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SESSION 6</a:t>
            </a:r>
            <a:endParaRPr kumimoji="0" lang="en-US" sz="4800" b="1" i="0" u="none" strike="noStrike" kern="1200" cap="none" spc="25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Research Tools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94640" y="1413163"/>
            <a:ext cx="4261981" cy="30468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build tools used by scientists to student animals in the rainforest.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add the sensor and hub to the research device model.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56557" dir="8100000" algn="tr" rotWithShape="0">
                  <a:srgbClr val="482166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Students will learn about the types of tools and technology used in the rainforest to study plants and animals and the jobs of those who use them. </a:t>
            </a: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736E3A77-FA25-3BCD-F100-5672D71D1F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5851" y="4460032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352CDD1C-6D12-900E-DFB8-9E89889134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219" y="532697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EEBAE-3929-8E84-C685-21E8463A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1BF638-952B-10FD-75F2-4D1FEB62937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05A100D4-2CCD-718E-7F88-C352F4AD72E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43AC362E-DA5B-4DDF-7F7C-9D31EFE23BD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Challenge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A308289-FA0B-DAE7-6AA3-B18FA15A2E5C}"/>
              </a:ext>
            </a:extLst>
          </p:cNvPr>
          <p:cNvSpPr txBox="1">
            <a:spLocks/>
          </p:cNvSpPr>
          <p:nvPr/>
        </p:nvSpPr>
        <p:spPr>
          <a:xfrm>
            <a:off x="1886658" y="932813"/>
            <a:ext cx="9596580" cy="14758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Change the program so </a:t>
            </a: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the research device is activated by a different color.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B1A8676-4B44-0A88-F0F2-2FDEA11AFC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A99F6FA-CB7D-CA85-2BDF-EDAF50C3907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7444FA16-333C-0963-1A55-3C41BB1A1A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3795312-585E-D884-C068-0DE69489875F}"/>
              </a:ext>
            </a:extLst>
          </p:cNvPr>
          <p:cNvSpPr txBox="1"/>
          <p:nvPr/>
        </p:nvSpPr>
        <p:spPr>
          <a:xfrm>
            <a:off x="708762" y="2546764"/>
            <a:ext cx="48023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does it do when used with the animals you built?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your ideas on page 19 of your Engineering Notebook.</a:t>
            </a:r>
          </a:p>
        </p:txBody>
      </p:sp>
      <p:pic>
        <p:nvPicPr>
          <p:cNvPr id="3" name="Picture 2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4D7C27F2-AD52-E6D5-2702-22021BE904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5412260" y="2237112"/>
            <a:ext cx="6645128" cy="38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51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FE22-B196-FBE2-5592-A492EB9AF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0982E3-6BB5-EC2A-6B74-9F76874371D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D85C67E3-EFF0-EB67-564C-5E06F1CA7B6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D6609E64-6B65-4949-A094-363B49A472D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71A4286-F9DC-D6CF-6B69-AEA923DE1FFA}"/>
              </a:ext>
            </a:extLst>
          </p:cNvPr>
          <p:cNvSpPr txBox="1">
            <a:spLocks/>
          </p:cNvSpPr>
          <p:nvPr/>
        </p:nvSpPr>
        <p:spPr>
          <a:xfrm>
            <a:off x="1357084" y="1250984"/>
            <a:ext cx="5008879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Wildlife Biologist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1C165F-D67D-A52A-7BC3-678ABDC46435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953F08-2A74-E4A4-4FA0-412BDEF4A6FE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299AB513-2E3A-318F-C134-1596B33ED0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546983D-FE74-7D18-5A9F-780B1C0F074B}"/>
              </a:ext>
            </a:extLst>
          </p:cNvPr>
          <p:cNvSpPr txBox="1"/>
          <p:nvPr/>
        </p:nvSpPr>
        <p:spPr>
          <a:xfrm>
            <a:off x="6403699" y="1455897"/>
            <a:ext cx="53311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wildlife biologist studies animals in the rainforest to learn how they live and what they need to survive.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help protect animals by finding ways to keep their homes safe.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tools like cameras and trackers to safely watch animals in their habitats.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53C53-165A-47BE-4B06-D0D5F0512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3" y="2175217"/>
            <a:ext cx="5581941" cy="368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11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60BD4-7BC7-4B2A-DB24-BA06008D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9C8983-D2C6-EF73-3F50-BB987C89D63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BD10BC6-3444-FCFE-BCCC-6975F751F2A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88DE9983-0A3F-78A0-7F19-92FEA1FCC01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10B7F-3A77-57F8-5F57-EBB4A3A8B0E5}"/>
              </a:ext>
            </a:extLst>
          </p:cNvPr>
          <p:cNvSpPr txBox="1">
            <a:spLocks/>
          </p:cNvSpPr>
          <p:nvPr/>
        </p:nvSpPr>
        <p:spPr>
          <a:xfrm>
            <a:off x="1357084" y="1250984"/>
            <a:ext cx="6724235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Conservation Scientist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1FF6AC-10DA-5D97-3F32-3A16CCCFFE23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D2AB2B7-9014-5D6E-CC50-76C964CEAA7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73E22ADE-F5F3-B669-2EEF-C91886DEC5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7F5F29-6119-2914-B0B1-FCF9FBA32E8F}"/>
              </a:ext>
            </a:extLst>
          </p:cNvPr>
          <p:cNvSpPr txBox="1"/>
          <p:nvPr/>
        </p:nvSpPr>
        <p:spPr>
          <a:xfrm>
            <a:off x="6388442" y="1976336"/>
            <a:ext cx="53463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conservation scientist helps take care of the rainforest and the animals that live there.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find ways to protect nature and fix places that have been damaged.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maps and computer tools to plan how to protect nature and fix damaged areas.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1C9BA0-D742-7858-7700-D48ECFF49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3" y="2175218"/>
            <a:ext cx="5492329" cy="36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48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Share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760649" y="2473638"/>
            <a:ext cx="715145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tools and technology are used in the rainforest?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have you learned about biodiversity? 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219DFFD6-7D43-4B21-A711-CA732BAD9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uLnTx/>
                <a:uFillTx/>
                <a:latin typeface="Roboto Medium"/>
                <a:ea typeface="Roboto Medium"/>
                <a:cs typeface="Roboto Medium"/>
              </a:rPr>
              <a:t>Clean Up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62634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Discussion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412ED7-724B-43F2-5668-B1BC9DE59762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8694BDB4-3BA3-A2EE-F0E6-73961A45D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1782556B-DEF2-FB6B-4440-650F4EA21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57277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Research: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careful study of something in order to find out information about it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endParaRPr lang="en-US" dirty="0">
              <a:solidFill>
                <a:prstClr val="black"/>
              </a:solidFill>
              <a:latin typeface="Roboto"/>
              <a:ea typeface="Roboto"/>
              <a:cs typeface="Roboto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Tool: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any thing that helps to get something done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1" descr="Use of ChatGPT in modern academic research – Science Huβ Publishing-  Leading the Information Highway">
            <a:extLst>
              <a:ext uri="{FF2B5EF4-FFF2-40B4-BE49-F238E27FC236}">
                <a16:creationId xmlns:a16="http://schemas.microsoft.com/office/drawing/2014/main" id="{2EACA385-31DE-88A2-06B0-4E2CD9F872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1520" y="1313120"/>
            <a:ext cx="3657600" cy="1463040"/>
          </a:xfrm>
          <a:prstGeom prst="rect">
            <a:avLst/>
          </a:prstGeom>
        </p:spPr>
      </p:pic>
      <p:pic>
        <p:nvPicPr>
          <p:cNvPr id="7" name="Picture 6" descr="Free picture: laptop computer, map, plan, journey, photo camera, pencil">
            <a:extLst>
              <a:ext uri="{FF2B5EF4-FFF2-40B4-BE49-F238E27FC236}">
                <a16:creationId xmlns:a16="http://schemas.microsoft.com/office/drawing/2014/main" id="{FA559587-10BB-6362-90D6-1F31CE7AB4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1520" y="3647384"/>
            <a:ext cx="3657600" cy="238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Introduction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Can your team provide examples of how they have used inclusion?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7" name="Picture 6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3ED258C4-2247-9C57-2250-A8C62D6F28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48A30-FB3B-42D3-C649-B43DF6ED3E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A18225-ACDA-295E-F27F-22513EF10268}"/>
              </a:ext>
            </a:extLst>
          </p:cNvPr>
          <p:cNvSpPr txBox="1"/>
          <p:nvPr/>
        </p:nvSpPr>
        <p:spPr>
          <a:xfrm>
            <a:off x="3550099" y="2584502"/>
            <a:ext cx="604430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respect each other and embrace our differences.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963A0AAF-1C93-CF3F-E2F6-417CC99F7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751467"/>
            <a:ext cx="7348385" cy="4451520"/>
          </a:xfrm>
        </p:spPr>
        <p:txBody>
          <a:bodyPr anchor="ctr" anchorCtr="0">
            <a:noAutofit/>
          </a:bodyPr>
          <a:lstStyle/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 are some tools that are used to study the rainforest?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do scientists use the tools you talked about with your team?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Which tools will you draw or describe in your </a:t>
            </a:r>
            <a:r>
              <a:rPr lang="en-US" sz="3600" b="1" i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Engineering Notebook</a:t>
            </a: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? </a:t>
            </a:r>
          </a:p>
          <a:p>
            <a:pPr marL="0" indent="0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6EA8C550-40C2-D992-F7F3-76AF1757B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2686050"/>
            <a:ext cx="1485900" cy="1485900"/>
          </a:xfrm>
          <a:prstGeom prst="rect">
            <a:avLst/>
          </a:prstGeom>
        </p:spPr>
      </p:pic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7B1A3388-26F5-A1CA-1E98-1B8CDA116C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4602208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598686"/>
            <a:ext cx="9832971" cy="118871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Talk with your team about tools used </a:t>
            </a: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to study the rainforest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0564756-81A4-E3F9-4652-24B493955DC7}"/>
              </a:ext>
            </a:extLst>
          </p:cNvPr>
          <p:cNvSpPr txBox="1"/>
          <p:nvPr/>
        </p:nvSpPr>
        <p:spPr>
          <a:xfrm>
            <a:off x="930327" y="2850249"/>
            <a:ext cx="88191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tools are needed for animal observation?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tools are used to document or student plants?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9A059A-6BFC-CE48-204D-07495D1150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9185"/>
          <a:stretch>
            <a:fillRect/>
          </a:stretch>
        </p:blipFill>
        <p:spPr>
          <a:xfrm>
            <a:off x="9802611" y="3301465"/>
            <a:ext cx="1560412" cy="257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86658" y="1145429"/>
            <a:ext cx="9848142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Select a tool to build with your team.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1886658" y="2542019"/>
            <a:ext cx="97392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the prototyping pieces to create a tool used 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rainforest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Put the tool on the mat.</a:t>
            </a:r>
          </a:p>
        </p:txBody>
      </p:sp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53E92-CA8F-4057-3E74-6E99AFEC3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8323A-33FC-4140-6DF5-E586519F4E1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66667" y="3094951"/>
            <a:ext cx="7048616" cy="1557786"/>
          </a:xfrm>
        </p:spPr>
        <p:txBody>
          <a:bodyPr anchor="ctr" anchorCtr="0">
            <a:noAutofit/>
          </a:bodyPr>
          <a:lstStyle/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Why do scientists use cameras to learn about nature?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other technology could you use in the rainforest?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are some jobs that study biodiversity in the rainforest?</a:t>
            </a:r>
          </a:p>
          <a:p>
            <a:pPr marL="0" indent="0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D38DFD-CC99-5C2C-6D81-474A80CA089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7BA6FB2B-60BE-C87F-D3C1-9A40FE75F16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D082495B-6F2A-AA42-CFA7-F3B39B55675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E7A31EE0-8376-8148-1335-4F221B5B80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EE008104-B07E-DCC7-7D73-524EBEB13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838346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55A0DD02-3CD3-5B91-CF27-5BFD5C6D4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74D84659-D2FB-3B0B-B6F2-C9D7E234CD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4508463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40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8484F-463B-3B3D-F479-33C875972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92CA6C-F79A-41AA-0E5B-3F15CBE69C6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C45EB05-1BAA-4647-1C0E-EDCBDC71976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E6FF7282-C38C-CBCF-AE51-72628EFAFE2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2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F0368C4-0016-8865-909A-7C7CF7344984}"/>
              </a:ext>
            </a:extLst>
          </p:cNvPr>
          <p:cNvSpPr txBox="1">
            <a:spLocks/>
          </p:cNvSpPr>
          <p:nvPr/>
        </p:nvSpPr>
        <p:spPr>
          <a:xfrm>
            <a:off x="1901829" y="1598686"/>
            <a:ext cx="9832971" cy="118871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Use Book 2 and Bag 8 to build the research device.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3DF4A0-2CDB-C958-2417-A8B123361424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4944C14-8096-CE4E-0008-735A5A9479F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B965C077-C541-6804-B3A1-2756284127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A66374-BEC6-9F1A-B420-12A4BEFC2428}"/>
              </a:ext>
            </a:extLst>
          </p:cNvPr>
          <p:cNvSpPr txBox="1"/>
          <p:nvPr/>
        </p:nvSpPr>
        <p:spPr>
          <a:xfrm>
            <a:off x="930327" y="2850249"/>
            <a:ext cx="63601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Try the provided program.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does the research device do?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20A8A3-730E-8834-A221-66CD28EED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4286" l="1786" r="98929">
                        <a14:foregroundMark x1="16429" y1="44286" x2="13571" y2="49365"/>
                        <a14:foregroundMark x1="11667" y1="57778" x2="7738" y2="63333"/>
                        <a14:foregroundMark x1="6190" y1="70794" x2="3929" y2="73492"/>
                        <a14:foregroundMark x1="7381" y1="65238" x2="7381" y2="65238"/>
                        <a14:foregroundMark x1="12381" y1="55079" x2="12381" y2="55079"/>
                        <a14:foregroundMark x1="7738" y1="65556" x2="7738" y2="65556"/>
                        <a14:foregroundMark x1="3571" y1="76349" x2="3571" y2="76349"/>
                        <a14:foregroundMark x1="3095" y1="86349" x2="3095" y2="86349"/>
                        <a14:foregroundMark x1="2619" y1="77937" x2="2619" y2="77937"/>
                        <a14:foregroundMark x1="2143" y1="80476" x2="2143" y2="81270"/>
                        <a14:foregroundMark x1="2738" y1="84286" x2="1786" y2="77619"/>
                        <a14:foregroundMark x1="10714" y1="94444" x2="10714" y2="94444"/>
                        <a14:foregroundMark x1="46548" y1="81746" x2="46548" y2="81746"/>
                        <a14:foregroundMark x1="45238" y1="83651" x2="45238" y2="83651"/>
                        <a14:foregroundMark x1="44048" y1="85873" x2="44048" y2="85873"/>
                        <a14:foregroundMark x1="43929" y1="86190" x2="43929" y2="86190"/>
                        <a14:foregroundMark x1="90952" y1="36032" x2="90952" y2="36032"/>
                        <a14:foregroundMark x1="95238" y1="31111" x2="95238" y2="31111"/>
                        <a14:foregroundMark x1="67381" y1="6667" x2="67381" y2="6667"/>
                        <a14:foregroundMark x1="98929" y1="40794" x2="98929" y2="407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0956" y="2762188"/>
            <a:ext cx="3933844" cy="295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84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7DBD02-F522-431D-A22B-82FE5C26E40C}"/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6515</TotalTime>
  <Words>1386</Words>
  <Application>Microsoft Office PowerPoint</Application>
  <PresentationFormat>Widescreen</PresentationFormat>
  <Paragraphs>152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2026-05-21T15:04:37Z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4542100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