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  <p:sldMasterId id="2147483727" r:id="rId5"/>
  </p:sldMasterIdLst>
  <p:notesMasterIdLst>
    <p:notesMasterId r:id="rId19"/>
  </p:notesMasterIdLst>
  <p:sldIdLst>
    <p:sldId id="364" r:id="rId6"/>
    <p:sldId id="365" r:id="rId7"/>
    <p:sldId id="366" r:id="rId8"/>
    <p:sldId id="378" r:id="rId9"/>
    <p:sldId id="377" r:id="rId10"/>
    <p:sldId id="367" r:id="rId11"/>
    <p:sldId id="397" r:id="rId12"/>
    <p:sldId id="381" r:id="rId13"/>
    <p:sldId id="370" r:id="rId14"/>
    <p:sldId id="372" r:id="rId15"/>
    <p:sldId id="373" r:id="rId16"/>
    <p:sldId id="374" r:id="rId17"/>
    <p:sldId id="38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0660AC"/>
    <a:srgbClr val="00A551"/>
    <a:srgbClr val="0FB7D1"/>
    <a:srgbClr val="FF781D"/>
    <a:srgbClr val="662D91"/>
    <a:srgbClr val="FFFFFF"/>
    <a:srgbClr val="E3F3F6"/>
    <a:srgbClr val="EBF5F8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F678BD-876C-44D0-8613-78EBC5630073}" v="78" dt="2026-05-20T21:00:39.947"/>
    <p1510:client id="{7E56236D-FDF1-45C6-9F71-48502257A5ED}" v="1" dt="2026-05-21T15:02:57.8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1041" autoAdjust="0"/>
  </p:normalViewPr>
  <p:slideViewPr>
    <p:cSldViewPr snapToGrid="0">
      <p:cViewPr varScale="1">
        <p:scale>
          <a:sx n="97" d="100"/>
          <a:sy n="97" d="100"/>
        </p:scale>
        <p:origin x="996" y="84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Sample" userId="ad24f2c8-db21-4b10-9534-7a98911ec180" providerId="ADAL" clId="{C9D5FCC2-313F-4ADF-852E-FBEE7C6548C8}"/>
    <pc:docChg chg="undo custSel addSld delSld modSld sldOrd">
      <pc:chgData name="Kate Sample" userId="ad24f2c8-db21-4b10-9534-7a98911ec180" providerId="ADAL" clId="{C9D5FCC2-313F-4ADF-852E-FBEE7C6548C8}" dt="2026-05-20T21:00:53.452" v="859" actId="13926"/>
      <pc:docMkLst>
        <pc:docMk/>
      </pc:docMkLst>
      <pc:sldChg chg="addSp delSp modSp mod">
        <pc:chgData name="Kate Sample" userId="ad24f2c8-db21-4b10-9534-7a98911ec180" providerId="ADAL" clId="{C9D5FCC2-313F-4ADF-852E-FBEE7C6548C8}" dt="2026-05-20T20:57:21.423" v="823" actId="13926"/>
        <pc:sldMkLst>
          <pc:docMk/>
          <pc:sldMk cId="256123547" sldId="364"/>
        </pc:sldMkLst>
        <pc:spChg chg="mod">
          <ac:chgData name="Kate Sample" userId="ad24f2c8-db21-4b10-9534-7a98911ec180" providerId="ADAL" clId="{C9D5FCC2-313F-4ADF-852E-FBEE7C6548C8}" dt="2026-05-20T19:36:19.438" v="25" actId="20577"/>
          <ac:spMkLst>
            <pc:docMk/>
            <pc:sldMk cId="256123547" sldId="364"/>
            <ac:spMk id="3" creationId="{D64FA471-E98C-ED2A-1281-4F243E53F63F}"/>
          </ac:spMkLst>
        </pc:spChg>
        <pc:spChg chg="mod">
          <ac:chgData name="Kate Sample" userId="ad24f2c8-db21-4b10-9534-7a98911ec180" providerId="ADAL" clId="{C9D5FCC2-313F-4ADF-852E-FBEE7C6548C8}" dt="2026-05-20T19:37:52.605" v="135" actId="14100"/>
          <ac:spMkLst>
            <pc:docMk/>
            <pc:sldMk cId="256123547" sldId="364"/>
            <ac:spMk id="4" creationId="{4668D0ED-3518-E03B-3576-FFED60CD0A5C}"/>
          </ac:spMkLst>
        </pc:spChg>
        <pc:spChg chg="mod">
          <ac:chgData name="Kate Sample" userId="ad24f2c8-db21-4b10-9534-7a98911ec180" providerId="ADAL" clId="{C9D5FCC2-313F-4ADF-852E-FBEE7C6548C8}" dt="2026-05-20T20:57:21.423" v="823" actId="13926"/>
          <ac:spMkLst>
            <pc:docMk/>
            <pc:sldMk cId="256123547" sldId="364"/>
            <ac:spMk id="8" creationId="{364C2FC4-5AC2-963A-4655-EEB578DA40D4}"/>
          </ac:spMkLst>
        </pc:spChg>
        <pc:picChg chg="add mod">
          <ac:chgData name="Kate Sample" userId="ad24f2c8-db21-4b10-9534-7a98911ec180" providerId="ADAL" clId="{C9D5FCC2-313F-4ADF-852E-FBEE7C6548C8}" dt="2026-05-20T19:35:21.666" v="8"/>
          <ac:picMkLst>
            <pc:docMk/>
            <pc:sldMk cId="256123547" sldId="364"/>
            <ac:picMk id="2" creationId="{4EA6ED90-BCCA-1E49-91F0-A69069049D98}"/>
          </ac:picMkLst>
        </pc:picChg>
        <pc:picChg chg="add mod">
          <ac:chgData name="Kate Sample" userId="ad24f2c8-db21-4b10-9534-7a98911ec180" providerId="ADAL" clId="{C9D5FCC2-313F-4ADF-852E-FBEE7C6548C8}" dt="2026-05-20T19:35:21.666" v="8"/>
          <ac:picMkLst>
            <pc:docMk/>
            <pc:sldMk cId="256123547" sldId="364"/>
            <ac:picMk id="5" creationId="{5E92D71D-A01C-0AA6-6EF4-BF00B723C51E}"/>
          </ac:picMkLst>
        </pc:picChg>
        <pc:picChg chg="del">
          <ac:chgData name="Kate Sample" userId="ad24f2c8-db21-4b10-9534-7a98911ec180" providerId="ADAL" clId="{C9D5FCC2-313F-4ADF-852E-FBEE7C6548C8}" dt="2026-05-20T19:34:44.087" v="0" actId="478"/>
          <ac:picMkLst>
            <pc:docMk/>
            <pc:sldMk cId="256123547" sldId="364"/>
            <ac:picMk id="7" creationId="{75360276-87E8-BC63-27E9-C61B8540025C}"/>
          </ac:picMkLst>
        </pc:picChg>
        <pc:picChg chg="del">
          <ac:chgData name="Kate Sample" userId="ad24f2c8-db21-4b10-9534-7a98911ec180" providerId="ADAL" clId="{C9D5FCC2-313F-4ADF-852E-FBEE7C6548C8}" dt="2026-05-20T19:34:44.718" v="1" actId="478"/>
          <ac:picMkLst>
            <pc:docMk/>
            <pc:sldMk cId="256123547" sldId="364"/>
            <ac:picMk id="10" creationId="{F86D7677-F2FB-9FDC-6A75-E277ACF12A38}"/>
          </ac:picMkLst>
        </pc:picChg>
      </pc:sldChg>
      <pc:sldChg chg="modNotesTx">
        <pc:chgData name="Kate Sample" userId="ad24f2c8-db21-4b10-9534-7a98911ec180" providerId="ADAL" clId="{C9D5FCC2-313F-4ADF-852E-FBEE7C6548C8}" dt="2026-05-20T19:38:13.207" v="163" actId="20577"/>
        <pc:sldMkLst>
          <pc:docMk/>
          <pc:sldMk cId="2765166337" sldId="365"/>
        </pc:sldMkLst>
      </pc:sldChg>
      <pc:sldChg chg="addSp delSp modSp mod">
        <pc:chgData name="Kate Sample" userId="ad24f2c8-db21-4b10-9534-7a98911ec180" providerId="ADAL" clId="{C9D5FCC2-313F-4ADF-852E-FBEE7C6548C8}" dt="2026-05-20T21:00:53.452" v="859" actId="13926"/>
        <pc:sldMkLst>
          <pc:docMk/>
          <pc:sldMk cId="3808710441" sldId="366"/>
        </pc:sldMkLst>
        <pc:spChg chg="mod">
          <ac:chgData name="Kate Sample" userId="ad24f2c8-db21-4b10-9534-7a98911ec180" providerId="ADAL" clId="{C9D5FCC2-313F-4ADF-852E-FBEE7C6548C8}" dt="2026-05-20T21:00:53.452" v="859" actId="13926"/>
          <ac:spMkLst>
            <pc:docMk/>
            <pc:sldMk cId="3808710441" sldId="366"/>
            <ac:spMk id="4" creationId="{B1AECA09-9087-3467-5970-538C794362D5}"/>
          </ac:spMkLst>
        </pc:spChg>
        <pc:picChg chg="add del">
          <ac:chgData name="Kate Sample" userId="ad24f2c8-db21-4b10-9534-7a98911ec180" providerId="ADAL" clId="{C9D5FCC2-313F-4ADF-852E-FBEE7C6548C8}" dt="2026-05-20T20:58:07.400" v="828" actId="478"/>
          <ac:picMkLst>
            <pc:docMk/>
            <pc:sldMk cId="3808710441" sldId="366"/>
            <ac:picMk id="2" creationId="{2A23E09F-7783-A9AD-E893-99539F8A4B70}"/>
          </ac:picMkLst>
        </pc:picChg>
        <pc:picChg chg="del">
          <ac:chgData name="Kate Sample" userId="ad24f2c8-db21-4b10-9534-7a98911ec180" providerId="ADAL" clId="{C9D5FCC2-313F-4ADF-852E-FBEE7C6548C8}" dt="2026-05-20T20:58:06.499" v="827" actId="478"/>
          <ac:picMkLst>
            <pc:docMk/>
            <pc:sldMk cId="3808710441" sldId="366"/>
            <ac:picMk id="7" creationId="{0D938233-5C58-EBAD-958E-9EFA7A5480BA}"/>
          </ac:picMkLst>
        </pc:picChg>
        <pc:picChg chg="add mod">
          <ac:chgData name="Kate Sample" userId="ad24f2c8-db21-4b10-9534-7a98911ec180" providerId="ADAL" clId="{C9D5FCC2-313F-4ADF-852E-FBEE7C6548C8}" dt="2026-05-20T20:59:02.617" v="835" actId="1076"/>
          <ac:picMkLst>
            <pc:docMk/>
            <pc:sldMk cId="3808710441" sldId="366"/>
            <ac:picMk id="10" creationId="{79BAEA18-4B8C-B33A-30A3-DD0DB7B51A3C}"/>
          </ac:picMkLst>
        </pc:picChg>
        <pc:picChg chg="add mod">
          <ac:chgData name="Kate Sample" userId="ad24f2c8-db21-4b10-9534-7a98911ec180" providerId="ADAL" clId="{C9D5FCC2-313F-4ADF-852E-FBEE7C6548C8}" dt="2026-05-20T20:59:47.668" v="838" actId="1076"/>
          <ac:picMkLst>
            <pc:docMk/>
            <pc:sldMk cId="3808710441" sldId="366"/>
            <ac:picMk id="14" creationId="{7D9FF213-58AF-5E19-1FA4-7A982A6B2910}"/>
          </ac:picMkLst>
        </pc:picChg>
        <pc:picChg chg="del">
          <ac:chgData name="Kate Sample" userId="ad24f2c8-db21-4b10-9534-7a98911ec180" providerId="ADAL" clId="{C9D5FCC2-313F-4ADF-852E-FBEE7C6548C8}" dt="2026-05-20T20:58:06.029" v="826" actId="478"/>
          <ac:picMkLst>
            <pc:docMk/>
            <pc:sldMk cId="3808710441" sldId="366"/>
            <ac:picMk id="1026" creationId="{FC167B13-49E6-42EB-A4FE-50A27F2F2A15}"/>
          </ac:picMkLst>
        </pc:picChg>
      </pc:sldChg>
      <pc:sldChg chg="addSp delSp modSp mod modNotesTx">
        <pc:chgData name="Kate Sample" userId="ad24f2c8-db21-4b10-9534-7a98911ec180" providerId="ADAL" clId="{C9D5FCC2-313F-4ADF-852E-FBEE7C6548C8}" dt="2026-05-20T20:41:28.484" v="408" actId="478"/>
        <pc:sldMkLst>
          <pc:docMk/>
          <pc:sldMk cId="539582672" sldId="367"/>
        </pc:sldMkLst>
        <pc:spChg chg="del">
          <ac:chgData name="Kate Sample" userId="ad24f2c8-db21-4b10-9534-7a98911ec180" providerId="ADAL" clId="{C9D5FCC2-313F-4ADF-852E-FBEE7C6548C8}" dt="2026-05-20T20:41:28.484" v="408" actId="478"/>
          <ac:spMkLst>
            <pc:docMk/>
            <pc:sldMk cId="539582672" sldId="367"/>
            <ac:spMk id="5" creationId="{90564756-81A4-E3F9-4652-24B493955DC7}"/>
          </ac:spMkLst>
        </pc:spChg>
        <pc:spChg chg="mod">
          <ac:chgData name="Kate Sample" userId="ad24f2c8-db21-4b10-9534-7a98911ec180" providerId="ADAL" clId="{C9D5FCC2-313F-4ADF-852E-FBEE7C6548C8}" dt="2026-05-20T20:41:16.881" v="406" actId="20577"/>
          <ac:spMkLst>
            <pc:docMk/>
            <pc:sldMk cId="539582672" sldId="367"/>
            <ac:spMk id="13" creationId="{F6317587-F2DD-2677-8CF1-45B870EFF111}"/>
          </ac:spMkLst>
        </pc:spChg>
        <pc:picChg chg="add mod">
          <ac:chgData name="Kate Sample" userId="ad24f2c8-db21-4b10-9534-7a98911ec180" providerId="ADAL" clId="{C9D5FCC2-313F-4ADF-852E-FBEE7C6548C8}" dt="2026-05-20T20:37:46.628" v="318" actId="1076"/>
          <ac:picMkLst>
            <pc:docMk/>
            <pc:sldMk cId="539582672" sldId="367"/>
            <ac:picMk id="3" creationId="{507F1A19-C292-62E4-20F7-0C625D34AD90}"/>
          </ac:picMkLst>
        </pc:picChg>
        <pc:picChg chg="add mod">
          <ac:chgData name="Kate Sample" userId="ad24f2c8-db21-4b10-9534-7a98911ec180" providerId="ADAL" clId="{C9D5FCC2-313F-4ADF-852E-FBEE7C6548C8}" dt="2026-05-20T20:41:20.989" v="407" actId="1076"/>
          <ac:picMkLst>
            <pc:docMk/>
            <pc:sldMk cId="539582672" sldId="367"/>
            <ac:picMk id="6" creationId="{C5D1387D-CC1D-B0D9-9868-D29A13809C8E}"/>
          </ac:picMkLst>
        </pc:picChg>
        <pc:picChg chg="del">
          <ac:chgData name="Kate Sample" userId="ad24f2c8-db21-4b10-9534-7a98911ec180" providerId="ADAL" clId="{C9D5FCC2-313F-4ADF-852E-FBEE7C6548C8}" dt="2026-05-20T20:37:11.254" v="315" actId="478"/>
          <ac:picMkLst>
            <pc:docMk/>
            <pc:sldMk cId="539582672" sldId="367"/>
            <ac:picMk id="20" creationId="{8DB5DC95-A0C3-E191-C843-06C115DD16DE}"/>
          </ac:picMkLst>
        </pc:picChg>
      </pc:sldChg>
      <pc:sldChg chg="addSp delSp modSp mod modNotesTx">
        <pc:chgData name="Kate Sample" userId="ad24f2c8-db21-4b10-9534-7a98911ec180" providerId="ADAL" clId="{C9D5FCC2-313F-4ADF-852E-FBEE7C6548C8}" dt="2026-05-20T20:53:42.871" v="713" actId="1076"/>
        <pc:sldMkLst>
          <pc:docMk/>
          <pc:sldMk cId="2101830066" sldId="370"/>
        </pc:sldMkLst>
        <pc:spChg chg="mod">
          <ac:chgData name="Kate Sample" userId="ad24f2c8-db21-4b10-9534-7a98911ec180" providerId="ADAL" clId="{C9D5FCC2-313F-4ADF-852E-FBEE7C6548C8}" dt="2026-05-20T20:53:40.274" v="712" actId="1076"/>
          <ac:spMkLst>
            <pc:docMk/>
            <pc:sldMk cId="2101830066" sldId="370"/>
            <ac:spMk id="6" creationId="{C1A1AA57-3643-40B4-E876-CA3F3BED6C4E}"/>
          </ac:spMkLst>
        </pc:spChg>
        <pc:spChg chg="mod">
          <ac:chgData name="Kate Sample" userId="ad24f2c8-db21-4b10-9534-7a98911ec180" providerId="ADAL" clId="{C9D5FCC2-313F-4ADF-852E-FBEE7C6548C8}" dt="2026-05-20T20:46:32.956" v="562" actId="1076"/>
          <ac:spMkLst>
            <pc:docMk/>
            <pc:sldMk cId="2101830066" sldId="370"/>
            <ac:spMk id="13" creationId="{22FE8A82-59D0-791E-9BD2-24F96B48CFB0}"/>
          </ac:spMkLst>
        </pc:spChg>
        <pc:spChg chg="del">
          <ac:chgData name="Kate Sample" userId="ad24f2c8-db21-4b10-9534-7a98911ec180" providerId="ADAL" clId="{C9D5FCC2-313F-4ADF-852E-FBEE7C6548C8}" dt="2026-05-20T20:46:39.046" v="563" actId="478"/>
          <ac:spMkLst>
            <pc:docMk/>
            <pc:sldMk cId="2101830066" sldId="370"/>
            <ac:spMk id="18" creationId="{542CB487-6064-7A2C-A9FD-BA74724427BF}"/>
          </ac:spMkLst>
        </pc:spChg>
        <pc:picChg chg="add mod">
          <ac:chgData name="Kate Sample" userId="ad24f2c8-db21-4b10-9534-7a98911ec180" providerId="ADAL" clId="{C9D5FCC2-313F-4ADF-852E-FBEE7C6548C8}" dt="2026-05-20T20:47:42.655" v="593"/>
          <ac:picMkLst>
            <pc:docMk/>
            <pc:sldMk cId="2101830066" sldId="370"/>
            <ac:picMk id="3" creationId="{B07DC85C-7A81-72ED-1F2F-B986B5C81D84}"/>
          </ac:picMkLst>
        </pc:picChg>
        <pc:picChg chg="add mod">
          <ac:chgData name="Kate Sample" userId="ad24f2c8-db21-4b10-9534-7a98911ec180" providerId="ADAL" clId="{C9D5FCC2-313F-4ADF-852E-FBEE7C6548C8}" dt="2026-05-20T20:53:42.871" v="713" actId="1076"/>
          <ac:picMkLst>
            <pc:docMk/>
            <pc:sldMk cId="2101830066" sldId="370"/>
            <ac:picMk id="5" creationId="{B85AE75D-D711-7CA6-157A-E30C4BC180C9}"/>
          </ac:picMkLst>
        </pc:picChg>
        <pc:picChg chg="del">
          <ac:chgData name="Kate Sample" userId="ad24f2c8-db21-4b10-9534-7a98911ec180" providerId="ADAL" clId="{C9D5FCC2-313F-4ADF-852E-FBEE7C6548C8}" dt="2026-05-20T20:46:39.046" v="563" actId="478"/>
          <ac:picMkLst>
            <pc:docMk/>
            <pc:sldMk cId="2101830066" sldId="370"/>
            <ac:picMk id="20" creationId="{105C4C52-7C3B-371F-3927-CB0AE2E1F7C5}"/>
          </ac:picMkLst>
        </pc:picChg>
        <pc:picChg chg="del">
          <ac:chgData name="Kate Sample" userId="ad24f2c8-db21-4b10-9534-7a98911ec180" providerId="ADAL" clId="{C9D5FCC2-313F-4ADF-852E-FBEE7C6548C8}" dt="2026-05-20T20:46:39.046" v="563" actId="478"/>
          <ac:picMkLst>
            <pc:docMk/>
            <pc:sldMk cId="2101830066" sldId="370"/>
            <ac:picMk id="21" creationId="{9167695D-DC27-5814-ACD4-AFAC182F14E3}"/>
          </ac:picMkLst>
        </pc:picChg>
        <pc:picChg chg="del">
          <ac:chgData name="Kate Sample" userId="ad24f2c8-db21-4b10-9534-7a98911ec180" providerId="ADAL" clId="{C9D5FCC2-313F-4ADF-852E-FBEE7C6548C8}" dt="2026-05-20T20:46:39.046" v="563" actId="478"/>
          <ac:picMkLst>
            <pc:docMk/>
            <pc:sldMk cId="2101830066" sldId="370"/>
            <ac:picMk id="22" creationId="{1B21979A-DD72-2237-67F8-28D5270673D4}"/>
          </ac:picMkLst>
        </pc:picChg>
        <pc:picChg chg="del">
          <ac:chgData name="Kate Sample" userId="ad24f2c8-db21-4b10-9534-7a98911ec180" providerId="ADAL" clId="{C9D5FCC2-313F-4ADF-852E-FBEE7C6548C8}" dt="2026-05-20T20:46:39.046" v="563" actId="478"/>
          <ac:picMkLst>
            <pc:docMk/>
            <pc:sldMk cId="2101830066" sldId="370"/>
            <ac:picMk id="23" creationId="{928E0A32-DCBB-04A1-0A39-EA0EC738AC6C}"/>
          </ac:picMkLst>
        </pc:picChg>
      </pc:sldChg>
      <pc:sldChg chg="modSp mod modNotesTx">
        <pc:chgData name="Kate Sample" userId="ad24f2c8-db21-4b10-9534-7a98911ec180" providerId="ADAL" clId="{C9D5FCC2-313F-4ADF-852E-FBEE7C6548C8}" dt="2026-05-20T20:51:32.809" v="678" actId="20577"/>
        <pc:sldMkLst>
          <pc:docMk/>
          <pc:sldMk cId="803109312" sldId="372"/>
        </pc:sldMkLst>
        <pc:spChg chg="mod">
          <ac:chgData name="Kate Sample" userId="ad24f2c8-db21-4b10-9534-7a98911ec180" providerId="ADAL" clId="{C9D5FCC2-313F-4ADF-852E-FBEE7C6548C8}" dt="2026-05-20T20:51:32.809" v="678" actId="20577"/>
          <ac:spMkLst>
            <pc:docMk/>
            <pc:sldMk cId="803109312" sldId="372"/>
            <ac:spMk id="11" creationId="{52C56203-044B-C372-72C1-CA40CABF37FC}"/>
          </ac:spMkLst>
        </pc:spChg>
      </pc:sldChg>
      <pc:sldChg chg="modSp mod modNotesTx">
        <pc:chgData name="Kate Sample" userId="ad24f2c8-db21-4b10-9534-7a98911ec180" providerId="ADAL" clId="{C9D5FCC2-313F-4ADF-852E-FBEE7C6548C8}" dt="2026-05-20T19:40:40.621" v="212" actId="20577"/>
        <pc:sldMkLst>
          <pc:docMk/>
          <pc:sldMk cId="3146650398" sldId="373"/>
        </pc:sldMkLst>
        <pc:spChg chg="mod">
          <ac:chgData name="Kate Sample" userId="ad24f2c8-db21-4b10-9534-7a98911ec180" providerId="ADAL" clId="{C9D5FCC2-313F-4ADF-852E-FBEE7C6548C8}" dt="2026-05-20T19:40:24.985" v="207" actId="108"/>
          <ac:spMkLst>
            <pc:docMk/>
            <pc:sldMk cId="3146650398" sldId="373"/>
            <ac:spMk id="5" creationId="{D88E99B0-1B26-1D8A-9806-59F760886E6D}"/>
          </ac:spMkLst>
        </pc:spChg>
      </pc:sldChg>
      <pc:sldChg chg="addSp delSp mod modNotesTx">
        <pc:chgData name="Kate Sample" userId="ad24f2c8-db21-4b10-9534-7a98911ec180" providerId="ADAL" clId="{C9D5FCC2-313F-4ADF-852E-FBEE7C6548C8}" dt="2026-05-20T19:41:14.851" v="217" actId="5793"/>
        <pc:sldMkLst>
          <pc:docMk/>
          <pc:sldMk cId="2945481446" sldId="374"/>
        </pc:sldMkLst>
        <pc:picChg chg="add del">
          <ac:chgData name="Kate Sample" userId="ad24f2c8-db21-4b10-9534-7a98911ec180" providerId="ADAL" clId="{C9D5FCC2-313F-4ADF-852E-FBEE7C6548C8}" dt="2026-05-20T19:35:04.951" v="6" actId="22"/>
          <ac:picMkLst>
            <pc:docMk/>
            <pc:sldMk cId="2945481446" sldId="374"/>
            <ac:picMk id="3" creationId="{C94E88DD-9082-5169-0006-39CB8404A22E}"/>
          </ac:picMkLst>
        </pc:picChg>
      </pc:sldChg>
      <pc:sldChg chg="del">
        <pc:chgData name="Kate Sample" userId="ad24f2c8-db21-4b10-9534-7a98911ec180" providerId="ADAL" clId="{C9D5FCC2-313F-4ADF-852E-FBEE7C6548C8}" dt="2026-05-20T19:34:48.115" v="2" actId="47"/>
        <pc:sldMkLst>
          <pc:docMk/>
          <pc:sldMk cId="3382106017" sldId="375"/>
        </pc:sldMkLst>
      </pc:sldChg>
      <pc:sldChg chg="modSp mod ord">
        <pc:chgData name="Kate Sample" userId="ad24f2c8-db21-4b10-9534-7a98911ec180" providerId="ADAL" clId="{C9D5FCC2-313F-4ADF-852E-FBEE7C6548C8}" dt="2026-05-20T20:03:30.709" v="297" actId="1036"/>
        <pc:sldMkLst>
          <pc:docMk/>
          <pc:sldMk cId="2073292343" sldId="377"/>
        </pc:sldMkLst>
        <pc:spChg chg="mod">
          <ac:chgData name="Kate Sample" userId="ad24f2c8-db21-4b10-9534-7a98911ec180" providerId="ADAL" clId="{C9D5FCC2-313F-4ADF-852E-FBEE7C6548C8}" dt="2026-05-20T20:02:57.577" v="282" actId="6549"/>
          <ac:spMkLst>
            <pc:docMk/>
            <pc:sldMk cId="2073292343" sldId="377"/>
            <ac:spMk id="3" creationId="{28B780E6-0E95-7CDA-E22C-2D09D891A4BE}"/>
          </ac:spMkLst>
        </pc:spChg>
        <pc:spChg chg="mod">
          <ac:chgData name="Kate Sample" userId="ad24f2c8-db21-4b10-9534-7a98911ec180" providerId="ADAL" clId="{C9D5FCC2-313F-4ADF-852E-FBEE7C6548C8}" dt="2026-05-20T20:03:25.684" v="289" actId="6549"/>
          <ac:spMkLst>
            <pc:docMk/>
            <pc:sldMk cId="2073292343" sldId="377"/>
            <ac:spMk id="8" creationId="{7B7002EF-6ED8-C8D1-1CB1-95CEC63A1EDA}"/>
          </ac:spMkLst>
        </pc:spChg>
        <pc:spChg chg="mod">
          <ac:chgData name="Kate Sample" userId="ad24f2c8-db21-4b10-9534-7a98911ec180" providerId="ADAL" clId="{C9D5FCC2-313F-4ADF-852E-FBEE7C6548C8}" dt="2026-05-20T20:03:30.709" v="297" actId="1036"/>
          <ac:spMkLst>
            <pc:docMk/>
            <pc:sldMk cId="2073292343" sldId="377"/>
            <ac:spMk id="9" creationId="{B30B3476-166B-BCBB-3D05-6F108F643C49}"/>
          </ac:spMkLst>
        </pc:spChg>
        <pc:picChg chg="mod">
          <ac:chgData name="Kate Sample" userId="ad24f2c8-db21-4b10-9534-7a98911ec180" providerId="ADAL" clId="{C9D5FCC2-313F-4ADF-852E-FBEE7C6548C8}" dt="2026-05-20T20:03:30.709" v="297" actId="1036"/>
          <ac:picMkLst>
            <pc:docMk/>
            <pc:sldMk cId="2073292343" sldId="377"/>
            <ac:picMk id="12" creationId="{AFC41730-5AA1-8D6C-9E77-1983F6E1A88C}"/>
          </ac:picMkLst>
        </pc:picChg>
        <pc:picChg chg="mod">
          <ac:chgData name="Kate Sample" userId="ad24f2c8-db21-4b10-9534-7a98911ec180" providerId="ADAL" clId="{C9D5FCC2-313F-4ADF-852E-FBEE7C6548C8}" dt="2026-05-20T19:39:45.479" v="199" actId="1036"/>
          <ac:picMkLst>
            <pc:docMk/>
            <pc:sldMk cId="2073292343" sldId="377"/>
            <ac:picMk id="13" creationId="{7CB6A9EA-5218-D28F-AD56-11F3AF038382}"/>
          </ac:picMkLst>
        </pc:picChg>
      </pc:sldChg>
      <pc:sldChg chg="addSp modSp mod">
        <pc:chgData name="Kate Sample" userId="ad24f2c8-db21-4b10-9534-7a98911ec180" providerId="ADAL" clId="{C9D5FCC2-313F-4ADF-852E-FBEE7C6548C8}" dt="2026-05-20T19:43:26.885" v="255" actId="20577"/>
        <pc:sldMkLst>
          <pc:docMk/>
          <pc:sldMk cId="872853" sldId="381"/>
        </pc:sldMkLst>
        <pc:spChg chg="add mod">
          <ac:chgData name="Kate Sample" userId="ad24f2c8-db21-4b10-9534-7a98911ec180" providerId="ADAL" clId="{C9D5FCC2-313F-4ADF-852E-FBEE7C6548C8}" dt="2026-05-20T19:43:26.885" v="255" actId="20577"/>
          <ac:spMkLst>
            <pc:docMk/>
            <pc:sldMk cId="872853" sldId="381"/>
            <ac:spMk id="2" creationId="{D2067694-A380-B675-1CE7-09CE0F3D2E67}"/>
          </ac:spMkLst>
        </pc:spChg>
        <pc:spChg chg="mod">
          <ac:chgData name="Kate Sample" userId="ad24f2c8-db21-4b10-9534-7a98911ec180" providerId="ADAL" clId="{C9D5FCC2-313F-4ADF-852E-FBEE7C6548C8}" dt="2026-05-20T19:42:39.753" v="228" actId="6549"/>
          <ac:spMkLst>
            <pc:docMk/>
            <pc:sldMk cId="872853" sldId="381"/>
            <ac:spMk id="3" creationId="{E72CBA98-B683-A40C-327A-96387633441C}"/>
          </ac:spMkLst>
        </pc:spChg>
        <pc:spChg chg="mod">
          <ac:chgData name="Kate Sample" userId="ad24f2c8-db21-4b10-9534-7a98911ec180" providerId="ADAL" clId="{C9D5FCC2-313F-4ADF-852E-FBEE7C6548C8}" dt="2026-05-20T19:42:58.854" v="246" actId="1035"/>
          <ac:spMkLst>
            <pc:docMk/>
            <pc:sldMk cId="872853" sldId="381"/>
            <ac:spMk id="4" creationId="{B73BB55F-0A3E-CE65-82A7-709D221BC926}"/>
          </ac:spMkLst>
        </pc:spChg>
        <pc:picChg chg="mod">
          <ac:chgData name="Kate Sample" userId="ad24f2c8-db21-4b10-9534-7a98911ec180" providerId="ADAL" clId="{C9D5FCC2-313F-4ADF-852E-FBEE7C6548C8}" dt="2026-05-20T19:42:58.854" v="246" actId="1035"/>
          <ac:picMkLst>
            <pc:docMk/>
            <pc:sldMk cId="872853" sldId="381"/>
            <ac:picMk id="5" creationId="{681D0486-6F31-0F6E-41CB-328B54A25B7E}"/>
          </ac:picMkLst>
        </pc:picChg>
        <pc:picChg chg="add mod">
          <ac:chgData name="Kate Sample" userId="ad24f2c8-db21-4b10-9534-7a98911ec180" providerId="ADAL" clId="{C9D5FCC2-313F-4ADF-852E-FBEE7C6548C8}" dt="2026-05-20T19:43:04.791" v="248" actId="1076"/>
          <ac:picMkLst>
            <pc:docMk/>
            <pc:sldMk cId="872853" sldId="381"/>
            <ac:picMk id="9" creationId="{8290D686-EBDC-4093-A5D4-347A77E107DF}"/>
          </ac:picMkLst>
        </pc:picChg>
      </pc:sldChg>
      <pc:sldChg chg="add del">
        <pc:chgData name="Kate Sample" userId="ad24f2c8-db21-4b10-9534-7a98911ec180" providerId="ADAL" clId="{C9D5FCC2-313F-4ADF-852E-FBEE7C6548C8}" dt="2026-05-20T19:35:08.688" v="7"/>
        <pc:sldMkLst>
          <pc:docMk/>
          <pc:sldMk cId="3194205758" sldId="383"/>
        </pc:sldMkLst>
      </pc:sldChg>
      <pc:sldChg chg="modSp mod">
        <pc:chgData name="Kate Sample" userId="ad24f2c8-db21-4b10-9534-7a98911ec180" providerId="ADAL" clId="{C9D5FCC2-313F-4ADF-852E-FBEE7C6548C8}" dt="2026-05-20T20:44:44.049" v="500" actId="404"/>
        <pc:sldMkLst>
          <pc:docMk/>
          <pc:sldMk cId="1052796009" sldId="397"/>
        </pc:sldMkLst>
        <pc:spChg chg="mod">
          <ac:chgData name="Kate Sample" userId="ad24f2c8-db21-4b10-9534-7a98911ec180" providerId="ADAL" clId="{C9D5FCC2-313F-4ADF-852E-FBEE7C6548C8}" dt="2026-05-20T20:43:40.671" v="499" actId="20577"/>
          <ac:spMkLst>
            <pc:docMk/>
            <pc:sldMk cId="1052796009" sldId="397"/>
            <ac:spMk id="4" creationId="{949DC41F-7A85-D21F-B6E7-7659C6D21928}"/>
          </ac:spMkLst>
        </pc:spChg>
        <pc:spChg chg="mod">
          <ac:chgData name="Kate Sample" userId="ad24f2c8-db21-4b10-9534-7a98911ec180" providerId="ADAL" clId="{C9D5FCC2-313F-4ADF-852E-FBEE7C6548C8}" dt="2026-05-20T20:44:44.049" v="500" actId="404"/>
          <ac:spMkLst>
            <pc:docMk/>
            <pc:sldMk cId="1052796009" sldId="397"/>
            <ac:spMk id="11" creationId="{A0F94F6E-038E-ED51-C1B8-A13ED0447530}"/>
          </ac:spMkLst>
        </pc:spChg>
      </pc:sldChg>
      <pc:sldChg chg="del">
        <pc:chgData name="Kate Sample" userId="ad24f2c8-db21-4b10-9534-7a98911ec180" providerId="ADAL" clId="{C9D5FCC2-313F-4ADF-852E-FBEE7C6548C8}" dt="2026-05-20T20:45:51.849" v="507" actId="47"/>
        <pc:sldMkLst>
          <pc:docMk/>
          <pc:sldMk cId="3149080204" sldId="398"/>
        </pc:sldMkLst>
      </pc:sldChg>
      <pc:sldMasterChg chg="delSldLayout">
        <pc:chgData name="Kate Sample" userId="ad24f2c8-db21-4b10-9534-7a98911ec180" providerId="ADAL" clId="{C9D5FCC2-313F-4ADF-852E-FBEE7C6548C8}" dt="2026-05-20T19:34:48.115" v="2" actId="47"/>
        <pc:sldMasterMkLst>
          <pc:docMk/>
          <pc:sldMasterMk cId="3793671017" sldId="2147483701"/>
        </pc:sldMasterMkLst>
        <pc:sldLayoutChg chg="del">
          <pc:chgData name="Kate Sample" userId="ad24f2c8-db21-4b10-9534-7a98911ec180" providerId="ADAL" clId="{C9D5FCC2-313F-4ADF-852E-FBEE7C6548C8}" dt="2026-05-20T19:34:48.115" v="2" actId="47"/>
          <pc:sldLayoutMkLst>
            <pc:docMk/>
            <pc:sldMasterMk cId="3793671017" sldId="2147483701"/>
            <pc:sldLayoutMk cId="3733187580" sldId="214748371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family.gonoodle.com/activities/clean-up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youtu.be/ZJFk87ZsHn0" TargetMode="External"/><Relationship Id="rId4" Type="http://schemas.openxmlformats.org/officeDocument/2006/relationships/hyperlink" Target="https://www.youtubekids.com/watch?v=ZJFk87ZsHn0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4E0EC-9064-DABA-14D5-E657E63CF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23700A-4F10-99AF-CFBD-572F1E1110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53091E-1206-A8DB-AFD3-7436B7DE12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7B79F0-D5F5-566F-48CE-33EECC187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92892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1FFCA-D567-9894-DA62-4B9C898B7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89D2B4-7AC3-C8D9-A233-A9A9721015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B0FEE2-E13C-26CC-7C49-00F423C7E8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Challenge</a:t>
            </a:r>
            <a:r>
              <a:rPr lang="en-US" dirty="0"/>
              <a:t> </a:t>
            </a:r>
          </a:p>
          <a:p>
            <a:pPr marL="171450" indent="-171450">
              <a:buFont typeface="Calibri,Sans-Serif"/>
              <a:buChar char="-"/>
            </a:pPr>
            <a:r>
              <a:rPr lang="en-US" dirty="0"/>
              <a:t>Place the tree model and lifting platform on the mat. </a:t>
            </a:r>
          </a:p>
          <a:p>
            <a:pPr marL="171450" indent="-171450">
              <a:buFont typeface="Calibri,Sans-Serif"/>
              <a:buChar char="-"/>
            </a:pPr>
            <a:r>
              <a:rPr lang="en-US" dirty="0"/>
              <a:t>Add two scientists to the platform. </a:t>
            </a:r>
          </a:p>
          <a:p>
            <a:pPr marL="171450" indent="-171450">
              <a:buFont typeface="Calibri,Sans-Serif"/>
              <a:buChar char="-"/>
            </a:pPr>
            <a:r>
              <a:rPr lang="en-US" dirty="0"/>
              <a:t>Decide with your team what the scientists want to research in the tree. </a:t>
            </a:r>
          </a:p>
          <a:p>
            <a:pPr marL="171450" indent="-171450">
              <a:buFont typeface="Calibri,Sans-Serif"/>
              <a:buChar char="-"/>
            </a:pPr>
            <a:r>
              <a:rPr lang="en-US" dirty="0"/>
              <a:t>Change the program for your lifting platform so it can raise and lower the scientists safely. </a:t>
            </a:r>
          </a:p>
          <a:p>
            <a:pPr marL="171450" indent="-171450">
              <a:buFont typeface="Calibri,Sans-Serif"/>
              <a:buChar char="-"/>
            </a:pPr>
            <a:r>
              <a:rPr lang="en-US" dirty="0"/>
              <a:t>Share what you built and explain how you coded the model.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D98612-B59E-A710-D369-F3E8E85628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21166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7A140-AF91-2997-4205-A678931DF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DEDC30-4ED5-EB11-0D44-201646C920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816A4B-9A18-2E66-E777-E5DBD8894E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Share</a:t>
            </a:r>
          </a:p>
          <a:p>
            <a:r>
              <a:rPr lang="en-US" dirty="0">
                <a:ea typeface="Calibri"/>
                <a:cs typeface="Calibri"/>
              </a:rPr>
              <a:t>Have the team share with the whole room: </a:t>
            </a:r>
            <a:endParaRPr lang="en-US" dirty="0"/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Share how they applied coding skills in this session.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Share how scientists collaborate and share their knowledge with each other.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80211E-DFAF-706B-3A41-D4BBDE0C92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78641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615D4-2CDE-DB34-EFD7-E4BBD1997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2D31E8-6CC0-B3CF-739F-F3CA0CD026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EE8F13-4F6A-B804-C6B0-104D7FFC3C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Cleanup Pointers</a:t>
            </a:r>
            <a:endParaRPr lang="en-US" dirty="0"/>
          </a:p>
          <a:p>
            <a:pPr marL="171450" indent="-171450">
              <a:buFontTx/>
              <a:buChar char="-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Keep the tree and the lifting models assembled for use in later sessions. </a:t>
            </a:r>
          </a:p>
          <a:p>
            <a:pPr marL="171450" indent="-171450">
              <a:buFontTx/>
              <a:buChar char="-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Make sure to charge your LEGO® Education set for the next session. </a:t>
            </a:r>
          </a:p>
          <a:p>
            <a:endParaRPr lang="en-US" dirty="0"/>
          </a:p>
          <a:p>
            <a:r>
              <a:rPr lang="en-US" dirty="0"/>
              <a:t>You may wish to play a video or song during clean up time Link on </a:t>
            </a:r>
          </a:p>
          <a:p>
            <a:r>
              <a:rPr lang="en-US" dirty="0" err="1"/>
              <a:t>GoNoodle</a:t>
            </a:r>
            <a:r>
              <a:rPr lang="en-US" dirty="0"/>
              <a:t>:. </a:t>
            </a:r>
            <a:r>
              <a:rPr lang="en-US" dirty="0">
                <a:hlinkClick r:id="rId3"/>
              </a:rPr>
              <a:t>https://family.gonoodle.com/activities/clean-up</a:t>
            </a:r>
            <a:endParaRPr lang="en-US" dirty="0"/>
          </a:p>
          <a:p>
            <a:r>
              <a:rPr lang="en-US" dirty="0"/>
              <a:t>Link on YouTube Kids: </a:t>
            </a:r>
            <a:r>
              <a:rPr lang="en-US" dirty="0">
                <a:hlinkClick r:id="rId4"/>
              </a:rPr>
              <a:t>https://www.youtubekids.com/watch?v=ZJFk87ZsHn0</a:t>
            </a:r>
            <a:r>
              <a:rPr lang="en-US" dirty="0"/>
              <a:t> </a:t>
            </a:r>
          </a:p>
          <a:p>
            <a:r>
              <a:rPr lang="en-US" dirty="0"/>
              <a:t>Link on </a:t>
            </a:r>
            <a:r>
              <a:rPr lang="en-US" dirty="0" err="1"/>
              <a:t>Youtube</a:t>
            </a:r>
            <a:r>
              <a:rPr lang="en-US" dirty="0"/>
              <a:t>: </a:t>
            </a:r>
            <a:r>
              <a:rPr lang="en-US" dirty="0">
                <a:hlinkClick r:id="rId5"/>
              </a:rPr>
              <a:t>https://youtu.be/ZJFk87ZsHn0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201E27-09DD-9C81-64CF-550C7774B0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2316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05831-0DF7-EC4E-F761-C43989A96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5147BF-847D-D09D-51FA-D5E12378F6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6E01B6-1E4B-5BE1-4F93-FEC503CD4C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662D91"/>
                </a:solidFill>
                <a:effectLst/>
                <a:latin typeface="Helvetica Neue" panose="02000503000000020004"/>
              </a:rPr>
              <a:t>Discuss with students </a:t>
            </a:r>
            <a:r>
              <a:rPr lang="en-US" b="1" dirty="0">
                <a:solidFill>
                  <a:srgbClr val="662D91"/>
                </a:solidFill>
                <a:latin typeface="Helvetica Neue" panose="02000503000000020004"/>
              </a:rPr>
              <a:t>the coding and motors used in the treehouse </a:t>
            </a:r>
            <a:r>
              <a:rPr lang="en-US" b="1" i="0" u="none" strike="noStrike" dirty="0">
                <a:solidFill>
                  <a:srgbClr val="662D91"/>
                </a:solidFill>
                <a:effectLst/>
                <a:latin typeface="Helvetica Neue" panose="02000503000000020004"/>
              </a:rPr>
              <a:t>they learned about last session. </a:t>
            </a:r>
            <a:r>
              <a:rPr lang="en-US" b="0" i="0" dirty="0">
                <a:solidFill>
                  <a:srgbClr val="000000"/>
                </a:solidFill>
                <a:effectLst/>
                <a:latin typeface="Helvetica Neue" panose="02000503000000020004"/>
              </a:rPr>
              <a:t>​</a:t>
            </a:r>
            <a:endParaRPr lang="en-US" dirty="0">
              <a:solidFill>
                <a:srgbClr val="662D9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4196C1-8F2D-2AC7-44FB-7FFD67594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6829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DFB86-EAC4-3E01-B14F-773394672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6167D8-71DC-0AFC-BEE5-4B5210C94F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9728C2-F386-0302-FEFA-B6F42969EC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i="0" u="sng" strike="noStrike" kern="1200" dirty="0">
                <a:solidFill>
                  <a:srgbClr val="0563C1"/>
                </a:solidFill>
                <a:effectLst/>
                <a:latin typeface="Calibri" panose="020F0502020204030204" pitchFamily="34" charset="0"/>
                <a:cs typeface="Calibri"/>
              </a:rPr>
              <a:t>Session specific vocab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E06BCF-4F8C-FF5F-6408-6E10116DC2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3717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D5E8A-84F1-D69E-39EB-0D91F72C0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536725-8D4E-4CA0-1524-CB9CE24620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EB9960-FB01-0BE5-E63E-D570D675FD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Introduction – </a:t>
            </a:r>
            <a:r>
              <a:rPr lang="en-US" b="1" dirty="0"/>
              <a:t>Let’s Innovate </a:t>
            </a:r>
            <a:r>
              <a:rPr lang="en-US" i="1" dirty="0"/>
              <a:t>(5-10 minutes)</a:t>
            </a:r>
            <a:endParaRPr lang="en-US" dirty="0"/>
          </a:p>
          <a:p>
            <a:r>
              <a:rPr lang="en-US" dirty="0"/>
              <a:t>• Introduce the </a:t>
            </a:r>
            <a:r>
              <a:rPr lang="en-US" i="1" dirty="0"/>
              <a:t>FIRST</a:t>
            </a:r>
            <a:r>
              <a:rPr lang="en-US" dirty="0"/>
              <a:t>® Core Values. </a:t>
            </a:r>
          </a:p>
          <a:p>
            <a:r>
              <a:rPr lang="en-US" dirty="0"/>
              <a:t>• Read the definition for </a:t>
            </a:r>
            <a:r>
              <a:rPr lang="en-US" b="1" dirty="0"/>
              <a:t>innovation </a:t>
            </a:r>
            <a:r>
              <a:rPr lang="en-US" dirty="0"/>
              <a:t>to the team. </a:t>
            </a:r>
            <a:r>
              <a:rPr lang="en-US" i="1" dirty="0"/>
              <a:t>(see TMG page 5)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/>
              <a:t>• Talk about what </a:t>
            </a:r>
            <a:r>
              <a:rPr lang="en-US" b="1" dirty="0"/>
              <a:t>innovation </a:t>
            </a:r>
            <a:r>
              <a:rPr lang="en-US" dirty="0"/>
              <a:t>is. Have the team provide examples of this Core Value.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/>
              <a:t>• Have everyone draw a picture of an example of </a:t>
            </a:r>
            <a:r>
              <a:rPr lang="en-US" b="1" dirty="0"/>
              <a:t>innovation </a:t>
            </a:r>
            <a:r>
              <a:rPr lang="en-US" dirty="0"/>
              <a:t>on the Core Values page in their </a:t>
            </a:r>
            <a:r>
              <a:rPr lang="en-US" i="1" dirty="0"/>
              <a:t>Engineering Notebook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6F069A-56CC-575A-AEA0-BAB3A02D54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7668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E59B8-00A0-2821-465F-A4F6B6374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DB0D54-1EEA-B249-EBF8-DF12FEDE1E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7C3C16-55F9-53F1-C479-B7CEE0D6CC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>
                <a:solidFill>
                  <a:srgbClr val="662D91"/>
                </a:solidFill>
              </a:rPr>
              <a:t>Each session has Guiding Questions that can be shared to frame the session.</a:t>
            </a:r>
            <a:endParaRPr lang="en-US" dirty="0">
              <a:solidFill>
                <a:srgbClr val="662D91"/>
              </a:solidFill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r>
              <a:rPr lang="en-US" b="1" dirty="0">
                <a:solidFill>
                  <a:srgbClr val="662D91"/>
                </a:solidFill>
                <a:ea typeface="Calibri"/>
                <a:cs typeface="Calibri"/>
              </a:rPr>
              <a:t>Talk through each of these questions with the students. Have them start to think about these questions and later their will share their thoughts with their team. </a:t>
            </a: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dirty="0">
              <a:solidFill>
                <a:srgbClr val="662D9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D96FA7-CC38-DE3A-A14D-FEC53D706C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93363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C4559-2959-459E-C70E-6168E783B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527240-0E3C-051C-F366-A5131ABF4A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953ECD-28F5-DAB4-ECF5-2460F42C0D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Activity 1 Tasks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Use the building instructions in Book 2 and Bag 7 to build the lifting platform.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Add a scientist to the platform. 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Open the SPIKE app on your team’s device.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Try the program provided in the box below to activate the lift and raise the scientist.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Talk with your team about how this model could help a scientist in the rainforest.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Write your ideas below.</a:t>
            </a:r>
            <a:endParaRPr lang="en-US" b="1" dirty="0"/>
          </a:p>
          <a:p>
            <a:endParaRPr lang="en-US" b="1" dirty="0"/>
          </a:p>
          <a:p>
            <a:r>
              <a:rPr lang="en-US" b="1" dirty="0"/>
              <a:t>Session Tips</a:t>
            </a:r>
            <a:endParaRPr lang="en-US" dirty="0">
              <a:ea typeface="Calibri"/>
              <a:cs typeface="Calibri"/>
            </a:endParaRP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Tell the team to watch their robot so that it does not fall off the table.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The team should take turns making changes to the program.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The team will use only their SPIKE Essential set for this activity.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0011BA-B1AE-CF04-F443-DCC05667F4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32954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01CCF-A3BC-79CA-DCC2-53F42EA95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9B482C-D8A0-D396-D7F5-98669A42E6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7BA7C5-B38F-6A0E-8C3F-925501DC91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Activity 1 Tasks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Use the building instructions in Book 2 and Bag 7 to build the lifting platform.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Add a scientist to the platform. 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Open the SPIKE app on your team’s device.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Try the program provided in the box below to activate the lift and raise the scientist.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Talk with your team about how this model could help a scientist in the rainforest.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Write your ideas below.</a:t>
            </a:r>
            <a:endParaRPr lang="en-US" b="1" dirty="0"/>
          </a:p>
          <a:p>
            <a:endParaRPr lang="en-US" b="1" dirty="0"/>
          </a:p>
          <a:p>
            <a:r>
              <a:rPr lang="en-US" b="1" dirty="0"/>
              <a:t>Session Tips</a:t>
            </a:r>
            <a:endParaRPr lang="en-US" dirty="0">
              <a:ea typeface="Calibri"/>
              <a:cs typeface="Calibri"/>
            </a:endParaRP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Tell the team to watch their robot so that it does not fall off the table.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The team should take turns making changes to the program.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The team will use only their SPIKE Essential set for this activity. </a:t>
            </a:r>
          </a:p>
          <a:p>
            <a:pPr marL="37465" marR="121920" indent="0">
              <a:spcBef>
                <a:spcPts val="850"/>
              </a:spcBef>
              <a:buFont typeface="Arial"/>
              <a:buNone/>
            </a:pPr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8E163E-4692-61BA-E2E4-C00534CDCA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24986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81D1D-90E3-563F-B61E-9DB3BE56C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88351B-36A4-CBC5-FFFC-1CCB949D4E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0E4BA7-8FEB-0735-5B56-7C18DC37F7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>
                <a:solidFill>
                  <a:srgbClr val="662D91"/>
                </a:solidFill>
              </a:rPr>
              <a:t>Each session has Guiding Questions that can be shared to frame the session.</a:t>
            </a:r>
            <a:endParaRPr lang="en-US" dirty="0">
              <a:solidFill>
                <a:srgbClr val="662D91"/>
              </a:solidFill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r>
              <a:rPr lang="en-US" b="1" dirty="0">
                <a:solidFill>
                  <a:srgbClr val="662D91"/>
                </a:solidFill>
                <a:ea typeface="Calibri"/>
                <a:cs typeface="Calibri"/>
              </a:rPr>
              <a:t>Talk through each of these questions with the students. Have them start to think about these questions and later their will share their thoughts with their team. </a:t>
            </a: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dirty="0">
              <a:solidFill>
                <a:srgbClr val="662D9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335F08-BFFF-4C5B-E122-8499E7D840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073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9C17D-9CBB-E192-63EF-0F6BDE934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093FB2-2EFE-8B45-9BFD-7E72498450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72158C-2F04-15F4-08D0-B2E90F65F3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Activity 2 Tasks </a:t>
            </a:r>
          </a:p>
          <a:p>
            <a:pPr marL="171450" indent="-171450">
              <a:buFont typeface="Calibri"/>
              <a:buChar char="-"/>
            </a:pPr>
            <a:r>
              <a:rPr lang="en-US" sz="3600" b="0" kern="1200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Find or rebuild the tree model from Session 1. </a:t>
            </a:r>
          </a:p>
          <a:p>
            <a:pPr marL="171450" indent="-171450">
              <a:buFont typeface="Calibri"/>
              <a:buChar char="-"/>
            </a:pPr>
            <a:r>
              <a:rPr lang="en-US" sz="3600" b="0" kern="1200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Change the lifting platform so that it can be used in the rainforest. </a:t>
            </a:r>
          </a:p>
          <a:p>
            <a:pPr marL="171450" indent="-171450">
              <a:buFont typeface="Calibri"/>
              <a:buChar char="-"/>
            </a:pPr>
            <a:endParaRPr lang="en-US" b="1" dirty="0"/>
          </a:p>
          <a:p>
            <a:r>
              <a:rPr lang="en-US" b="1" dirty="0"/>
              <a:t>Session Tips</a:t>
            </a:r>
            <a:endParaRPr lang="en-US" dirty="0">
              <a:ea typeface="Calibri"/>
              <a:cs typeface="Calibri"/>
            </a:endParaRP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If the tree model built in Session 1 was disassembled, ask the team to rebuild it before proceeding to the next task.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Use the Multimedia Resources to find example photos, websites, and other activities related to the sessions.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The team should practice positioning the lifting platform to reach different areas of the tree. 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A85E38-7709-A3CF-21EB-2D2351DC9F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1822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64235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023642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1209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4211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7390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50404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265134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12272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2000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301014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85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841791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714052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861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hyperlink" Target="https://dir.indiamart.com/impcat/scissor-lifts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g"/><Relationship Id="rId5" Type="http://schemas.openxmlformats.org/officeDocument/2006/relationships/hyperlink" Target="https://www.hippopx.com/en/protected-landscape-constituents-nature-conservation-forest-protection-animal-welfare-shield-284175" TargetMode="External"/><Relationship Id="rId4" Type="http://schemas.openxmlformats.org/officeDocument/2006/relationships/image" Target="../media/image1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sv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7" Type="http://schemas.microsoft.com/office/2007/relationships/hdphoto" Target="../media/hdphoto3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microsoft.com/office/2007/relationships/hdphoto" Target="../media/hdphoto2.wdp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7B2E6-100D-BD05-9B11-FBD6DE921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D64FA471-E98C-ED2A-1281-4F243E53F63F}"/>
              </a:ext>
            </a:extLst>
          </p:cNvPr>
          <p:cNvSpPr txBox="1">
            <a:spLocks/>
          </p:cNvSpPr>
          <p:nvPr/>
        </p:nvSpPr>
        <p:spPr>
          <a:xfrm>
            <a:off x="326169" y="341369"/>
            <a:ext cx="5888639" cy="13711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25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SESSION 5</a:t>
            </a:r>
            <a:endParaRPr kumimoji="0" lang="en-US" sz="4800" b="1" i="0" u="none" strike="noStrike" kern="1200" cap="none" spc="250" normalizeH="0" baseline="0" noProof="0" dirty="0">
              <a:ln>
                <a:noFill/>
              </a:ln>
              <a:solidFill>
                <a:srgbClr val="00A55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25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Science Helpers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Helvetica Neue" panose="02000503000000020004" pitchFamily="2" charset="0"/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4668D0ED-3518-E03B-3576-FFED60CD0A5C}"/>
              </a:ext>
            </a:extLst>
          </p:cNvPr>
          <p:cNvSpPr txBox="1">
            <a:spLocks/>
          </p:cNvSpPr>
          <p:nvPr/>
        </p:nvSpPr>
        <p:spPr>
          <a:xfrm>
            <a:off x="7794640" y="1125415"/>
            <a:ext cx="4261981" cy="333461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uLnTx/>
                <a:uFillTx/>
                <a:latin typeface="Roboto"/>
                <a:ea typeface="Roboto"/>
                <a:cs typeface="Roboto"/>
              </a:rPr>
              <a:t>I can work with my team to build the lift platform model and use the provided code.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uLnTx/>
                <a:uFillTx/>
                <a:latin typeface="Roboto"/>
                <a:ea typeface="Roboto"/>
                <a:cs typeface="Roboto"/>
              </a:rPr>
              <a:t>I can work with my team to talk about how people collaborate to study the rainforest.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dist="56557" dir="8100000" algn="tr" rotWithShape="0">
                  <a:srgbClr val="482166"/>
                </a:outerShdw>
              </a:effectLst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64C2FC4-5AC2-963A-4655-EEB578DA40D4}"/>
              </a:ext>
            </a:extLst>
          </p:cNvPr>
          <p:cNvSpPr txBox="1">
            <a:spLocks/>
          </p:cNvSpPr>
          <p:nvPr/>
        </p:nvSpPr>
        <p:spPr>
          <a:xfrm>
            <a:off x="326169" y="2286000"/>
            <a:ext cx="6675880" cy="282321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Students will </a:t>
            </a:r>
            <a:r>
              <a:rPr lang="en-US" dirty="0">
                <a:solidFill>
                  <a:prstClr val="black"/>
                </a:solidFill>
                <a:latin typeface="Roboto"/>
                <a:ea typeface="Roboto"/>
                <a:cs typeface="Roboto"/>
              </a:rPr>
              <a:t>build and program a lift to move scientists up and down. Students will learn how people collaborate to study the rainforest.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pic>
        <p:nvPicPr>
          <p:cNvPr id="2" name="Picture 1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4EA6ED90-BCCA-1E49-91F0-A69069049D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7361" y="4352782"/>
            <a:ext cx="2659846" cy="2659846"/>
          </a:xfrm>
          <a:prstGeom prst="rect">
            <a:avLst/>
          </a:prstGeom>
        </p:spPr>
      </p:pic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5E92D71D-A01C-0AA6-6EF4-BF00B723C5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1729" y="5219727"/>
            <a:ext cx="3574102" cy="141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23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C1396-C660-2162-0792-A501D35B6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5D8A3D7-F1B4-8290-81C7-B03C0B373E2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06CAC83A-2203-98FF-E303-1225861D9DFF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EDC7924C-F94D-E500-054F-8BE6BA3C9431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>
                  <a:prstClr val="white"/>
                </a:buClr>
                <a:buSzPts val="4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Challenge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2C56203-044B-C372-72C1-CA40CABF37FC}"/>
              </a:ext>
            </a:extLst>
          </p:cNvPr>
          <p:cNvSpPr txBox="1">
            <a:spLocks/>
          </p:cNvSpPr>
          <p:nvPr/>
        </p:nvSpPr>
        <p:spPr>
          <a:xfrm>
            <a:off x="1943100" y="1121612"/>
            <a:ext cx="9737272" cy="138682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Change the program so the model will raise and lower the scientists safely.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9C39D6-5214-3625-E052-FFD575267474}"/>
              </a:ext>
            </a:extLst>
          </p:cNvPr>
          <p:cNvSpPr txBox="1"/>
          <p:nvPr/>
        </p:nvSpPr>
        <p:spPr>
          <a:xfrm>
            <a:off x="587828" y="3444745"/>
            <a:ext cx="45616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Share what built and explain how you coded the model.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DE2F342-4E85-7CA5-1511-4E214A95B808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22B81FE-FB80-37AE-86DD-548CA0CF0744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" name="Graphic 11" descr="Good Idea with solid fill">
              <a:extLst>
                <a:ext uri="{FF2B5EF4-FFF2-40B4-BE49-F238E27FC236}">
                  <a16:creationId xmlns:a16="http://schemas.microsoft.com/office/drawing/2014/main" id="{7CEDFBED-C355-1262-EF62-7F477021994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pic>
        <p:nvPicPr>
          <p:cNvPr id="4" name="Picture 3" descr="A group of papers and a speech bubble&#10;&#10;AI-generated content may be incorrect.">
            <a:extLst>
              <a:ext uri="{FF2B5EF4-FFF2-40B4-BE49-F238E27FC236}">
                <a16:creationId xmlns:a16="http://schemas.microsoft.com/office/drawing/2014/main" id="{13895FB5-F7B8-5969-719F-8A9916B2450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100" t="54629" r="4566" b="5252"/>
          <a:stretch/>
        </p:blipFill>
        <p:spPr>
          <a:xfrm>
            <a:off x="5237018" y="2445559"/>
            <a:ext cx="6478730" cy="375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109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DE1F5-08D3-E1DD-79AD-EA47598DF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BD3DB4D-82D6-C400-0A0C-DE74214C4DB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B7B637BE-7170-0BAF-CEF5-F39B0001AB48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C52D7204-81FB-E223-BDAB-1BE37BF21C96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Share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D7C859D-C47C-4BE7-F843-70EB4463B116}"/>
              </a:ext>
            </a:extLst>
          </p:cNvPr>
          <p:cNvSpPr txBox="1">
            <a:spLocks/>
          </p:cNvSpPr>
          <p:nvPr/>
        </p:nvSpPr>
        <p:spPr>
          <a:xfrm>
            <a:off x="2006538" y="1358471"/>
            <a:ext cx="7656077" cy="7626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Share what you learned.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9C597AD-02B0-9DF3-2134-B478110CA65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0FBC70F-2E29-F6B3-74DB-FC42A47BCF74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89C65369-E430-F40F-63F4-DDFF5F33880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D88E99B0-1B26-1D8A-9806-59F760886E6D}"/>
              </a:ext>
            </a:extLst>
          </p:cNvPr>
          <p:cNvSpPr txBox="1"/>
          <p:nvPr/>
        </p:nvSpPr>
        <p:spPr>
          <a:xfrm>
            <a:off x="835465" y="2568303"/>
            <a:ext cx="808678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did you learn about coding?</a:t>
            </a:r>
            <a:endParaRPr lang="en-US" sz="3400" b="1" dirty="0">
              <a:solidFill>
                <a:srgbClr val="00A55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400" b="1" dirty="0">
              <a:solidFill>
                <a:srgbClr val="00A55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defRPr/>
            </a:pPr>
            <a:r>
              <a:rPr lang="en-US" sz="34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Share how scientists collaborate and share their knowledge with each other. </a:t>
            </a:r>
          </a:p>
        </p:txBody>
      </p:sp>
      <p:pic>
        <p:nvPicPr>
          <p:cNvPr id="7" name="Picture 6" descr="A cartoon of a child in a wheelchair&#10;&#10;AI-generated content may be incorrect.">
            <a:extLst>
              <a:ext uri="{FF2B5EF4-FFF2-40B4-BE49-F238E27FC236}">
                <a16:creationId xmlns:a16="http://schemas.microsoft.com/office/drawing/2014/main" id="{2267F359-2DE8-FF77-4B18-8DCB596C92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2254" y="1284918"/>
            <a:ext cx="2703689" cy="4638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650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DEA06-4785-4683-B10D-7EFC044F1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A5E93F3A-56F8-1408-3933-860E39BDA881}"/>
              </a:ext>
            </a:extLst>
          </p:cNvPr>
          <p:cNvSpPr txBox="1">
            <a:spLocks/>
          </p:cNvSpPr>
          <p:nvPr/>
        </p:nvSpPr>
        <p:spPr>
          <a:xfrm>
            <a:off x="7544221" y="2876813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dist="56557" dir="8100000" algn="tr" rotWithShape="0">
                    <a:srgbClr val="147342"/>
                  </a:outerShdw>
                </a:effectLst>
                <a:uLnTx/>
                <a:uFillTx/>
                <a:latin typeface="Roboto Medium"/>
                <a:ea typeface="Roboto Medium"/>
                <a:cs typeface="Roboto Medium"/>
              </a:rPr>
              <a:t>Clean Up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A2C1EF2C-49D2-B005-32BB-BDCFFCACC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481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logo for a company&#10;&#10;AI-generated content may be incorrect.">
            <a:extLst>
              <a:ext uri="{FF2B5EF4-FFF2-40B4-BE49-F238E27FC236}">
                <a16:creationId xmlns:a16="http://schemas.microsoft.com/office/drawing/2014/main" id="{3585E3AF-87CB-585F-FC04-91C266714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314" y="1342344"/>
            <a:ext cx="4758872" cy="32026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96C8B6-A56F-4727-6520-83FD661DABF3}"/>
              </a:ext>
            </a:extLst>
          </p:cNvPr>
          <p:cNvSpPr txBox="1"/>
          <p:nvPr/>
        </p:nvSpPr>
        <p:spPr>
          <a:xfrm>
            <a:off x="1850159" y="5323541"/>
            <a:ext cx="8488054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LEGO, the LEGO logo, the Minifigure, LEGO Education, the LEGO Education logo, and the SPIKE logo are trademarks of the/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sont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des marques de commerce du/son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marcas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registradas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 LEGO Group. ©2026 The LEGO Group. All rights reserved/Tous droits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réservés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/Todos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derechos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reservados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®, the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logo, and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CANOPY™ are trademarks of For Inspiration and Recognition of Science and Technology (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). LEGO® is a registered trademark of the LEGO Group.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LEGO® League and BIOGLOW™ are jointly held trademarks of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©2026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All rights reserved.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/>
            </a:endParaRP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7AE8D44-C609-23E2-C45F-34939D7561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3606" y="1070405"/>
            <a:ext cx="3474607" cy="347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205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0B7C1-64D1-2EAF-1B08-6EDDDB899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0467DC-3604-A28F-93F9-9218718B18B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43099" y="1093874"/>
            <a:ext cx="9684657" cy="762634"/>
          </a:xfrm>
        </p:spPr>
        <p:txBody>
          <a:bodyPr anchor="ctr" anchorCtr="0">
            <a:no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did we do last session?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48D82A1-5AA1-4A66-5171-D174717D1FB8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B87E96D1-BDA5-1C4C-1180-A289557F82BC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8637DD46-322C-EDCD-EE76-F06A1580BDD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>
                  <a:prstClr val="white"/>
                </a:buClr>
                <a:buSzPts val="4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Discussion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3A50B64-3413-2639-A493-DB3AF70F553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9662D13-82DC-4A35-C25F-396F1029F2C5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Graphic 19" descr="Thought with solid fill">
              <a:extLst>
                <a:ext uri="{FF2B5EF4-FFF2-40B4-BE49-F238E27FC236}">
                  <a16:creationId xmlns:a16="http://schemas.microsoft.com/office/drawing/2014/main" id="{9A598D32-C96D-FEE7-B1AE-6FE9484E6A8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6605778-8261-D1B6-8028-AAA2A8FADFB5}"/>
              </a:ext>
            </a:extLst>
          </p:cNvPr>
          <p:cNvGrpSpPr/>
          <p:nvPr/>
        </p:nvGrpSpPr>
        <p:grpSpPr>
          <a:xfrm>
            <a:off x="4547514" y="1870841"/>
            <a:ext cx="3640045" cy="4318233"/>
            <a:chOff x="4547514" y="2029534"/>
            <a:chExt cx="3506263" cy="4159540"/>
          </a:xfrm>
        </p:grpSpPr>
        <p:pic>
          <p:nvPicPr>
            <p:cNvPr id="8" name="Picture 7" descr="Cartoon a cartoon of a child&#10;&#10;AI-generated content may be incorrect.">
              <a:extLst>
                <a:ext uri="{FF2B5EF4-FFF2-40B4-BE49-F238E27FC236}">
                  <a16:creationId xmlns:a16="http://schemas.microsoft.com/office/drawing/2014/main" id="{5D7F5554-80C5-75AB-6A99-A29541D150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2900" y="2418990"/>
              <a:ext cx="1960877" cy="3770084"/>
            </a:xfrm>
            <a:prstGeom prst="rect">
              <a:avLst/>
            </a:prstGeom>
          </p:spPr>
        </p:pic>
        <p:pic>
          <p:nvPicPr>
            <p:cNvPr id="9" name="Picture 8" descr="A cartoon of a child holding a small object&#10;&#10;AI-generated content may be incorrect.">
              <a:extLst>
                <a:ext uri="{FF2B5EF4-FFF2-40B4-BE49-F238E27FC236}">
                  <a16:creationId xmlns:a16="http://schemas.microsoft.com/office/drawing/2014/main" id="{99B0285A-EE45-487A-088E-36CD90B2C3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47514" y="2029534"/>
              <a:ext cx="1559371" cy="41595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5166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896AA-CA3C-CCDF-7E2D-F51EBC986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F6EE1D6-F515-CF9E-6EE7-506CF145E51B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FCE75E29-2DE5-33B5-FE72-F8955D7CBAC0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50F0CCE0-54C5-C372-E3F0-98F882FD6666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>
                  <a:prstClr val="white"/>
                </a:buClr>
                <a:buSzPts val="4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Key Vocabulary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B1AECA09-9087-3467-5970-538C794362D5}"/>
              </a:ext>
            </a:extLst>
          </p:cNvPr>
          <p:cNvSpPr txBox="1">
            <a:spLocks/>
          </p:cNvSpPr>
          <p:nvPr/>
        </p:nvSpPr>
        <p:spPr>
          <a:xfrm>
            <a:off x="1943099" y="1145429"/>
            <a:ext cx="6286501" cy="50039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Platform: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 </a:t>
            </a:r>
            <a:r>
              <a:rPr lang="en-US" dirty="0">
                <a:latin typeface="Roboto"/>
                <a:ea typeface="Roboto"/>
                <a:cs typeface="Roboto"/>
              </a:rPr>
              <a:t>any raised surface used as a place to stand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Protect: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 </a:t>
            </a:r>
            <a:r>
              <a:rPr lang="en-US" dirty="0">
                <a:solidFill>
                  <a:prstClr val="black"/>
                </a:solidFill>
                <a:latin typeface="Roboto"/>
                <a:ea typeface="Roboto"/>
                <a:cs typeface="Roboto"/>
              </a:rPr>
              <a:t>keep safe from danger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BEE34B3-E959-04C6-8B3A-D2FD65E9592C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30AE543-82DB-F106-82C7-A34C31A12E00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" name="Graphic 11" descr="Open book with solid fill">
              <a:extLst>
                <a:ext uri="{FF2B5EF4-FFF2-40B4-BE49-F238E27FC236}">
                  <a16:creationId xmlns:a16="http://schemas.microsoft.com/office/drawing/2014/main" id="{F980E287-FF5A-C397-1D60-198735E572E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0571" y="1313120"/>
              <a:ext cx="853338" cy="853338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79BAEA18-4B8C-B33A-30A3-DD0DB7B51A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633789" y="3791202"/>
            <a:ext cx="2992154" cy="21170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D9FF213-58AF-5E19-1FA4-7A982A6B29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9087596" y="1207120"/>
            <a:ext cx="2084540" cy="2084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710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1D002-AED8-9ECA-CF9B-52291A75E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C1DF97E-071F-82C0-FA6A-6109356B0576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475A74AF-4A61-46EF-137E-BF06B54F464E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7D662B63-F1E8-4E3F-B627-0F01A1D71C35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>
                  <a:prstClr val="white"/>
                </a:buClr>
                <a:buSzPts val="4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Introduction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21EC649-EF5D-CFA1-30A9-0EB629DCE29D}"/>
              </a:ext>
            </a:extLst>
          </p:cNvPr>
          <p:cNvSpPr txBox="1">
            <a:spLocks/>
          </p:cNvSpPr>
          <p:nvPr/>
        </p:nvSpPr>
        <p:spPr>
          <a:xfrm>
            <a:off x="1970314" y="1161823"/>
            <a:ext cx="9737272" cy="114957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Can your team provide examples of how they have used innovation?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D55D80-CC89-6348-E7DC-8CAAD104EE65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CA112C5-F00D-2B28-FD0F-1F14BBEEB0F6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6" name="Graphic 15" descr="Map with pin with solid fill">
              <a:extLst>
                <a:ext uri="{FF2B5EF4-FFF2-40B4-BE49-F238E27FC236}">
                  <a16:creationId xmlns:a16="http://schemas.microsoft.com/office/drawing/2014/main" id="{97D5C2E2-0BB8-5E91-17FD-59243711839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183007"/>
              <a:ext cx="996955" cy="996955"/>
            </a:xfrm>
            <a:prstGeom prst="rect">
              <a:avLst/>
            </a:prstGeom>
          </p:spPr>
        </p:pic>
      </p:grpSp>
      <p:pic>
        <p:nvPicPr>
          <p:cNvPr id="7" name="Picture 6" descr="A paper with green and white bubbles&#10;&#10;AI-generated content may be incorrect.">
            <a:extLst>
              <a:ext uri="{FF2B5EF4-FFF2-40B4-BE49-F238E27FC236}">
                <a16:creationId xmlns:a16="http://schemas.microsoft.com/office/drawing/2014/main" id="{E43B4D72-CE52-4B5E-FC6C-D10BB5C83A9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694" t="14546" r="2155" b="57811"/>
          <a:stretch/>
        </p:blipFill>
        <p:spPr>
          <a:xfrm>
            <a:off x="1480254" y="2438289"/>
            <a:ext cx="9253262" cy="36597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D032AA-1797-7764-682D-DF44821B46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4606" y="2939846"/>
            <a:ext cx="1966452" cy="1966452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02253E3-CFF3-FA1C-D13B-F395147B5754}"/>
              </a:ext>
            </a:extLst>
          </p:cNvPr>
          <p:cNvSpPr txBox="1"/>
          <p:nvPr/>
        </p:nvSpPr>
        <p:spPr>
          <a:xfrm>
            <a:off x="3550099" y="2584502"/>
            <a:ext cx="6044302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We use creativity and persistence to solve problems.</a:t>
            </a:r>
          </a:p>
        </p:txBody>
      </p:sp>
    </p:spTree>
    <p:extLst>
      <p:ext uri="{BB962C8B-B14F-4D97-AF65-F5344CB8AC3E}">
        <p14:creationId xmlns:p14="http://schemas.microsoft.com/office/powerpoint/2010/main" val="3954323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DC4FF-7078-ABFC-0D14-75FC0C477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B780E6-0E95-7CDA-E22C-2D09D891A4B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43100" y="1093874"/>
            <a:ext cx="7048616" cy="1557786"/>
          </a:xfrm>
        </p:spPr>
        <p:txBody>
          <a:bodyPr anchor="ctr" anchorCtr="0">
            <a:no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Can you describe what will happen to the lift if you use the provided code? 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16E39C1-003B-98F4-273E-AE591B186718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C2357C56-DAAD-962E-4BEC-D44B1CAB95B5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05608A5-C255-E7F1-7CFA-D98CAB18E566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>
                  <a:prstClr val="white"/>
                </a:buClr>
                <a:buSzPts val="4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Guiding Questions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pic>
        <p:nvPicPr>
          <p:cNvPr id="10" name="Graphic 9" descr="Badge Question Mark with solid fill">
            <a:extLst>
              <a:ext uri="{FF2B5EF4-FFF2-40B4-BE49-F238E27FC236}">
                <a16:creationId xmlns:a16="http://schemas.microsoft.com/office/drawing/2014/main" id="{8B70E2B9-0BBE-48C3-6447-3CDE88E4C5E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1008517"/>
            <a:ext cx="1485900" cy="14859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30B3476-166B-BCBB-3D05-6F108F643C49}"/>
              </a:ext>
            </a:extLst>
          </p:cNvPr>
          <p:cNvSpPr txBox="1">
            <a:spLocks/>
          </p:cNvSpPr>
          <p:nvPr/>
        </p:nvSpPr>
        <p:spPr>
          <a:xfrm>
            <a:off x="1941285" y="2904793"/>
            <a:ext cx="7048617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How could a scientist use a lift to learn more about biodiversity in the rainforest? </a:t>
            </a:r>
          </a:p>
        </p:txBody>
      </p:sp>
      <p:pic>
        <p:nvPicPr>
          <p:cNvPr id="12" name="Graphic 11" descr="Badge Question Mark with solid fill">
            <a:extLst>
              <a:ext uri="{FF2B5EF4-FFF2-40B4-BE49-F238E27FC236}">
                <a16:creationId xmlns:a16="http://schemas.microsoft.com/office/drawing/2014/main" id="{AFC41730-5AA1-8D6C-9E77-1983F6E1A8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2862157"/>
            <a:ext cx="1485900" cy="1485900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B7002EF-6ED8-C8D1-1CB1-95CEC63A1EDA}"/>
              </a:ext>
            </a:extLst>
          </p:cNvPr>
          <p:cNvSpPr txBox="1">
            <a:spLocks/>
          </p:cNvSpPr>
          <p:nvPr/>
        </p:nvSpPr>
        <p:spPr>
          <a:xfrm>
            <a:off x="1941285" y="4463510"/>
            <a:ext cx="7048617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other tools could be used to study the rainforest?  </a:t>
            </a:r>
          </a:p>
        </p:txBody>
      </p:sp>
      <p:pic>
        <p:nvPicPr>
          <p:cNvPr id="13" name="Graphic 12" descr="Badge Question Mark with solid fill">
            <a:extLst>
              <a:ext uri="{FF2B5EF4-FFF2-40B4-BE49-F238E27FC236}">
                <a16:creationId xmlns:a16="http://schemas.microsoft.com/office/drawing/2014/main" id="{7CB6A9EA-5218-D28F-AD56-11F3AF03838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4420874"/>
            <a:ext cx="1485900" cy="1485900"/>
          </a:xfrm>
          <a:prstGeom prst="rect">
            <a:avLst/>
          </a:prstGeom>
        </p:spPr>
      </p:pic>
      <p:pic>
        <p:nvPicPr>
          <p:cNvPr id="4" name="Picture 3" descr="A cartoon dog with a thought bubble&#10;&#10;AI-generated content may be incorrect.">
            <a:extLst>
              <a:ext uri="{FF2B5EF4-FFF2-40B4-BE49-F238E27FC236}">
                <a16:creationId xmlns:a16="http://schemas.microsoft.com/office/drawing/2014/main" id="{8DBFF3BA-33ED-0615-FD6B-5A682C6BDB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1715" y="1227850"/>
            <a:ext cx="2944311" cy="470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292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E51D2-E78B-7B53-C497-B57C11E95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A983078-4FF7-FB66-389C-61424361036E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5758EE5B-4BB8-711D-81B6-B02EE395FC8D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7FBEDFBF-A72C-3786-C959-96D66C34999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Activity 1 Tasks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6317587-F2DD-2677-8CF1-45B870EFF111}"/>
              </a:ext>
            </a:extLst>
          </p:cNvPr>
          <p:cNvSpPr txBox="1">
            <a:spLocks/>
          </p:cNvSpPr>
          <p:nvPr/>
        </p:nvSpPr>
        <p:spPr>
          <a:xfrm>
            <a:off x="1901829" y="1598687"/>
            <a:ext cx="9832971" cy="92607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Using Bag 2 &amp; 7, build the lifting platform and add a scientist on top.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FB7D1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D2FF947-C571-51A1-F29E-C7FEA8EAC00A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D1914DD-FDD2-C40E-1225-3FC1D8E6D25C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3A5C2C50-0C06-F584-E9B6-F2F970FB725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2A8037C-2283-E266-A040-A9A0EC11A862}"/>
              </a:ext>
            </a:extLst>
          </p:cNvPr>
          <p:cNvSpPr txBox="1"/>
          <p:nvPr/>
        </p:nvSpPr>
        <p:spPr>
          <a:xfrm>
            <a:off x="694059" y="4188740"/>
            <a:ext cx="1518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You Need…</a:t>
            </a:r>
          </a:p>
        </p:txBody>
      </p:sp>
      <p:pic>
        <p:nvPicPr>
          <p:cNvPr id="11" name="Picture 10" descr="A black tablet with a white screen&#10;&#10;AI-generated content may be incorrect.">
            <a:extLst>
              <a:ext uri="{FF2B5EF4-FFF2-40B4-BE49-F238E27FC236}">
                <a16:creationId xmlns:a16="http://schemas.microsoft.com/office/drawing/2014/main" id="{045945F8-A8D1-21CB-9E43-785E06D0E9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251" y="4641486"/>
            <a:ext cx="1612851" cy="1172983"/>
          </a:xfrm>
          <a:prstGeom prst="rect">
            <a:avLst/>
          </a:prstGeom>
        </p:spPr>
      </p:pic>
      <p:pic>
        <p:nvPicPr>
          <p:cNvPr id="14" name="Picture 13" descr="A yellow plastic container with white lid&#10;&#10;AI-generated content may be incorrect.">
            <a:extLst>
              <a:ext uri="{FF2B5EF4-FFF2-40B4-BE49-F238E27FC236}">
                <a16:creationId xmlns:a16="http://schemas.microsoft.com/office/drawing/2014/main" id="{99F253E7-1BD7-5849-E9BC-58971021AB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4421" y="4624590"/>
            <a:ext cx="1753624" cy="1200329"/>
          </a:xfrm>
          <a:prstGeom prst="rect">
            <a:avLst/>
          </a:prstGeom>
        </p:spPr>
      </p:pic>
      <p:pic>
        <p:nvPicPr>
          <p:cNvPr id="18" name="Picture 17" descr="A yellow square with black text and letters&#10;&#10;AI-generated content may be incorrect.">
            <a:extLst>
              <a:ext uri="{FF2B5EF4-FFF2-40B4-BE49-F238E27FC236}">
                <a16:creationId xmlns:a16="http://schemas.microsoft.com/office/drawing/2014/main" id="{FC8FED6A-1C41-862E-424B-04E87AC60C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181" b="8181"/>
          <a:stretch/>
        </p:blipFill>
        <p:spPr>
          <a:xfrm>
            <a:off x="1998563" y="4697556"/>
            <a:ext cx="1268397" cy="106084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7F1A19-C292-62E4-20F7-0C625D34AD9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8045" y="4697556"/>
            <a:ext cx="2517148" cy="12331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D1387D-CC1D-B0D9-9868-D29A13809C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170" b="94535" l="2873" r="92460">
                        <a14:foregroundMark x1="2873" y1="66027" x2="2873" y2="66027"/>
                        <a14:foregroundMark x1="59785" y1="92024" x2="59785" y2="92024"/>
                        <a14:foregroundMark x1="28546" y1="89365" x2="28546" y2="89365"/>
                        <a14:foregroundMark x1="92639" y1="75628" x2="92639" y2="75628"/>
                        <a14:foregroundMark x1="55296" y1="80945" x2="55296" y2="80945"/>
                        <a14:foregroundMark x1="54219" y1="86558" x2="54219" y2="86558"/>
                        <a14:foregroundMark x1="70018" y1="94830" x2="70018" y2="94830"/>
                        <a14:foregroundMark x1="34650" y1="5761" x2="34650" y2="5761"/>
                        <a14:foregroundMark x1="21724" y1="5170" x2="21724" y2="51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06073" y="2171189"/>
            <a:ext cx="3319870" cy="4035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582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51285-CF84-0AA1-5A2E-D1E0AC49A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69E5E01-AB52-ACD0-5995-9F5FE8FAC27C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  <a:solidFill>
            <a:srgbClr val="00A551"/>
          </a:solidFill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B97F4AB9-A412-0F00-C513-15F04047DFF2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grpFill/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CC5B396C-0C4D-F798-3FC2-73B8DC899CEE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>
                  <a:prstClr val="white"/>
                </a:buClr>
                <a:buSzPts val="4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Code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0F94F6E-038E-ED51-C1B8-A13ED0447530}"/>
              </a:ext>
            </a:extLst>
          </p:cNvPr>
          <p:cNvSpPr txBox="1">
            <a:spLocks/>
          </p:cNvSpPr>
          <p:nvPr/>
        </p:nvSpPr>
        <p:spPr>
          <a:xfrm>
            <a:off x="1943100" y="1007609"/>
            <a:ext cx="9682844" cy="14379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+mn-cs"/>
              </a:rPr>
              <a:t>Try the program provided to move the lift.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FB7D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2FEC6D2-AABE-EE6B-D7C9-3F0EDD780654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631F359-9C69-EBFD-03A5-F4D6EE8A4611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6" name="Graphic 15" descr="Map with pin with solid fill">
              <a:extLst>
                <a:ext uri="{FF2B5EF4-FFF2-40B4-BE49-F238E27FC236}">
                  <a16:creationId xmlns:a16="http://schemas.microsoft.com/office/drawing/2014/main" id="{1875549A-08DE-74A2-7B0A-60D6A819C12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183007"/>
              <a:ext cx="996955" cy="996955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949DC41F-7A85-D21F-B6E7-7659C6D21928}"/>
              </a:ext>
            </a:extLst>
          </p:cNvPr>
          <p:cNvSpPr txBox="1"/>
          <p:nvPr/>
        </p:nvSpPr>
        <p:spPr>
          <a:xfrm>
            <a:off x="457200" y="2704282"/>
            <a:ext cx="477981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could this lift help a scientist in the rainforest?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A55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Write your ideas on page 16 of your Engineering Notebook.</a:t>
            </a:r>
          </a:p>
        </p:txBody>
      </p:sp>
      <p:pic>
        <p:nvPicPr>
          <p:cNvPr id="7" name="Picture 6" descr="A group of papers and a speech bubble&#10;&#10;AI-generated content may be incorrect.">
            <a:extLst>
              <a:ext uri="{FF2B5EF4-FFF2-40B4-BE49-F238E27FC236}">
                <a16:creationId xmlns:a16="http://schemas.microsoft.com/office/drawing/2014/main" id="{86665E37-1F76-5BF4-718B-1A065A9F8C2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100" t="54629" r="4566" b="5252"/>
          <a:stretch/>
        </p:blipFill>
        <p:spPr>
          <a:xfrm>
            <a:off x="5237018" y="2445559"/>
            <a:ext cx="6478730" cy="375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796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ABC50-877D-83CE-1663-65F9748B5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2CBA98-B683-A40C-327A-96387633441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43099" y="1149178"/>
            <a:ext cx="7046803" cy="1345239"/>
          </a:xfrm>
        </p:spPr>
        <p:txBody>
          <a:bodyPr anchor="ctr" anchorCtr="0">
            <a:no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are some other ways a lifting platform could be used in the rainforest? 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52ADB20-D7AC-201D-E83B-F6451DA48110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2401EFCB-D5C2-123E-AE79-8614312BFC08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29F8CE95-70C4-F50E-AE41-18107A6D3067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>
                  <a:prstClr val="white"/>
                </a:buClr>
                <a:buSzPts val="4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Guiding Questions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pic>
        <p:nvPicPr>
          <p:cNvPr id="10" name="Graphic 9" descr="Badge Question Mark with solid fill">
            <a:extLst>
              <a:ext uri="{FF2B5EF4-FFF2-40B4-BE49-F238E27FC236}">
                <a16:creationId xmlns:a16="http://schemas.microsoft.com/office/drawing/2014/main" id="{E3E485D2-9C91-5B98-A1A2-C9B8A6070E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1008517"/>
            <a:ext cx="1485900" cy="1485900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B73BB55F-0A3E-CE65-82A7-709D221BC926}"/>
              </a:ext>
            </a:extLst>
          </p:cNvPr>
          <p:cNvSpPr txBox="1">
            <a:spLocks/>
          </p:cNvSpPr>
          <p:nvPr/>
        </p:nvSpPr>
        <p:spPr>
          <a:xfrm>
            <a:off x="1941287" y="2948228"/>
            <a:ext cx="6932550" cy="13452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Why is it important for scientists to share their knowledge and skills with each other? </a:t>
            </a:r>
          </a:p>
        </p:txBody>
      </p:sp>
      <p:pic>
        <p:nvPicPr>
          <p:cNvPr id="5" name="Graphic 4" descr="Badge Question Mark with solid fill">
            <a:extLst>
              <a:ext uri="{FF2B5EF4-FFF2-40B4-BE49-F238E27FC236}">
                <a16:creationId xmlns:a16="http://schemas.microsoft.com/office/drawing/2014/main" id="{681D0486-6F31-0F6E-41CB-328B54A25B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387" y="2807567"/>
            <a:ext cx="1485900" cy="1485900"/>
          </a:xfrm>
          <a:prstGeom prst="rect">
            <a:avLst/>
          </a:prstGeom>
        </p:spPr>
      </p:pic>
      <p:pic>
        <p:nvPicPr>
          <p:cNvPr id="8" name="Picture 7" descr="A cartoon dog with a thought bubble&#10;&#10;AI-generated content may be incorrect.">
            <a:extLst>
              <a:ext uri="{FF2B5EF4-FFF2-40B4-BE49-F238E27FC236}">
                <a16:creationId xmlns:a16="http://schemas.microsoft.com/office/drawing/2014/main" id="{405EDF00-54D7-986B-7E01-333D90B2C3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1715" y="1227850"/>
            <a:ext cx="2944311" cy="4706892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D2067694-A380-B675-1CE7-09CE0F3D2E67}"/>
              </a:ext>
            </a:extLst>
          </p:cNvPr>
          <p:cNvSpPr txBox="1">
            <a:spLocks/>
          </p:cNvSpPr>
          <p:nvPr/>
        </p:nvSpPr>
        <p:spPr>
          <a:xfrm>
            <a:off x="1941286" y="4747278"/>
            <a:ext cx="7302921" cy="13452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How can you code the model to raise it to a different height? </a:t>
            </a:r>
          </a:p>
        </p:txBody>
      </p:sp>
      <p:pic>
        <p:nvPicPr>
          <p:cNvPr id="9" name="Graphic 8" descr="Badge Question Mark with solid fill">
            <a:extLst>
              <a:ext uri="{FF2B5EF4-FFF2-40B4-BE49-F238E27FC236}">
                <a16:creationId xmlns:a16="http://schemas.microsoft.com/office/drawing/2014/main" id="{8290D686-EBDC-4093-A5D4-347A77E107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387" y="4606617"/>
            <a:ext cx="148590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ECF5F-F4BD-B2CA-BF36-8C3ADD437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D66F21E-D26D-2C50-71D0-F042A5278BE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982A070A-01EB-F6E3-9BE5-F010961B8FF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AAA9B81D-58D1-BBAA-2695-DAF450D1057B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Activity 2 Tasks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2FE8A82-59D0-791E-9BD2-24F96B48CFB0}"/>
              </a:ext>
            </a:extLst>
          </p:cNvPr>
          <p:cNvSpPr txBox="1">
            <a:spLocks/>
          </p:cNvSpPr>
          <p:nvPr/>
        </p:nvSpPr>
        <p:spPr>
          <a:xfrm>
            <a:off x="1886658" y="1529140"/>
            <a:ext cx="9596580" cy="118397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Change the lift model so that it can be used with the tree model.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FB7D1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1085120-BAA9-E7B9-9C0D-95AA30B6FAF1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B5FD03C-A581-915B-6B0A-768D47348F4A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4" name="Graphic 13" descr="Cheers outline">
              <a:extLst>
                <a:ext uri="{FF2B5EF4-FFF2-40B4-BE49-F238E27FC236}">
                  <a16:creationId xmlns:a16="http://schemas.microsoft.com/office/drawing/2014/main" id="{26791078-6BE6-E933-F48C-B5BA2F6130C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C1A1AA57-3643-40B4-E876-CA3F3BED6C4E}"/>
              </a:ext>
            </a:extLst>
          </p:cNvPr>
          <p:cNvSpPr txBox="1"/>
          <p:nvPr/>
        </p:nvSpPr>
        <p:spPr>
          <a:xfrm>
            <a:off x="569056" y="2629832"/>
            <a:ext cx="7079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Can it reach all areas of the tree?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7DC85C-7A81-72ED-1F2F-B986B5C81D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54" b="95950" l="9610" r="96997">
                        <a14:foregroundMark x1="40841" y1="6983" x2="48949" y2="6983"/>
                        <a14:foregroundMark x1="44595" y1="4190" x2="54955" y2="5866"/>
                        <a14:foregroundMark x1="92342" y1="17318" x2="93544" y2="22905"/>
                        <a14:foregroundMark x1="81982" y1="27374" x2="93844" y2="23464"/>
                        <a14:foregroundMark x1="97147" y1="18994" x2="97147" y2="18994"/>
                        <a14:foregroundMark x1="97147" y1="21508" x2="97147" y2="21508"/>
                        <a14:foregroundMark x1="36036" y1="4609" x2="36036" y2="4609"/>
                        <a14:foregroundMark x1="34535" y1="3492" x2="34535" y2="3492"/>
                        <a14:foregroundMark x1="37538" y1="3911" x2="37538" y2="3911"/>
                        <a14:foregroundMark x1="46697" y1="2793" x2="46697" y2="2793"/>
                        <a14:foregroundMark x1="22673" y1="26955" x2="18919" y2="41201"/>
                        <a14:foregroundMark x1="18919" y1="41201" x2="37237" y2="29609"/>
                        <a14:foregroundMark x1="37237" y1="29609" x2="23874" y2="23045"/>
                        <a14:foregroundMark x1="23874" y1="23045" x2="19670" y2="23464"/>
                        <a14:foregroundMark x1="10360" y1="32123" x2="10360" y2="32123"/>
                        <a14:foregroundMark x1="9610" y1="34916" x2="9610" y2="34916"/>
                        <a14:foregroundMark x1="22222" y1="42179" x2="22222" y2="42179"/>
                        <a14:foregroundMark x1="31231" y1="39106" x2="31231" y2="39106"/>
                        <a14:foregroundMark x1="30480" y1="40084" x2="30480" y2="40084"/>
                        <a14:foregroundMark x1="36787" y1="43156" x2="36787" y2="43156"/>
                        <a14:foregroundMark x1="34084" y1="62570" x2="34084" y2="62570"/>
                        <a14:foregroundMark x1="30781" y1="62570" x2="30781" y2="62570"/>
                        <a14:foregroundMark x1="53003" y1="89804" x2="53003" y2="89804"/>
                        <a14:foregroundMark x1="50150" y1="95950" x2="62012" y2="93994"/>
                        <a14:foregroundMark x1="56757" y1="14246" x2="56757" y2="14246"/>
                        <a14:foregroundMark x1="51652" y1="16341" x2="51652" y2="16341"/>
                        <a14:foregroundMark x1="80180" y1="28771" x2="80180" y2="28771"/>
                        <a14:foregroundMark x1="33333" y1="22207" x2="33333" y2="2220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91189" y="2503106"/>
            <a:ext cx="3375614" cy="36290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5AE75D-D711-7CA6-157A-E30C4BC180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96" b="89063" l="5570" r="95756">
                        <a14:foregroundMark x1="86207" y1="53125" x2="86207" y2="67188"/>
                        <a14:foregroundMark x1="86472" y1="31250" x2="86207" y2="38542"/>
                        <a14:foregroundMark x1="90186" y1="27083" x2="90186" y2="27083"/>
                        <a14:foregroundMark x1="90186" y1="24479" x2="90186" y2="24479"/>
                        <a14:foregroundMark x1="86472" y1="24479" x2="86472" y2="24479"/>
                        <a14:foregroundMark x1="83024" y1="26042" x2="83024" y2="26042"/>
                        <a14:foregroundMark x1="93369" y1="28125" x2="93369" y2="28125"/>
                        <a14:foregroundMark x1="80371" y1="54167" x2="77454" y2="58333"/>
                        <a14:foregroundMark x1="96286" y1="71354" x2="96286" y2="71354"/>
                        <a14:foregroundMark x1="19098" y1="81250" x2="16180" y2="45313"/>
                        <a14:foregroundMark x1="7427" y1="48958" x2="7427" y2="48958"/>
                        <a14:foregroundMark x1="5570" y1="48958" x2="12732" y2="55729"/>
                        <a14:foregroundMark x1="39257" y1="42188" x2="39257" y2="4218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86658" y="3813807"/>
            <a:ext cx="3995980" cy="203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830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8C3B65E-86F5-4F12-882B-E72674BBA31A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98a1be8e-ceb0-4d64-90f3-74f22257285b"/>
    <ds:schemaRef ds:uri="65f3190a-2497-4c6e-9c08-e63c17ba8fcf"/>
    <ds:schemaRef ds:uri="http://purl.org/dc/elements/1.1/"/>
    <ds:schemaRef ds:uri="http://purl.org/dc/terms/"/>
    <ds:schemaRef ds:uri="0bfdc619-4bd5-4a26-8e37-4be4446dc23a"/>
    <ds:schemaRef ds:uri="http://purl.org/dc/dcmitype/"/>
    <ds:schemaRef ds:uri="32a440ee-ccdf-4ffb-ba5c-71e25989d2a9"/>
    <ds:schemaRef ds:uri="09a20863-7c96-4a57-95ca-029d1820b203"/>
  </ds:schemaRefs>
</ds:datastoreItem>
</file>

<file path=customXml/itemProps2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A93EEDD-7975-482E-8649-594A48ED1837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3648</TotalTime>
  <Words>1168</Words>
  <Application>Microsoft Office PowerPoint</Application>
  <PresentationFormat>Widescreen</PresentationFormat>
  <Paragraphs>120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Calibri Light</vt:lpstr>
      <vt:lpstr>Calibri,Sans-Serif</vt:lpstr>
      <vt:lpstr>Helvetica Neue</vt:lpstr>
      <vt:lpstr>Roboto</vt:lpstr>
      <vt:lpstr>Roboto Medium</vt:lpstr>
      <vt:lpstr>Office 2013 - 2022 Theme</vt:lpstr>
      <vt:lpstr>1_Office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Tammy Pankey</cp:lastModifiedBy>
  <cp:revision>92</cp:revision>
  <dcterms:created xsi:type="dcterms:W3CDTF">2020-04-21T20:33:01Z</dcterms:created>
  <dcterms:modified xsi:type="dcterms:W3CDTF">2026-05-21T15:03:06Z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4541900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