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</p:sldMasterIdLst>
  <p:notesMasterIdLst>
    <p:notesMasterId r:id="rId18"/>
  </p:notesMasterIdLst>
  <p:sldIdLst>
    <p:sldId id="364" r:id="rId5"/>
    <p:sldId id="365" r:id="rId6"/>
    <p:sldId id="366" r:id="rId7"/>
    <p:sldId id="378" r:id="rId8"/>
    <p:sldId id="377" r:id="rId9"/>
    <p:sldId id="367" r:id="rId10"/>
    <p:sldId id="397" r:id="rId11"/>
    <p:sldId id="381" r:id="rId12"/>
    <p:sldId id="370" r:id="rId13"/>
    <p:sldId id="399" r:id="rId14"/>
    <p:sldId id="373" r:id="rId15"/>
    <p:sldId id="374" r:id="rId16"/>
    <p:sldId id="38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C9C2E8-490E-4CA1-9BA4-77427ED6ECE8}" v="1" dt="2026-05-21T15:01:32.894"/>
    <p1510:client id="{BEE67AF1-8CE1-4673-B62A-F14E3674F25B}" v="18" dt="2026-05-20T19:29:51.4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66223" autoAdjust="0"/>
  </p:normalViewPr>
  <p:slideViewPr>
    <p:cSldViewPr snapToGrid="0">
      <p:cViewPr varScale="1">
        <p:scale>
          <a:sx n="69" d="100"/>
          <a:sy n="69" d="100"/>
        </p:scale>
        <p:origin x="2076" y="48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custSel addSld delSld modSld sldOrd">
      <pc:chgData name="Kate Sample" userId="ad24f2c8-db21-4b10-9534-7a98911ec180" providerId="ADAL" clId="{C9D5FCC2-313F-4ADF-852E-FBEE7C6548C8}" dt="2026-05-20T19:33:56.704" v="1063" actId="13926"/>
      <pc:docMkLst>
        <pc:docMk/>
      </pc:docMkLst>
      <pc:sldChg chg="addSp delSp modSp mod">
        <pc:chgData name="Kate Sample" userId="ad24f2c8-db21-4b10-9534-7a98911ec180" providerId="ADAL" clId="{C9D5FCC2-313F-4ADF-852E-FBEE7C6548C8}" dt="2026-05-20T19:33:56.704" v="1063" actId="13926"/>
        <pc:sldMkLst>
          <pc:docMk/>
          <pc:sldMk cId="256123547" sldId="364"/>
        </pc:sldMkLst>
        <pc:spChg chg="mod">
          <ac:chgData name="Kate Sample" userId="ad24f2c8-db21-4b10-9534-7a98911ec180" providerId="ADAL" clId="{C9D5FCC2-313F-4ADF-852E-FBEE7C6548C8}" dt="2026-05-20T18:22:17.531" v="13" actId="20577"/>
          <ac:spMkLst>
            <pc:docMk/>
            <pc:sldMk cId="256123547" sldId="364"/>
            <ac:spMk id="3" creationId="{D64FA471-E98C-ED2A-1281-4F243E53F63F}"/>
          </ac:spMkLst>
        </pc:spChg>
        <pc:spChg chg="mod">
          <ac:chgData name="Kate Sample" userId="ad24f2c8-db21-4b10-9534-7a98911ec180" providerId="ADAL" clId="{C9D5FCC2-313F-4ADF-852E-FBEE7C6548C8}" dt="2026-05-20T18:26:23.259" v="175" actId="20577"/>
          <ac:spMkLst>
            <pc:docMk/>
            <pc:sldMk cId="256123547" sldId="364"/>
            <ac:spMk id="4" creationId="{4668D0ED-3518-E03B-3576-FFED60CD0A5C}"/>
          </ac:spMkLst>
        </pc:spChg>
        <pc:spChg chg="mod">
          <ac:chgData name="Kate Sample" userId="ad24f2c8-db21-4b10-9534-7a98911ec180" providerId="ADAL" clId="{C9D5FCC2-313F-4ADF-852E-FBEE7C6548C8}" dt="2026-05-20T19:33:56.704" v="1063" actId="13926"/>
          <ac:spMkLst>
            <pc:docMk/>
            <pc:sldMk cId="256123547" sldId="364"/>
            <ac:spMk id="8" creationId="{364C2FC4-5AC2-963A-4655-EEB578DA40D4}"/>
          </ac:spMkLst>
        </pc:spChg>
        <pc:picChg chg="add mod">
          <ac:chgData name="Kate Sample" userId="ad24f2c8-db21-4b10-9534-7a98911ec180" providerId="ADAL" clId="{C9D5FCC2-313F-4ADF-852E-FBEE7C6548C8}" dt="2026-05-20T18:23:46.054" v="16"/>
          <ac:picMkLst>
            <pc:docMk/>
            <pc:sldMk cId="256123547" sldId="364"/>
            <ac:picMk id="2" creationId="{1E8E8F1F-5F10-449E-A91D-52EA8329B0F6}"/>
          </ac:picMkLst>
        </pc:picChg>
        <pc:picChg chg="add mod">
          <ac:chgData name="Kate Sample" userId="ad24f2c8-db21-4b10-9534-7a98911ec180" providerId="ADAL" clId="{C9D5FCC2-313F-4ADF-852E-FBEE7C6548C8}" dt="2026-05-20T18:23:46.054" v="16"/>
          <ac:picMkLst>
            <pc:docMk/>
            <pc:sldMk cId="256123547" sldId="364"/>
            <ac:picMk id="5" creationId="{86947BA2-7AFD-023C-262A-5D7F0484E520}"/>
          </ac:picMkLst>
        </pc:picChg>
        <pc:picChg chg="del">
          <ac:chgData name="Kate Sample" userId="ad24f2c8-db21-4b10-9534-7a98911ec180" providerId="ADAL" clId="{C9D5FCC2-313F-4ADF-852E-FBEE7C6548C8}" dt="2026-05-20T18:22:44.630" v="14" actId="478"/>
          <ac:picMkLst>
            <pc:docMk/>
            <pc:sldMk cId="256123547" sldId="364"/>
            <ac:picMk id="7" creationId="{75360276-87E8-BC63-27E9-C61B8540025C}"/>
          </ac:picMkLst>
        </pc:picChg>
        <pc:picChg chg="del">
          <ac:chgData name="Kate Sample" userId="ad24f2c8-db21-4b10-9534-7a98911ec180" providerId="ADAL" clId="{C9D5FCC2-313F-4ADF-852E-FBEE7C6548C8}" dt="2026-05-20T18:22:45.347" v="15" actId="478"/>
          <ac:picMkLst>
            <pc:docMk/>
            <pc:sldMk cId="256123547" sldId="364"/>
            <ac:picMk id="10" creationId="{F86D7677-F2FB-9FDC-6A75-E277ACF12A38}"/>
          </ac:picMkLst>
        </pc:picChg>
      </pc:sldChg>
      <pc:sldChg chg="modNotesTx">
        <pc:chgData name="Kate Sample" userId="ad24f2c8-db21-4b10-9534-7a98911ec180" providerId="ADAL" clId="{C9D5FCC2-313F-4ADF-852E-FBEE7C6548C8}" dt="2026-05-20T18:24:52.387" v="85" actId="20577"/>
        <pc:sldMkLst>
          <pc:docMk/>
          <pc:sldMk cId="2765166337" sldId="365"/>
        </pc:sldMkLst>
      </pc:sldChg>
      <pc:sldChg chg="addSp delSp modSp mod">
        <pc:chgData name="Kate Sample" userId="ad24f2c8-db21-4b10-9534-7a98911ec180" providerId="ADAL" clId="{C9D5FCC2-313F-4ADF-852E-FBEE7C6548C8}" dt="2026-05-20T19:32:01.839" v="1002" actId="1076"/>
        <pc:sldMkLst>
          <pc:docMk/>
          <pc:sldMk cId="3808710441" sldId="366"/>
        </pc:sldMkLst>
        <pc:spChg chg="mod">
          <ac:chgData name="Kate Sample" userId="ad24f2c8-db21-4b10-9534-7a98911ec180" providerId="ADAL" clId="{C9D5FCC2-313F-4ADF-852E-FBEE7C6548C8}" dt="2026-05-20T19:30:01.594" v="977" actId="20577"/>
          <ac:spMkLst>
            <pc:docMk/>
            <pc:sldMk cId="3808710441" sldId="366"/>
            <ac:spMk id="4" creationId="{B1AECA09-9087-3467-5970-538C794362D5}"/>
          </ac:spMkLst>
        </pc:spChg>
        <pc:spChg chg="add del">
          <ac:chgData name="Kate Sample" userId="ad24f2c8-db21-4b10-9534-7a98911ec180" providerId="ADAL" clId="{C9D5FCC2-313F-4ADF-852E-FBEE7C6548C8}" dt="2026-05-20T19:30:38.698" v="981" actId="478"/>
          <ac:spMkLst>
            <pc:docMk/>
            <pc:sldMk cId="3808710441" sldId="366"/>
            <ac:spMk id="13" creationId="{39289CD1-5C6D-C4BD-095E-0713BD80C7A2}"/>
          </ac:spMkLst>
        </pc:spChg>
        <pc:spChg chg="add del">
          <ac:chgData name="Kate Sample" userId="ad24f2c8-db21-4b10-9534-7a98911ec180" providerId="ADAL" clId="{C9D5FCC2-313F-4ADF-852E-FBEE7C6548C8}" dt="2026-05-20T19:30:54.568" v="984" actId="478"/>
          <ac:spMkLst>
            <pc:docMk/>
            <pc:sldMk cId="3808710441" sldId="366"/>
            <ac:spMk id="15" creationId="{3654E26E-FD57-DE76-36A5-BB16EAFE7702}"/>
          </ac:spMkLst>
        </pc:spChg>
        <pc:spChg chg="add del">
          <ac:chgData name="Kate Sample" userId="ad24f2c8-db21-4b10-9534-7a98911ec180" providerId="ADAL" clId="{C9D5FCC2-313F-4ADF-852E-FBEE7C6548C8}" dt="2026-05-20T19:30:59.430" v="987" actId="478"/>
          <ac:spMkLst>
            <pc:docMk/>
            <pc:sldMk cId="3808710441" sldId="366"/>
            <ac:spMk id="18" creationId="{2BDE9614-C216-C77E-87AF-58142A0641A3}"/>
          </ac:spMkLst>
        </pc:spChg>
        <pc:picChg chg="add mod modCrop">
          <ac:chgData name="Kate Sample" userId="ad24f2c8-db21-4b10-9534-7a98911ec180" providerId="ADAL" clId="{C9D5FCC2-313F-4ADF-852E-FBEE7C6548C8}" dt="2026-05-20T19:31:58.415" v="1001" actId="1076"/>
          <ac:picMkLst>
            <pc:docMk/>
            <pc:sldMk cId="3808710441" sldId="366"/>
            <ac:picMk id="2" creationId="{C4442A11-8125-34C9-4104-0CBD7F607076}"/>
          </ac:picMkLst>
        </pc:picChg>
        <pc:picChg chg="del">
          <ac:chgData name="Kate Sample" userId="ad24f2c8-db21-4b10-9534-7a98911ec180" providerId="ADAL" clId="{C9D5FCC2-313F-4ADF-852E-FBEE7C6548C8}" dt="2026-05-20T19:30:05.784" v="978" actId="478"/>
          <ac:picMkLst>
            <pc:docMk/>
            <pc:sldMk cId="3808710441" sldId="366"/>
            <ac:picMk id="7" creationId="{2948F97F-0704-57D9-46AB-E0134316B9C4}"/>
          </ac:picMkLst>
        </pc:picChg>
        <pc:picChg chg="del">
          <ac:chgData name="Kate Sample" userId="ad24f2c8-db21-4b10-9534-7a98911ec180" providerId="ADAL" clId="{C9D5FCC2-313F-4ADF-852E-FBEE7C6548C8}" dt="2026-05-20T19:25:11.573" v="851" actId="478"/>
          <ac:picMkLst>
            <pc:docMk/>
            <pc:sldMk cId="3808710441" sldId="366"/>
            <ac:picMk id="10" creationId="{466A2254-18E2-6367-EC93-47D5C5C3EC72}"/>
          </ac:picMkLst>
        </pc:picChg>
        <pc:picChg chg="del">
          <ac:chgData name="Kate Sample" userId="ad24f2c8-db21-4b10-9534-7a98911ec180" providerId="ADAL" clId="{C9D5FCC2-313F-4ADF-852E-FBEE7C6548C8}" dt="2026-05-20T19:25:02.940" v="843" actId="478"/>
          <ac:picMkLst>
            <pc:docMk/>
            <pc:sldMk cId="3808710441" sldId="366"/>
            <ac:picMk id="17" creationId="{9A7823CA-AE6E-C085-4470-B1658EFD293F}"/>
          </ac:picMkLst>
        </pc:picChg>
        <pc:picChg chg="add mod">
          <ac:chgData name="Kate Sample" userId="ad24f2c8-db21-4b10-9534-7a98911ec180" providerId="ADAL" clId="{C9D5FCC2-313F-4ADF-852E-FBEE7C6548C8}" dt="2026-05-20T19:31:46.682" v="996" actId="1076"/>
          <ac:picMkLst>
            <pc:docMk/>
            <pc:sldMk cId="3808710441" sldId="366"/>
            <ac:picMk id="20" creationId="{1EC401D4-E529-6C85-A0B3-BFF0E100A6FE}"/>
          </ac:picMkLst>
        </pc:picChg>
        <pc:picChg chg="add mod">
          <ac:chgData name="Kate Sample" userId="ad24f2c8-db21-4b10-9534-7a98911ec180" providerId="ADAL" clId="{C9D5FCC2-313F-4ADF-852E-FBEE7C6548C8}" dt="2026-05-20T19:32:01.839" v="1002" actId="1076"/>
          <ac:picMkLst>
            <pc:docMk/>
            <pc:sldMk cId="3808710441" sldId="366"/>
            <ac:picMk id="21" creationId="{4F873208-F5BB-3616-79E2-A83FFD9BEB08}"/>
          </ac:picMkLst>
        </pc:picChg>
      </pc:sldChg>
      <pc:sldChg chg="delSp modSp mod modNotesTx">
        <pc:chgData name="Kate Sample" userId="ad24f2c8-db21-4b10-9534-7a98911ec180" providerId="ADAL" clId="{C9D5FCC2-313F-4ADF-852E-FBEE7C6548C8}" dt="2026-05-20T18:32:51.541" v="236" actId="478"/>
        <pc:sldMkLst>
          <pc:docMk/>
          <pc:sldMk cId="539582672" sldId="367"/>
        </pc:sldMkLst>
        <pc:spChg chg="mod">
          <ac:chgData name="Kate Sample" userId="ad24f2c8-db21-4b10-9534-7a98911ec180" providerId="ADAL" clId="{C9D5FCC2-313F-4ADF-852E-FBEE7C6548C8}" dt="2026-05-20T18:32:46.558" v="235" actId="20577"/>
          <ac:spMkLst>
            <pc:docMk/>
            <pc:sldMk cId="539582672" sldId="367"/>
            <ac:spMk id="13" creationId="{F6317587-F2DD-2677-8CF1-45B870EFF111}"/>
          </ac:spMkLst>
        </pc:spChg>
        <pc:picChg chg="del">
          <ac:chgData name="Kate Sample" userId="ad24f2c8-db21-4b10-9534-7a98911ec180" providerId="ADAL" clId="{C9D5FCC2-313F-4ADF-852E-FBEE7C6548C8}" dt="2026-05-20T18:32:51.541" v="236" actId="478"/>
          <ac:picMkLst>
            <pc:docMk/>
            <pc:sldMk cId="539582672" sldId="367"/>
            <ac:picMk id="21" creationId="{D95FC853-0723-FD9A-76E6-6F7FBC73CE9F}"/>
          </ac:picMkLst>
        </pc:picChg>
      </pc:sldChg>
      <pc:sldChg chg="delSp modSp mod modNotesTx">
        <pc:chgData name="Kate Sample" userId="ad24f2c8-db21-4b10-9534-7a98911ec180" providerId="ADAL" clId="{C9D5FCC2-313F-4ADF-852E-FBEE7C6548C8}" dt="2026-05-20T19:18:16.634" v="665" actId="1076"/>
        <pc:sldMkLst>
          <pc:docMk/>
          <pc:sldMk cId="2101830066" sldId="370"/>
        </pc:sldMkLst>
        <pc:spChg chg="mod">
          <ac:chgData name="Kate Sample" userId="ad24f2c8-db21-4b10-9534-7a98911ec180" providerId="ADAL" clId="{C9D5FCC2-313F-4ADF-852E-FBEE7C6548C8}" dt="2026-05-20T19:18:16.634" v="665" actId="1076"/>
          <ac:spMkLst>
            <pc:docMk/>
            <pc:sldMk cId="2101830066" sldId="370"/>
            <ac:spMk id="6" creationId="{C1A1AA57-3643-40B4-E876-CA3F3BED6C4E}"/>
          </ac:spMkLst>
        </pc:spChg>
        <pc:spChg chg="mod">
          <ac:chgData name="Kate Sample" userId="ad24f2c8-db21-4b10-9534-7a98911ec180" providerId="ADAL" clId="{C9D5FCC2-313F-4ADF-852E-FBEE7C6548C8}" dt="2026-05-20T19:15:51.653" v="518" actId="20577"/>
          <ac:spMkLst>
            <pc:docMk/>
            <pc:sldMk cId="2101830066" sldId="370"/>
            <ac:spMk id="13" creationId="{22FE8A82-59D0-791E-9BD2-24F96B48CFB0}"/>
          </ac:spMkLst>
        </pc:spChg>
        <pc:picChg chg="del">
          <ac:chgData name="Kate Sample" userId="ad24f2c8-db21-4b10-9534-7a98911ec180" providerId="ADAL" clId="{C9D5FCC2-313F-4ADF-852E-FBEE7C6548C8}" dt="2026-05-20T19:15:56.414" v="519" actId="478"/>
          <ac:picMkLst>
            <pc:docMk/>
            <pc:sldMk cId="2101830066" sldId="370"/>
            <ac:picMk id="21" creationId="{62F941A5-6CA8-B435-3744-98636A4227C9}"/>
          </ac:picMkLst>
        </pc:picChg>
        <pc:picChg chg="del">
          <ac:chgData name="Kate Sample" userId="ad24f2c8-db21-4b10-9534-7a98911ec180" providerId="ADAL" clId="{C9D5FCC2-313F-4ADF-852E-FBEE7C6548C8}" dt="2026-05-20T19:15:57.245" v="520" actId="478"/>
          <ac:picMkLst>
            <pc:docMk/>
            <pc:sldMk cId="2101830066" sldId="370"/>
            <ac:picMk id="22" creationId="{7BE8F4FA-8E20-3657-BD2F-6C4D86E4838C}"/>
          </ac:picMkLst>
        </pc:picChg>
        <pc:picChg chg="mod">
          <ac:chgData name="Kate Sample" userId="ad24f2c8-db21-4b10-9534-7a98911ec180" providerId="ADAL" clId="{C9D5FCC2-313F-4ADF-852E-FBEE7C6548C8}" dt="2026-05-20T19:16:03.995" v="524" actId="1076"/>
          <ac:picMkLst>
            <pc:docMk/>
            <pc:sldMk cId="2101830066" sldId="370"/>
            <ac:picMk id="23" creationId="{75DF5577-F757-065C-6F2C-76EFA5EADCAB}"/>
          </ac:picMkLst>
        </pc:picChg>
        <pc:picChg chg="del">
          <ac:chgData name="Kate Sample" userId="ad24f2c8-db21-4b10-9534-7a98911ec180" providerId="ADAL" clId="{C9D5FCC2-313F-4ADF-852E-FBEE7C6548C8}" dt="2026-05-20T19:15:57.803" v="521" actId="478"/>
          <ac:picMkLst>
            <pc:docMk/>
            <pc:sldMk cId="2101830066" sldId="370"/>
            <ac:picMk id="24" creationId="{11768348-DB39-F099-7EE2-9F688F07BFF2}"/>
          </ac:picMkLst>
        </pc:picChg>
      </pc:sldChg>
      <pc:sldChg chg="modSp mod modNotesTx">
        <pc:chgData name="Kate Sample" userId="ad24f2c8-db21-4b10-9534-7a98911ec180" providerId="ADAL" clId="{C9D5FCC2-313F-4ADF-852E-FBEE7C6548C8}" dt="2026-05-20T19:24:19.497" v="837" actId="113"/>
        <pc:sldMkLst>
          <pc:docMk/>
          <pc:sldMk cId="3146650398" sldId="373"/>
        </pc:sldMkLst>
        <pc:spChg chg="mod">
          <ac:chgData name="Kate Sample" userId="ad24f2c8-db21-4b10-9534-7a98911ec180" providerId="ADAL" clId="{C9D5FCC2-313F-4ADF-852E-FBEE7C6548C8}" dt="2026-05-20T19:23:56.644" v="828" actId="20577"/>
          <ac:spMkLst>
            <pc:docMk/>
            <pc:sldMk cId="3146650398" sldId="373"/>
            <ac:spMk id="5" creationId="{D88E99B0-1B26-1D8A-9806-59F760886E6D}"/>
          </ac:spMkLst>
        </pc:spChg>
      </pc:sldChg>
      <pc:sldChg chg="del">
        <pc:chgData name="Kate Sample" userId="ad24f2c8-db21-4b10-9534-7a98911ec180" providerId="ADAL" clId="{C9D5FCC2-313F-4ADF-852E-FBEE7C6548C8}" dt="2026-05-20T18:24:18.402" v="19" actId="47"/>
        <pc:sldMkLst>
          <pc:docMk/>
          <pc:sldMk cId="3382106017" sldId="375"/>
        </pc:sldMkLst>
      </pc:sldChg>
      <pc:sldChg chg="addSp modSp mod ord">
        <pc:chgData name="Kate Sample" userId="ad24f2c8-db21-4b10-9534-7a98911ec180" providerId="ADAL" clId="{C9D5FCC2-313F-4ADF-852E-FBEE7C6548C8}" dt="2026-05-20T18:34:13.541" v="303"/>
        <pc:sldMkLst>
          <pc:docMk/>
          <pc:sldMk cId="2073292343" sldId="377"/>
        </pc:sldMkLst>
        <pc:spChg chg="add mod">
          <ac:chgData name="Kate Sample" userId="ad24f2c8-db21-4b10-9534-7a98911ec180" providerId="ADAL" clId="{C9D5FCC2-313F-4ADF-852E-FBEE7C6548C8}" dt="2026-05-20T18:34:07.085" v="301" actId="20577"/>
          <ac:spMkLst>
            <pc:docMk/>
            <pc:sldMk cId="2073292343" sldId="377"/>
            <ac:spMk id="2" creationId="{FDD7849D-3160-81E5-6C26-A2F2EBB186B3}"/>
          </ac:spMkLst>
        </pc:spChg>
        <pc:spChg chg="mod">
          <ac:chgData name="Kate Sample" userId="ad24f2c8-db21-4b10-9534-7a98911ec180" providerId="ADAL" clId="{C9D5FCC2-313F-4ADF-852E-FBEE7C6548C8}" dt="2026-05-20T18:33:42.516" v="245" actId="14100"/>
          <ac:spMkLst>
            <pc:docMk/>
            <pc:sldMk cId="2073292343" sldId="377"/>
            <ac:spMk id="3" creationId="{28B780E6-0E95-7CDA-E22C-2D09D891A4BE}"/>
          </ac:spMkLst>
        </pc:spChg>
        <pc:picChg chg="add mod">
          <ac:chgData name="Kate Sample" userId="ad24f2c8-db21-4b10-9534-7a98911ec180" providerId="ADAL" clId="{C9D5FCC2-313F-4ADF-852E-FBEE7C6548C8}" dt="2026-05-20T18:33:57.667" v="247" actId="1076"/>
          <ac:picMkLst>
            <pc:docMk/>
            <pc:sldMk cId="2073292343" sldId="377"/>
            <ac:picMk id="5" creationId="{D66A68A8-915F-77CF-F8BC-FDB05E9CB346}"/>
          </ac:picMkLst>
        </pc:picChg>
      </pc:sldChg>
      <pc:sldChg chg="addSp delSp modSp mod">
        <pc:chgData name="Kate Sample" userId="ad24f2c8-db21-4b10-9534-7a98911ec180" providerId="ADAL" clId="{C9D5FCC2-313F-4ADF-852E-FBEE7C6548C8}" dt="2026-05-20T19:16:43" v="527" actId="167"/>
        <pc:sldMkLst>
          <pc:docMk/>
          <pc:sldMk cId="872853" sldId="381"/>
        </pc:sldMkLst>
        <pc:spChg chg="mod">
          <ac:chgData name="Kate Sample" userId="ad24f2c8-db21-4b10-9534-7a98911ec180" providerId="ADAL" clId="{C9D5FCC2-313F-4ADF-852E-FBEE7C6548C8}" dt="2026-05-20T19:16:38.251" v="526" actId="14100"/>
          <ac:spMkLst>
            <pc:docMk/>
            <pc:sldMk cId="872853" sldId="381"/>
            <ac:spMk id="3" creationId="{E72CBA98-B683-A40C-327A-96387633441C}"/>
          </ac:spMkLst>
        </pc:spChg>
        <pc:spChg chg="del mod">
          <ac:chgData name="Kate Sample" userId="ad24f2c8-db21-4b10-9534-7a98911ec180" providerId="ADAL" clId="{C9D5FCC2-313F-4ADF-852E-FBEE7C6548C8}" dt="2026-05-20T19:12:44.135" v="390" actId="478"/>
          <ac:spMkLst>
            <pc:docMk/>
            <pc:sldMk cId="872853" sldId="381"/>
            <ac:spMk id="4" creationId="{B73BB55F-0A3E-CE65-82A7-709D221BC926}"/>
          </ac:spMkLst>
        </pc:spChg>
        <pc:picChg chg="add mod">
          <ac:chgData name="Kate Sample" userId="ad24f2c8-db21-4b10-9534-7a98911ec180" providerId="ADAL" clId="{C9D5FCC2-313F-4ADF-852E-FBEE7C6548C8}" dt="2026-05-20T19:13:12.408" v="403" actId="1076"/>
          <ac:picMkLst>
            <pc:docMk/>
            <pc:sldMk cId="872853" sldId="381"/>
            <ac:picMk id="2" creationId="{5B8A73AF-2EDA-3D85-3774-A9B93A981E91}"/>
          </ac:picMkLst>
        </pc:picChg>
        <pc:picChg chg="mod">
          <ac:chgData name="Kate Sample" userId="ad24f2c8-db21-4b10-9534-7a98911ec180" providerId="ADAL" clId="{C9D5FCC2-313F-4ADF-852E-FBEE7C6548C8}" dt="2026-05-20T19:13:09.727" v="402" actId="1076"/>
          <ac:picMkLst>
            <pc:docMk/>
            <pc:sldMk cId="872853" sldId="381"/>
            <ac:picMk id="5" creationId="{681D0486-6F31-0F6E-41CB-328B54A25B7E}"/>
          </ac:picMkLst>
        </pc:picChg>
        <pc:picChg chg="ord">
          <ac:chgData name="Kate Sample" userId="ad24f2c8-db21-4b10-9534-7a98911ec180" providerId="ADAL" clId="{C9D5FCC2-313F-4ADF-852E-FBEE7C6548C8}" dt="2026-05-20T19:16:43" v="527" actId="167"/>
          <ac:picMkLst>
            <pc:docMk/>
            <pc:sldMk cId="872853" sldId="381"/>
            <ac:picMk id="8" creationId="{34AA404A-0896-529F-56CD-2C2C57FE9AA3}"/>
          </ac:picMkLst>
        </pc:picChg>
      </pc:sldChg>
      <pc:sldChg chg="add">
        <pc:chgData name="Kate Sample" userId="ad24f2c8-db21-4b10-9534-7a98911ec180" providerId="ADAL" clId="{C9D5FCC2-313F-4ADF-852E-FBEE7C6548C8}" dt="2026-05-20T18:24:15.494" v="18"/>
        <pc:sldMkLst>
          <pc:docMk/>
          <pc:sldMk cId="3194205758" sldId="383"/>
        </pc:sldMkLst>
      </pc:sldChg>
      <pc:sldChg chg="modSp mod">
        <pc:chgData name="Kate Sample" userId="ad24f2c8-db21-4b10-9534-7a98911ec180" providerId="ADAL" clId="{C9D5FCC2-313F-4ADF-852E-FBEE7C6548C8}" dt="2026-05-20T18:56:08.668" v="379" actId="20577"/>
        <pc:sldMkLst>
          <pc:docMk/>
          <pc:sldMk cId="1052796009" sldId="397"/>
        </pc:sldMkLst>
        <pc:spChg chg="mod">
          <ac:chgData name="Kate Sample" userId="ad24f2c8-db21-4b10-9534-7a98911ec180" providerId="ADAL" clId="{C9D5FCC2-313F-4ADF-852E-FBEE7C6548C8}" dt="2026-05-20T18:34:56.684" v="341" actId="255"/>
          <ac:spMkLst>
            <pc:docMk/>
            <pc:sldMk cId="1052796009" sldId="397"/>
            <ac:spMk id="4" creationId="{949DC41F-7A85-D21F-B6E7-7659C6D21928}"/>
          </ac:spMkLst>
        </pc:spChg>
        <pc:spChg chg="mod">
          <ac:chgData name="Kate Sample" userId="ad24f2c8-db21-4b10-9534-7a98911ec180" providerId="ADAL" clId="{C9D5FCC2-313F-4ADF-852E-FBEE7C6548C8}" dt="2026-05-20T18:56:08.668" v="379" actId="20577"/>
          <ac:spMkLst>
            <pc:docMk/>
            <pc:sldMk cId="1052796009" sldId="397"/>
            <ac:spMk id="11" creationId="{A0F94F6E-038E-ED51-C1B8-A13ED0447530}"/>
          </ac:spMkLst>
        </pc:spChg>
      </pc:sldChg>
      <pc:sldChg chg="del">
        <pc:chgData name="Kate Sample" userId="ad24f2c8-db21-4b10-9534-7a98911ec180" providerId="ADAL" clId="{C9D5FCC2-313F-4ADF-852E-FBEE7C6548C8}" dt="2026-05-20T19:16:28.850" v="525" actId="47"/>
        <pc:sldMkLst>
          <pc:docMk/>
          <pc:sldMk cId="3149080204" sldId="398"/>
        </pc:sldMkLst>
      </pc:sldChg>
      <pc:sldChg chg="modSp mod modNotesTx">
        <pc:chgData name="Kate Sample" userId="ad24f2c8-db21-4b10-9534-7a98911ec180" providerId="ADAL" clId="{C9D5FCC2-313F-4ADF-852E-FBEE7C6548C8}" dt="2026-05-20T19:22:29.615" v="756" actId="1076"/>
        <pc:sldMkLst>
          <pc:docMk/>
          <pc:sldMk cId="1252690190" sldId="399"/>
        </pc:sldMkLst>
        <pc:spChg chg="mod">
          <ac:chgData name="Kate Sample" userId="ad24f2c8-db21-4b10-9534-7a98911ec180" providerId="ADAL" clId="{C9D5FCC2-313F-4ADF-852E-FBEE7C6548C8}" dt="2026-05-20T19:22:23.028" v="755" actId="20577"/>
          <ac:spMkLst>
            <pc:docMk/>
            <pc:sldMk cId="1252690190" sldId="399"/>
            <ac:spMk id="11" creationId="{E2825F77-1368-6FE5-0050-A4605BB52105}"/>
          </ac:spMkLst>
        </pc:spChg>
        <pc:picChg chg="mod">
          <ac:chgData name="Kate Sample" userId="ad24f2c8-db21-4b10-9534-7a98911ec180" providerId="ADAL" clId="{C9D5FCC2-313F-4ADF-852E-FBEE7C6548C8}" dt="2026-05-20T19:22:29.615" v="756" actId="1076"/>
          <ac:picMkLst>
            <pc:docMk/>
            <pc:sldMk cId="1252690190" sldId="399"/>
            <ac:picMk id="2" creationId="{D969C604-9206-878B-2BA5-CE07D0913AB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family.gonoodle.com/activities/clean-up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youtu.be/ZJFk87ZsHn0" TargetMode="External"/><Relationship Id="rId4" Type="http://schemas.openxmlformats.org/officeDocument/2006/relationships/hyperlink" Target="https://www.youtubekids.com/watch?v=ZJFk87ZsHn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4E0EC-9064-DABA-14D5-E657E63CF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23700A-4F10-99AF-CFBD-572F1E111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53091E-1206-A8DB-AFD3-7436B7DE12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7B79F0-D5F5-566F-48CE-33EECC187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289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42016-62C1-3904-12D8-8AD83B62B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D45F0E-5421-9E05-FE41-63BAF43066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DDCCD9-E445-F373-D059-12AA8D915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Challenge </a:t>
            </a:r>
          </a:p>
          <a:p>
            <a:pPr marL="171450" indent="-171450">
              <a:buFont typeface="Calibri,Sans-Serif"/>
              <a:buChar char="-"/>
            </a:pPr>
            <a:r>
              <a:rPr lang="en-US" sz="3600" b="0" kern="1200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Change the program so the model will open for 5 seconds and then close for 5 seconds. </a:t>
            </a:r>
          </a:p>
          <a:p>
            <a:pPr marL="171450" indent="-171450">
              <a:buFont typeface="Calibri,Sans-Serif"/>
              <a:buChar char="-"/>
            </a:pPr>
            <a:r>
              <a:rPr lang="en-US" sz="3600" b="0" kern="1200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Make the program repeat two or three times. </a:t>
            </a:r>
          </a:p>
          <a:p>
            <a:pPr marL="171450" indent="-171450">
              <a:buFont typeface="Calibri,Sans-Serif"/>
              <a:buChar char="-"/>
            </a:pPr>
            <a:r>
              <a:rPr lang="en-US" sz="3600" b="0" kern="1200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Share what you built and explain how you coded the model.</a:t>
            </a:r>
            <a:endParaRPr lang="en-US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985DAB-B022-5B9B-7620-B8F84E3409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140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7A140-AF91-2997-4205-A678931DF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DEDC30-4ED5-EB11-0D44-201646C920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816A4B-9A18-2E66-E777-E5DBD8894E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Share</a:t>
            </a:r>
          </a:p>
          <a:p>
            <a:r>
              <a:rPr lang="en-US" dirty="0">
                <a:ea typeface="Calibri"/>
                <a:cs typeface="Calibri"/>
              </a:rPr>
              <a:t>Have the team share with the whole room: </a:t>
            </a:r>
            <a:endParaRPr lang="en-US" dirty="0"/>
          </a:p>
          <a:p>
            <a:pPr marL="171450" indent="-171450">
              <a:buFont typeface="Calibri,Sans-Serif"/>
              <a:buChar char="-"/>
            </a:pPr>
            <a:r>
              <a:rPr lang="en-US" dirty="0"/>
              <a:t>Share the motor-coding skills they learned. </a:t>
            </a:r>
          </a:p>
          <a:p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 </a:t>
            </a:r>
            <a:r>
              <a:rPr lang="en-US" sz="3600" b="0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do biologists use treehouses to study animals in the rainforest?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80211E-DFAF-706B-3A41-D4BBDE0C92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8641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615D4-2CDE-DB34-EFD7-E4BBD1997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2D31E8-6CC0-B3CF-739F-F3CA0CD026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EE8F13-4F6A-B804-C6B0-104D7FFC3C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Cleanup Pointers</a:t>
            </a:r>
            <a:endParaRPr lang="en-US" dirty="0"/>
          </a:p>
          <a:p>
            <a:r>
              <a:rPr lang="en-US" b="0" dirty="0"/>
              <a:t>- </a:t>
            </a:r>
            <a:r>
              <a:rPr lang="en-US" sz="1200" b="0" kern="1200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Everything built in this session should be taken apart and returned to storage. </a:t>
            </a:r>
          </a:p>
          <a:p>
            <a:r>
              <a:rPr lang="en-US" sz="1200" b="0" dirty="0"/>
              <a:t>- </a:t>
            </a:r>
            <a:r>
              <a:rPr lang="en-US" sz="1200" b="0" kern="1200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Make sure to charge your LEGO Education set for the next session.</a:t>
            </a:r>
          </a:p>
          <a:p>
            <a:endParaRPr lang="en-US" dirty="0"/>
          </a:p>
          <a:p>
            <a:r>
              <a:rPr lang="en-US" dirty="0"/>
              <a:t>You may wish to play a video or song during clean up time Link on </a:t>
            </a:r>
          </a:p>
          <a:p>
            <a:r>
              <a:rPr lang="en-US" dirty="0" err="1"/>
              <a:t>GoNoodle</a:t>
            </a:r>
            <a:r>
              <a:rPr lang="en-US" dirty="0"/>
              <a:t>:. </a:t>
            </a:r>
            <a:r>
              <a:rPr lang="en-US" dirty="0">
                <a:hlinkClick r:id="rId3"/>
              </a:rPr>
              <a:t>https://family.gonoodle.com/activities/clean-up</a:t>
            </a:r>
            <a:endParaRPr lang="en-US" dirty="0"/>
          </a:p>
          <a:p>
            <a:r>
              <a:rPr lang="en-US" dirty="0"/>
              <a:t>Link on YouTube Kids: </a:t>
            </a:r>
            <a:r>
              <a:rPr lang="en-US" dirty="0">
                <a:hlinkClick r:id="rId4"/>
              </a:rPr>
              <a:t>https://www.youtubekids.com/watch?v=ZJFk87ZsHn0</a:t>
            </a:r>
            <a:r>
              <a:rPr lang="en-US" dirty="0"/>
              <a:t> </a:t>
            </a:r>
          </a:p>
          <a:p>
            <a:r>
              <a:rPr lang="en-US" dirty="0"/>
              <a:t>Link on </a:t>
            </a:r>
            <a:r>
              <a:rPr lang="en-US" dirty="0" err="1"/>
              <a:t>Youtube</a:t>
            </a:r>
            <a:r>
              <a:rPr lang="en-US" dirty="0"/>
              <a:t>: </a:t>
            </a:r>
            <a:r>
              <a:rPr lang="en-US" dirty="0">
                <a:hlinkClick r:id="rId5"/>
              </a:rPr>
              <a:t>https://youtu.be/ZJFk87ZsHn0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201E27-09DD-9C81-64CF-550C7774B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316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05831-0DF7-EC4E-F761-C43989A96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5147BF-847D-D09D-51FA-D5E12378F6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6E01B6-1E4B-5BE1-4F93-FEC503CD4C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 panose="02000503000000020004"/>
              </a:rPr>
              <a:t>Discuss with students </a:t>
            </a:r>
            <a:r>
              <a:rPr lang="en-US" b="1" dirty="0">
                <a:solidFill>
                  <a:srgbClr val="662D91"/>
                </a:solidFill>
                <a:latin typeface="Helvetica Neue" panose="02000503000000020004"/>
              </a:rPr>
              <a:t>the coding and sensors used by biologists </a:t>
            </a:r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 panose="02000503000000020004"/>
              </a:rPr>
              <a:t>they learned about last session. </a:t>
            </a:r>
            <a:r>
              <a:rPr lang="en-US" b="0" i="0" dirty="0">
                <a:solidFill>
                  <a:srgbClr val="000000"/>
                </a:solidFill>
                <a:effectLst/>
                <a:latin typeface="Helvetica Neue" panose="02000503000000020004"/>
              </a:rPr>
              <a:t>​</a:t>
            </a:r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4196C1-8F2D-2AC7-44FB-7FFD67594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829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DFB86-EAC4-3E01-B14F-773394672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6167D8-71DC-0AFC-BEE5-4B5210C94F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9728C2-F386-0302-FEFA-B6F42969EC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0" u="sng" strike="noStrike" kern="1200" dirty="0">
                <a:solidFill>
                  <a:srgbClr val="0563C1"/>
                </a:solidFill>
                <a:effectLst/>
                <a:latin typeface="Calibri" panose="020F0502020204030204" pitchFamily="34" charset="0"/>
                <a:cs typeface="Calibri"/>
              </a:rPr>
              <a:t>Session specific vocab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E06BCF-4F8C-FF5F-6408-6E10116DC2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717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D5E8A-84F1-D69E-39EB-0D91F72C0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536725-8D4E-4CA0-1524-CB9CE24620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EB9960-FB01-0BE5-E63E-D570D675FD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Introduction – </a:t>
            </a:r>
            <a:r>
              <a:rPr lang="en-US" b="1" dirty="0"/>
              <a:t>Have Fun </a:t>
            </a:r>
            <a:r>
              <a:rPr lang="en-US" i="1" dirty="0"/>
              <a:t>(5-10 minutes)</a:t>
            </a:r>
            <a:endParaRPr lang="en-US" dirty="0"/>
          </a:p>
          <a:p>
            <a:r>
              <a:rPr lang="en-US" dirty="0"/>
              <a:t>• Introduce the </a:t>
            </a:r>
            <a:r>
              <a:rPr lang="en-US" i="1" dirty="0"/>
              <a:t>FIRST</a:t>
            </a:r>
            <a:r>
              <a:rPr lang="en-US" dirty="0"/>
              <a:t>® Core Values. </a:t>
            </a:r>
          </a:p>
          <a:p>
            <a:r>
              <a:rPr lang="en-US" dirty="0"/>
              <a:t>• Read the definition for </a:t>
            </a:r>
            <a:r>
              <a:rPr lang="en-US" b="1" dirty="0"/>
              <a:t>fun </a:t>
            </a:r>
            <a:r>
              <a:rPr lang="en-US" dirty="0"/>
              <a:t>to the team. </a:t>
            </a:r>
            <a:r>
              <a:rPr lang="en-US" i="1" dirty="0"/>
              <a:t>(see TMG page 5)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• Talk about what </a:t>
            </a:r>
            <a:r>
              <a:rPr lang="en-US" b="1" dirty="0"/>
              <a:t>fun </a:t>
            </a:r>
            <a:r>
              <a:rPr lang="en-US" dirty="0"/>
              <a:t>is. Have the team provide examples of this Core Value.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• Have everyone draw a picture of an example of </a:t>
            </a:r>
            <a:r>
              <a:rPr lang="en-US" b="1" dirty="0"/>
              <a:t>fun </a:t>
            </a:r>
            <a:r>
              <a:rPr lang="en-US" dirty="0"/>
              <a:t>on the Core Values page in their </a:t>
            </a:r>
            <a:r>
              <a:rPr lang="en-US" i="1" dirty="0"/>
              <a:t>Engineering Notebook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6F069A-56CC-575A-AEA0-BAB3A02D54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668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E59B8-00A0-2821-465F-A4F6B6374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DB0D54-1EEA-B249-EBF8-DF12FEDE1E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7C3C16-55F9-53F1-C479-B7CEE0D6CC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rgbClr val="662D91"/>
                </a:solidFill>
              </a:rPr>
              <a:t>Each session has Guiding Questions that can be shared to frame the session.</a:t>
            </a:r>
            <a:endParaRPr lang="en-US" dirty="0">
              <a:solidFill>
                <a:srgbClr val="662D91"/>
              </a:solidFill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r>
              <a:rPr lang="en-US" b="1" dirty="0">
                <a:solidFill>
                  <a:srgbClr val="662D91"/>
                </a:solidFill>
                <a:ea typeface="Calibri"/>
                <a:cs typeface="Calibri"/>
              </a:rPr>
              <a:t>Talk through each of these questions with the students. Have them start to think about these questions and later their will share their thoughts with their team. </a:t>
            </a: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D96FA7-CC38-DE3A-A14D-FEC53D706C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336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C4559-2959-459E-C70E-6168E783B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527240-0E3C-051C-F366-A5131ABF4A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953ECD-28F5-DAB4-ECF5-2460F42C0D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Activity 1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Open the SPIKE app on your team’s device. 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Complete Coding Lesson 2 in the FIRST LEGO League Explore Unit – Treehouse Camp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Change the program so the treehouse roof can open slowly.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Talk with your team about how this model could help a scientist in the rainforest.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Write your ideas below.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team should focus on using the motor blocks in this activity. 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Questions and tips in the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Engineering Notebook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are meant to start a discussion and generate ideas.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Give the team time to experiment with the program and different coding options.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0011BA-B1AE-CF04-F443-DCC05667F4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295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01CCF-A3BC-79CA-DCC2-53F42EA95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9B482C-D8A0-D396-D7F5-98669A42E6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7BA7C5-B38F-6A0E-8C3F-925501DC91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Activity 1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Open the SPIKE app on your team’s device. 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Complete Coding Lesson 2 in the FIRST LEGO League Explore Unit – Treehouse Camp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Change the program so the treehouse roof can open slowly.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Talk with your team about how this model could help a scientist in the rainforest.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Write your ideas below.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team should focus on using the motor blocks in this activity. 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Questions and tips in the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Engineering Notebook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are meant to start a discussion and generate ideas.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Give the team time to experiment with the program and different coding options. </a:t>
            </a:r>
          </a:p>
          <a:p>
            <a:pPr marL="37465" marR="121920" indent="0">
              <a:spcBef>
                <a:spcPts val="850"/>
              </a:spcBef>
              <a:buFont typeface="Arial"/>
              <a:buNone/>
            </a:pP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8E163E-4692-61BA-E2E4-C00534CDCA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4986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81D1D-90E3-563F-B61E-9DB3BE56C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88351B-36A4-CBC5-FFFC-1CCB949D4E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0E4BA7-8FEB-0735-5B56-7C18DC37F7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rgbClr val="662D91"/>
                </a:solidFill>
              </a:rPr>
              <a:t>Each session has Guiding Questions that can be shared to frame the session.</a:t>
            </a:r>
            <a:endParaRPr lang="en-US" dirty="0">
              <a:solidFill>
                <a:srgbClr val="662D91"/>
              </a:solidFill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r>
              <a:rPr lang="en-US" b="1" dirty="0">
                <a:solidFill>
                  <a:srgbClr val="662D91"/>
                </a:solidFill>
                <a:ea typeface="Calibri"/>
                <a:cs typeface="Calibri"/>
              </a:rPr>
              <a:t>Talk through each of these questions with the students. Have them start to think about these questions and later their will share their thoughts with their team. </a:t>
            </a: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35F08-BFFF-4C5B-E122-8499E7D840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73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9C17D-9CBB-E192-63EF-0F6BDE934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093FB2-2EFE-8B45-9BFD-7E72498450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72158C-2F04-15F4-08D0-B2E90F65F3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Activity 2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Use the SPIKE Essential set to change the Treehouse Camp model so that it can blend into the rainforest.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Place the model on the Explore Mat.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Use the SPIKE Essential set to modify the model. 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Try to keep the Explore Set separate from the other materials.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You could challenge the team to change the amount of time the model will stay open or closed.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85E38-7709-A3CF-21EB-2D2351DC9F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822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87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7B2E6-100D-BD05-9B11-FBD6DE921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D64FA471-E98C-ED2A-1281-4F243E53F63F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5888639" cy="13711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sz="4800" spc="250" dirty="0">
                <a:solidFill>
                  <a:srgbClr val="00A551"/>
                </a:solidFill>
                <a:latin typeface="Roboto"/>
                <a:ea typeface="Roboto"/>
                <a:cs typeface="Roboto"/>
              </a:rPr>
              <a:t>SESSION 4</a:t>
            </a:r>
            <a:endParaRPr lang="en-US" sz="4800" spc="250" dirty="0">
              <a:solidFill>
                <a:srgbClr val="00A55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sz="3600" b="0" spc="250" dirty="0">
                <a:solidFill>
                  <a:srgbClr val="00A551"/>
                </a:solidFill>
                <a:latin typeface="Roboto"/>
                <a:ea typeface="Roboto"/>
                <a:cs typeface="Roboto"/>
              </a:rPr>
              <a:t>Treehouse Camp</a:t>
            </a:r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668D0ED-3518-E03B-3576-FFED60CD0A5C}"/>
              </a:ext>
            </a:extLst>
          </p:cNvPr>
          <p:cNvSpPr txBox="1">
            <a:spLocks/>
          </p:cNvSpPr>
          <p:nvPr/>
        </p:nvSpPr>
        <p:spPr>
          <a:xfrm>
            <a:off x="7794640" y="619969"/>
            <a:ext cx="4261981" cy="384006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/>
                <a:ea typeface="Roboto"/>
                <a:cs typeface="Roboto"/>
              </a:rPr>
              <a:t>I can work with my team to build the LEGO</a:t>
            </a:r>
            <a:r>
              <a:rPr lang="en-US" baseline="30000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/>
                <a:ea typeface="Roboto"/>
                <a:cs typeface="Roboto"/>
              </a:rPr>
              <a:t>®</a:t>
            </a:r>
            <a:r>
              <a:rPr lang="en-US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/>
                <a:ea typeface="Roboto"/>
                <a:cs typeface="Roboto"/>
              </a:rPr>
              <a:t> model from the lesson and explore motor-coding blocks.</a:t>
            </a:r>
            <a:endParaRPr lang="en-US" dirty="0">
              <a:solidFill>
                <a:schemeClr val="bg1"/>
              </a:solidFill>
              <a:effectLst>
                <a:outerShdw dist="56557" dir="8100000" algn="tr" rotWithShape="0">
                  <a:srgbClr val="482166"/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/>
                <a:ea typeface="Roboto"/>
                <a:cs typeface="Roboto"/>
              </a:rPr>
              <a:t>I can work with my team to discuss how scientists can observe and learn about wildlife from treehouses.</a:t>
            </a:r>
            <a:endParaRPr lang="en-US" dirty="0">
              <a:solidFill>
                <a:schemeClr val="bg1"/>
              </a:solidFill>
              <a:effectLst>
                <a:outerShdw dist="56557" dir="8100000" algn="tr" rotWithShape="0">
                  <a:srgbClr val="482166"/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64C2FC4-5AC2-963A-4655-EEB578DA40D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Roboto"/>
                <a:ea typeface="Roboto"/>
                <a:cs typeface="Roboto"/>
              </a:rPr>
              <a:t>Students will learn about motors, build a model and write code to show how treehouses can be used to observe wildlife. </a:t>
            </a:r>
          </a:p>
        </p:txBody>
      </p:sp>
      <p:pic>
        <p:nvPicPr>
          <p:cNvPr id="2" name="Picture 1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1E8E8F1F-5F10-449E-A91D-52EA8329B0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7361" y="4352782"/>
            <a:ext cx="2659846" cy="2659846"/>
          </a:xfrm>
          <a:prstGeom prst="rect">
            <a:avLst/>
          </a:prstGeom>
        </p:spPr>
      </p:pic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86947BA2-7AFD-023C-262A-5D7F0484E5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1729" y="5219727"/>
            <a:ext cx="3574102" cy="141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2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18B2B-BA80-6230-B0A0-5CA6DD38F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F474212-7126-079A-28B6-AD6220D77C43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F30AF776-E8E9-7AE2-901F-726D8949DF38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E951ECBF-01C6-931B-B2CA-B674E6AC3DB7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Challenge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E2825F77-1368-6FE5-0050-A4605BB52105}"/>
              </a:ext>
            </a:extLst>
          </p:cNvPr>
          <p:cNvSpPr txBox="1">
            <a:spLocks/>
          </p:cNvSpPr>
          <p:nvPr/>
        </p:nvSpPr>
        <p:spPr>
          <a:xfrm>
            <a:off x="1943100" y="1121612"/>
            <a:ext cx="9737272" cy="165241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Change the program so the roof will open for 5 seconds and then close, repeat 3 times.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E34AD8-1A84-A707-C5CC-509ACA52552B}"/>
              </a:ext>
            </a:extLst>
          </p:cNvPr>
          <p:cNvSpPr txBox="1"/>
          <p:nvPr/>
        </p:nvSpPr>
        <p:spPr>
          <a:xfrm>
            <a:off x="1376738" y="3429000"/>
            <a:ext cx="36370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Share what built and explain how you coded the model.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96C97B7-5F45-4CEC-0FDB-DBFE4CAEBD37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9B9BB6E-602D-70CD-B4AB-7B7BB1BEEA99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Good Idea with solid fill">
              <a:extLst>
                <a:ext uri="{FF2B5EF4-FFF2-40B4-BE49-F238E27FC236}">
                  <a16:creationId xmlns:a16="http://schemas.microsoft.com/office/drawing/2014/main" id="{9BF6B1A4-054F-F8E3-7818-BECFAC369A5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pic>
        <p:nvPicPr>
          <p:cNvPr id="2" name="Picture 1" descr="A group of papers and a speech bubble&#10;&#10;AI-generated content may be incorrect.">
            <a:extLst>
              <a:ext uri="{FF2B5EF4-FFF2-40B4-BE49-F238E27FC236}">
                <a16:creationId xmlns:a16="http://schemas.microsoft.com/office/drawing/2014/main" id="{D969C604-9206-878B-2BA5-CE07D0913AB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00" t="54629" r="4566" b="5252"/>
          <a:stretch/>
        </p:blipFill>
        <p:spPr>
          <a:xfrm>
            <a:off x="5155290" y="2490904"/>
            <a:ext cx="6522745" cy="3778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690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DE1F5-08D3-E1DD-79AD-EA47598DF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BD3DB4D-82D6-C400-0A0C-DE74214C4DB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B7B637BE-7170-0BAF-CEF5-F39B0001AB48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C52D7204-81FB-E223-BDAB-1BE37BF21C9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Share</a:t>
              </a:r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7C859D-C47C-4BE7-F843-70EB4463B116}"/>
              </a:ext>
            </a:extLst>
          </p:cNvPr>
          <p:cNvSpPr txBox="1">
            <a:spLocks/>
          </p:cNvSpPr>
          <p:nvPr/>
        </p:nvSpPr>
        <p:spPr>
          <a:xfrm>
            <a:off x="2006538" y="1358471"/>
            <a:ext cx="7656077" cy="7626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Share what you learned.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9C597AD-02B0-9DF3-2134-B478110CA65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0FBC70F-2E29-F6B3-74DB-FC42A47BCF74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89C65369-E430-F40F-63F4-DDFF5F33880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88E99B0-1B26-1D8A-9806-59F760886E6D}"/>
              </a:ext>
            </a:extLst>
          </p:cNvPr>
          <p:cNvSpPr txBox="1"/>
          <p:nvPr/>
        </p:nvSpPr>
        <p:spPr>
          <a:xfrm>
            <a:off x="760649" y="2473638"/>
            <a:ext cx="8086789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did you learn about motors?</a:t>
            </a:r>
          </a:p>
          <a:p>
            <a:endParaRPr lang="en-US" sz="3400" b="1" dirty="0">
              <a:solidFill>
                <a:srgbClr val="00A55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sz="34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did you learn about coding </a:t>
            </a:r>
          </a:p>
          <a:p>
            <a:r>
              <a:rPr lang="en-US" sz="34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motors?</a:t>
            </a:r>
          </a:p>
          <a:p>
            <a:endParaRPr lang="en-US" sz="3400" b="1" dirty="0">
              <a:solidFill>
                <a:srgbClr val="00A55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sz="34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do biologists use treehouses to study animals in the rainforest?</a:t>
            </a:r>
          </a:p>
        </p:txBody>
      </p:sp>
      <p:pic>
        <p:nvPicPr>
          <p:cNvPr id="7" name="Picture 6" descr="A cartoon of a child in a wheelchair&#10;&#10;AI-generated content may be incorrect.">
            <a:extLst>
              <a:ext uri="{FF2B5EF4-FFF2-40B4-BE49-F238E27FC236}">
                <a16:creationId xmlns:a16="http://schemas.microsoft.com/office/drawing/2014/main" id="{DF7660C2-0456-FFDA-FFCB-6802227104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2254" y="1284918"/>
            <a:ext cx="2703689" cy="463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650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DEA06-4785-4683-B10D-7EFC044F1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5E93F3A-56F8-1408-3933-860E39BDA881}"/>
              </a:ext>
            </a:extLst>
          </p:cNvPr>
          <p:cNvSpPr txBox="1">
            <a:spLocks/>
          </p:cNvSpPr>
          <p:nvPr/>
        </p:nvSpPr>
        <p:spPr>
          <a:xfrm>
            <a:off x="7544221" y="2876813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dirty="0">
                <a:solidFill>
                  <a:schemeClr val="bg1"/>
                </a:solidFill>
                <a:effectLst>
                  <a:outerShdw dist="56557" dir="8100000" algn="tr" rotWithShape="0">
                    <a:srgbClr val="147342"/>
                  </a:outerShdw>
                </a:effectLst>
                <a:latin typeface="Roboto Medium"/>
                <a:ea typeface="Roboto Medium"/>
                <a:cs typeface="Roboto Medium"/>
              </a:rPr>
              <a:t>Clean Up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A2C1EF2C-49D2-B005-32BB-BDCFFCACC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81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for a company&#10;&#10;AI-generated content may be incorrect.">
            <a:extLst>
              <a:ext uri="{FF2B5EF4-FFF2-40B4-BE49-F238E27FC236}">
                <a16:creationId xmlns:a16="http://schemas.microsoft.com/office/drawing/2014/main" id="{3585E3AF-87CB-585F-FC04-91C266714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314" y="1342344"/>
            <a:ext cx="4758872" cy="32026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96C8B6-A56F-4727-6520-83FD661DABF3}"/>
              </a:ext>
            </a:extLst>
          </p:cNvPr>
          <p:cNvSpPr txBox="1"/>
          <p:nvPr/>
        </p:nvSpPr>
        <p:spPr>
          <a:xfrm>
            <a:off x="1850159" y="5323541"/>
            <a:ext cx="848805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LEGO, the LEGO logo, the Minifigure, LEGO Education, the LEGO Education logo, and the SPIKE logo are trademarks of the/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sont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des marques de commerce du/son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marcas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registradas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 LEGO Group. ©2026 The LEGO Group. All rights reserved/Tous droits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réservés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/Todos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derechos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reservados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®, the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logo, and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CANOPY™ are trademarks of For Inspiration and Recognition of Science and Technology 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). LEGO® is a registered trademark of the LEGO Group.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LEGO® League and BIOGLOW™ are jointly held trademarks of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©2026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All rights reserved.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7AE8D44-C609-23E2-C45F-34939D7561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3606" y="1070405"/>
            <a:ext cx="3474607" cy="347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05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0B7C1-64D1-2EAF-1B08-6EDDDB899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0467DC-3604-A28F-93F9-9218718B18B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3099" y="1093874"/>
            <a:ext cx="9684657" cy="762634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did we do last session?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48D82A1-5AA1-4A66-5171-D174717D1FB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B87E96D1-BDA5-1C4C-1180-A289557F82BC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8637DD46-322C-EDCD-EE76-F06A1580BDD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Discussion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3A50B64-3413-2639-A493-DB3AF70F553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9662D13-82DC-4A35-C25F-396F1029F2C5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Graphic 19" descr="Thought with solid fill">
              <a:extLst>
                <a:ext uri="{FF2B5EF4-FFF2-40B4-BE49-F238E27FC236}">
                  <a16:creationId xmlns:a16="http://schemas.microsoft.com/office/drawing/2014/main" id="{9A598D32-C96D-FEE7-B1AE-6FE9484E6A8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3C713EE-4A91-000A-A9EC-08AEB0EE003E}"/>
              </a:ext>
            </a:extLst>
          </p:cNvPr>
          <p:cNvGrpSpPr/>
          <p:nvPr/>
        </p:nvGrpSpPr>
        <p:grpSpPr>
          <a:xfrm>
            <a:off x="4547514" y="1870841"/>
            <a:ext cx="3640045" cy="4318233"/>
            <a:chOff x="4547514" y="2029534"/>
            <a:chExt cx="3506263" cy="4159540"/>
          </a:xfrm>
        </p:grpSpPr>
        <p:pic>
          <p:nvPicPr>
            <p:cNvPr id="8" name="Picture 7" descr="Cartoon a cartoon of a child&#10;&#10;AI-generated content may be incorrect.">
              <a:extLst>
                <a:ext uri="{FF2B5EF4-FFF2-40B4-BE49-F238E27FC236}">
                  <a16:creationId xmlns:a16="http://schemas.microsoft.com/office/drawing/2014/main" id="{3F5A79B9-640F-D971-FDBD-479D516DC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2900" y="2418990"/>
              <a:ext cx="1960877" cy="3770084"/>
            </a:xfrm>
            <a:prstGeom prst="rect">
              <a:avLst/>
            </a:prstGeom>
          </p:spPr>
        </p:pic>
        <p:pic>
          <p:nvPicPr>
            <p:cNvPr id="9" name="Picture 8" descr="A cartoon of a child holding a small object&#10;&#10;AI-generated content may be incorrect.">
              <a:extLst>
                <a:ext uri="{FF2B5EF4-FFF2-40B4-BE49-F238E27FC236}">
                  <a16:creationId xmlns:a16="http://schemas.microsoft.com/office/drawing/2014/main" id="{251A344B-B5B1-AFF4-9DCB-0F95ED5A2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47514" y="2029534"/>
              <a:ext cx="1559371" cy="4159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5166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896AA-CA3C-CCDF-7E2D-F51EBC986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F6EE1D6-F515-CF9E-6EE7-506CF145E51B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FCE75E29-2DE5-33B5-FE72-F8955D7CBAC0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50F0CCE0-54C5-C372-E3F0-98F882FD666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Key Vocabulary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1AECA09-9087-3467-5970-538C794362D5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6286501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Motor:</a:t>
            </a:r>
            <a:r>
              <a:rPr lang="en-US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dirty="0">
                <a:solidFill>
                  <a:prstClr val="black"/>
                </a:solidFill>
                <a:latin typeface="Roboto"/>
                <a:ea typeface="Roboto"/>
              </a:rPr>
              <a:t>a device that creates movement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Observe:</a:t>
            </a:r>
            <a:r>
              <a:rPr lang="en-US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dirty="0">
                <a:solidFill>
                  <a:prstClr val="black"/>
                </a:solidFill>
                <a:latin typeface="Roboto"/>
                <a:ea typeface="Roboto"/>
              </a:rPr>
              <a:t>to look closely at something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Treehouse:</a:t>
            </a:r>
            <a:r>
              <a:rPr lang="en-US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 </a:t>
            </a:r>
            <a:r>
              <a:rPr lang="en-US" dirty="0">
                <a:latin typeface="Roboto"/>
                <a:ea typeface="Roboto"/>
                <a:cs typeface="Roboto"/>
              </a:rPr>
              <a:t>a</a:t>
            </a:r>
            <a:r>
              <a:rPr lang="en-US" dirty="0"/>
              <a:t> </a:t>
            </a:r>
            <a:r>
              <a:rPr lang="en-US" dirty="0">
                <a:latin typeface="Roboto"/>
                <a:ea typeface="Roboto"/>
                <a:cs typeface="Roboto"/>
              </a:rPr>
              <a:t>shelter built high up in the branches of a tree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BEE34B3-E959-04C6-8B3A-D2FD65E9592C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30AE543-82DB-F106-82C7-A34C31A12E00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F980E287-FF5A-C397-1D60-198735E572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2" name="Picture 1" descr="smallMotor.png">
            <a:extLst>
              <a:ext uri="{FF2B5EF4-FFF2-40B4-BE49-F238E27FC236}">
                <a16:creationId xmlns:a16="http://schemas.microsoft.com/office/drawing/2014/main" id="{C4442A11-8125-34C9-4104-0CBD7F6070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807" b="16575"/>
          <a:stretch>
            <a:fillRect/>
          </a:stretch>
        </p:blipFill>
        <p:spPr>
          <a:xfrm>
            <a:off x="8636005" y="998360"/>
            <a:ext cx="2294832" cy="148285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EC401D4-E529-6C85-A0B3-BFF0E100A6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3235" y="4434500"/>
            <a:ext cx="1200455" cy="1714840"/>
          </a:xfrm>
          <a:prstGeom prst="rect">
            <a:avLst/>
          </a:prstGeom>
        </p:spPr>
      </p:pic>
      <p:pic>
        <p:nvPicPr>
          <p:cNvPr id="21" name="Picture 20" descr="Free Stock Photo of Man Standing in Field Observing With Binoculars |  Download Free Images and Free Illustrations">
            <a:extLst>
              <a:ext uri="{FF2B5EF4-FFF2-40B4-BE49-F238E27FC236}">
                <a16:creationId xmlns:a16="http://schemas.microsoft.com/office/drawing/2014/main" id="{4F873208-F5BB-3616-79E2-A83FFD9BEB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88898" y="2633472"/>
            <a:ext cx="2389046" cy="159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10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1D002-AED8-9ECA-CF9B-52291A75E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C1DF97E-071F-82C0-FA6A-6109356B0576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475A74AF-4A61-46EF-137E-BF06B54F464E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D662B63-F1E8-4E3F-B627-0F01A1D71C3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Introduction</a:t>
              </a:r>
              <a:endParaRPr lang="en-US" sz="3200" b="1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21EC649-EF5D-CFA1-30A9-0EB629DCE29D}"/>
              </a:ext>
            </a:extLst>
          </p:cNvPr>
          <p:cNvSpPr txBox="1">
            <a:spLocks/>
          </p:cNvSpPr>
          <p:nvPr/>
        </p:nvSpPr>
        <p:spPr>
          <a:xfrm>
            <a:off x="1970314" y="1161823"/>
            <a:ext cx="9737272" cy="114957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Can your team provide examples of how they have used fun?</a:t>
            </a:r>
            <a:r>
              <a:rPr lang="en-US" sz="4800" dirty="0">
                <a:solidFill>
                  <a:srgbClr val="0FB7D1"/>
                </a:solidFill>
                <a:ea typeface="+mn-lt"/>
                <a:cs typeface="+mn-lt"/>
              </a:rPr>
              <a:t> 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D55D80-CC89-6348-E7DC-8CAAD104EE65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CA112C5-F00D-2B28-FD0F-1F14BBEEB0F6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Map with pin with solid fill">
              <a:extLst>
                <a:ext uri="{FF2B5EF4-FFF2-40B4-BE49-F238E27FC236}">
                  <a16:creationId xmlns:a16="http://schemas.microsoft.com/office/drawing/2014/main" id="{97D5C2E2-0BB8-5E91-17FD-59243711839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pic>
        <p:nvPicPr>
          <p:cNvPr id="7" name="Picture 6" descr="A paper with green and white bubbles&#10;&#10;AI-generated content may be incorrect.">
            <a:extLst>
              <a:ext uri="{FF2B5EF4-FFF2-40B4-BE49-F238E27FC236}">
                <a16:creationId xmlns:a16="http://schemas.microsoft.com/office/drawing/2014/main" id="{1BB34D6B-1F2B-26AE-E873-528F9124AA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694" t="14546" r="2155" b="57811"/>
          <a:stretch/>
        </p:blipFill>
        <p:spPr>
          <a:xfrm>
            <a:off x="1480254" y="2438289"/>
            <a:ext cx="9253262" cy="36597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C06367-2BF5-F545-F4AF-408DC6B18C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4606" y="2939846"/>
            <a:ext cx="1966452" cy="1966452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3F060D6-BC7C-BC5E-FF72-3F280568DADF}"/>
              </a:ext>
            </a:extLst>
          </p:cNvPr>
          <p:cNvSpPr txBox="1"/>
          <p:nvPr/>
        </p:nvSpPr>
        <p:spPr>
          <a:xfrm>
            <a:off x="3550099" y="2584502"/>
            <a:ext cx="6044302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 dirty="0">
                <a:solidFill>
                  <a:srgbClr val="00A551"/>
                </a:solidFill>
                <a:latin typeface="Roboto"/>
                <a:ea typeface="Roboto"/>
                <a:cs typeface="Roboto"/>
              </a:rPr>
              <a:t>We enjoy and celebrate what we do.</a:t>
            </a:r>
          </a:p>
        </p:txBody>
      </p:sp>
    </p:spTree>
    <p:extLst>
      <p:ext uri="{BB962C8B-B14F-4D97-AF65-F5344CB8AC3E}">
        <p14:creationId xmlns:p14="http://schemas.microsoft.com/office/powerpoint/2010/main" val="3954323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DC4FF-7078-ABFC-0D14-75FC0C477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B780E6-0E95-7CDA-E22C-2D09D891A4B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3099" y="1093874"/>
            <a:ext cx="7174775" cy="1557786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How can you change the program so the LEGO model opens slowly? 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16E39C1-003B-98F4-273E-AE591B18671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C2357C56-DAAD-962E-4BEC-D44B1CAB95B5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05608A5-C255-E7F1-7CFA-D98CAB18E56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Guiding Questions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10" name="Graphic 9" descr="Badge Question Mark with solid fill">
            <a:extLst>
              <a:ext uri="{FF2B5EF4-FFF2-40B4-BE49-F238E27FC236}">
                <a16:creationId xmlns:a16="http://schemas.microsoft.com/office/drawing/2014/main" id="{8B70E2B9-0BBE-48C3-6447-3CDE88E4C5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30B3476-166B-BCBB-3D05-6F108F643C49}"/>
              </a:ext>
            </a:extLst>
          </p:cNvPr>
          <p:cNvSpPr txBox="1">
            <a:spLocks/>
          </p:cNvSpPr>
          <p:nvPr/>
        </p:nvSpPr>
        <p:spPr>
          <a:xfrm>
            <a:off x="1941286" y="2684009"/>
            <a:ext cx="6922122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How can you code the model to make a sound?</a:t>
            </a:r>
          </a:p>
        </p:txBody>
      </p:sp>
      <p:pic>
        <p:nvPicPr>
          <p:cNvPr id="12" name="Graphic 11" descr="Badge Question Mark with solid fill">
            <a:extLst>
              <a:ext uri="{FF2B5EF4-FFF2-40B4-BE49-F238E27FC236}">
                <a16:creationId xmlns:a16="http://schemas.microsoft.com/office/drawing/2014/main" id="{AFC41730-5AA1-8D6C-9E77-1983F6E1A8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2641373"/>
            <a:ext cx="1485900" cy="1485900"/>
          </a:xfrm>
          <a:prstGeom prst="rect">
            <a:avLst/>
          </a:prstGeom>
        </p:spPr>
      </p:pic>
      <p:pic>
        <p:nvPicPr>
          <p:cNvPr id="4" name="Picture 3" descr="A cartoon dog with a thought bubble&#10;&#10;AI-generated content may be incorrect.">
            <a:extLst>
              <a:ext uri="{FF2B5EF4-FFF2-40B4-BE49-F238E27FC236}">
                <a16:creationId xmlns:a16="http://schemas.microsoft.com/office/drawing/2014/main" id="{A9A92371-A1BE-5B4F-40F6-21E004ADE1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1715" y="1227850"/>
            <a:ext cx="2944311" cy="4706892"/>
          </a:xfrm>
          <a:prstGeom prst="rect">
            <a:avLst/>
          </a:prstGeom>
        </p:spPr>
      </p:pic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DD7849D-3160-81E5-6C26-A2F2EBB186B3}"/>
              </a:ext>
            </a:extLst>
          </p:cNvPr>
          <p:cNvSpPr txBox="1">
            <a:spLocks/>
          </p:cNvSpPr>
          <p:nvPr/>
        </p:nvSpPr>
        <p:spPr>
          <a:xfrm>
            <a:off x="1941286" y="4212545"/>
            <a:ext cx="6922122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kind of animals could you watch from a treehouse?</a:t>
            </a:r>
          </a:p>
        </p:txBody>
      </p:sp>
      <p:pic>
        <p:nvPicPr>
          <p:cNvPr id="5" name="Graphic 4" descr="Badge Question Mark with solid fill">
            <a:extLst>
              <a:ext uri="{FF2B5EF4-FFF2-40B4-BE49-F238E27FC236}">
                <a16:creationId xmlns:a16="http://schemas.microsoft.com/office/drawing/2014/main" id="{D66A68A8-915F-77CF-F8BC-FDB05E9CB3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4169909"/>
            <a:ext cx="14859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292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E51D2-E78B-7B53-C497-B57C11E95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A983078-4FF7-FB66-389C-61424361036E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5758EE5B-4BB8-711D-81B6-B02EE395FC8D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7FBEDFBF-A72C-3786-C959-96D66C34999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Activity 1 Tasks</a:t>
              </a:r>
              <a:endParaRPr lang="en-US" dirty="0"/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6317587-F2DD-2677-8CF1-45B870EFF111}"/>
              </a:ext>
            </a:extLst>
          </p:cNvPr>
          <p:cNvSpPr txBox="1">
            <a:spLocks/>
          </p:cNvSpPr>
          <p:nvPr/>
        </p:nvSpPr>
        <p:spPr>
          <a:xfrm>
            <a:off x="1901829" y="1371602"/>
            <a:ext cx="9832971" cy="141580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In the SPIKE App, complete the Treehouse Camp lesson. </a:t>
            </a:r>
            <a:endParaRPr lang="en-US" sz="44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indent="0">
              <a:buNone/>
            </a:pPr>
            <a:endParaRPr lang="en-US" sz="4800" b="1" dirty="0">
              <a:solidFill>
                <a:srgbClr val="0FB7D1"/>
              </a:solidFill>
              <a:latin typeface="Roboto"/>
              <a:ea typeface="Roboto"/>
              <a:cs typeface="Roboto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D2FF947-C571-51A1-F29E-C7FEA8EAC00A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D1914DD-FDD2-C40E-1225-3FC1D8E6D25C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A5C2C50-0C06-F584-E9B6-F2F970FB725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2A8037C-2283-E266-A040-A9A0EC11A862}"/>
              </a:ext>
            </a:extLst>
          </p:cNvPr>
          <p:cNvSpPr txBox="1"/>
          <p:nvPr/>
        </p:nvSpPr>
        <p:spPr>
          <a:xfrm>
            <a:off x="694059" y="4188740"/>
            <a:ext cx="1518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You Need…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564756-81A4-E3F9-4652-24B493955DC7}"/>
              </a:ext>
            </a:extLst>
          </p:cNvPr>
          <p:cNvSpPr txBox="1"/>
          <p:nvPr/>
        </p:nvSpPr>
        <p:spPr>
          <a:xfrm>
            <a:off x="993078" y="2626029"/>
            <a:ext cx="59681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This lesson is in the </a:t>
            </a:r>
            <a:r>
              <a:rPr lang="en-US" sz="3600" b="1" i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FIRST</a:t>
            </a:r>
            <a:r>
              <a:rPr lang="en-US" sz="3600" b="1" baseline="30000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®</a:t>
            </a:r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LEGO</a:t>
            </a:r>
            <a:r>
              <a:rPr lang="en-US" sz="3600" b="1" baseline="30000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®</a:t>
            </a:r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League Explore Unit. </a:t>
            </a:r>
          </a:p>
        </p:txBody>
      </p:sp>
      <p:pic>
        <p:nvPicPr>
          <p:cNvPr id="14" name="Picture 13" descr="A black tablet with a white screen&#10;&#10;AI-generated content may be incorrect.">
            <a:extLst>
              <a:ext uri="{FF2B5EF4-FFF2-40B4-BE49-F238E27FC236}">
                <a16:creationId xmlns:a16="http://schemas.microsoft.com/office/drawing/2014/main" id="{C54C6678-2653-171C-C856-E8433FC534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251" y="4641486"/>
            <a:ext cx="1612851" cy="1172983"/>
          </a:xfrm>
          <a:prstGeom prst="rect">
            <a:avLst/>
          </a:prstGeom>
        </p:spPr>
      </p:pic>
      <p:pic>
        <p:nvPicPr>
          <p:cNvPr id="18" name="Picture 17" descr="A yellow plastic container with white lid&#10;&#10;AI-generated content may be incorrect.">
            <a:extLst>
              <a:ext uri="{FF2B5EF4-FFF2-40B4-BE49-F238E27FC236}">
                <a16:creationId xmlns:a16="http://schemas.microsoft.com/office/drawing/2014/main" id="{65FA73C4-099C-A610-881B-43F98B2E17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4421" y="4624590"/>
            <a:ext cx="1753624" cy="1200329"/>
          </a:xfrm>
          <a:prstGeom prst="rect">
            <a:avLst/>
          </a:prstGeom>
        </p:spPr>
      </p:pic>
      <p:pic>
        <p:nvPicPr>
          <p:cNvPr id="19" name="Picture 18" descr="A yellow square with black text and letters&#10;&#10;AI-generated content may be incorrect.">
            <a:extLst>
              <a:ext uri="{FF2B5EF4-FFF2-40B4-BE49-F238E27FC236}">
                <a16:creationId xmlns:a16="http://schemas.microsoft.com/office/drawing/2014/main" id="{55C3C73E-6D84-BCC8-5D3A-F1CC4C7AF7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181" b="8181"/>
          <a:stretch/>
        </p:blipFill>
        <p:spPr>
          <a:xfrm>
            <a:off x="1998563" y="4697556"/>
            <a:ext cx="1268397" cy="106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82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51285-CF84-0AA1-5A2E-D1E0AC49A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69E5E01-AB52-ACD0-5995-9F5FE8FAC27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  <a:solidFill>
            <a:srgbClr val="00A551"/>
          </a:solidFill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B97F4AB9-A412-0F00-C513-15F04047DF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grpFill/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CC5B396C-0C4D-F798-3FC2-73B8DC899CEE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Code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0F94F6E-038E-ED51-C1B8-A13ED0447530}"/>
              </a:ext>
            </a:extLst>
          </p:cNvPr>
          <p:cNvSpPr txBox="1">
            <a:spLocks/>
          </p:cNvSpPr>
          <p:nvPr/>
        </p:nvSpPr>
        <p:spPr>
          <a:xfrm>
            <a:off x="1943100" y="1007609"/>
            <a:ext cx="9682844" cy="142736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>
                <a:solidFill>
                  <a:srgbClr val="0FB7D1"/>
                </a:solidFill>
                <a:latin typeface="Roboto"/>
                <a:ea typeface="Roboto"/>
              </a:rPr>
              <a:t>Change the program so the treehouse roof can open slowly.</a:t>
            </a:r>
            <a:endParaRPr lang="en-US" sz="4000" dirty="0">
              <a:solidFill>
                <a:srgbClr val="0FB7D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2FEC6D2-AABE-EE6B-D7C9-3F0EDD780654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631F359-9C69-EBFD-03A5-F4D6EE8A4611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Map with pin with solid fill">
              <a:extLst>
                <a:ext uri="{FF2B5EF4-FFF2-40B4-BE49-F238E27FC236}">
                  <a16:creationId xmlns:a16="http://schemas.microsoft.com/office/drawing/2014/main" id="{1875549A-08DE-74A2-7B0A-60D6A819C1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49DC41F-7A85-D21F-B6E7-7659C6D21928}"/>
              </a:ext>
            </a:extLst>
          </p:cNvPr>
          <p:cNvSpPr txBox="1"/>
          <p:nvPr/>
        </p:nvSpPr>
        <p:spPr>
          <a:xfrm>
            <a:off x="457200" y="2740839"/>
            <a:ext cx="5029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How could this model help a scientist in the rainforest? </a:t>
            </a:r>
          </a:p>
          <a:p>
            <a:endParaRPr lang="en-US" sz="3200" b="1" dirty="0">
              <a:solidFill>
                <a:srgbClr val="00A55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sz="32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Write your ideas on page 14 of your Engineering Notebook.</a:t>
            </a:r>
          </a:p>
        </p:txBody>
      </p:sp>
      <p:pic>
        <p:nvPicPr>
          <p:cNvPr id="7" name="Picture 6" descr="A group of papers and a speech bubble&#10;&#10;AI-generated content may be incorrect.">
            <a:extLst>
              <a:ext uri="{FF2B5EF4-FFF2-40B4-BE49-F238E27FC236}">
                <a16:creationId xmlns:a16="http://schemas.microsoft.com/office/drawing/2014/main" id="{9FCF0397-100D-FEDD-4320-5EDD46FA8E9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00" t="54629" r="4566" b="5252"/>
          <a:stretch/>
        </p:blipFill>
        <p:spPr>
          <a:xfrm>
            <a:off x="5486400" y="2436442"/>
            <a:ext cx="6426052" cy="372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796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ABC50-877D-83CE-1663-65F9748B5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artoon dog with a thought bubble&#10;&#10;AI-generated content may be incorrect.">
            <a:extLst>
              <a:ext uri="{FF2B5EF4-FFF2-40B4-BE49-F238E27FC236}">
                <a16:creationId xmlns:a16="http://schemas.microsoft.com/office/drawing/2014/main" id="{34AA404A-0896-529F-56CD-2C2C57FE9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1715" y="1227850"/>
            <a:ext cx="2944311" cy="470689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2CBA98-B683-A40C-327A-96387633441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1287" y="1688960"/>
            <a:ext cx="7228840" cy="4245782"/>
          </a:xfrm>
        </p:spPr>
        <p:txBody>
          <a:bodyPr anchor="ctr" anchorCtr="0">
            <a:noAutofit/>
          </a:bodyPr>
          <a:lstStyle/>
          <a:p>
            <a:pPr marL="0" indent="0" fontAlgn="base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How can you change the model so it can be hidden in the rainforest? </a:t>
            </a:r>
          </a:p>
          <a:p>
            <a:pPr marL="0" indent="0" fontAlgn="base">
              <a:buNone/>
            </a:pPr>
            <a:endParaRPr lang="en-US" sz="3600" b="1" dirty="0">
              <a:solidFill>
                <a:srgbClr val="0FB7D1"/>
              </a:solidFill>
              <a:latin typeface="Roboto"/>
              <a:ea typeface="Roboto"/>
              <a:cs typeface="Roboto"/>
            </a:endParaRPr>
          </a:p>
          <a:p>
            <a:pPr marL="0" indent="0" fontAlgn="base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Where could you observe the most animals on the mat? </a:t>
            </a:r>
          </a:p>
          <a:p>
            <a:pPr marL="0" indent="0" fontAlgn="base">
              <a:buNone/>
            </a:pPr>
            <a:endParaRPr lang="en-US" sz="3600" b="1" dirty="0">
              <a:solidFill>
                <a:srgbClr val="0FB7D1"/>
              </a:solidFill>
              <a:latin typeface="Roboto"/>
              <a:ea typeface="Roboto"/>
              <a:cs typeface="Roboto"/>
            </a:endParaRPr>
          </a:p>
          <a:p>
            <a:pPr marL="0" indent="0" fontAlgn="base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How did you include your team members’ ideas? </a:t>
            </a:r>
          </a:p>
          <a:p>
            <a:pPr marL="0" indent="0">
              <a:buNone/>
            </a:pPr>
            <a:endParaRPr lang="en-US" sz="3600" b="1" dirty="0">
              <a:solidFill>
                <a:srgbClr val="0FB7D1"/>
              </a:solidFill>
              <a:latin typeface="Roboto"/>
              <a:ea typeface="Roboto"/>
              <a:cs typeface="Roboto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52ADB20-D7AC-201D-E83B-F6451DA48110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401EFCB-D5C2-123E-AE79-8614312BFC08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29F8CE95-70C4-F50E-AE41-18107A6D3067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Guiding Questions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10" name="Graphic 9" descr="Badge Question Mark with solid fill">
            <a:extLst>
              <a:ext uri="{FF2B5EF4-FFF2-40B4-BE49-F238E27FC236}">
                <a16:creationId xmlns:a16="http://schemas.microsoft.com/office/drawing/2014/main" id="{E3E485D2-9C91-5B98-A1A2-C9B8A6070E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pic>
        <p:nvPicPr>
          <p:cNvPr id="5" name="Graphic 4" descr="Badge Question Mark with solid fill">
            <a:extLst>
              <a:ext uri="{FF2B5EF4-FFF2-40B4-BE49-F238E27FC236}">
                <a16:creationId xmlns:a16="http://schemas.microsoft.com/office/drawing/2014/main" id="{681D0486-6F31-0F6E-41CB-328B54A25B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5386" y="2838346"/>
            <a:ext cx="1485900" cy="1485900"/>
          </a:xfrm>
          <a:prstGeom prst="rect">
            <a:avLst/>
          </a:prstGeom>
        </p:spPr>
      </p:pic>
      <p:pic>
        <p:nvPicPr>
          <p:cNvPr id="2" name="Graphic 1" descr="Badge Question Mark with solid fill">
            <a:extLst>
              <a:ext uri="{FF2B5EF4-FFF2-40B4-BE49-F238E27FC236}">
                <a16:creationId xmlns:a16="http://schemas.microsoft.com/office/drawing/2014/main" id="{5B8A73AF-2EDA-3D85-3774-A9B93A981E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5386" y="4546311"/>
            <a:ext cx="14859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ECF5F-F4BD-B2CA-BF36-8C3ADD437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D66F21E-D26D-2C50-71D0-F042A5278BE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982A070A-01EB-F6E3-9BE5-F010961B8FF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AAA9B81D-58D1-BBAA-2695-DAF450D1057B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Activity 2 Tasks</a:t>
              </a:r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2FE8A82-59D0-791E-9BD2-24F96B48CFB0}"/>
              </a:ext>
            </a:extLst>
          </p:cNvPr>
          <p:cNvSpPr txBox="1">
            <a:spLocks/>
          </p:cNvSpPr>
          <p:nvPr/>
        </p:nvSpPr>
        <p:spPr>
          <a:xfrm>
            <a:off x="1897482" y="1836146"/>
            <a:ext cx="9596580" cy="118397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Use the SPIKE Essential set to change the Treehouse Camp model to blend into the rainforest.</a:t>
            </a:r>
            <a:endParaRPr lang="en-US" dirty="0"/>
          </a:p>
          <a:p>
            <a:pPr marL="0" indent="0">
              <a:buNone/>
            </a:pPr>
            <a:endParaRPr lang="en-US" sz="4800" b="1" dirty="0">
              <a:solidFill>
                <a:srgbClr val="0FB7D1"/>
              </a:solidFill>
              <a:latin typeface="Roboto"/>
              <a:ea typeface="Roboto"/>
              <a:cs typeface="Roboto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1085120-BAA9-E7B9-9C0D-95AA30B6FAF1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B5FD03C-A581-915B-6B0A-768D47348F4A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Graphic 13" descr="Cheers outline">
              <a:extLst>
                <a:ext uri="{FF2B5EF4-FFF2-40B4-BE49-F238E27FC236}">
                  <a16:creationId xmlns:a16="http://schemas.microsoft.com/office/drawing/2014/main" id="{26791078-6BE6-E933-F48C-B5BA2F6130C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1A1AA57-3643-40B4-E876-CA3F3BED6C4E}"/>
              </a:ext>
            </a:extLst>
          </p:cNvPr>
          <p:cNvSpPr txBox="1"/>
          <p:nvPr/>
        </p:nvSpPr>
        <p:spPr>
          <a:xfrm>
            <a:off x="1207239" y="3429000"/>
            <a:ext cx="6761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Describe how you camouflaged the model to blend in.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BED210-93EB-7A5F-05AC-36632EBCC300}"/>
              </a:ext>
            </a:extLst>
          </p:cNvPr>
          <p:cNvSpPr txBox="1"/>
          <p:nvPr/>
        </p:nvSpPr>
        <p:spPr>
          <a:xfrm>
            <a:off x="9756452" y="2940110"/>
            <a:ext cx="1518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You Need…</a:t>
            </a:r>
          </a:p>
        </p:txBody>
      </p:sp>
      <p:pic>
        <p:nvPicPr>
          <p:cNvPr id="23" name="Picture 22" descr="A yellow plastic container with white lid&#10;&#10;AI-generated content may be incorrect.">
            <a:extLst>
              <a:ext uri="{FF2B5EF4-FFF2-40B4-BE49-F238E27FC236}">
                <a16:creationId xmlns:a16="http://schemas.microsoft.com/office/drawing/2014/main" id="{75DF5577-F757-065C-6F2C-76EFA5EADC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5232" y="3534283"/>
            <a:ext cx="2157252" cy="1476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830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55B24CA-A179-416D-8105-D8218A1A8C6F}"/>
</file>

<file path=customXml/itemProps2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3647</TotalTime>
  <Words>1126</Words>
  <Application>Microsoft Office PowerPoint</Application>
  <PresentationFormat>Widescreen</PresentationFormat>
  <Paragraphs>123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Calibri,Sans-Serif</vt:lpstr>
      <vt:lpstr>Helvetica Neue</vt:lpstr>
      <vt:lpstr>Roboto</vt:lpstr>
      <vt:lpstr>Roboto Medium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Tammy Pankey</cp:lastModifiedBy>
  <cp:revision>117</cp:revision>
  <dcterms:created xsi:type="dcterms:W3CDTF">2020-04-21T20:33:01Z</dcterms:created>
  <dcterms:modified xsi:type="dcterms:W3CDTF">2026-05-21T15:01:32Z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4542200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