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1" r:id="rId4"/>
  </p:sldMasterIdLst>
  <p:notesMasterIdLst>
    <p:notesMasterId r:id="rId18"/>
  </p:notesMasterIdLst>
  <p:sldIdLst>
    <p:sldId id="364" r:id="rId5"/>
    <p:sldId id="365" r:id="rId6"/>
    <p:sldId id="366" r:id="rId7"/>
    <p:sldId id="378" r:id="rId8"/>
    <p:sldId id="377" r:id="rId9"/>
    <p:sldId id="367" r:id="rId10"/>
    <p:sldId id="397" r:id="rId11"/>
    <p:sldId id="381" r:id="rId12"/>
    <p:sldId id="370" r:id="rId13"/>
    <p:sldId id="372" r:id="rId14"/>
    <p:sldId id="373" r:id="rId15"/>
    <p:sldId id="374" r:id="rId16"/>
    <p:sldId id="38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032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C915290-8344-CD5D-185D-98D43C5DE9EE}" name="Kate Sample" initials="KS" userId="S::ksample@firstinspires.org::ad24f2c8-db21-4b10-9534-7a98911ec180" providerId="AD"/>
  <p188:author id="{E97725C9-38CB-DF41-38E4-16BBCD052361}" name="Tammy Pankey" initials="TP" userId="S::tpankey@firstinspires.org::89b84b47-0384-4d66-b56e-dc00ebdb68cf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thy Morgan" initials="KM" lastIdx="14" clrIdx="0">
    <p:extLst>
      <p:ext uri="{19B8F6BF-5375-455C-9EA6-DF929625EA0E}">
        <p15:presenceInfo xmlns:p15="http://schemas.microsoft.com/office/powerpoint/2012/main" userId="S::kmorgan@firstinspires.org::19752d8f-270a-426b-91ad-1bf5c79275bc" providerId="AD"/>
      </p:ext>
    </p:extLst>
  </p:cmAuthor>
  <p:cmAuthor id="2" name="Tammy Pankey" initials="TP" lastIdx="25" clrIdx="1">
    <p:extLst>
      <p:ext uri="{19B8F6BF-5375-455C-9EA6-DF929625EA0E}">
        <p15:presenceInfo xmlns:p15="http://schemas.microsoft.com/office/powerpoint/2012/main" userId="S::tpankey@firstinspires.org::89b84b47-0384-4d66-b56e-dc00ebdb68cf" providerId="AD"/>
      </p:ext>
    </p:extLst>
  </p:cmAuthor>
  <p:cmAuthor id="3" name="Betsy Daniels" initials="BD" lastIdx="4" clrIdx="2">
    <p:extLst>
      <p:ext uri="{19B8F6BF-5375-455C-9EA6-DF929625EA0E}">
        <p15:presenceInfo xmlns:p15="http://schemas.microsoft.com/office/powerpoint/2012/main" userId="S::bdaniels@firstinspires.org::a44171bd-6c25-4139-ab16-062dbd6de46d" providerId="AD"/>
      </p:ext>
    </p:extLst>
  </p:cmAuthor>
  <p:cmAuthor id="4" name="Libby Simpson" initials="LS" lastIdx="6" clrIdx="3">
    <p:extLst>
      <p:ext uri="{19B8F6BF-5375-455C-9EA6-DF929625EA0E}">
        <p15:presenceInfo xmlns:p15="http://schemas.microsoft.com/office/powerpoint/2012/main" userId="S::lsimpson@firstinspires.org::279f7fcd-fcc6-488a-9740-ffec112d6907" providerId="AD"/>
      </p:ext>
    </p:extLst>
  </p:cmAuthor>
  <p:cmAuthor id="5" name="Marian Murphy" initials="MM" lastIdx="9" clrIdx="4">
    <p:extLst>
      <p:ext uri="{19B8F6BF-5375-455C-9EA6-DF929625EA0E}">
        <p15:presenceInfo xmlns:p15="http://schemas.microsoft.com/office/powerpoint/2012/main" userId="S::mmurphy@firstinspires.org::6ddc4b1b-6521-474c-a22d-2c363c1d366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C24"/>
    <a:srgbClr val="0660AC"/>
    <a:srgbClr val="00A551"/>
    <a:srgbClr val="0FB7D1"/>
    <a:srgbClr val="FF781D"/>
    <a:srgbClr val="662D91"/>
    <a:srgbClr val="FFFFFF"/>
    <a:srgbClr val="E3F3F6"/>
    <a:srgbClr val="EBF5F8"/>
    <a:srgbClr val="7030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79C9DA-5C8F-4939-84FF-421CE74E6228}" v="42" dt="2026-05-20T18:28:31.183"/>
    <p1510:client id="{B8FC3513-EAF8-4551-A26A-4F0FFA41CBA9}" v="1" dt="2026-05-21T15:00:50.60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89346" autoAdjust="0"/>
  </p:normalViewPr>
  <p:slideViewPr>
    <p:cSldViewPr snapToGrid="0">
      <p:cViewPr varScale="1">
        <p:scale>
          <a:sx n="95" d="100"/>
          <a:sy n="95" d="100"/>
        </p:scale>
        <p:origin x="1074" y="84"/>
      </p:cViewPr>
      <p:guideLst>
        <p:guide orient="horz" pos="2160"/>
        <p:guide pos="4032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 Sample" userId="ad24f2c8-db21-4b10-9534-7a98911ec180" providerId="ADAL" clId="{C9D5FCC2-313F-4ADF-852E-FBEE7C6548C8}"/>
    <pc:docChg chg="undo custSel addSld delSld modSld sldOrd">
      <pc:chgData name="Kate Sample" userId="ad24f2c8-db21-4b10-9534-7a98911ec180" providerId="ADAL" clId="{C9D5FCC2-313F-4ADF-852E-FBEE7C6548C8}" dt="2026-05-20T18:28:40.961" v="1081" actId="1076"/>
      <pc:docMkLst>
        <pc:docMk/>
      </pc:docMkLst>
      <pc:sldChg chg="addSp delSp modSp mod">
        <pc:chgData name="Kate Sample" userId="ad24f2c8-db21-4b10-9534-7a98911ec180" providerId="ADAL" clId="{C9D5FCC2-313F-4ADF-852E-FBEE7C6548C8}" dt="2026-05-20T18:20:13.891" v="1074" actId="13926"/>
        <pc:sldMkLst>
          <pc:docMk/>
          <pc:sldMk cId="256123547" sldId="364"/>
        </pc:sldMkLst>
        <pc:spChg chg="mod">
          <ac:chgData name="Kate Sample" userId="ad24f2c8-db21-4b10-9534-7a98911ec180" providerId="ADAL" clId="{C9D5FCC2-313F-4ADF-852E-FBEE7C6548C8}" dt="2026-05-20T17:04:15.263" v="30" actId="20577"/>
          <ac:spMkLst>
            <pc:docMk/>
            <pc:sldMk cId="256123547" sldId="364"/>
            <ac:spMk id="3" creationId="{D64FA471-E98C-ED2A-1281-4F243E53F63F}"/>
          </ac:spMkLst>
        </pc:spChg>
        <pc:spChg chg="mod">
          <ac:chgData name="Kate Sample" userId="ad24f2c8-db21-4b10-9534-7a98911ec180" providerId="ADAL" clId="{C9D5FCC2-313F-4ADF-852E-FBEE7C6548C8}" dt="2026-05-20T17:04:53.184" v="87" actId="20577"/>
          <ac:spMkLst>
            <pc:docMk/>
            <pc:sldMk cId="256123547" sldId="364"/>
            <ac:spMk id="4" creationId="{4668D0ED-3518-E03B-3576-FFED60CD0A5C}"/>
          </ac:spMkLst>
        </pc:spChg>
        <pc:spChg chg="add del">
          <ac:chgData name="Kate Sample" userId="ad24f2c8-db21-4b10-9534-7a98911ec180" providerId="ADAL" clId="{C9D5FCC2-313F-4ADF-852E-FBEE7C6548C8}" dt="2026-05-20T17:04:57.807" v="88" actId="478"/>
          <ac:spMkLst>
            <pc:docMk/>
            <pc:sldMk cId="256123547" sldId="364"/>
            <ac:spMk id="5" creationId="{9B71EA58-43D0-192F-115F-6A627602B3BA}"/>
          </ac:spMkLst>
        </pc:spChg>
        <pc:spChg chg="mod">
          <ac:chgData name="Kate Sample" userId="ad24f2c8-db21-4b10-9534-7a98911ec180" providerId="ADAL" clId="{C9D5FCC2-313F-4ADF-852E-FBEE7C6548C8}" dt="2026-05-20T18:20:13.891" v="1074" actId="13926"/>
          <ac:spMkLst>
            <pc:docMk/>
            <pc:sldMk cId="256123547" sldId="364"/>
            <ac:spMk id="8" creationId="{364C2FC4-5AC2-963A-4655-EEB578DA40D4}"/>
          </ac:spMkLst>
        </pc:spChg>
        <pc:spChg chg="add del">
          <ac:chgData name="Kate Sample" userId="ad24f2c8-db21-4b10-9534-7a98911ec180" providerId="ADAL" clId="{C9D5FCC2-313F-4ADF-852E-FBEE7C6548C8}" dt="2026-05-20T17:03:13.008" v="6" actId="22"/>
          <ac:spMkLst>
            <pc:docMk/>
            <pc:sldMk cId="256123547" sldId="364"/>
            <ac:spMk id="9" creationId="{732743F6-AA79-0A83-F676-7DA03EA22CDD}"/>
          </ac:spMkLst>
        </pc:spChg>
        <pc:spChg chg="add del">
          <ac:chgData name="Kate Sample" userId="ad24f2c8-db21-4b10-9534-7a98911ec180" providerId="ADAL" clId="{C9D5FCC2-313F-4ADF-852E-FBEE7C6548C8}" dt="2026-05-20T17:03:19.267" v="8" actId="22"/>
          <ac:spMkLst>
            <pc:docMk/>
            <pc:sldMk cId="256123547" sldId="364"/>
            <ac:spMk id="12" creationId="{9735C34D-FCC7-E4EE-08F1-698774705E33}"/>
          </ac:spMkLst>
        </pc:spChg>
        <pc:picChg chg="del">
          <ac:chgData name="Kate Sample" userId="ad24f2c8-db21-4b10-9534-7a98911ec180" providerId="ADAL" clId="{C9D5FCC2-313F-4ADF-852E-FBEE7C6548C8}" dt="2026-05-20T17:02:44.639" v="2" actId="478"/>
          <ac:picMkLst>
            <pc:docMk/>
            <pc:sldMk cId="256123547" sldId="364"/>
            <ac:picMk id="7" creationId="{75360276-87E8-BC63-27E9-C61B8540025C}"/>
          </ac:picMkLst>
        </pc:picChg>
        <pc:picChg chg="del">
          <ac:chgData name="Kate Sample" userId="ad24f2c8-db21-4b10-9534-7a98911ec180" providerId="ADAL" clId="{C9D5FCC2-313F-4ADF-852E-FBEE7C6548C8}" dt="2026-05-20T17:02:45.446" v="3" actId="478"/>
          <ac:picMkLst>
            <pc:docMk/>
            <pc:sldMk cId="256123547" sldId="364"/>
            <ac:picMk id="10" creationId="{F86D7677-F2FB-9FDC-6A75-E277ACF12A38}"/>
          </ac:picMkLst>
        </pc:picChg>
        <pc:picChg chg="add mod">
          <ac:chgData name="Kate Sample" userId="ad24f2c8-db21-4b10-9534-7a98911ec180" providerId="ADAL" clId="{C9D5FCC2-313F-4ADF-852E-FBEE7C6548C8}" dt="2026-05-20T17:03:30.140" v="12" actId="1076"/>
          <ac:picMkLst>
            <pc:docMk/>
            <pc:sldMk cId="256123547" sldId="364"/>
            <ac:picMk id="13" creationId="{BCDF6068-80A3-C69F-F85D-A79D51EC8BA4}"/>
          </ac:picMkLst>
        </pc:picChg>
        <pc:picChg chg="add mod">
          <ac:chgData name="Kate Sample" userId="ad24f2c8-db21-4b10-9534-7a98911ec180" providerId="ADAL" clId="{C9D5FCC2-313F-4ADF-852E-FBEE7C6548C8}" dt="2026-05-20T17:03:46.314" v="18" actId="1076"/>
          <ac:picMkLst>
            <pc:docMk/>
            <pc:sldMk cId="256123547" sldId="364"/>
            <ac:picMk id="14" creationId="{C46C57E3-F653-B3C0-6128-D52AF36AA6C0}"/>
          </ac:picMkLst>
        </pc:picChg>
      </pc:sldChg>
      <pc:sldChg chg="modNotesTx">
        <pc:chgData name="Kate Sample" userId="ad24f2c8-db21-4b10-9534-7a98911ec180" providerId="ADAL" clId="{C9D5FCC2-313F-4ADF-852E-FBEE7C6548C8}" dt="2026-05-20T17:05:32.895" v="141" actId="20577"/>
        <pc:sldMkLst>
          <pc:docMk/>
          <pc:sldMk cId="2765166337" sldId="365"/>
        </pc:sldMkLst>
      </pc:sldChg>
      <pc:sldChg chg="addSp delSp modSp mod">
        <pc:chgData name="Kate Sample" userId="ad24f2c8-db21-4b10-9534-7a98911ec180" providerId="ADAL" clId="{C9D5FCC2-313F-4ADF-852E-FBEE7C6548C8}" dt="2026-05-20T18:18:50.784" v="1010" actId="1076"/>
        <pc:sldMkLst>
          <pc:docMk/>
          <pc:sldMk cId="3808710441" sldId="366"/>
        </pc:sldMkLst>
        <pc:spChg chg="mod">
          <ac:chgData name="Kate Sample" userId="ad24f2c8-db21-4b10-9534-7a98911ec180" providerId="ADAL" clId="{C9D5FCC2-313F-4ADF-852E-FBEE7C6548C8}" dt="2026-05-20T18:15:36.003" v="989" actId="20577"/>
          <ac:spMkLst>
            <pc:docMk/>
            <pc:sldMk cId="3808710441" sldId="366"/>
            <ac:spMk id="4" creationId="{B1AECA09-9087-3467-5970-538C794362D5}"/>
          </ac:spMkLst>
        </pc:spChg>
        <pc:picChg chg="add mod">
          <ac:chgData name="Kate Sample" userId="ad24f2c8-db21-4b10-9534-7a98911ec180" providerId="ADAL" clId="{C9D5FCC2-313F-4ADF-852E-FBEE7C6548C8}" dt="2026-05-20T18:16:26.637" v="993" actId="1076"/>
          <ac:picMkLst>
            <pc:docMk/>
            <pc:sldMk cId="3808710441" sldId="366"/>
            <ac:picMk id="2" creationId="{2AA76F35-C5B7-B877-754C-6D57B0DE0D48}"/>
          </ac:picMkLst>
        </pc:picChg>
        <pc:picChg chg="add mod">
          <ac:chgData name="Kate Sample" userId="ad24f2c8-db21-4b10-9534-7a98911ec180" providerId="ADAL" clId="{C9D5FCC2-313F-4ADF-852E-FBEE7C6548C8}" dt="2026-05-20T18:18:48.406" v="1009" actId="1076"/>
          <ac:picMkLst>
            <pc:docMk/>
            <pc:sldMk cId="3808710441" sldId="366"/>
            <ac:picMk id="7" creationId="{2695D9B5-6EB0-A2A0-E4DC-0E5182B7F3FD}"/>
          </ac:picMkLst>
        </pc:picChg>
        <pc:picChg chg="mod">
          <ac:chgData name="Kate Sample" userId="ad24f2c8-db21-4b10-9534-7a98911ec180" providerId="ADAL" clId="{C9D5FCC2-313F-4ADF-852E-FBEE7C6548C8}" dt="2026-05-20T18:18:50.784" v="1010" actId="1076"/>
          <ac:picMkLst>
            <pc:docMk/>
            <pc:sldMk cId="3808710441" sldId="366"/>
            <ac:picMk id="8" creationId="{E482810B-1780-F43C-B83B-48A92517C96E}"/>
          </ac:picMkLst>
        </pc:picChg>
        <pc:picChg chg="del">
          <ac:chgData name="Kate Sample" userId="ad24f2c8-db21-4b10-9534-7a98911ec180" providerId="ADAL" clId="{C9D5FCC2-313F-4ADF-852E-FBEE7C6548C8}" dt="2026-05-20T17:55:19.129" v="169" actId="478"/>
          <ac:picMkLst>
            <pc:docMk/>
            <pc:sldMk cId="3808710441" sldId="366"/>
            <ac:picMk id="10" creationId="{7A1A777A-C89E-309A-74EB-E14B5819D69A}"/>
          </ac:picMkLst>
        </pc:picChg>
        <pc:picChg chg="del">
          <ac:chgData name="Kate Sample" userId="ad24f2c8-db21-4b10-9534-7a98911ec180" providerId="ADAL" clId="{C9D5FCC2-313F-4ADF-852E-FBEE7C6548C8}" dt="2026-05-20T17:54:59.884" v="168" actId="478"/>
          <ac:picMkLst>
            <pc:docMk/>
            <pc:sldMk cId="3808710441" sldId="366"/>
            <ac:picMk id="14" creationId="{508D9BAD-24B5-A654-C527-70FBFDBA2F28}"/>
          </ac:picMkLst>
        </pc:picChg>
      </pc:sldChg>
      <pc:sldChg chg="addSp delSp modSp mod modNotesTx">
        <pc:chgData name="Kate Sample" userId="ad24f2c8-db21-4b10-9534-7a98911ec180" providerId="ADAL" clId="{C9D5FCC2-313F-4ADF-852E-FBEE7C6548C8}" dt="2026-05-20T18:28:40.961" v="1081" actId="1076"/>
        <pc:sldMkLst>
          <pc:docMk/>
          <pc:sldMk cId="539582672" sldId="367"/>
        </pc:sldMkLst>
        <pc:spChg chg="mod">
          <ac:chgData name="Kate Sample" userId="ad24f2c8-db21-4b10-9534-7a98911ec180" providerId="ADAL" clId="{C9D5FCC2-313F-4ADF-852E-FBEE7C6548C8}" dt="2026-05-20T17:59:14.058" v="330" actId="20577"/>
          <ac:spMkLst>
            <pc:docMk/>
            <pc:sldMk cId="539582672" sldId="367"/>
            <ac:spMk id="13" creationId="{F6317587-F2DD-2677-8CF1-45B870EFF111}"/>
          </ac:spMkLst>
        </pc:spChg>
        <pc:picChg chg="add del mod">
          <ac:chgData name="Kate Sample" userId="ad24f2c8-db21-4b10-9534-7a98911ec180" providerId="ADAL" clId="{C9D5FCC2-313F-4ADF-852E-FBEE7C6548C8}" dt="2026-05-20T18:28:27.252" v="1075" actId="478"/>
          <ac:picMkLst>
            <pc:docMk/>
            <pc:sldMk cId="539582672" sldId="367"/>
            <ac:picMk id="6" creationId="{BA8E599A-F8A3-2A01-0EF0-9E91F89D141A}"/>
          </ac:picMkLst>
        </pc:picChg>
        <pc:picChg chg="add mod ord">
          <ac:chgData name="Kate Sample" userId="ad24f2c8-db21-4b10-9534-7a98911ec180" providerId="ADAL" clId="{C9D5FCC2-313F-4ADF-852E-FBEE7C6548C8}" dt="2026-05-20T18:28:40.961" v="1081" actId="1076"/>
          <ac:picMkLst>
            <pc:docMk/>
            <pc:sldMk cId="539582672" sldId="367"/>
            <ac:picMk id="7" creationId="{3A8B9DDF-E1C3-C01F-DA11-C7B18FA62F0F}"/>
          </ac:picMkLst>
        </pc:picChg>
        <pc:picChg chg="del">
          <ac:chgData name="Kate Sample" userId="ad24f2c8-db21-4b10-9534-7a98911ec180" providerId="ADAL" clId="{C9D5FCC2-313F-4ADF-852E-FBEE7C6548C8}" dt="2026-05-20T17:59:31.897" v="331" actId="478"/>
          <ac:picMkLst>
            <pc:docMk/>
            <pc:sldMk cId="539582672" sldId="367"/>
            <ac:picMk id="18" creationId="{153DCDE2-7C1C-4754-6E57-EABEC1CF75CF}"/>
          </ac:picMkLst>
        </pc:picChg>
      </pc:sldChg>
      <pc:sldChg chg="delSp modSp mod modNotesTx">
        <pc:chgData name="Kate Sample" userId="ad24f2c8-db21-4b10-9534-7a98911ec180" providerId="ADAL" clId="{C9D5FCC2-313F-4ADF-852E-FBEE7C6548C8}" dt="2026-05-20T18:07:56.802" v="783" actId="1076"/>
        <pc:sldMkLst>
          <pc:docMk/>
          <pc:sldMk cId="2101830066" sldId="370"/>
        </pc:sldMkLst>
        <pc:spChg chg="mod">
          <ac:chgData name="Kate Sample" userId="ad24f2c8-db21-4b10-9534-7a98911ec180" providerId="ADAL" clId="{C9D5FCC2-313F-4ADF-852E-FBEE7C6548C8}" dt="2026-05-20T18:07:56.802" v="783" actId="1076"/>
          <ac:spMkLst>
            <pc:docMk/>
            <pc:sldMk cId="2101830066" sldId="370"/>
            <ac:spMk id="6" creationId="{C1A1AA57-3643-40B4-E876-CA3F3BED6C4E}"/>
          </ac:spMkLst>
        </pc:spChg>
        <pc:spChg chg="mod">
          <ac:chgData name="Kate Sample" userId="ad24f2c8-db21-4b10-9534-7a98911ec180" providerId="ADAL" clId="{C9D5FCC2-313F-4ADF-852E-FBEE7C6548C8}" dt="2026-05-20T18:07:24.652" v="724" actId="20577"/>
          <ac:spMkLst>
            <pc:docMk/>
            <pc:sldMk cId="2101830066" sldId="370"/>
            <ac:spMk id="13" creationId="{22FE8A82-59D0-791E-9BD2-24F96B48CFB0}"/>
          </ac:spMkLst>
        </pc:spChg>
        <pc:picChg chg="del">
          <ac:chgData name="Kate Sample" userId="ad24f2c8-db21-4b10-9534-7a98911ec180" providerId="ADAL" clId="{C9D5FCC2-313F-4ADF-852E-FBEE7C6548C8}" dt="2026-05-20T18:05:23.851" v="624" actId="478"/>
          <ac:picMkLst>
            <pc:docMk/>
            <pc:sldMk cId="2101830066" sldId="370"/>
            <ac:picMk id="3" creationId="{504BF198-3537-BB10-D328-D58239F4963E}"/>
          </ac:picMkLst>
        </pc:picChg>
        <pc:picChg chg="mod">
          <ac:chgData name="Kate Sample" userId="ad24f2c8-db21-4b10-9534-7a98911ec180" providerId="ADAL" clId="{C9D5FCC2-313F-4ADF-852E-FBEE7C6548C8}" dt="2026-05-20T18:05:30.933" v="625" actId="1076"/>
          <ac:picMkLst>
            <pc:docMk/>
            <pc:sldMk cId="2101830066" sldId="370"/>
            <ac:picMk id="7" creationId="{6DD5F368-807C-4BC2-D684-EED93EBE762E}"/>
          </ac:picMkLst>
        </pc:picChg>
      </pc:sldChg>
      <pc:sldChg chg="modSp mod modNotesTx">
        <pc:chgData name="Kate Sample" userId="ad24f2c8-db21-4b10-9534-7a98911ec180" providerId="ADAL" clId="{C9D5FCC2-313F-4ADF-852E-FBEE7C6548C8}" dt="2026-05-20T18:09:36.692" v="874" actId="20577"/>
        <pc:sldMkLst>
          <pc:docMk/>
          <pc:sldMk cId="803109312" sldId="372"/>
        </pc:sldMkLst>
        <pc:spChg chg="mod">
          <ac:chgData name="Kate Sample" userId="ad24f2c8-db21-4b10-9534-7a98911ec180" providerId="ADAL" clId="{C9D5FCC2-313F-4ADF-852E-FBEE7C6548C8}" dt="2026-05-20T18:09:36.692" v="874" actId="20577"/>
          <ac:spMkLst>
            <pc:docMk/>
            <pc:sldMk cId="803109312" sldId="372"/>
            <ac:spMk id="7" creationId="{9A9C39D6-5214-3625-E052-FFD575267474}"/>
          </ac:spMkLst>
        </pc:spChg>
        <pc:spChg chg="mod">
          <ac:chgData name="Kate Sample" userId="ad24f2c8-db21-4b10-9534-7a98911ec180" providerId="ADAL" clId="{C9D5FCC2-313F-4ADF-852E-FBEE7C6548C8}" dt="2026-05-20T18:09:17.913" v="829" actId="20577"/>
          <ac:spMkLst>
            <pc:docMk/>
            <pc:sldMk cId="803109312" sldId="372"/>
            <ac:spMk id="11" creationId="{52C56203-044B-C372-72C1-CA40CABF37FC}"/>
          </ac:spMkLst>
        </pc:spChg>
      </pc:sldChg>
      <pc:sldChg chg="modSp mod modNotesTx">
        <pc:chgData name="Kate Sample" userId="ad24f2c8-db21-4b10-9534-7a98911ec180" providerId="ADAL" clId="{C9D5FCC2-313F-4ADF-852E-FBEE7C6548C8}" dt="2026-05-20T18:11:11.476" v="931" actId="20577"/>
        <pc:sldMkLst>
          <pc:docMk/>
          <pc:sldMk cId="3146650398" sldId="373"/>
        </pc:sldMkLst>
        <pc:spChg chg="mod">
          <ac:chgData name="Kate Sample" userId="ad24f2c8-db21-4b10-9534-7a98911ec180" providerId="ADAL" clId="{C9D5FCC2-313F-4ADF-852E-FBEE7C6548C8}" dt="2026-05-20T18:11:01.603" v="902" actId="20577"/>
          <ac:spMkLst>
            <pc:docMk/>
            <pc:sldMk cId="3146650398" sldId="373"/>
            <ac:spMk id="5" creationId="{D88E99B0-1B26-1D8A-9806-59F760886E6D}"/>
          </ac:spMkLst>
        </pc:spChg>
      </pc:sldChg>
      <pc:sldChg chg="modNotesTx">
        <pc:chgData name="Kate Sample" userId="ad24f2c8-db21-4b10-9534-7a98911ec180" providerId="ADAL" clId="{C9D5FCC2-313F-4ADF-852E-FBEE7C6548C8}" dt="2026-05-20T18:11:43.214" v="944" actId="6549"/>
        <pc:sldMkLst>
          <pc:docMk/>
          <pc:sldMk cId="2945481446" sldId="374"/>
        </pc:sldMkLst>
      </pc:sldChg>
      <pc:sldChg chg="del">
        <pc:chgData name="Kate Sample" userId="ad24f2c8-db21-4b10-9534-7a98911ec180" providerId="ADAL" clId="{C9D5FCC2-313F-4ADF-852E-FBEE7C6548C8}" dt="2026-05-20T17:02:40.756" v="1" actId="47"/>
        <pc:sldMkLst>
          <pc:docMk/>
          <pc:sldMk cId="3382106017" sldId="375"/>
        </pc:sldMkLst>
      </pc:sldChg>
      <pc:sldChg chg="modSp mod ord">
        <pc:chgData name="Kate Sample" userId="ad24f2c8-db21-4b10-9534-7a98911ec180" providerId="ADAL" clId="{C9D5FCC2-313F-4ADF-852E-FBEE7C6548C8}" dt="2026-05-20T17:57:20.492" v="199" actId="20577"/>
        <pc:sldMkLst>
          <pc:docMk/>
          <pc:sldMk cId="2073292343" sldId="377"/>
        </pc:sldMkLst>
        <pc:spChg chg="mod">
          <ac:chgData name="Kate Sample" userId="ad24f2c8-db21-4b10-9534-7a98911ec180" providerId="ADAL" clId="{C9D5FCC2-313F-4ADF-852E-FBEE7C6548C8}" dt="2026-05-20T17:57:20.492" v="199" actId="20577"/>
          <ac:spMkLst>
            <pc:docMk/>
            <pc:sldMk cId="2073292343" sldId="377"/>
            <ac:spMk id="9" creationId="{B30B3476-166B-BCBB-3D05-6F108F643C49}"/>
          </ac:spMkLst>
        </pc:spChg>
      </pc:sldChg>
      <pc:sldChg chg="addSp modSp mod">
        <pc:chgData name="Kate Sample" userId="ad24f2c8-db21-4b10-9534-7a98911ec180" providerId="ADAL" clId="{C9D5FCC2-313F-4ADF-852E-FBEE7C6548C8}" dt="2026-05-20T18:01:35.044" v="413" actId="1076"/>
        <pc:sldMkLst>
          <pc:docMk/>
          <pc:sldMk cId="872853" sldId="381"/>
        </pc:sldMkLst>
        <pc:spChg chg="mod">
          <ac:chgData name="Kate Sample" userId="ad24f2c8-db21-4b10-9534-7a98911ec180" providerId="ADAL" clId="{C9D5FCC2-313F-4ADF-852E-FBEE7C6548C8}" dt="2026-05-20T18:01:28.026" v="411" actId="14100"/>
          <ac:spMkLst>
            <pc:docMk/>
            <pc:sldMk cId="872853" sldId="381"/>
            <ac:spMk id="3" creationId="{E72CBA98-B683-A40C-327A-96387633441C}"/>
          </ac:spMkLst>
        </pc:spChg>
        <pc:picChg chg="add mod">
          <ac:chgData name="Kate Sample" userId="ad24f2c8-db21-4b10-9534-7a98911ec180" providerId="ADAL" clId="{C9D5FCC2-313F-4ADF-852E-FBEE7C6548C8}" dt="2026-05-20T18:01:35.044" v="413" actId="1076"/>
          <ac:picMkLst>
            <pc:docMk/>
            <pc:sldMk cId="872853" sldId="381"/>
            <ac:picMk id="2" creationId="{B4AFF0C2-0A86-8C4B-E69D-0D3A07071891}"/>
          </ac:picMkLst>
        </pc:picChg>
      </pc:sldChg>
      <pc:sldChg chg="add">
        <pc:chgData name="Kate Sample" userId="ad24f2c8-db21-4b10-9534-7a98911ec180" providerId="ADAL" clId="{C9D5FCC2-313F-4ADF-852E-FBEE7C6548C8}" dt="2026-05-20T17:02:36.864" v="0"/>
        <pc:sldMkLst>
          <pc:docMk/>
          <pc:sldMk cId="3194205758" sldId="383"/>
        </pc:sldMkLst>
      </pc:sldChg>
      <pc:sldChg chg="modSp mod">
        <pc:chgData name="Kate Sample" userId="ad24f2c8-db21-4b10-9534-7a98911ec180" providerId="ADAL" clId="{C9D5FCC2-313F-4ADF-852E-FBEE7C6548C8}" dt="2026-05-20T18:00:47.627" v="406" actId="14100"/>
        <pc:sldMkLst>
          <pc:docMk/>
          <pc:sldMk cId="1052796009" sldId="397"/>
        </pc:sldMkLst>
        <pc:spChg chg="mod">
          <ac:chgData name="Kate Sample" userId="ad24f2c8-db21-4b10-9534-7a98911ec180" providerId="ADAL" clId="{C9D5FCC2-313F-4ADF-852E-FBEE7C6548C8}" dt="2026-05-20T18:00:47.627" v="406" actId="14100"/>
          <ac:spMkLst>
            <pc:docMk/>
            <pc:sldMk cId="1052796009" sldId="397"/>
            <ac:spMk id="4" creationId="{949DC41F-7A85-D21F-B6E7-7659C6D21928}"/>
          </ac:spMkLst>
        </pc:spChg>
        <pc:spChg chg="mod">
          <ac:chgData name="Kate Sample" userId="ad24f2c8-db21-4b10-9534-7a98911ec180" providerId="ADAL" clId="{C9D5FCC2-313F-4ADF-852E-FBEE7C6548C8}" dt="2026-05-20T18:00:44.311" v="405" actId="14100"/>
          <ac:spMkLst>
            <pc:docMk/>
            <pc:sldMk cId="1052796009" sldId="397"/>
            <ac:spMk id="11" creationId="{A0F94F6E-038E-ED51-C1B8-A13ED0447530}"/>
          </ac:spMkLst>
        </pc:spChg>
        <pc:picChg chg="mod">
          <ac:chgData name="Kate Sample" userId="ad24f2c8-db21-4b10-9534-7a98911ec180" providerId="ADAL" clId="{C9D5FCC2-313F-4ADF-852E-FBEE7C6548C8}" dt="2026-05-20T18:00:40.931" v="404" actId="14100"/>
          <ac:picMkLst>
            <pc:docMk/>
            <pc:sldMk cId="1052796009" sldId="397"/>
            <ac:picMk id="7" creationId="{40D4E366-1DBB-FBE5-28A4-B07D66C968B6}"/>
          </ac:picMkLst>
        </pc:picChg>
      </pc:sldChg>
      <pc:sldChg chg="del">
        <pc:chgData name="Kate Sample" userId="ad24f2c8-db21-4b10-9534-7a98911ec180" providerId="ADAL" clId="{C9D5FCC2-313F-4ADF-852E-FBEE7C6548C8}" dt="2026-05-20T18:03:41.587" v="613" actId="47"/>
        <pc:sldMkLst>
          <pc:docMk/>
          <pc:sldMk cId="2430911329" sldId="39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13F5F3-06B3-EE47-BF43-708E2593BF64}" type="datetimeFigureOut">
              <a:rPr lang="en-US" smtClean="0"/>
              <a:t>5/21/2026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B8CF6-C2C2-924C-96EF-0C0C9E05FEB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01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family.gonoodle.com/activities/clean-up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youtu.be/ZJFk87ZsHn0" TargetMode="External"/><Relationship Id="rId4" Type="http://schemas.openxmlformats.org/officeDocument/2006/relationships/hyperlink" Target="https://www.youtubekids.com/watch?v=ZJFk87ZsHn0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4E0EC-9064-DABA-14D5-E657E63CF2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23700A-4F10-99AF-CFBD-572F1E1110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53091E-1206-A8DB-AFD3-7436B7DE12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7B79F0-D5F5-566F-48CE-33EECC187F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92892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11FFCA-D567-9894-DA62-4B9C898B7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89D2B4-7AC3-C8D9-A233-A9A9721015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0B0FEE2-E13C-26CC-7C49-00F423C7E8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Challenge</a:t>
            </a:r>
            <a:r>
              <a:rPr lang="en-US" dirty="0"/>
              <a:t> </a:t>
            </a:r>
          </a:p>
          <a:p>
            <a:pPr marL="171450" indent="-171450">
              <a:buFont typeface="Calibri,Sans-Serif"/>
              <a:buChar char="-"/>
            </a:pPr>
            <a:r>
              <a:rPr lang="en-US" dirty="0"/>
              <a:t>Create a sound for each new animal you built. </a:t>
            </a:r>
          </a:p>
          <a:p>
            <a:pPr marL="171450" indent="-171450">
              <a:buFont typeface="Calibri,Sans-Serif"/>
              <a:buChar char="-"/>
            </a:pPr>
            <a:r>
              <a:rPr lang="en-US" dirty="0"/>
              <a:t>Place the Animal Alarm and the animals you built on the mat. </a:t>
            </a:r>
          </a:p>
          <a:p>
            <a:pPr marL="171450" indent="-171450">
              <a:buFont typeface="Calibri,Sans-Serif"/>
              <a:buChar char="-"/>
            </a:pPr>
            <a:r>
              <a:rPr lang="en-US" dirty="0"/>
              <a:t>Change the program so the model will play a sound when the animal is detected by the sensor. </a:t>
            </a:r>
          </a:p>
          <a:p>
            <a:pPr marL="171450" indent="-171450">
              <a:buFont typeface="Calibri,Sans-Serif"/>
              <a:buChar char="-"/>
            </a:pPr>
            <a:r>
              <a:rPr lang="en-US" dirty="0"/>
              <a:t>Tell a story about the new animal. </a:t>
            </a:r>
          </a:p>
          <a:p>
            <a:pPr marL="171450" indent="-171450">
              <a:buFont typeface="Calibri,Sans-Serif"/>
              <a:buChar char="-"/>
            </a:pPr>
            <a:r>
              <a:rPr lang="en-US" dirty="0"/>
              <a:t>Why does it make that sound?</a:t>
            </a:r>
            <a:endParaRPr lang="en-US" b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D98612-B59E-A710-D369-F3E8E85628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1166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17A140-AF91-2997-4205-A678931DF3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DEDC30-4ED5-EB11-0D44-201646C920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816A4B-9A18-2E66-E777-E5DBD8894EB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Share</a:t>
            </a:r>
          </a:p>
          <a:p>
            <a:r>
              <a:rPr lang="en-US" dirty="0">
                <a:ea typeface="Calibri"/>
                <a:cs typeface="Calibri"/>
              </a:rPr>
              <a:t>Have the team share with the whole room: </a:t>
            </a:r>
            <a:endParaRPr lang="en-US" dirty="0"/>
          </a:p>
          <a:p>
            <a:pPr marL="171450" indent="-171450">
              <a:buFont typeface="Calibri,Sans-Serif"/>
              <a:buChar char="-"/>
            </a:pPr>
            <a:r>
              <a:rPr lang="en-US" dirty="0"/>
              <a:t>Share the motor-coding skills they learned. </a:t>
            </a:r>
          </a:p>
          <a:p>
            <a:pPr marL="171450" indent="-171450">
              <a:buFont typeface="Calibri,Sans-Serif"/>
              <a:buChar char="-"/>
            </a:pPr>
            <a:r>
              <a:rPr lang="en-US" dirty="0"/>
              <a:t>Talk about the sounds each animals makes.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80211E-DFAF-706B-3A41-D4BBDE0C92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78641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615D4-2CDE-DB34-EFD7-E4BBD1997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2D31E8-6CC0-B3CF-739F-F3CA0CD0267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EE8F13-4F6A-B804-C6B0-104D7FFC3C3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Cleanup Pointers</a:t>
            </a:r>
            <a:endParaRPr lang="en-US" b="0" dirty="0"/>
          </a:p>
          <a:p>
            <a:r>
              <a:rPr lang="en-US" b="0" dirty="0"/>
              <a:t>- </a:t>
            </a:r>
            <a:r>
              <a:rPr lang="en-US" sz="3600" b="0" kern="1200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Everything built in this session should be taken apart and returned to storage. </a:t>
            </a:r>
          </a:p>
          <a:p>
            <a:r>
              <a:rPr lang="en-US" sz="3600" b="0" dirty="0"/>
              <a:t>- </a:t>
            </a:r>
            <a:r>
              <a:rPr lang="en-US" sz="3600" b="0" kern="1200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Make sure to charge your LEGO Education set for the next session.</a:t>
            </a:r>
          </a:p>
          <a:p>
            <a:endParaRPr lang="en-US" dirty="0"/>
          </a:p>
          <a:p>
            <a:r>
              <a:rPr lang="en-US" dirty="0"/>
              <a:t>You may wish to play a video or song during clean up time Link on </a:t>
            </a:r>
          </a:p>
          <a:p>
            <a:r>
              <a:rPr lang="en-US" dirty="0" err="1"/>
              <a:t>GoNoodle</a:t>
            </a:r>
            <a:r>
              <a:rPr lang="en-US" dirty="0"/>
              <a:t>:. </a:t>
            </a:r>
            <a:r>
              <a:rPr lang="en-US" dirty="0">
                <a:hlinkClick r:id="rId3"/>
              </a:rPr>
              <a:t>https://family.gonoodle.com/activities/clean-up</a:t>
            </a:r>
            <a:endParaRPr lang="en-US" dirty="0"/>
          </a:p>
          <a:p>
            <a:r>
              <a:rPr lang="en-US" dirty="0"/>
              <a:t>Link on YouTube Kids: </a:t>
            </a:r>
            <a:r>
              <a:rPr lang="en-US" dirty="0">
                <a:hlinkClick r:id="rId4"/>
              </a:rPr>
              <a:t>https://www.youtubekids.com/watch?v=ZJFk87ZsHn0</a:t>
            </a:r>
            <a:r>
              <a:rPr lang="en-US" dirty="0"/>
              <a:t> </a:t>
            </a:r>
          </a:p>
          <a:p>
            <a:r>
              <a:rPr lang="en-US" dirty="0"/>
              <a:t>Link on </a:t>
            </a:r>
            <a:r>
              <a:rPr lang="en-US" dirty="0" err="1"/>
              <a:t>Youtube</a:t>
            </a:r>
            <a:r>
              <a:rPr lang="en-US" dirty="0"/>
              <a:t>: </a:t>
            </a:r>
            <a:r>
              <a:rPr lang="en-US" dirty="0">
                <a:hlinkClick r:id="rId5"/>
              </a:rPr>
              <a:t>https://youtu.be/ZJFk87ZsHn0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201E27-09DD-9C81-64CF-550C7774B0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47B8CF6-C2C2-924C-96EF-0C0C9E05FE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2316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05831-0DF7-EC4E-F761-C43989A965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5147BF-847D-D09D-51FA-D5E12378F6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F6E01B6-1E4B-5BE1-4F93-FEC503CD4C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0" u="none" strike="noStrike" dirty="0">
                <a:solidFill>
                  <a:srgbClr val="662D91"/>
                </a:solidFill>
                <a:effectLst/>
                <a:latin typeface="Helvetica Neue" panose="02000503000000020004"/>
              </a:rPr>
              <a:t>Discuss with students the animals, their habitats and behaviors they learned about last session. </a:t>
            </a:r>
            <a:r>
              <a:rPr lang="en-US" b="0" i="0" dirty="0">
                <a:solidFill>
                  <a:srgbClr val="000000"/>
                </a:solidFill>
                <a:effectLst/>
                <a:latin typeface="Helvetica Neue" panose="02000503000000020004"/>
              </a:rPr>
              <a:t>​</a:t>
            </a:r>
            <a:endParaRPr lang="en-US" dirty="0">
              <a:solidFill>
                <a:srgbClr val="662D9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4196C1-8F2D-2AC7-44FB-7FFD67594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6829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DFB86-EAC4-3E01-B14F-773394672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06167D8-71DC-0AFC-BEE5-4B5210C94F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9728C2-F386-0302-FEFA-B6F42969ECB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0" u="sng" strike="noStrike" kern="1200" dirty="0">
                <a:solidFill>
                  <a:srgbClr val="0563C1"/>
                </a:solidFill>
                <a:effectLst/>
                <a:latin typeface="Calibri" panose="020F0502020204030204" pitchFamily="34" charset="0"/>
                <a:cs typeface="Calibri"/>
              </a:rPr>
              <a:t>Session specific vocab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E06BCF-4F8C-FF5F-6408-6E10116DC2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37175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D5E8A-84F1-D69E-39EB-0D91F72C0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536725-8D4E-4CA0-1524-CB9CE24620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EB9960-FB01-0BE5-E63E-D570D675FD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Introduction – </a:t>
            </a:r>
            <a:r>
              <a:rPr lang="en-US" b="1" dirty="0"/>
              <a:t>Teamwork makes the </a:t>
            </a:r>
            <a:r>
              <a:rPr lang="en-US" b="1"/>
              <a:t>dream work! </a:t>
            </a:r>
            <a:r>
              <a:rPr lang="en-US" i="1" dirty="0"/>
              <a:t>(5-10 minutes)</a:t>
            </a:r>
            <a:endParaRPr lang="en-US" dirty="0"/>
          </a:p>
          <a:p>
            <a:r>
              <a:rPr lang="en-US" dirty="0"/>
              <a:t>• Introduce the </a:t>
            </a:r>
            <a:r>
              <a:rPr lang="en-US" i="1" dirty="0"/>
              <a:t>FIRST</a:t>
            </a:r>
            <a:r>
              <a:rPr lang="en-US" dirty="0"/>
              <a:t>® Core Values. </a:t>
            </a:r>
          </a:p>
          <a:p>
            <a:r>
              <a:rPr lang="en-US" dirty="0"/>
              <a:t>• Read the definition for </a:t>
            </a:r>
            <a:r>
              <a:rPr lang="en-US" b="1" dirty="0"/>
              <a:t>teamwork </a:t>
            </a:r>
            <a:r>
              <a:rPr lang="en-US" dirty="0"/>
              <a:t>to the team. </a:t>
            </a:r>
            <a:r>
              <a:rPr lang="en-US" i="1" dirty="0"/>
              <a:t>(see TMG page 5)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/>
              <a:t>• Talk about what </a:t>
            </a:r>
            <a:r>
              <a:rPr lang="en-US" b="1" dirty="0"/>
              <a:t>teamwork </a:t>
            </a:r>
            <a:r>
              <a:rPr lang="en-US" dirty="0"/>
              <a:t>is. Have the team provide examples of this Core Value.</a:t>
            </a:r>
            <a:endParaRPr lang="en-US" dirty="0">
              <a:ea typeface="Calibri"/>
              <a:cs typeface="Calibri"/>
            </a:endParaRPr>
          </a:p>
          <a:p>
            <a:r>
              <a:rPr lang="en-US" dirty="0"/>
              <a:t>• Have everyone draw a picture of an example of </a:t>
            </a:r>
            <a:r>
              <a:rPr lang="en-US" b="1" dirty="0"/>
              <a:t>teamwork </a:t>
            </a:r>
            <a:r>
              <a:rPr lang="en-US" dirty="0"/>
              <a:t>on the Core Values page in their </a:t>
            </a:r>
            <a:r>
              <a:rPr lang="en-US" i="1" dirty="0"/>
              <a:t>Engineering Notebook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6F069A-56CC-575A-AEA0-BAB3A02D54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668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CE59B8-00A0-2821-465F-A4F6B6374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0DB0D54-1EEA-B249-EBF8-DF12FEDE1E1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A7C3C16-55F9-53F1-C479-B7CEE0D6CC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>
                <a:solidFill>
                  <a:srgbClr val="662D91"/>
                </a:solidFill>
              </a:rPr>
              <a:t>Each session has Guiding Questions that can be shared to frame the session.</a:t>
            </a:r>
            <a:endParaRPr lang="en-US" dirty="0">
              <a:solidFill>
                <a:srgbClr val="662D91"/>
              </a:solidFill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r>
              <a:rPr lang="en-US" b="1" dirty="0">
                <a:solidFill>
                  <a:srgbClr val="662D91"/>
                </a:solidFill>
                <a:ea typeface="Calibri"/>
                <a:cs typeface="Calibri"/>
              </a:rPr>
              <a:t>Talk through each of these questions with the students. Have them start to think about these questions and later their will share their thoughts with their team. </a:t>
            </a: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dirty="0">
              <a:solidFill>
                <a:srgbClr val="662D9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D96FA7-CC38-DE3A-A14D-FEC53D706C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93363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C4559-2959-459E-C70E-6168E783B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527240-0E3C-051C-F366-A5131ABF4A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953ECD-28F5-DAB4-ECF5-2460F42C0D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Activity 1 Tasks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Open the SPIKE App on your team’s device.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Complete Coding Lesson 1 in the </a:t>
            </a:r>
            <a:r>
              <a:rPr lang="en-US" i="1" dirty="0"/>
              <a:t>FIRST</a:t>
            </a:r>
            <a:r>
              <a:rPr lang="en-US" dirty="0"/>
              <a:t>®LEGO® League Explore Unit – Animal Alarm.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Change the program so the color changes when one of the animals from the Explore Set moves in front of the sensor.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Write your ideas below.</a:t>
            </a:r>
          </a:p>
          <a:p>
            <a:pPr marL="0" indent="0">
              <a:buFont typeface="Calibri"/>
              <a:buNone/>
            </a:pPr>
            <a:endParaRPr lang="en-US" b="1" dirty="0"/>
          </a:p>
          <a:p>
            <a:r>
              <a:rPr lang="en-US" b="1" dirty="0"/>
              <a:t>Session Tips</a:t>
            </a:r>
            <a:endParaRPr lang="en-US" dirty="0">
              <a:ea typeface="Calibri"/>
              <a:cs typeface="Calibri"/>
            </a:endParaRP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The team will only use their SPIKE Essential set for Activity 1.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If your team is new to coding, you could have them complete the Tutorial Activities in the app.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Lessons can be found in the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FIRST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® LEGO® League Explore Unit. Show the team how to access the Animal Alarm lesson in the app.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0011BA-B1AE-CF04-F443-DCC05667F4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3295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701CCF-A3BC-79CA-DCC2-53F42EA95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19B482C-D8A0-D396-D7F5-98669A42E6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37BA7C5-B38F-6A0E-8C3F-925501DC919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Activity 1 Tasks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Open the SPIKE App on your team’s device.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Complete Coding Lesson 1 in the </a:t>
            </a:r>
            <a:r>
              <a:rPr lang="en-US" i="1" dirty="0"/>
              <a:t>FIRST</a:t>
            </a:r>
            <a:r>
              <a:rPr lang="en-US" dirty="0"/>
              <a:t>®LEGO® League Explore Unit – Animal Alarm.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Change the program so the color changes when one of the animals from the Explore Set moves in front of the sensor.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Write your ideas below.</a:t>
            </a:r>
          </a:p>
          <a:p>
            <a:pPr marL="0" indent="0">
              <a:buFont typeface="Calibri"/>
              <a:buNone/>
            </a:pPr>
            <a:endParaRPr lang="en-US" b="1" dirty="0"/>
          </a:p>
          <a:p>
            <a:r>
              <a:rPr lang="en-US" b="1" dirty="0"/>
              <a:t>Session Tips</a:t>
            </a:r>
            <a:endParaRPr lang="en-US" dirty="0">
              <a:ea typeface="Calibri"/>
              <a:cs typeface="Calibri"/>
            </a:endParaRP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The team will only use their SPIKE Essential set for Activity 1.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If your team is new to coding, you could have them complete the Tutorial Activities in the app.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Lessons can be found in the </a:t>
            </a:r>
            <a:r>
              <a:rPr lang="en-US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FIRST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® LEGO® League Explore Unit. Show the team how to access the Animal Alarm lesson in the app. </a:t>
            </a:r>
          </a:p>
          <a:p>
            <a:pPr marL="37465" marR="121920" indent="0">
              <a:spcBef>
                <a:spcPts val="850"/>
              </a:spcBef>
              <a:buFont typeface="Arial"/>
              <a:buNone/>
            </a:pPr>
            <a:endParaRPr lang="en-US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8E163E-4692-61BA-E2E4-C00534CDCA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4986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681D1D-90E3-563F-B61E-9DB3BE56C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D88351B-36A4-CBC5-FFFC-1CCB949D4E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0E4BA7-8FEB-0735-5B56-7C18DC37F7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i="1" dirty="0">
                <a:solidFill>
                  <a:srgbClr val="662D91"/>
                </a:solidFill>
              </a:rPr>
              <a:t>Each session has Guiding Questions that can be shared to frame the session.</a:t>
            </a:r>
            <a:endParaRPr lang="en-US" dirty="0">
              <a:solidFill>
                <a:srgbClr val="662D91"/>
              </a:solidFill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r>
              <a:rPr lang="en-US" b="1" dirty="0">
                <a:solidFill>
                  <a:srgbClr val="662D91"/>
                </a:solidFill>
                <a:ea typeface="Calibri"/>
                <a:cs typeface="Calibri"/>
              </a:rPr>
              <a:t>Talk through each of these questions with the students. Have them start to think about these questions and later their will share their thoughts with their team. </a:t>
            </a: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b="1" dirty="0">
              <a:solidFill>
                <a:srgbClr val="662D91"/>
              </a:solidFill>
              <a:ea typeface="Calibri"/>
              <a:cs typeface="Calibri"/>
            </a:endParaRPr>
          </a:p>
          <a:p>
            <a:endParaRPr lang="en-US" dirty="0">
              <a:solidFill>
                <a:srgbClr val="662D91"/>
              </a:solidFill>
              <a:ea typeface="Calibri" panose="020F0502020204030204"/>
              <a:cs typeface="Calibri" panose="020F0502020204030204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335F08-BFFF-4C5B-E122-8499E7D840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07333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9C17D-9CBB-E192-63EF-0F6BDE934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093FB2-2EFE-8B45-9BFD-7E72498450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72158C-2F04-15F4-08D0-B2E90F65F3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Activity 2 Tasks </a:t>
            </a:r>
          </a:p>
          <a:p>
            <a:pPr marL="171450" indent="-171450">
              <a:buFont typeface="Calibri"/>
              <a:buChar char="-"/>
            </a:pPr>
            <a:r>
              <a:rPr lang="en-US" dirty="0"/>
              <a:t>Try the other sound blocks for the Animal Alarm.</a:t>
            </a:r>
            <a:endParaRPr lang="en-US" b="1" dirty="0"/>
          </a:p>
          <a:p>
            <a:pPr marL="171450" indent="-171450">
              <a:buFont typeface="Calibri"/>
              <a:buChar char="-"/>
            </a:pPr>
            <a:r>
              <a:rPr lang="en-US" b="0" dirty="0"/>
              <a:t>Record a new animal sound using the microphone icon</a:t>
            </a:r>
          </a:p>
          <a:p>
            <a:pPr marL="171450" indent="-171450">
              <a:buFont typeface="Calibri"/>
              <a:buChar char="-"/>
            </a:pPr>
            <a:r>
              <a:rPr lang="en-US" b="0" dirty="0"/>
              <a:t>Change the program so our new sound plays when the animals moves by the sensor.</a:t>
            </a:r>
          </a:p>
          <a:p>
            <a:endParaRPr lang="en-US" b="1" dirty="0"/>
          </a:p>
          <a:p>
            <a:r>
              <a:rPr lang="en-US" b="1" dirty="0"/>
              <a:t>Session Tips</a:t>
            </a:r>
            <a:endParaRPr lang="en-US" dirty="0">
              <a:ea typeface="Calibri"/>
              <a:cs typeface="Calibri"/>
            </a:endParaRP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The team should focus on using the sound blocks in this activity. 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The team should determine how to record sounds using their device. If recording is not possible, try the sounds provided in the app. </a:t>
            </a:r>
          </a:p>
          <a:p>
            <a:pPr rtl="0" fontAlgn="base"/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The team can use the creatures they designed to test the Animal Alarm. 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A85E38-7709-A3CF-21EB-2D2351DC9F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7B8CF6-C2C2-924C-96EF-0C0C9E05FEB2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1822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31875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1E8F024-C2DA-BFBD-1BC0-3D7EAB5411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03615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9E96B0-3893-C4D5-2623-BFB426E923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" r="15"/>
          <a:stretch/>
        </p:blipFill>
        <p:spPr>
          <a:xfrm>
            <a:off x="9130868" y="48577"/>
            <a:ext cx="2975166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74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D24E64F-860F-4C17-6103-E355070951B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243415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2639225-EA9E-1D9D-6218-39369C41C8F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" r="19"/>
          <a:stretch/>
        </p:blipFill>
        <p:spPr>
          <a:xfrm>
            <a:off x="8833525" y="48577"/>
            <a:ext cx="327215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479150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5">
            <a:extLst>
              <a:ext uri="{FF2B5EF4-FFF2-40B4-BE49-F238E27FC236}">
                <a16:creationId xmlns:a16="http://schemas.microsoft.com/office/drawing/2014/main" id="{2C506078-981B-C36E-38B0-C317795DF093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662F9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B192D80-8E73-084A-8CE9-E8CB454098B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169" y="5770277"/>
            <a:ext cx="1474423" cy="822486"/>
          </a:xfrm>
          <a:prstGeom prst="rect">
            <a:avLst/>
          </a:prstGeom>
        </p:spPr>
      </p:pic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2914144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6C4CB6AA-61AA-29B9-80C3-A087545006DD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00A6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0EE1B310-7B31-E616-63F3-279475E7DC4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2412" y="5625594"/>
            <a:ext cx="1708714" cy="1083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36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3">
            <a:extLst>
              <a:ext uri="{FF2B5EF4-FFF2-40B4-BE49-F238E27FC236}">
                <a16:creationId xmlns:a16="http://schemas.microsoft.com/office/drawing/2014/main" id="{A14C34C0-36C1-4003-CA22-34D82D57ECBE}"/>
              </a:ext>
            </a:extLst>
          </p:cNvPr>
          <p:cNvSpPr txBox="1">
            <a:spLocks/>
          </p:cNvSpPr>
          <p:nvPr userDrawn="1"/>
        </p:nvSpPr>
        <p:spPr>
          <a:xfrm>
            <a:off x="326169" y="341369"/>
            <a:ext cx="4509782" cy="59188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defRPr/>
            </a:pPr>
            <a:endParaRPr lang="en-US" sz="3200" spc="250" dirty="0">
              <a:solidFill>
                <a:srgbClr val="662F90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7" name="Picture 6" descr="A box of lego building blocks&#10;&#10;Description automatically generated">
            <a:extLst>
              <a:ext uri="{FF2B5EF4-FFF2-40B4-BE49-F238E27FC236}">
                <a16:creationId xmlns:a16="http://schemas.microsoft.com/office/drawing/2014/main" id="{CDEFAC4C-5DB8-8F79-F101-06BD0AC764B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5273536"/>
            <a:ext cx="4148152" cy="1319227"/>
          </a:xfrm>
          <a:ln w="57150">
            <a:solidFill>
              <a:srgbClr val="FF0000"/>
            </a:solidFill>
          </a:ln>
        </p:spPr>
      </p:pic>
      <p:sp>
        <p:nvSpPr>
          <p:cNvPr id="2" name="Freeform 25">
            <a:extLst>
              <a:ext uri="{FF2B5EF4-FFF2-40B4-BE49-F238E27FC236}">
                <a16:creationId xmlns:a16="http://schemas.microsoft.com/office/drawing/2014/main" id="{BC9E9A16-2F1B-8AA1-720D-1F1AE67CC99A}"/>
              </a:ext>
            </a:extLst>
          </p:cNvPr>
          <p:cNvSpPr/>
          <p:nvPr userDrawn="1"/>
        </p:nvSpPr>
        <p:spPr>
          <a:xfrm>
            <a:off x="7196152" y="0"/>
            <a:ext cx="4995848" cy="6858000"/>
          </a:xfrm>
          <a:custGeom>
            <a:avLst/>
            <a:gdLst>
              <a:gd name="connsiteX0" fmla="*/ 810930 w 4995848"/>
              <a:gd name="connsiteY0" fmla="*/ 0 h 6857999"/>
              <a:gd name="connsiteX1" fmla="*/ 4995848 w 4995848"/>
              <a:gd name="connsiteY1" fmla="*/ 0 h 6857999"/>
              <a:gd name="connsiteX2" fmla="*/ 4995848 w 4995848"/>
              <a:gd name="connsiteY2" fmla="*/ 6857999 h 6857999"/>
              <a:gd name="connsiteX3" fmla="*/ 810929 w 4995848"/>
              <a:gd name="connsiteY3" fmla="*/ 6857999 h 6857999"/>
              <a:gd name="connsiteX4" fmla="*/ 772675 w 4995848"/>
              <a:gd name="connsiteY4" fmla="*/ 6790558 h 6857999"/>
              <a:gd name="connsiteX5" fmla="*/ 0 w 4995848"/>
              <a:gd name="connsiteY5" fmla="*/ 3429001 h 6857999"/>
              <a:gd name="connsiteX6" fmla="*/ 772675 w 4995848"/>
              <a:gd name="connsiteY6" fmla="*/ 67445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95848" h="6857999">
                <a:moveTo>
                  <a:pt x="810930" y="0"/>
                </a:moveTo>
                <a:lnTo>
                  <a:pt x="4995848" y="0"/>
                </a:lnTo>
                <a:lnTo>
                  <a:pt x="4995848" y="6857999"/>
                </a:lnTo>
                <a:lnTo>
                  <a:pt x="810929" y="6857999"/>
                </a:lnTo>
                <a:lnTo>
                  <a:pt x="772675" y="6790558"/>
                </a:lnTo>
                <a:cubicBezTo>
                  <a:pt x="292599" y="5902709"/>
                  <a:pt x="0" y="4723291"/>
                  <a:pt x="0" y="3429001"/>
                </a:cubicBezTo>
                <a:cubicBezTo>
                  <a:pt x="0" y="2134711"/>
                  <a:pt x="292599" y="955293"/>
                  <a:pt x="772675" y="67445"/>
                </a:cubicBezTo>
                <a:close/>
              </a:path>
            </a:pathLst>
          </a:custGeom>
          <a:solidFill>
            <a:srgbClr val="EC20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EF3794-6BA9-344C-32D2-2BF2148C539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5" y="5751186"/>
            <a:ext cx="1492587" cy="82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09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LL Discover Content" preserve="1" userDrawn="1">
  <p:cSld name="1_FLL Discover Conten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4">
            <a:extLst>
              <a:ext uri="{FF2B5EF4-FFF2-40B4-BE49-F238E27FC236}">
                <a16:creationId xmlns:a16="http://schemas.microsoft.com/office/drawing/2014/main" id="{5B82D9DE-2740-819F-E76F-17D113E912E9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186951-BF0C-7FE7-7CFE-A6922674541E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E0C31D-043F-BD44-E0C7-B147B288075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67BDD4FC-A7F2-3ADA-2243-317C2BCCD4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62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LL Explor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57367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73B9C91-E27F-6892-CF2C-E06D5C6DD6A5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8" name="Picture Placeholder 2">
            <a:extLst>
              <a:ext uri="{FF2B5EF4-FFF2-40B4-BE49-F238E27FC236}">
                <a16:creationId xmlns:a16="http://schemas.microsoft.com/office/drawing/2014/main" id="{A0F0D5C6-1A6B-D88C-2240-D1942CBEFF0E}"/>
              </a:ext>
            </a:extLst>
          </p:cNvPr>
          <p:cNvSpPr txBox="1">
            <a:spLocks/>
          </p:cNvSpPr>
          <p:nvPr userDrawn="1"/>
        </p:nvSpPr>
        <p:spPr>
          <a:xfrm>
            <a:off x="6161103" y="836296"/>
            <a:ext cx="6030896" cy="5374004"/>
          </a:xfrm>
          <a:prstGeom prst="rect">
            <a:avLst/>
          </a:prstGeom>
          <a:solidFill>
            <a:srgbClr val="000000"/>
          </a:solidFill>
        </p:spPr>
        <p:txBody>
          <a:bodyPr vert="horz" lIns="0" tIns="0" rIns="0" bIns="0" rtlCol="0" anchor="ctr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457200" indent="0" algn="l" defTabSz="228600" rtl="0" eaLnBrk="1" fontAlgn="t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None/>
              <a:defRPr lang="en-US"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None/>
              <a:tabLst/>
              <a:defRPr lang="en-US" sz="24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Arial" panose="020B0604020202020204" pitchFamily="34" charset="0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70E8BA14-3921-E67F-FD9B-87E078048C4F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C6EFF45A-2CE0-46C0-2B3F-5FE8DFD54D25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F66ECE8-62EF-07E6-0913-65986ACA4178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99EDFD51-4486-83D3-DA83-28BCE402F9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58F847E-9AAB-ECE2-80B7-E876D73388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35357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2FEF7DE-529B-E888-9159-23BD825A63B4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128EE99A-C270-699C-33D1-09B4BAC8BFDD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</a:rPr>
              <a:t>Click to edit Master title style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3EDACD85-C922-31E0-9F28-CE25A66FC871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70C72308-8A44-0676-2954-0B4375E58CE4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9A0B43-B2EF-C195-CDD9-6A77A721FBF3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BB5672F8-B1C4-94C7-AB1E-F048911B22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29FCB25-5EF0-0C40-9C84-0963F39E96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587785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LL Disc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8E4FE93-3824-C353-75D1-BE8A51D141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7856" b="-7856"/>
          <a:stretch/>
        </p:blipFill>
        <p:spPr>
          <a:xfrm>
            <a:off x="457200" y="6360269"/>
            <a:ext cx="1302811" cy="39380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3AFC37-A9B5-ADF5-113A-558E73C40A11}"/>
              </a:ext>
            </a:extLst>
          </p:cNvPr>
          <p:cNvCxnSpPr>
            <a:cxnSpLocks/>
          </p:cNvCxnSpPr>
          <p:nvPr userDrawn="1"/>
        </p:nvCxnSpPr>
        <p:spPr>
          <a:xfrm>
            <a:off x="0" y="6219945"/>
            <a:ext cx="12192000" cy="0"/>
          </a:xfrm>
          <a:prstGeom prst="line">
            <a:avLst/>
          </a:prstGeom>
          <a:ln w="12700">
            <a:solidFill>
              <a:schemeClr val="bg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DD182642-0552-63C3-D341-FFA74C7F96E7}"/>
              </a:ext>
            </a:extLst>
          </p:cNvPr>
          <p:cNvSpPr/>
          <p:nvPr userDrawn="1"/>
        </p:nvSpPr>
        <p:spPr>
          <a:xfrm>
            <a:off x="0" y="0"/>
            <a:ext cx="12192000" cy="828675"/>
          </a:xfrm>
          <a:prstGeom prst="rect">
            <a:avLst/>
          </a:prstGeom>
          <a:gradFill>
            <a:gsLst>
              <a:gs pos="0">
                <a:srgbClr val="FFFFFF"/>
              </a:gs>
              <a:gs pos="73000">
                <a:srgbClr val="FFFFFF">
                  <a:lumMod val="95000"/>
                </a:srgbClr>
              </a:gs>
              <a:gs pos="83000">
                <a:srgbClr val="FFFFFF">
                  <a:lumMod val="95000"/>
                </a:srgbClr>
              </a:gs>
              <a:gs pos="100000">
                <a:srgbClr val="FFFFFF">
                  <a:lumMod val="95000"/>
                </a:srgbClr>
              </a:gs>
            </a:gsLst>
            <a:lin ang="5400000" scaled="1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oboto" panose="02000000000000000000" pitchFamily="2" charset="0"/>
              <a:ea typeface="+mn-ea"/>
              <a:cs typeface="+mn-cs"/>
            </a:endParaRPr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0B150B34-2FE2-079B-E924-A224CAA99CCA}"/>
              </a:ext>
            </a:extLst>
          </p:cNvPr>
          <p:cNvSpPr txBox="1">
            <a:spLocks/>
          </p:cNvSpPr>
          <p:nvPr userDrawn="1"/>
        </p:nvSpPr>
        <p:spPr>
          <a:xfrm>
            <a:off x="457200" y="274320"/>
            <a:ext cx="8489472" cy="56197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441A197-04F8-C22E-F70F-45B723643857}"/>
              </a:ext>
            </a:extLst>
          </p:cNvPr>
          <p:cNvSpPr txBox="1">
            <a:spLocks/>
          </p:cNvSpPr>
          <p:nvPr userDrawn="1"/>
        </p:nvSpPr>
        <p:spPr>
          <a:xfrm>
            <a:off x="457200" y="1097280"/>
            <a:ext cx="11213432" cy="500379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US" sz="1600" b="0" i="0" kern="120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1pPr>
            <a:lvl2pPr marL="0" indent="0" algn="l" defTabSz="228600" rtl="0" eaLnBrk="1" fontAlgn="t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lang="en-US" sz="1800" b="1" i="0" kern="120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2pPr>
            <a:lvl3pPr marL="171450" indent="-1619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lang="en-US" sz="1600" b="0" i="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3pPr>
            <a:lvl4pPr marL="342900" indent="-17145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System Font Regular"/>
              <a:buChar char="–"/>
              <a:tabLst/>
              <a:defRPr sz="1400" b="0" i="0" kern="1200">
                <a:solidFill>
                  <a:schemeClr val="bg2">
                    <a:lumMod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4pPr>
            <a:lvl5pPr marL="9525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24" name="Footer Placeholder 4">
            <a:extLst>
              <a:ext uri="{FF2B5EF4-FFF2-40B4-BE49-F238E27FC236}">
                <a16:creationId xmlns:a16="http://schemas.microsoft.com/office/drawing/2014/main" id="{1B329C19-C97C-455C-B7CC-0072A7B9464C}"/>
              </a:ext>
            </a:extLst>
          </p:cNvPr>
          <p:cNvSpPr txBox="1">
            <a:spLocks/>
          </p:cNvSpPr>
          <p:nvPr userDrawn="1"/>
        </p:nvSpPr>
        <p:spPr>
          <a:xfrm>
            <a:off x="7563853" y="6356351"/>
            <a:ext cx="41148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firstinspires.org</a:t>
            </a:r>
          </a:p>
        </p:txBody>
      </p:sp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D9793F3E-0787-DF82-755E-13D498371AB6}"/>
              </a:ext>
            </a:extLst>
          </p:cNvPr>
          <p:cNvSpPr txBox="1">
            <a:spLocks/>
          </p:cNvSpPr>
          <p:nvPr userDrawn="1"/>
        </p:nvSpPr>
        <p:spPr>
          <a:xfrm>
            <a:off x="4692316" y="6356351"/>
            <a:ext cx="2743200" cy="320348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ctr" defTabSz="914400" rtl="0" eaLnBrk="1" latinLnBrk="0" hangingPunct="1">
              <a:defRPr sz="1000" kern="120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6BEBE3-5FB4-B249-8431-073478596EAE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+mn-cs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FB7ED85-0F56-7A1C-70B5-E63A2354E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" r="14"/>
          <a:stretch/>
        </p:blipFill>
        <p:spPr>
          <a:xfrm>
            <a:off x="8946672" y="25403"/>
            <a:ext cx="3159372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5204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176">
          <p15:clr>
            <a:srgbClr val="FBAE40"/>
          </p15:clr>
        </p15:guide>
        <p15:guide id="2" pos="75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EB161-7E7A-5042-BCF6-95F27F8C571E}" type="datetime1">
              <a:rPr lang="en-US" smtClean="0"/>
              <a:t>5/21/2026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3052E6-E16C-A04B-8192-1DB31D569F0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3671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  <p:sldLayoutId id="2147483726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sv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7" Type="http://schemas.microsoft.com/office/2007/relationships/hdphoto" Target="../media/hdphoto1.wd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A7B2E6-100D-BD05-9B11-FBD6DE921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3">
            <a:extLst>
              <a:ext uri="{FF2B5EF4-FFF2-40B4-BE49-F238E27FC236}">
                <a16:creationId xmlns:a16="http://schemas.microsoft.com/office/drawing/2014/main" id="{D64FA471-E98C-ED2A-1281-4F243E53F63F}"/>
              </a:ext>
            </a:extLst>
          </p:cNvPr>
          <p:cNvSpPr txBox="1">
            <a:spLocks/>
          </p:cNvSpPr>
          <p:nvPr/>
        </p:nvSpPr>
        <p:spPr>
          <a:xfrm>
            <a:off x="326169" y="341369"/>
            <a:ext cx="5888639" cy="13711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bg2">
                    <a:lumMod val="25000"/>
                  </a:schemeClr>
                </a:solidFill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defRPr>
            </a:lvl1pPr>
          </a:lstStyle>
          <a:p>
            <a:pPr>
              <a:lnSpc>
                <a:spcPct val="100000"/>
              </a:lnSpc>
              <a:spcAft>
                <a:spcPts val="1200"/>
              </a:spcAft>
              <a:defRPr/>
            </a:pPr>
            <a:r>
              <a:rPr lang="en-US" sz="4800" spc="250" dirty="0">
                <a:solidFill>
                  <a:srgbClr val="00A551"/>
                </a:solidFill>
                <a:latin typeface="Roboto"/>
                <a:ea typeface="Roboto"/>
                <a:cs typeface="Roboto"/>
              </a:rPr>
              <a:t>SESSION 3</a:t>
            </a:r>
            <a:endParaRPr lang="en-US" sz="4800" spc="250" dirty="0">
              <a:solidFill>
                <a:srgbClr val="00A55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>
              <a:lnSpc>
                <a:spcPct val="100000"/>
              </a:lnSpc>
              <a:defRPr/>
            </a:pPr>
            <a:r>
              <a:rPr lang="en-US" sz="3600" b="0" spc="250" dirty="0">
                <a:solidFill>
                  <a:srgbClr val="00A551"/>
                </a:solidFill>
                <a:latin typeface="Roboto"/>
                <a:ea typeface="Roboto"/>
                <a:cs typeface="Roboto"/>
              </a:rPr>
              <a:t>Animal Alarm</a:t>
            </a:r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4668D0ED-3518-E03B-3576-FFED60CD0A5C}"/>
              </a:ext>
            </a:extLst>
          </p:cNvPr>
          <p:cNvSpPr txBox="1">
            <a:spLocks/>
          </p:cNvSpPr>
          <p:nvPr/>
        </p:nvSpPr>
        <p:spPr>
          <a:xfrm>
            <a:off x="7794640" y="765111"/>
            <a:ext cx="4261981" cy="369492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/>
                <a:ea typeface="Roboto"/>
                <a:cs typeface="Roboto"/>
              </a:rPr>
              <a:t>I can work with my team to build the LEGO</a:t>
            </a:r>
            <a:r>
              <a:rPr lang="en-US" baseline="30000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/>
                <a:ea typeface="Roboto"/>
                <a:cs typeface="Roboto"/>
              </a:rPr>
              <a:t>®</a:t>
            </a:r>
            <a:r>
              <a:rPr lang="en-US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/>
                <a:ea typeface="Roboto"/>
                <a:cs typeface="Roboto"/>
              </a:rPr>
              <a:t> model from the lesson and explore sensor blocks.</a:t>
            </a:r>
            <a:endParaRPr lang="en-US" dirty="0">
              <a:solidFill>
                <a:schemeClr val="bg1"/>
              </a:solidFill>
              <a:effectLst>
                <a:outerShdw dist="56557" dir="8100000" algn="tr" rotWithShape="0">
                  <a:srgbClr val="482166"/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dirty="0">
                <a:solidFill>
                  <a:schemeClr val="bg1"/>
                </a:solidFill>
                <a:effectLst>
                  <a:outerShdw dist="56557" dir="8100000" algn="tr" rotWithShape="0">
                    <a:srgbClr val="482166"/>
                  </a:outerShdw>
                </a:effectLst>
                <a:latin typeface="Roboto"/>
                <a:ea typeface="Roboto"/>
                <a:cs typeface="Roboto"/>
              </a:rPr>
              <a:t>I can work with my team to learn about how biologists detect animals in the rainforest.</a:t>
            </a:r>
            <a:endParaRPr lang="en-US" dirty="0">
              <a:solidFill>
                <a:schemeClr val="bg1"/>
              </a:solidFill>
              <a:effectLst>
                <a:outerShdw dist="56557" dir="8100000" algn="tr" rotWithShape="0">
                  <a:srgbClr val="482166"/>
                </a:outerShdw>
              </a:effectLst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64C2FC4-5AC2-963A-4655-EEB578DA40D4}"/>
              </a:ext>
            </a:extLst>
          </p:cNvPr>
          <p:cNvSpPr txBox="1">
            <a:spLocks/>
          </p:cNvSpPr>
          <p:nvPr/>
        </p:nvSpPr>
        <p:spPr>
          <a:xfrm>
            <a:off x="326169" y="2286000"/>
            <a:ext cx="6675880" cy="282321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Roboto"/>
                <a:ea typeface="Roboto"/>
                <a:cs typeface="Roboto"/>
              </a:rPr>
              <a:t>Students will build a model that could be used by biologists to detect animals in the rainforest and write code to test it.</a:t>
            </a:r>
          </a:p>
        </p:txBody>
      </p:sp>
      <p:pic>
        <p:nvPicPr>
          <p:cNvPr id="13" name="Picture 1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BCDF6068-80A3-C69F-F85D-A79D51EC8B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7361" y="4352782"/>
            <a:ext cx="2659846" cy="2659846"/>
          </a:xfrm>
          <a:prstGeom prst="rect">
            <a:avLst/>
          </a:prstGeom>
        </p:spPr>
      </p:pic>
      <p:pic>
        <p:nvPicPr>
          <p:cNvPr id="14" name="Picture 13" descr="A black and white logo&#10;&#10;AI-generated content may be incorrect.">
            <a:extLst>
              <a:ext uri="{FF2B5EF4-FFF2-40B4-BE49-F238E27FC236}">
                <a16:creationId xmlns:a16="http://schemas.microsoft.com/office/drawing/2014/main" id="{C46C57E3-F653-B3C0-6128-D52AF36AA6C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91729" y="5219727"/>
            <a:ext cx="3574102" cy="1417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235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2C1396-C660-2162-0792-A501D35B6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C5D8A3D7-F1B4-8290-81C7-B03C0B373E2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06CAC83A-2203-98FF-E303-1225861D9DFF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EDC7924C-F94D-E500-054F-8BE6BA3C9431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Challenge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52C56203-044B-C372-72C1-CA40CABF37FC}"/>
              </a:ext>
            </a:extLst>
          </p:cNvPr>
          <p:cNvSpPr txBox="1">
            <a:spLocks/>
          </p:cNvSpPr>
          <p:nvPr/>
        </p:nvSpPr>
        <p:spPr>
          <a:xfrm>
            <a:off x="1936344" y="962252"/>
            <a:ext cx="9737272" cy="137189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Create a new sound for each animal you built.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9C39D6-5214-3625-E052-FFD575267474}"/>
              </a:ext>
            </a:extLst>
          </p:cNvPr>
          <p:cNvSpPr txBox="1"/>
          <p:nvPr/>
        </p:nvSpPr>
        <p:spPr>
          <a:xfrm>
            <a:off x="694059" y="2804529"/>
            <a:ext cx="335477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Share about your animal and why is makes that sound.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DE2F342-4E85-7CA5-1511-4E214A95B808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622B81FE-FB80-37AE-86DD-548CA0CF0744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Good Idea with solid fill">
              <a:extLst>
                <a:ext uri="{FF2B5EF4-FFF2-40B4-BE49-F238E27FC236}">
                  <a16:creationId xmlns:a16="http://schemas.microsoft.com/office/drawing/2014/main" id="{7CEDFBED-C355-1262-EF62-7F477021994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pic>
        <p:nvPicPr>
          <p:cNvPr id="4" name="Picture 3" descr="A group of papers and a speech bubble&#10;&#10;AI-generated content may be incorrect.">
            <a:extLst>
              <a:ext uri="{FF2B5EF4-FFF2-40B4-BE49-F238E27FC236}">
                <a16:creationId xmlns:a16="http://schemas.microsoft.com/office/drawing/2014/main" id="{132C50A8-A070-53CA-3ACA-F4DDEB252A1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100" t="54629" r="4566" b="5252"/>
          <a:stretch/>
        </p:blipFill>
        <p:spPr>
          <a:xfrm>
            <a:off x="4527029" y="2304169"/>
            <a:ext cx="6694043" cy="3877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1093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0DE1F5-08D3-E1DD-79AD-EA47598DF0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ABD3DB4D-82D6-C400-0A0C-DE74214C4DBD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B7B637BE-7170-0BAF-CEF5-F39B0001AB48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8" name="Google Shape;250;p31">
              <a:extLst>
                <a:ext uri="{FF2B5EF4-FFF2-40B4-BE49-F238E27FC236}">
                  <a16:creationId xmlns:a16="http://schemas.microsoft.com/office/drawing/2014/main" id="{C52D7204-81FB-E223-BDAB-1BE37BF21C9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Share</a:t>
              </a:r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D7C859D-C47C-4BE7-F843-70EB4463B116}"/>
              </a:ext>
            </a:extLst>
          </p:cNvPr>
          <p:cNvSpPr txBox="1">
            <a:spLocks/>
          </p:cNvSpPr>
          <p:nvPr/>
        </p:nvSpPr>
        <p:spPr>
          <a:xfrm>
            <a:off x="2006538" y="1358471"/>
            <a:ext cx="7656077" cy="7626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Share what you learned.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9C597AD-02B0-9DF3-2134-B478110CA65B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0FBC70F-2E29-F6B3-74DB-FC42A47BCF74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Customer review with solid fill">
              <a:extLst>
                <a:ext uri="{FF2B5EF4-FFF2-40B4-BE49-F238E27FC236}">
                  <a16:creationId xmlns:a16="http://schemas.microsoft.com/office/drawing/2014/main" id="{89C65369-E430-F40F-63F4-DDFF5F33880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41599" y="1284918"/>
              <a:ext cx="931281" cy="931281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D88E99B0-1B26-1D8A-9806-59F760886E6D}"/>
              </a:ext>
            </a:extLst>
          </p:cNvPr>
          <p:cNvSpPr txBox="1"/>
          <p:nvPr/>
        </p:nvSpPr>
        <p:spPr>
          <a:xfrm>
            <a:off x="2056586" y="2637207"/>
            <a:ext cx="55760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coding blocks did you learn?</a:t>
            </a:r>
          </a:p>
          <a:p>
            <a:endParaRPr lang="en-US" sz="3600" b="1" dirty="0">
              <a:solidFill>
                <a:srgbClr val="00A55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sounds do these animals make?</a:t>
            </a:r>
          </a:p>
        </p:txBody>
      </p:sp>
      <p:pic>
        <p:nvPicPr>
          <p:cNvPr id="7" name="Picture 6" descr="A cartoon of a child in a wheelchair&#10;&#10;AI-generated content may be incorrect.">
            <a:extLst>
              <a:ext uri="{FF2B5EF4-FFF2-40B4-BE49-F238E27FC236}">
                <a16:creationId xmlns:a16="http://schemas.microsoft.com/office/drawing/2014/main" id="{91BD8E5D-744E-79BE-73D5-115D682DDE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2254" y="1284918"/>
            <a:ext cx="2703689" cy="4638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6503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0DEA06-4785-4683-B10D-7EFC044F1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A5E93F3A-56F8-1408-3933-860E39BDA881}"/>
              </a:ext>
            </a:extLst>
          </p:cNvPr>
          <p:cNvSpPr txBox="1">
            <a:spLocks/>
          </p:cNvSpPr>
          <p:nvPr/>
        </p:nvSpPr>
        <p:spPr>
          <a:xfrm>
            <a:off x="7544221" y="2876813"/>
            <a:ext cx="4329651" cy="1093124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8000" dirty="0">
                <a:solidFill>
                  <a:schemeClr val="bg1"/>
                </a:solidFill>
                <a:effectLst>
                  <a:outerShdw dist="56557" dir="8100000" algn="tr" rotWithShape="0">
                    <a:srgbClr val="147342"/>
                  </a:outerShdw>
                </a:effectLst>
                <a:latin typeface="Roboto Medium"/>
                <a:ea typeface="Roboto Medium"/>
                <a:cs typeface="Roboto Medium"/>
              </a:rPr>
              <a:t>Clean Up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4" name="Picture 3" descr="A toy figurine with a broom&#10;&#10;AI-generated content may be incorrect.">
            <a:extLst>
              <a:ext uri="{FF2B5EF4-FFF2-40B4-BE49-F238E27FC236}">
                <a16:creationId xmlns:a16="http://schemas.microsoft.com/office/drawing/2014/main" id="{A2C1EF2C-49D2-B005-32BB-BDCFFCACC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234" y="1757363"/>
            <a:ext cx="5010150" cy="3343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481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ogo for a company&#10;&#10;AI-generated content may be incorrect.">
            <a:extLst>
              <a:ext uri="{FF2B5EF4-FFF2-40B4-BE49-F238E27FC236}">
                <a16:creationId xmlns:a16="http://schemas.microsoft.com/office/drawing/2014/main" id="{3585E3AF-87CB-585F-FC04-91C2667140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314" y="1342344"/>
            <a:ext cx="4758872" cy="320266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96C8B6-A56F-4727-6520-83FD661DABF3}"/>
              </a:ext>
            </a:extLst>
          </p:cNvPr>
          <p:cNvSpPr txBox="1"/>
          <p:nvPr/>
        </p:nvSpPr>
        <p:spPr>
          <a:xfrm>
            <a:off x="1850159" y="5323541"/>
            <a:ext cx="8488054" cy="120032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LEGO, the LEGO logo, the Minifigure, LEGO Education, the LEGO Education logo, and the SPIKE logo are trademarks of the/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sont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des marques de commerce du/son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marcas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registradas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 LEGO Group. ©2026 The LEGO Group. All rights reserved/Tous droits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réservés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/Todos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 derechos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reservados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®, the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logo, and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CANOPY™ are trademarks of For Inspiration and Recognition of Science and Technology (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). LEGO® is a registered trademark of the LEGO Group.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® LEGO® League and BIOGLOW™ are jointly held trademarks of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©2026 </a:t>
            </a: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FIRST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and the LEGO Group. All rights reserved.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 panose="02000000000000000000" pitchFamily="2" charset="0"/>
              <a:ea typeface="Roboto" panose="02000000000000000000" pitchFamily="2" charset="0"/>
              <a:cs typeface="Roboto"/>
            </a:endParaRPr>
          </a:p>
        </p:txBody>
      </p:sp>
      <p:pic>
        <p:nvPicPr>
          <p:cNvPr id="3" name="Picture 2" descr="A green and purple rectangular sign with black text&#10;&#10;AI-generated content may be incorrect.">
            <a:extLst>
              <a:ext uri="{FF2B5EF4-FFF2-40B4-BE49-F238E27FC236}">
                <a16:creationId xmlns:a16="http://schemas.microsoft.com/office/drawing/2014/main" id="{D7AE8D44-C609-23E2-C45F-34939D7561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3606" y="1070405"/>
            <a:ext cx="3474607" cy="3474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205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0B7C1-64D1-2EAF-1B08-6EDDDB899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0467DC-3604-A28F-93F9-9218718B18B3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43099" y="1093874"/>
            <a:ext cx="9684657" cy="935660"/>
          </a:xfrm>
        </p:spPr>
        <p:txBody>
          <a:bodyPr anchor="ctr" anchorCtr="0">
            <a:no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did we do last session?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48D82A1-5AA1-4A66-5171-D174717D1FB8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B87E96D1-BDA5-1C4C-1180-A289557F82BC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8637DD46-322C-EDCD-EE76-F06A1580BDDF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Discussion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B3A50B64-3413-2639-A493-DB3AF70F553D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09662D13-82DC-4A35-C25F-396F1029F2C5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Graphic 19" descr="Thought with solid fill">
              <a:extLst>
                <a:ext uri="{FF2B5EF4-FFF2-40B4-BE49-F238E27FC236}">
                  <a16:creationId xmlns:a16="http://schemas.microsoft.com/office/drawing/2014/main" id="{9A598D32-C96D-FEE7-B1AE-6FE9484E6A8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75889" y="1262058"/>
              <a:ext cx="931281" cy="931281"/>
            </a:xfrm>
            <a:prstGeom prst="rect">
              <a:avLst/>
            </a:prstGeom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E0E4F4E5-BD0E-B6DB-AC59-7D1EC4368C07}"/>
              </a:ext>
            </a:extLst>
          </p:cNvPr>
          <p:cNvGrpSpPr/>
          <p:nvPr/>
        </p:nvGrpSpPr>
        <p:grpSpPr>
          <a:xfrm>
            <a:off x="4547514" y="1870841"/>
            <a:ext cx="3640045" cy="4318233"/>
            <a:chOff x="4547514" y="2029534"/>
            <a:chExt cx="3506263" cy="4159540"/>
          </a:xfrm>
        </p:grpSpPr>
        <p:pic>
          <p:nvPicPr>
            <p:cNvPr id="8" name="Picture 7" descr="Cartoon a cartoon of a child&#10;&#10;AI-generated content may be incorrect.">
              <a:extLst>
                <a:ext uri="{FF2B5EF4-FFF2-40B4-BE49-F238E27FC236}">
                  <a16:creationId xmlns:a16="http://schemas.microsoft.com/office/drawing/2014/main" id="{F69159D7-725B-03EA-5A40-3F117A402F6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092900" y="2418990"/>
              <a:ext cx="1960877" cy="3770084"/>
            </a:xfrm>
            <a:prstGeom prst="rect">
              <a:avLst/>
            </a:prstGeom>
          </p:spPr>
        </p:pic>
        <p:pic>
          <p:nvPicPr>
            <p:cNvPr id="9" name="Picture 8" descr="A cartoon of a child holding a small object&#10;&#10;AI-generated content may be incorrect.">
              <a:extLst>
                <a:ext uri="{FF2B5EF4-FFF2-40B4-BE49-F238E27FC236}">
                  <a16:creationId xmlns:a16="http://schemas.microsoft.com/office/drawing/2014/main" id="{9B11CF6A-60E5-3F7A-EE48-DD760334B69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547514" y="2029534"/>
              <a:ext cx="1559371" cy="41595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65166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896AA-CA3C-CCDF-7E2D-F51EBC986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9F6EE1D6-F515-CF9E-6EE7-506CF145E51B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FCE75E29-2DE5-33B5-FE72-F8955D7CBAC0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50F0CCE0-54C5-C372-E3F0-98F882FD666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Key Vocabulary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B1AECA09-9087-3467-5970-538C794362D5}"/>
              </a:ext>
            </a:extLst>
          </p:cNvPr>
          <p:cNvSpPr txBox="1">
            <a:spLocks/>
          </p:cNvSpPr>
          <p:nvPr/>
        </p:nvSpPr>
        <p:spPr>
          <a:xfrm>
            <a:off x="1943099" y="1145429"/>
            <a:ext cx="6286501" cy="500391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FB7D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Detect: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to notice, discover, or find something that is hidden or hard to see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FB7D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Program:</a:t>
            </a:r>
            <a:r>
              <a:rPr lang="en-US" dirty="0">
                <a:solidFill>
                  <a:srgbClr val="0FB7D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to direct the thinking or behavior of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5400"/>
              </a:spcAft>
            </a:pPr>
            <a:r>
              <a:rPr lang="en-US" b="1" dirty="0">
                <a:solidFill>
                  <a:srgbClr val="0FB7D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Sensor:</a:t>
            </a:r>
            <a:r>
              <a:rPr lang="en-US" dirty="0">
                <a:solidFill>
                  <a:srgbClr val="0FB7D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a special tool or device that detects changes like light, temperature, or movement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9BEE34B3-E959-04C6-8B3A-D2FD65E9592C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B30AE543-82DB-F106-82C7-A34C31A12E00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Graphic 11" descr="Open book with solid fill">
              <a:extLst>
                <a:ext uri="{FF2B5EF4-FFF2-40B4-BE49-F238E27FC236}">
                  <a16:creationId xmlns:a16="http://schemas.microsoft.com/office/drawing/2014/main" id="{F980E287-FF5A-C397-1D60-198735E572E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80571" y="1313120"/>
              <a:ext cx="853338" cy="853338"/>
            </a:xfrm>
            <a:prstGeom prst="rect">
              <a:avLst/>
            </a:prstGeom>
          </p:spPr>
        </p:pic>
      </p:grpSp>
      <p:pic>
        <p:nvPicPr>
          <p:cNvPr id="8" name="Picture 7" descr="A yellow square with black text and letters&#10;&#10;AI-generated content may be incorrect.">
            <a:extLst>
              <a:ext uri="{FF2B5EF4-FFF2-40B4-BE49-F238E27FC236}">
                <a16:creationId xmlns:a16="http://schemas.microsoft.com/office/drawing/2014/main" id="{E482810B-1780-F43C-B83B-48A92517C9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181" b="8181"/>
          <a:stretch/>
        </p:blipFill>
        <p:spPr>
          <a:xfrm>
            <a:off x="8970564" y="2799857"/>
            <a:ext cx="2064721" cy="1726863"/>
          </a:xfrm>
          <a:prstGeom prst="rect">
            <a:avLst/>
          </a:prstGeom>
        </p:spPr>
      </p:pic>
      <p:pic>
        <p:nvPicPr>
          <p:cNvPr id="2" name="Picture 1" descr="Magnifying glass, enlarge, detect, clarify, inspect - free image from  needpix.com">
            <a:extLst>
              <a:ext uri="{FF2B5EF4-FFF2-40B4-BE49-F238E27FC236}">
                <a16:creationId xmlns:a16="http://schemas.microsoft.com/office/drawing/2014/main" id="{2AA76F35-C5B7-B877-754C-6D57B0DE0D4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0891" y="1145429"/>
            <a:ext cx="1444069" cy="1441813"/>
          </a:xfrm>
          <a:prstGeom prst="rect">
            <a:avLst/>
          </a:prstGeom>
        </p:spPr>
      </p:pic>
      <p:pic>
        <p:nvPicPr>
          <p:cNvPr id="7" name="Picture 6" descr="How does the SPIKE Prime Color Sensor work?">
            <a:extLst>
              <a:ext uri="{FF2B5EF4-FFF2-40B4-BE49-F238E27FC236}">
                <a16:creationId xmlns:a16="http://schemas.microsoft.com/office/drawing/2014/main" id="{2695D9B5-6EB0-A2A0-E4DC-0E5182B7F3F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7685" b="93056" l="10000" r="90000">
                        <a14:foregroundMark x1="33073" y1="92778" x2="32240" y2="93056"/>
                        <a14:foregroundMark x1="54375" y1="7685" x2="53802" y2="8704"/>
                        <a14:backgroundMark x1="54792" y1="63333" x2="56927" y2="65648"/>
                        <a14:backgroundMark x1="54219" y1="59815" x2="58229" y2="61574"/>
                        <a14:backgroundMark x1="59219" y1="65093" x2="59062" y2="67130"/>
                        <a14:backgroundMark x1="54792" y1="59815" x2="53333" y2="60833"/>
                        <a14:backgroundMark x1="57917" y1="64630" x2="57240" y2="65648"/>
                        <a14:backgroundMark x1="61771" y1="65093" x2="53906" y2="6740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0311" y="4689336"/>
            <a:ext cx="2645228" cy="148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710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81D002-AED8-9ECA-CF9B-52291A75E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8C1DF97E-071F-82C0-FA6A-6109356B0576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475A74AF-4A61-46EF-137E-BF06B54F464E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7D662B63-F1E8-4E3F-B627-0F01A1D71C35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Introduction</a:t>
              </a:r>
              <a:endParaRPr lang="en-US" sz="3200" b="1" dirty="0"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21EC649-EF5D-CFA1-30A9-0EB629DCE29D}"/>
              </a:ext>
            </a:extLst>
          </p:cNvPr>
          <p:cNvSpPr txBox="1">
            <a:spLocks/>
          </p:cNvSpPr>
          <p:nvPr/>
        </p:nvSpPr>
        <p:spPr>
          <a:xfrm>
            <a:off x="1970314" y="1161823"/>
            <a:ext cx="9737272" cy="114957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Can your team provide examples of how they have used teamwork?</a:t>
            </a:r>
            <a:r>
              <a:rPr lang="en-US" sz="4800" dirty="0">
                <a:solidFill>
                  <a:srgbClr val="0FB7D1"/>
                </a:solidFill>
                <a:ea typeface="+mn-lt"/>
                <a:cs typeface="+mn-lt"/>
              </a:rPr>
              <a:t> </a:t>
            </a:r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7D55D80-CC89-6348-E7DC-8CAAD104EE65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9CA112C5-F00D-2B28-FD0F-1F14BBEEB0F6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Map with pin with solid fill">
              <a:extLst>
                <a:ext uri="{FF2B5EF4-FFF2-40B4-BE49-F238E27FC236}">
                  <a16:creationId xmlns:a16="http://schemas.microsoft.com/office/drawing/2014/main" id="{97D5C2E2-0BB8-5E91-17FD-59243711839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183007"/>
              <a:ext cx="996955" cy="996955"/>
            </a:xfrm>
            <a:prstGeom prst="rect">
              <a:avLst/>
            </a:prstGeom>
          </p:spPr>
        </p:pic>
      </p:grpSp>
      <p:pic>
        <p:nvPicPr>
          <p:cNvPr id="12" name="Picture 11" descr="A paper with green and white bubbles&#10;&#10;AI-generated content may be incorrect.">
            <a:extLst>
              <a:ext uri="{FF2B5EF4-FFF2-40B4-BE49-F238E27FC236}">
                <a16:creationId xmlns:a16="http://schemas.microsoft.com/office/drawing/2014/main" id="{17788AA4-7B11-8B1C-C1FB-2ABE9F983EF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694" t="14546" r="2155" b="57811"/>
          <a:stretch/>
        </p:blipFill>
        <p:spPr>
          <a:xfrm>
            <a:off x="1480254" y="2438289"/>
            <a:ext cx="9253262" cy="36597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1D558E6-B713-55A5-F0D3-7699C4BDD72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074606" y="2939846"/>
            <a:ext cx="1966452" cy="1966452"/>
          </a:xfrm>
          <a:prstGeom prst="ellipse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/>
          </a:sp3d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932C2B3-9107-AEFC-B0D6-8946604965DF}"/>
              </a:ext>
            </a:extLst>
          </p:cNvPr>
          <p:cNvSpPr txBox="1"/>
          <p:nvPr/>
        </p:nvSpPr>
        <p:spPr>
          <a:xfrm>
            <a:off x="3550098" y="2584502"/>
            <a:ext cx="6767945" cy="5232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800" b="1" dirty="0">
                <a:solidFill>
                  <a:srgbClr val="00A551"/>
                </a:solidFill>
                <a:latin typeface="Roboto"/>
                <a:ea typeface="Roboto"/>
                <a:cs typeface="Roboto"/>
              </a:rPr>
              <a:t>We are stronger when we work together.</a:t>
            </a:r>
          </a:p>
        </p:txBody>
      </p:sp>
    </p:spTree>
    <p:extLst>
      <p:ext uri="{BB962C8B-B14F-4D97-AF65-F5344CB8AC3E}">
        <p14:creationId xmlns:p14="http://schemas.microsoft.com/office/powerpoint/2010/main" val="39543239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DC4FF-7078-ABFC-0D14-75FC0C477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B780E6-0E95-7CDA-E22C-2D09D891A4BE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43100" y="1093874"/>
            <a:ext cx="7048616" cy="1557786"/>
          </a:xfrm>
        </p:spPr>
        <p:txBody>
          <a:bodyPr anchor="ctr" anchorCtr="0">
            <a:no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Which blocks can you use to code the LEGO model?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16E39C1-003B-98F4-273E-AE591B186718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C2357C56-DAAD-962E-4BEC-D44B1CAB95B5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005608A5-C255-E7F1-7CFA-D98CAB18E566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Guiding Questions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pic>
        <p:nvPicPr>
          <p:cNvPr id="10" name="Graphic 9" descr="Badge Question Mark with solid fill">
            <a:extLst>
              <a:ext uri="{FF2B5EF4-FFF2-40B4-BE49-F238E27FC236}">
                <a16:creationId xmlns:a16="http://schemas.microsoft.com/office/drawing/2014/main" id="{8B70E2B9-0BBE-48C3-6447-3CDE88E4C5E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1008517"/>
            <a:ext cx="1485900" cy="1485900"/>
          </a:xfrm>
          <a:prstGeom prst="rect">
            <a:avLst/>
          </a:prstGeom>
        </p:spPr>
      </p:pic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30B3476-166B-BCBB-3D05-6F108F643C49}"/>
              </a:ext>
            </a:extLst>
          </p:cNvPr>
          <p:cNvSpPr txBox="1">
            <a:spLocks/>
          </p:cNvSpPr>
          <p:nvPr/>
        </p:nvSpPr>
        <p:spPr>
          <a:xfrm>
            <a:off x="1941286" y="2684009"/>
            <a:ext cx="6017381" cy="14859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How do you change the program so the model shows a different color?</a:t>
            </a:r>
          </a:p>
        </p:txBody>
      </p:sp>
      <p:pic>
        <p:nvPicPr>
          <p:cNvPr id="12" name="Graphic 11" descr="Badge Question Mark with solid fill">
            <a:extLst>
              <a:ext uri="{FF2B5EF4-FFF2-40B4-BE49-F238E27FC236}">
                <a16:creationId xmlns:a16="http://schemas.microsoft.com/office/drawing/2014/main" id="{AFC41730-5AA1-8D6C-9E77-1983F6E1A88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2641373"/>
            <a:ext cx="1485900" cy="1485900"/>
          </a:xfrm>
          <a:prstGeom prst="rect">
            <a:avLst/>
          </a:prstGeom>
        </p:spPr>
      </p:pic>
      <p:pic>
        <p:nvPicPr>
          <p:cNvPr id="4" name="Picture 3" descr="A cartoon dog with a thought bubble&#10;&#10;AI-generated content may be incorrect.">
            <a:extLst>
              <a:ext uri="{FF2B5EF4-FFF2-40B4-BE49-F238E27FC236}">
                <a16:creationId xmlns:a16="http://schemas.microsoft.com/office/drawing/2014/main" id="{D83A8F65-1CD7-1904-F5B1-F484D0A1FF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1715" y="1227850"/>
            <a:ext cx="2944311" cy="4706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2923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1E51D2-E78B-7B53-C497-B57C11E95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A8B9DDF-E1C3-C01F-DA11-C7B18FA62F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4216" y="2434414"/>
            <a:ext cx="5573441" cy="361370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6A983078-4FF7-FB66-389C-61424361036E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5758EE5B-4BB8-711D-81B6-B02EE395FC8D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7FBEDFBF-A72C-3786-C959-96D66C349990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Activity 1 Tasks</a:t>
              </a:r>
              <a:endParaRPr lang="en-US" dirty="0"/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F6317587-F2DD-2677-8CF1-45B870EFF111}"/>
              </a:ext>
            </a:extLst>
          </p:cNvPr>
          <p:cNvSpPr txBox="1">
            <a:spLocks/>
          </p:cNvSpPr>
          <p:nvPr/>
        </p:nvSpPr>
        <p:spPr>
          <a:xfrm>
            <a:off x="1901829" y="1033081"/>
            <a:ext cx="9832971" cy="140133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In the SPIKE App, complete the Animal Alarm lesson. </a:t>
            </a:r>
            <a:endParaRPr lang="en-US" sz="4400" dirty="0">
              <a:solidFill>
                <a:srgbClr val="000000"/>
              </a:solidFill>
              <a:latin typeface="Roboto"/>
              <a:ea typeface="Roboto"/>
              <a:cs typeface="Roboto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AD2FF947-C571-51A1-F29E-C7FEA8EAC00A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1D1914DD-FDD2-C40E-1225-3FC1D8E6D25C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5" name="Graphic 14" descr="Good Idea with solid fill">
              <a:extLst>
                <a:ext uri="{FF2B5EF4-FFF2-40B4-BE49-F238E27FC236}">
                  <a16:creationId xmlns:a16="http://schemas.microsoft.com/office/drawing/2014/main" id="{3A5C2C50-0C06-F584-E9B6-F2F970FB725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p:blipFill>
          <p:spPr>
            <a:xfrm>
              <a:off x="694059" y="1191149"/>
              <a:ext cx="1076466" cy="1097280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92A8037C-2283-E266-A040-A9A0EC11A862}"/>
              </a:ext>
            </a:extLst>
          </p:cNvPr>
          <p:cNvSpPr txBox="1"/>
          <p:nvPr/>
        </p:nvSpPr>
        <p:spPr>
          <a:xfrm>
            <a:off x="694059" y="4188740"/>
            <a:ext cx="1518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You Need…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0564756-81A4-E3F9-4652-24B493955DC7}"/>
              </a:ext>
            </a:extLst>
          </p:cNvPr>
          <p:cNvSpPr txBox="1"/>
          <p:nvPr/>
        </p:nvSpPr>
        <p:spPr>
          <a:xfrm>
            <a:off x="1901829" y="2434414"/>
            <a:ext cx="59157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This lesson is in the </a:t>
            </a:r>
            <a:r>
              <a:rPr lang="en-US" sz="3600" b="1" i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FIRST</a:t>
            </a:r>
            <a:r>
              <a:rPr lang="en-US" sz="3600" b="1" baseline="30000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®</a:t>
            </a:r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LEGO</a:t>
            </a:r>
            <a:r>
              <a:rPr lang="en-US" sz="3600" b="1" baseline="30000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®</a:t>
            </a:r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League Explore Unit. </a:t>
            </a:r>
          </a:p>
        </p:txBody>
      </p:sp>
      <p:pic>
        <p:nvPicPr>
          <p:cNvPr id="3" name="Picture 2" descr="A black tablet with a white screen&#10;&#10;AI-generated content may be incorrect.">
            <a:extLst>
              <a:ext uri="{FF2B5EF4-FFF2-40B4-BE49-F238E27FC236}">
                <a16:creationId xmlns:a16="http://schemas.microsoft.com/office/drawing/2014/main" id="{428C819C-833E-675C-D5A3-8EAA72D0D70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8251" y="4641486"/>
            <a:ext cx="1612851" cy="1172983"/>
          </a:xfrm>
          <a:prstGeom prst="rect">
            <a:avLst/>
          </a:prstGeom>
        </p:spPr>
      </p:pic>
      <p:pic>
        <p:nvPicPr>
          <p:cNvPr id="4" name="Picture 3" descr="A yellow plastic container with white lid&#10;&#10;AI-generated content may be incorrect.">
            <a:extLst>
              <a:ext uri="{FF2B5EF4-FFF2-40B4-BE49-F238E27FC236}">
                <a16:creationId xmlns:a16="http://schemas.microsoft.com/office/drawing/2014/main" id="{02622A3D-7260-5E2E-4C75-3ACD97A033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04421" y="4624590"/>
            <a:ext cx="1753624" cy="1200329"/>
          </a:xfrm>
          <a:prstGeom prst="rect">
            <a:avLst/>
          </a:prstGeom>
        </p:spPr>
      </p:pic>
      <p:pic>
        <p:nvPicPr>
          <p:cNvPr id="11" name="Picture 10" descr="A yellow square with black text and letters&#10;&#10;AI-generated content may be incorrect.">
            <a:extLst>
              <a:ext uri="{FF2B5EF4-FFF2-40B4-BE49-F238E27FC236}">
                <a16:creationId xmlns:a16="http://schemas.microsoft.com/office/drawing/2014/main" id="{0ADE6242-D7E1-6371-0518-080486477B0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181" b="8181"/>
          <a:stretch/>
        </p:blipFill>
        <p:spPr>
          <a:xfrm>
            <a:off x="1998563" y="4697556"/>
            <a:ext cx="1268397" cy="1060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582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151285-CF84-0AA1-5A2E-D1E0AC49A7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69E5E01-AB52-ACD0-5995-9F5FE8FAC27C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  <a:solidFill>
            <a:srgbClr val="00A551"/>
          </a:solidFill>
        </p:grpSpPr>
        <p:sp>
          <p:nvSpPr>
            <p:cNvPr id="5" name="Google Shape;248;p31">
              <a:extLst>
                <a:ext uri="{FF2B5EF4-FFF2-40B4-BE49-F238E27FC236}">
                  <a16:creationId xmlns:a16="http://schemas.microsoft.com/office/drawing/2014/main" id="{B97F4AB9-A412-0F00-C513-15F04047DFF2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grpFill/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6" name="Google Shape;250;p31">
              <a:extLst>
                <a:ext uri="{FF2B5EF4-FFF2-40B4-BE49-F238E27FC236}">
                  <a16:creationId xmlns:a16="http://schemas.microsoft.com/office/drawing/2014/main" id="{CC5B396C-0C4D-F798-3FC2-73B8DC899CEE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grp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 panose="02000000000000000000" pitchFamily="2" charset="0"/>
                  <a:ea typeface="Roboto" panose="02000000000000000000" pitchFamily="2" charset="0"/>
                  <a:cs typeface="Roboto" panose="02000000000000000000" pitchFamily="2" charset="0"/>
                </a:rPr>
                <a:t>Code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A0F94F6E-038E-ED51-C1B8-A13ED0447530}"/>
              </a:ext>
            </a:extLst>
          </p:cNvPr>
          <p:cNvSpPr txBox="1">
            <a:spLocks/>
          </p:cNvSpPr>
          <p:nvPr/>
        </p:nvSpPr>
        <p:spPr>
          <a:xfrm>
            <a:off x="1943100" y="1007609"/>
            <a:ext cx="9682844" cy="159723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dirty="0">
                <a:solidFill>
                  <a:srgbClr val="0FB7D1"/>
                </a:solidFill>
                <a:latin typeface="Roboto"/>
                <a:ea typeface="Roboto"/>
              </a:rPr>
              <a:t>Change the program so the color changes when one of the animals moves in front of the sensor.</a:t>
            </a:r>
            <a:endParaRPr lang="en-US" sz="4000" dirty="0">
              <a:solidFill>
                <a:srgbClr val="0FB7D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2FEC6D2-AABE-EE6B-D7C9-3F0EDD780654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A631F359-9C69-EBFD-03A5-F4D6EE8A4611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Map with pin with solid fill">
              <a:extLst>
                <a:ext uri="{FF2B5EF4-FFF2-40B4-BE49-F238E27FC236}">
                  <a16:creationId xmlns:a16="http://schemas.microsoft.com/office/drawing/2014/main" id="{1875549A-08DE-74A2-7B0A-60D6A819C12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183007"/>
              <a:ext cx="996955" cy="996955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949DC41F-7A85-D21F-B6E7-7659C6D21928}"/>
              </a:ext>
            </a:extLst>
          </p:cNvPr>
          <p:cNvSpPr txBox="1"/>
          <p:nvPr/>
        </p:nvSpPr>
        <p:spPr>
          <a:xfrm>
            <a:off x="457200" y="2954192"/>
            <a:ext cx="50945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Write your ideas on page 12 of your Engineering Notebook.</a:t>
            </a:r>
          </a:p>
        </p:txBody>
      </p:sp>
      <p:pic>
        <p:nvPicPr>
          <p:cNvPr id="7" name="Picture 6" descr="A group of papers and a speech bubble&#10;&#10;AI-generated content may be incorrect.">
            <a:extLst>
              <a:ext uri="{FF2B5EF4-FFF2-40B4-BE49-F238E27FC236}">
                <a16:creationId xmlns:a16="http://schemas.microsoft.com/office/drawing/2014/main" id="{40D4E366-1DBB-FBE5-28A4-B07D66C968B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00" t="54629" r="4566" b="5252"/>
          <a:stretch/>
        </p:blipFill>
        <p:spPr>
          <a:xfrm>
            <a:off x="5786846" y="2708987"/>
            <a:ext cx="6033834" cy="3494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7960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BABC50-877D-83CE-1663-65F9748B51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2CBA98-B683-A40C-327A-96387633441C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1943099" y="1093874"/>
            <a:ext cx="6691235" cy="3634880"/>
          </a:xfrm>
        </p:spPr>
        <p:txBody>
          <a:bodyPr anchor="ctr" anchorCtr="0">
            <a:no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What kinds of sounds might you hear in the rainforest? </a:t>
            </a:r>
          </a:p>
          <a:p>
            <a:pPr marL="0" indent="0">
              <a:buNone/>
            </a:pPr>
            <a:endParaRPr lang="en-US" sz="3600" b="1" dirty="0">
              <a:solidFill>
                <a:srgbClr val="0FB7D1"/>
              </a:solidFill>
              <a:latin typeface="Roboto"/>
              <a:ea typeface="Roboto"/>
              <a:cs typeface="Roboto"/>
            </a:endParaRPr>
          </a:p>
          <a:p>
            <a:pPr marL="0" indent="0">
              <a:buNone/>
            </a:pPr>
            <a:r>
              <a:rPr lang="en-US" sz="36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How can you test your program to make sure the sound plays at the right time? 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52ADB20-D7AC-201D-E83B-F6451DA48110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6" name="Google Shape;248;p31">
              <a:extLst>
                <a:ext uri="{FF2B5EF4-FFF2-40B4-BE49-F238E27FC236}">
                  <a16:creationId xmlns:a16="http://schemas.microsoft.com/office/drawing/2014/main" id="{2401EFCB-D5C2-123E-AE79-8614312BFC08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7" name="Google Shape;250;p31">
              <a:extLst>
                <a:ext uri="{FF2B5EF4-FFF2-40B4-BE49-F238E27FC236}">
                  <a16:creationId xmlns:a16="http://schemas.microsoft.com/office/drawing/2014/main" id="{29F8CE95-70C4-F50E-AE41-18107A6D3067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buClr>
                  <a:schemeClr val="lt1"/>
                </a:buClr>
                <a:buSzPts val="4000"/>
              </a:pPr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Guiding Questions</a:t>
              </a:r>
              <a:endParaRPr lang="en-US" sz="3200" b="1" dirty="0"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pic>
        <p:nvPicPr>
          <p:cNvPr id="10" name="Graphic 9" descr="Badge Question Mark with solid fill">
            <a:extLst>
              <a:ext uri="{FF2B5EF4-FFF2-40B4-BE49-F238E27FC236}">
                <a16:creationId xmlns:a16="http://schemas.microsoft.com/office/drawing/2014/main" id="{E3E485D2-9C91-5B98-A1A2-C9B8A6070E7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1008517"/>
            <a:ext cx="1485900" cy="1485900"/>
          </a:xfrm>
          <a:prstGeom prst="rect">
            <a:avLst/>
          </a:prstGeom>
        </p:spPr>
      </p:pic>
      <p:pic>
        <p:nvPicPr>
          <p:cNvPr id="4" name="Picture 3" descr="A cartoon dog with a thought bubble&#10;&#10;AI-generated content may be incorrect.">
            <a:extLst>
              <a:ext uri="{FF2B5EF4-FFF2-40B4-BE49-F238E27FC236}">
                <a16:creationId xmlns:a16="http://schemas.microsoft.com/office/drawing/2014/main" id="{8E16E906-A422-9835-05C5-093CD2E2E1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1715" y="1227850"/>
            <a:ext cx="2944311" cy="4706892"/>
          </a:xfrm>
          <a:prstGeom prst="rect">
            <a:avLst/>
          </a:prstGeom>
        </p:spPr>
      </p:pic>
      <p:pic>
        <p:nvPicPr>
          <p:cNvPr id="2" name="Graphic 1" descr="Badge Question Mark with solid fill">
            <a:extLst>
              <a:ext uri="{FF2B5EF4-FFF2-40B4-BE49-F238E27FC236}">
                <a16:creationId xmlns:a16="http://schemas.microsoft.com/office/drawing/2014/main" id="{B4AFF0C2-0A86-8C4B-E69D-0D3A0707189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7200" y="3055031"/>
            <a:ext cx="1485900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8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ECF5F-F4BD-B2CA-BF36-8C3ADD4379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D66F21E-D26D-2C50-71D0-F042A5278BE1}"/>
              </a:ext>
            </a:extLst>
          </p:cNvPr>
          <p:cNvGrpSpPr/>
          <p:nvPr/>
        </p:nvGrpSpPr>
        <p:grpSpPr>
          <a:xfrm>
            <a:off x="457200" y="170180"/>
            <a:ext cx="11277600" cy="762634"/>
            <a:chOff x="457200" y="170180"/>
            <a:chExt cx="11277600" cy="762634"/>
          </a:xfrm>
        </p:grpSpPr>
        <p:sp>
          <p:nvSpPr>
            <p:cNvPr id="9" name="Google Shape;248;p31">
              <a:extLst>
                <a:ext uri="{FF2B5EF4-FFF2-40B4-BE49-F238E27FC236}">
                  <a16:creationId xmlns:a16="http://schemas.microsoft.com/office/drawing/2014/main" id="{982A070A-01EB-F6E3-9BE5-F010961B8FF4}"/>
                </a:ext>
              </a:extLst>
            </p:cNvPr>
            <p:cNvSpPr/>
            <p:nvPr/>
          </p:nvSpPr>
          <p:spPr>
            <a:xfrm>
              <a:off x="457200" y="170180"/>
              <a:ext cx="11277600" cy="762634"/>
            </a:xfrm>
            <a:prstGeom prst="roundRect">
              <a:avLst>
                <a:gd name="adj" fmla="val 16667"/>
              </a:avLst>
            </a:prstGeom>
            <a:solidFill>
              <a:srgbClr val="00A551"/>
            </a:solidFill>
            <a:ln w="12700" cap="flat" cmpd="sng">
              <a:noFill/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/>
              <a:endParaRPr>
                <a:solidFill>
                  <a:schemeClr val="l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  <a:sym typeface="Calibri"/>
              </a:endParaRPr>
            </a:p>
          </p:txBody>
        </p:sp>
        <p:sp>
          <p:nvSpPr>
            <p:cNvPr id="10" name="Google Shape;250;p31">
              <a:extLst>
                <a:ext uri="{FF2B5EF4-FFF2-40B4-BE49-F238E27FC236}">
                  <a16:creationId xmlns:a16="http://schemas.microsoft.com/office/drawing/2014/main" id="{AAA9B81D-58D1-BBAA-2695-DAF450D1057B}"/>
                </a:ext>
              </a:extLst>
            </p:cNvPr>
            <p:cNvSpPr txBox="1">
              <a:spLocks/>
            </p:cNvSpPr>
            <p:nvPr/>
          </p:nvSpPr>
          <p:spPr>
            <a:xfrm>
              <a:off x="587828" y="274319"/>
              <a:ext cx="11038115" cy="55435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vert="horz" wrap="square" lIns="91425" tIns="45700" rIns="91425" bIns="45700" rtlCol="0" anchor="ctr" anchorCtr="0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200" b="1" dirty="0">
                  <a:solidFill>
                    <a:schemeClr val="lt1"/>
                  </a:solidFill>
                  <a:latin typeface="Roboto"/>
                  <a:ea typeface="Roboto"/>
                  <a:cs typeface="Roboto"/>
                </a:rPr>
                <a:t>Activity 2 Tasks</a:t>
              </a:r>
              <a:endParaRPr lang="en-US" dirty="0">
                <a:solidFill>
                  <a:schemeClr val="lt1"/>
                </a:solidFill>
              </a:endParaRPr>
            </a:p>
          </p:txBody>
        </p:sp>
      </p:grp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22FE8A82-59D0-791E-9BD2-24F96B48CFB0}"/>
              </a:ext>
            </a:extLst>
          </p:cNvPr>
          <p:cNvSpPr txBox="1">
            <a:spLocks/>
          </p:cNvSpPr>
          <p:nvPr/>
        </p:nvSpPr>
        <p:spPr>
          <a:xfrm>
            <a:off x="1897482" y="1836146"/>
            <a:ext cx="9596580" cy="118397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400" b="1" dirty="0">
                <a:solidFill>
                  <a:srgbClr val="0FB7D1"/>
                </a:solidFill>
                <a:latin typeface="Roboto"/>
                <a:ea typeface="Roboto"/>
                <a:cs typeface="Roboto"/>
              </a:rPr>
              <a:t>Record a new animal sound and change the program so it plays when the animal moves by the sensor.</a:t>
            </a:r>
            <a:endParaRPr lang="en-US" dirty="0"/>
          </a:p>
          <a:p>
            <a:pPr marL="0" indent="0">
              <a:buNone/>
            </a:pPr>
            <a:endParaRPr lang="en-US" sz="4800" b="1" dirty="0">
              <a:solidFill>
                <a:srgbClr val="0FB7D1"/>
              </a:solidFill>
              <a:latin typeface="Roboto"/>
              <a:ea typeface="Roboto"/>
              <a:cs typeface="Roboto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F02D77-A42C-19A8-AEF3-24B75F09ABAE}"/>
              </a:ext>
            </a:extLst>
          </p:cNvPr>
          <p:cNvSpPr txBox="1"/>
          <p:nvPr/>
        </p:nvSpPr>
        <p:spPr>
          <a:xfrm>
            <a:off x="9756452" y="2940110"/>
            <a:ext cx="15186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You Need…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71085120-BAA9-E7B9-9C0D-95AA30B6FAF1}"/>
              </a:ext>
            </a:extLst>
          </p:cNvPr>
          <p:cNvGrpSpPr/>
          <p:nvPr/>
        </p:nvGrpSpPr>
        <p:grpSpPr>
          <a:xfrm>
            <a:off x="612880" y="1145429"/>
            <a:ext cx="1188720" cy="1188720"/>
            <a:chOff x="612880" y="1145429"/>
            <a:chExt cx="1188720" cy="1188720"/>
          </a:xfrm>
        </p:grpSpPr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2B5FD03C-A581-915B-6B0A-768D47348F4A}"/>
                </a:ext>
              </a:extLst>
            </p:cNvPr>
            <p:cNvSpPr/>
            <p:nvPr/>
          </p:nvSpPr>
          <p:spPr>
            <a:xfrm>
              <a:off x="612880" y="1145429"/>
              <a:ext cx="1188720" cy="1188720"/>
            </a:xfrm>
            <a:prstGeom prst="ellipse">
              <a:avLst/>
            </a:prstGeom>
            <a:solidFill>
              <a:srgbClr val="0FB7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Graphic 13" descr="Cheers outline">
              <a:extLst>
                <a:ext uri="{FF2B5EF4-FFF2-40B4-BE49-F238E27FC236}">
                  <a16:creationId xmlns:a16="http://schemas.microsoft.com/office/drawing/2014/main" id="{26791078-6BE6-E933-F48C-B5BA2F6130C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p:blipFill>
          <p:spPr>
            <a:xfrm>
              <a:off x="708762" y="1240157"/>
              <a:ext cx="996955" cy="996955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C1A1AA57-3643-40B4-E876-CA3F3BED6C4E}"/>
              </a:ext>
            </a:extLst>
          </p:cNvPr>
          <p:cNvSpPr txBox="1"/>
          <p:nvPr/>
        </p:nvSpPr>
        <p:spPr>
          <a:xfrm>
            <a:off x="1897100" y="3248466"/>
            <a:ext cx="59510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A55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What animal sounds could you hear in the rainforest?</a:t>
            </a:r>
          </a:p>
        </p:txBody>
      </p:sp>
      <p:pic>
        <p:nvPicPr>
          <p:cNvPr id="5" name="Picture 4" descr="A black tablet with a white screen&#10;&#10;AI-generated content may be incorrect.">
            <a:extLst>
              <a:ext uri="{FF2B5EF4-FFF2-40B4-BE49-F238E27FC236}">
                <a16:creationId xmlns:a16="http://schemas.microsoft.com/office/drawing/2014/main" id="{355A2B3B-60C9-4610-1697-DB4173DE0B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6211" y="3452382"/>
            <a:ext cx="1612851" cy="1172983"/>
          </a:xfrm>
          <a:prstGeom prst="rect">
            <a:avLst/>
          </a:prstGeom>
        </p:spPr>
      </p:pic>
      <p:pic>
        <p:nvPicPr>
          <p:cNvPr id="7" name="Picture 6" descr="A yellow plastic container with white lid&#10;&#10;AI-generated content may be incorrect.">
            <a:extLst>
              <a:ext uri="{FF2B5EF4-FFF2-40B4-BE49-F238E27FC236}">
                <a16:creationId xmlns:a16="http://schemas.microsoft.com/office/drawing/2014/main" id="{6DD5F368-807C-4BC2-D684-EED93EBE762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02103" y="4366706"/>
            <a:ext cx="1713673" cy="1172983"/>
          </a:xfrm>
          <a:prstGeom prst="rect">
            <a:avLst/>
          </a:prstGeom>
        </p:spPr>
      </p:pic>
      <p:pic>
        <p:nvPicPr>
          <p:cNvPr id="15" name="Picture 14" descr="A yellow square with black text and letters&#10;&#10;AI-generated content may be incorrect.">
            <a:extLst>
              <a:ext uri="{FF2B5EF4-FFF2-40B4-BE49-F238E27FC236}">
                <a16:creationId xmlns:a16="http://schemas.microsoft.com/office/drawing/2014/main" id="{1A2A2A3D-CF17-2109-1BF4-A9A91361BCD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181" b="8181"/>
          <a:stretch/>
        </p:blipFill>
        <p:spPr>
          <a:xfrm>
            <a:off x="10551399" y="4869105"/>
            <a:ext cx="1402476" cy="117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830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bfdc619-4bd5-4a26-8e37-4be4446dc23a" xsi:nil="true"/>
    <SharedWithUsers xmlns="c7bc20cd-f3b5-4cb9-9099-b7d1e4c3c983">
      <UserInfo>
        <DisplayName/>
        <AccountId xsi:nil="true"/>
        <AccountType/>
      </UserInfo>
    </SharedWithUsers>
    <lcf76f155ced4ddcb4097134ff3c332f xmlns="7c8aad47-528b-43f4-b615-4953615f0d4f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A997C5561FD94D82BEA37A4242D399" ma:contentTypeVersion="20" ma:contentTypeDescription="Create a new document." ma:contentTypeScope="" ma:versionID="6bbd37f1a0e15b0760d7cb596f9286e1">
  <xsd:schema xmlns:xsd="http://www.w3.org/2001/XMLSchema" xmlns:xs="http://www.w3.org/2001/XMLSchema" xmlns:p="http://schemas.microsoft.com/office/2006/metadata/properties" xmlns:ns2="7c8aad47-528b-43f4-b615-4953615f0d4f" xmlns:ns3="c7bc20cd-f3b5-4cb9-9099-b7d1e4c3c983" xmlns:ns4="0bfdc619-4bd5-4a26-8e37-4be4446dc23a" targetNamespace="http://schemas.microsoft.com/office/2006/metadata/properties" ma:root="true" ma:fieldsID="e763d1c84ed7af51cd4478259d108db6" ns2:_="" ns3:_="" ns4:_="">
    <xsd:import namespace="7c8aad47-528b-43f4-b615-4953615f0d4f"/>
    <xsd:import namespace="c7bc20cd-f3b5-4cb9-9099-b7d1e4c3c983"/>
    <xsd:import namespace="0bfdc619-4bd5-4a26-8e37-4be4446dc23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c8aad47-528b-43f4-b615-4953615f0d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bc20cd-f3b5-4cb9-9099-b7d1e4c3c983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fdc619-4bd5-4a26-8e37-4be4446dc23a" elementFormDefault="qualified">
    <xsd:import namespace="http://schemas.microsoft.com/office/2006/documentManagement/types"/>
    <xsd:import namespace="http://schemas.microsoft.com/office/infopath/2007/PartnerControls"/>
    <xsd:element name="TaxCatchAll" ma:index="22" nillable="true" ma:displayName="Taxonomy Catch All Column" ma:hidden="true" ma:list="{c948275e-acb8-4f67-9f4b-0f18b628c537}" ma:internalName="TaxCatchAll" ma:showField="CatchAllData" ma:web="c7bc20cd-f3b5-4cb9-9099-b7d1e4c3c98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8C3B65E-86F5-4F12-882B-E72674BBA31A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98a1be8e-ceb0-4d64-90f3-74f22257285b"/>
    <ds:schemaRef ds:uri="65f3190a-2497-4c6e-9c08-e63c17ba8fcf"/>
    <ds:schemaRef ds:uri="http://purl.org/dc/elements/1.1/"/>
    <ds:schemaRef ds:uri="http://purl.org/dc/terms/"/>
    <ds:schemaRef ds:uri="0bfdc619-4bd5-4a26-8e37-4be4446dc23a"/>
    <ds:schemaRef ds:uri="http://purl.org/dc/dcmitype/"/>
    <ds:schemaRef ds:uri="32a440ee-ccdf-4ffb-ba5c-71e25989d2a9"/>
    <ds:schemaRef ds:uri="09a20863-7c96-4a57-95ca-029d1820b203"/>
  </ds:schemaRefs>
</ds:datastoreItem>
</file>

<file path=customXml/itemProps2.xml><?xml version="1.0" encoding="utf-8"?>
<ds:datastoreItem xmlns:ds="http://schemas.openxmlformats.org/officeDocument/2006/customXml" ds:itemID="{7151A670-0DF8-40A2-9C30-9AF459D7E23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F58CE1C-C541-433D-8E83-137EE447EA04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4801</TotalTime>
  <Words>1169</Words>
  <Application>Microsoft Office PowerPoint</Application>
  <PresentationFormat>Widescreen</PresentationFormat>
  <Paragraphs>116</Paragraphs>
  <Slides>13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Calibri,Sans-Serif</vt:lpstr>
      <vt:lpstr>Helvetica Neue</vt:lpstr>
      <vt:lpstr>Roboto</vt:lpstr>
      <vt:lpstr>Roboto Medium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Tammy Pankey</cp:lastModifiedBy>
  <cp:revision>93</cp:revision>
  <dcterms:created xsi:type="dcterms:W3CDTF">2020-04-21T20:33:01Z</dcterms:created>
  <dcterms:modified xsi:type="dcterms:W3CDTF">2026-05-21T15:00:59Z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0x01010008A997C5561FD94D82BEA37A4242D399</vt:lpwstr>
  </property>
  <property fmtid="{D5CDD505-2E9C-101B-9397-08002B2CF9AE}" pid="3" name="xd_ProgID">
    <vt:lpwstr/>
  </property>
  <property fmtid="{D5CDD505-2E9C-101B-9397-08002B2CF9AE}" pid="4" name="ComplianceAssetId">
    <vt:lpwstr/>
  </property>
  <property fmtid="{D5CDD505-2E9C-101B-9397-08002B2CF9AE}" pid="5" name="TemplateUrl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  <property fmtid="{D5CDD505-2E9C-101B-9397-08002B2CF9AE}" pid="8" name="xd_Signature">
    <vt:lpwstr/>
  </property>
  <property fmtid="{D5CDD505-2E9C-101B-9397-08002B2CF9AE}" pid="9" name="MediaServiceImageTags">
    <vt:lpwstr/>
  </property>
  <property fmtid="{D5CDD505-2E9C-101B-9397-08002B2CF9AE}" pid="10" name="Order">
    <vt:r8>4542400</vt:r8>
  </property>
  <property fmtid="{D5CDD505-2E9C-101B-9397-08002B2CF9AE}" pid="11" name="_SourceUrl">
    <vt:lpwstr/>
  </property>
  <property fmtid="{D5CDD505-2E9C-101B-9397-08002B2CF9AE}" pid="12" name="_SharedFileIndex">
    <vt:lpwstr/>
  </property>
</Properties>
</file>