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20"/>
  </p:notesMasterIdLst>
  <p:sldIdLst>
    <p:sldId id="364" r:id="rId6"/>
    <p:sldId id="365" r:id="rId7"/>
    <p:sldId id="351" r:id="rId8"/>
    <p:sldId id="377" r:id="rId9"/>
    <p:sldId id="366" r:id="rId10"/>
    <p:sldId id="367" r:id="rId11"/>
    <p:sldId id="379" r:id="rId12"/>
    <p:sldId id="380" r:id="rId13"/>
    <p:sldId id="378" r:id="rId14"/>
    <p:sldId id="370" r:id="rId15"/>
    <p:sldId id="381" r:id="rId16"/>
    <p:sldId id="373" r:id="rId17"/>
    <p:sldId id="374" r:id="rId18"/>
    <p:sldId id="38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2A02"/>
    <a:srgbClr val="D3B482"/>
    <a:srgbClr val="ED1C24"/>
    <a:srgbClr val="0660AC"/>
    <a:srgbClr val="00A551"/>
    <a:srgbClr val="0FB7D1"/>
    <a:srgbClr val="FF781D"/>
    <a:srgbClr val="662D91"/>
    <a:srgbClr val="FFFFFF"/>
    <a:srgbClr val="E3F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03F221-6667-4B9E-BEFD-6010BC98C1C7}" v="1" dt="2026-05-21T14:58:13.345"/>
    <p1510:client id="{8D64DD0D-B212-47C8-A3B7-7CC167935CFD}" v="11" dt="2026-05-20T17:03:51.5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8620" autoAdjust="0"/>
  </p:normalViewPr>
  <p:slideViewPr>
    <p:cSldViewPr snapToGrid="0">
      <p:cViewPr varScale="1">
        <p:scale>
          <a:sx n="94" d="100"/>
          <a:sy n="94" d="100"/>
        </p:scale>
        <p:origin x="1116" y="90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my Pankey" userId="89b84b47-0384-4d66-b56e-dc00ebdb68cf" providerId="ADAL" clId="{37424D29-BE6A-44D7-850A-B06899F6C1D6}"/>
    <pc:docChg chg="modSld">
      <pc:chgData name="Tammy Pankey" userId="89b84b47-0384-4d66-b56e-dc00ebdb68cf" providerId="ADAL" clId="{37424D29-BE6A-44D7-850A-B06899F6C1D6}" dt="2026-05-21T14:58:01.051" v="0" actId="13926"/>
      <pc:docMkLst>
        <pc:docMk/>
      </pc:docMkLst>
      <pc:sldChg chg="modSp mod">
        <pc:chgData name="Tammy Pankey" userId="89b84b47-0384-4d66-b56e-dc00ebdb68cf" providerId="ADAL" clId="{37424D29-BE6A-44D7-850A-B06899F6C1D6}" dt="2026-05-21T14:58:01.051" v="0" actId="13926"/>
        <pc:sldMkLst>
          <pc:docMk/>
          <pc:sldMk cId="2101830066" sldId="370"/>
        </pc:sldMkLst>
        <pc:spChg chg="mod">
          <ac:chgData name="Tammy Pankey" userId="89b84b47-0384-4d66-b56e-dc00ebdb68cf" providerId="ADAL" clId="{37424D29-BE6A-44D7-850A-B06899F6C1D6}" dt="2026-05-21T14:58:01.051" v="0" actId="13926"/>
          <ac:spMkLst>
            <pc:docMk/>
            <pc:sldMk cId="2101830066" sldId="370"/>
            <ac:spMk id="12" creationId="{35F02D77-A42C-19A8-AEF3-24B75F09ABAE}"/>
          </ac:spMkLst>
        </pc:spChg>
      </pc:sldChg>
    </pc:docChg>
  </pc:docChgLst>
  <pc:docChgLst>
    <pc:chgData name="Kate Sample" userId="ad24f2c8-db21-4b10-9534-7a98911ec180" providerId="ADAL" clId="{C9D5FCC2-313F-4ADF-852E-FBEE7C6548C8}"/>
    <pc:docChg chg="undo custSel addSld delSld modSld">
      <pc:chgData name="Kate Sample" userId="ad24f2c8-db21-4b10-9534-7a98911ec180" providerId="ADAL" clId="{C9D5FCC2-313F-4ADF-852E-FBEE7C6548C8}" dt="2026-05-20T17:03:51.525" v="1832"/>
      <pc:docMkLst>
        <pc:docMk/>
      </pc:docMkLst>
      <pc:sldChg chg="addSp delSp modSp mod">
        <pc:chgData name="Kate Sample" userId="ad24f2c8-db21-4b10-9534-7a98911ec180" providerId="ADAL" clId="{C9D5FCC2-313F-4ADF-852E-FBEE7C6548C8}" dt="2026-05-20T16:00:10.210" v="779" actId="1076"/>
        <pc:sldMkLst>
          <pc:docMk/>
          <pc:sldMk cId="3808710441" sldId="351"/>
        </pc:sldMkLst>
        <pc:spChg chg="mod">
          <ac:chgData name="Kate Sample" userId="ad24f2c8-db21-4b10-9534-7a98911ec180" providerId="ADAL" clId="{C9D5FCC2-313F-4ADF-852E-FBEE7C6548C8}" dt="2026-05-19T20:04:48.986" v="767" actId="108"/>
          <ac:spMkLst>
            <pc:docMk/>
            <pc:sldMk cId="3808710441" sldId="351"/>
            <ac:spMk id="4" creationId="{B1AECA09-9087-3467-5970-538C794362D5}"/>
          </ac:spMkLst>
        </pc:spChg>
        <pc:picChg chg="add mod">
          <ac:chgData name="Kate Sample" userId="ad24f2c8-db21-4b10-9534-7a98911ec180" providerId="ADAL" clId="{C9D5FCC2-313F-4ADF-852E-FBEE7C6548C8}" dt="2026-05-20T16:00:08.678" v="778" actId="1076"/>
          <ac:picMkLst>
            <pc:docMk/>
            <pc:sldMk cId="3808710441" sldId="351"/>
            <ac:picMk id="2" creationId="{9CB5B701-B6A5-ED38-673D-8627C79AB168}"/>
          </ac:picMkLst>
        </pc:picChg>
        <pc:picChg chg="add mod">
          <ac:chgData name="Kate Sample" userId="ad24f2c8-db21-4b10-9534-7a98911ec180" providerId="ADAL" clId="{C9D5FCC2-313F-4ADF-852E-FBEE7C6548C8}" dt="2026-05-20T16:00:10.210" v="779" actId="1076"/>
          <ac:picMkLst>
            <pc:docMk/>
            <pc:sldMk cId="3808710441" sldId="351"/>
            <ac:picMk id="7" creationId="{A35945D2-40F7-4D74-9DD1-9CF7896E426F}"/>
          </ac:picMkLst>
        </pc:picChg>
      </pc:sldChg>
      <pc:sldChg chg="addSp delSp modSp mod">
        <pc:chgData name="Kate Sample" userId="ad24f2c8-db21-4b10-9534-7a98911ec180" providerId="ADAL" clId="{C9D5FCC2-313F-4ADF-852E-FBEE7C6548C8}" dt="2026-05-20T17:03:51.525" v="1832"/>
        <pc:sldMkLst>
          <pc:docMk/>
          <pc:sldMk cId="256123547" sldId="364"/>
        </pc:sldMkLst>
        <pc:spChg chg="mod">
          <ac:chgData name="Kate Sample" userId="ad24f2c8-db21-4b10-9534-7a98911ec180" providerId="ADAL" clId="{C9D5FCC2-313F-4ADF-852E-FBEE7C6548C8}" dt="2026-05-14T18:05:34.051" v="16" actId="20577"/>
          <ac:spMkLst>
            <pc:docMk/>
            <pc:sldMk cId="256123547" sldId="364"/>
            <ac:spMk id="3" creationId="{D64FA471-E98C-ED2A-1281-4F243E53F63F}"/>
          </ac:spMkLst>
        </pc:spChg>
        <pc:spChg chg="mod">
          <ac:chgData name="Kate Sample" userId="ad24f2c8-db21-4b10-9534-7a98911ec180" providerId="ADAL" clId="{C9D5FCC2-313F-4ADF-852E-FBEE7C6548C8}" dt="2026-05-14T18:16:52.793" v="86" actId="14100"/>
          <ac:spMkLst>
            <pc:docMk/>
            <pc:sldMk cId="256123547" sldId="364"/>
            <ac:spMk id="4" creationId="{4668D0ED-3518-E03B-3576-FFED60CD0A5C}"/>
          </ac:spMkLst>
        </pc:spChg>
        <pc:spChg chg="mod">
          <ac:chgData name="Kate Sample" userId="ad24f2c8-db21-4b10-9534-7a98911ec180" providerId="ADAL" clId="{C9D5FCC2-313F-4ADF-852E-FBEE7C6548C8}" dt="2026-05-20T17:00:08.688" v="1831" actId="13926"/>
          <ac:spMkLst>
            <pc:docMk/>
            <pc:sldMk cId="256123547" sldId="364"/>
            <ac:spMk id="8" creationId="{364C2FC4-5AC2-963A-4655-EEB578DA40D4}"/>
          </ac:spMkLst>
        </pc:spChg>
        <pc:picChg chg="add mod">
          <ac:chgData name="Kate Sample" userId="ad24f2c8-db21-4b10-9534-7a98911ec180" providerId="ADAL" clId="{C9D5FCC2-313F-4ADF-852E-FBEE7C6548C8}" dt="2026-05-20T17:03:51.525" v="1832"/>
          <ac:picMkLst>
            <pc:docMk/>
            <pc:sldMk cId="256123547" sldId="364"/>
            <ac:picMk id="2" creationId="{D83A59DF-A32F-25FD-E135-BFAA351C7236}"/>
          </ac:picMkLst>
        </pc:picChg>
        <pc:picChg chg="add mod">
          <ac:chgData name="Kate Sample" userId="ad24f2c8-db21-4b10-9534-7a98911ec180" providerId="ADAL" clId="{C9D5FCC2-313F-4ADF-852E-FBEE7C6548C8}" dt="2026-05-20T17:03:51.525" v="1832"/>
          <ac:picMkLst>
            <pc:docMk/>
            <pc:sldMk cId="256123547" sldId="364"/>
            <ac:picMk id="5" creationId="{6213B37E-5EFD-E871-6BDF-93E5B4ABE126}"/>
          </ac:picMkLst>
        </pc:picChg>
      </pc:sldChg>
      <pc:sldChg chg="modNotesTx">
        <pc:chgData name="Kate Sample" userId="ad24f2c8-db21-4b10-9534-7a98911ec180" providerId="ADAL" clId="{C9D5FCC2-313F-4ADF-852E-FBEE7C6548C8}" dt="2026-05-14T18:17:18.740" v="124" actId="20577"/>
        <pc:sldMkLst>
          <pc:docMk/>
          <pc:sldMk cId="2765166337" sldId="365"/>
        </pc:sldMkLst>
      </pc:sldChg>
      <pc:sldChg chg="modNotesTx">
        <pc:chgData name="Kate Sample" userId="ad24f2c8-db21-4b10-9534-7a98911ec180" providerId="ADAL" clId="{C9D5FCC2-313F-4ADF-852E-FBEE7C6548C8}" dt="2026-05-20T16:02:28.873" v="795" actId="20577"/>
        <pc:sldMkLst>
          <pc:docMk/>
          <pc:sldMk cId="3954323910" sldId="366"/>
        </pc:sldMkLst>
      </pc:sldChg>
      <pc:sldChg chg="addSp delSp modSp mod modNotesTx">
        <pc:chgData name="Kate Sample" userId="ad24f2c8-db21-4b10-9534-7a98911ec180" providerId="ADAL" clId="{C9D5FCC2-313F-4ADF-852E-FBEE7C6548C8}" dt="2026-05-20T16:26:12.185" v="801" actId="1076"/>
        <pc:sldMkLst>
          <pc:docMk/>
          <pc:sldMk cId="539582672" sldId="367"/>
        </pc:sldMkLst>
        <pc:spChg chg="del mod">
          <ac:chgData name="Kate Sample" userId="ad24f2c8-db21-4b10-9534-7a98911ec180" providerId="ADAL" clId="{C9D5FCC2-313F-4ADF-852E-FBEE7C6548C8}" dt="2026-05-20T16:26:05.037" v="798" actId="478"/>
          <ac:spMkLst>
            <pc:docMk/>
            <pc:sldMk cId="539582672" sldId="367"/>
            <ac:spMk id="12" creationId="{92A8037C-2283-E266-A040-A9A0EC11A862}"/>
          </ac:spMkLst>
        </pc:spChg>
        <pc:spChg chg="mod">
          <ac:chgData name="Kate Sample" userId="ad24f2c8-db21-4b10-9534-7a98911ec180" providerId="ADAL" clId="{C9D5FCC2-313F-4ADF-852E-FBEE7C6548C8}" dt="2026-05-14T18:32:11.200" v="258" actId="14100"/>
          <ac:spMkLst>
            <pc:docMk/>
            <pc:sldMk cId="539582672" sldId="367"/>
            <ac:spMk id="13" creationId="{F6317587-F2DD-2677-8CF1-45B870EFF111}"/>
          </ac:spMkLst>
        </pc:spChg>
        <pc:picChg chg="add mod">
          <ac:chgData name="Kate Sample" userId="ad24f2c8-db21-4b10-9534-7a98911ec180" providerId="ADAL" clId="{C9D5FCC2-313F-4ADF-852E-FBEE7C6548C8}" dt="2026-05-20T16:26:08.033" v="799" actId="1076"/>
          <ac:picMkLst>
            <pc:docMk/>
            <pc:sldMk cId="539582672" sldId="367"/>
            <ac:picMk id="2" creationId="{657FBD55-2AD3-A6FD-1CCD-B5325E4F4614}"/>
          </ac:picMkLst>
        </pc:picChg>
        <pc:picChg chg="add mod">
          <ac:chgData name="Kate Sample" userId="ad24f2c8-db21-4b10-9534-7a98911ec180" providerId="ADAL" clId="{C9D5FCC2-313F-4ADF-852E-FBEE7C6548C8}" dt="2026-05-20T16:26:12.185" v="801" actId="1076"/>
          <ac:picMkLst>
            <pc:docMk/>
            <pc:sldMk cId="539582672" sldId="367"/>
            <ac:picMk id="3" creationId="{50F9F1C5-9423-6673-A9AA-9CC5AFC07DC5}"/>
          </ac:picMkLst>
        </pc:picChg>
        <pc:picChg chg="add mod">
          <ac:chgData name="Kate Sample" userId="ad24f2c8-db21-4b10-9534-7a98911ec180" providerId="ADAL" clId="{C9D5FCC2-313F-4ADF-852E-FBEE7C6548C8}" dt="2026-05-20T16:26:09.396" v="800" actId="1076"/>
          <ac:picMkLst>
            <pc:docMk/>
            <pc:sldMk cId="539582672" sldId="367"/>
            <ac:picMk id="4" creationId="{17427C5A-EDC6-8494-37FC-227405A2411E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0T16:53:07.889" v="1380" actId="113"/>
        <pc:sldMkLst>
          <pc:docMk/>
          <pc:sldMk cId="2101830066" sldId="370"/>
        </pc:sldMkLst>
        <pc:spChg chg="mod">
          <ac:chgData name="Kate Sample" userId="ad24f2c8-db21-4b10-9534-7a98911ec180" providerId="ADAL" clId="{C9D5FCC2-313F-4ADF-852E-FBEE7C6548C8}" dt="2026-05-20T16:44:07.937" v="855" actId="1076"/>
          <ac:spMkLst>
            <pc:docMk/>
            <pc:sldMk cId="2101830066" sldId="370"/>
            <ac:spMk id="6" creationId="{C1A1AA57-3643-40B4-E876-CA3F3BED6C4E}"/>
          </ac:spMkLst>
        </pc:spChg>
        <pc:spChg chg="mod">
          <ac:chgData name="Kate Sample" userId="ad24f2c8-db21-4b10-9534-7a98911ec180" providerId="ADAL" clId="{C9D5FCC2-313F-4ADF-852E-FBEE7C6548C8}" dt="2026-05-20T16:43:17.832" v="802" actId="13926"/>
          <ac:spMkLst>
            <pc:docMk/>
            <pc:sldMk cId="2101830066" sldId="370"/>
            <ac:spMk id="12" creationId="{35F02D77-A42C-19A8-AEF3-24B75F09ABAE}"/>
          </ac:spMkLst>
        </pc:spChg>
        <pc:spChg chg="mod">
          <ac:chgData name="Kate Sample" userId="ad24f2c8-db21-4b10-9534-7a98911ec180" providerId="ADAL" clId="{C9D5FCC2-313F-4ADF-852E-FBEE7C6548C8}" dt="2026-05-20T16:43:32.004" v="804" actId="20577"/>
          <ac:spMkLst>
            <pc:docMk/>
            <pc:sldMk cId="2101830066" sldId="370"/>
            <ac:spMk id="13" creationId="{22FE8A82-59D0-791E-9BD2-24F96B48CFB0}"/>
          </ac:spMkLst>
        </pc:spChg>
        <pc:picChg chg="add mod">
          <ac:chgData name="Kate Sample" userId="ad24f2c8-db21-4b10-9534-7a98911ec180" providerId="ADAL" clId="{C9D5FCC2-313F-4ADF-852E-FBEE7C6548C8}" dt="2026-05-14T19:24:00.584" v="692" actId="1076"/>
          <ac:picMkLst>
            <pc:docMk/>
            <pc:sldMk cId="2101830066" sldId="370"/>
            <ac:picMk id="4" creationId="{36D6A86E-881C-B508-4BD2-9CF13D023449}"/>
          </ac:picMkLst>
        </pc:picChg>
      </pc:sldChg>
      <pc:sldChg chg="delSp del mod">
        <pc:chgData name="Kate Sample" userId="ad24f2c8-db21-4b10-9534-7a98911ec180" providerId="ADAL" clId="{C9D5FCC2-313F-4ADF-852E-FBEE7C6548C8}" dt="2026-05-20T16:53:16.591" v="1381" actId="47"/>
        <pc:sldMkLst>
          <pc:docMk/>
          <pc:sldMk cId="803109312" sldId="372"/>
        </pc:sldMkLst>
        <pc:spChg chg="del">
          <ac:chgData name="Kate Sample" userId="ad24f2c8-db21-4b10-9534-7a98911ec180" providerId="ADAL" clId="{C9D5FCC2-313F-4ADF-852E-FBEE7C6548C8}" dt="2026-05-20T16:52:46.410" v="1365" actId="478"/>
          <ac:spMkLst>
            <pc:docMk/>
            <pc:sldMk cId="803109312" sldId="372"/>
            <ac:spMk id="7" creationId="{9A9C39D6-5214-3625-E052-FFD575267474}"/>
          </ac:spMkLst>
        </pc:spChg>
        <pc:spChg chg="del">
          <ac:chgData name="Kate Sample" userId="ad24f2c8-db21-4b10-9534-7a98911ec180" providerId="ADAL" clId="{C9D5FCC2-313F-4ADF-852E-FBEE7C6548C8}" dt="2026-05-20T16:52:47.657" v="1366" actId="478"/>
          <ac:spMkLst>
            <pc:docMk/>
            <pc:sldMk cId="803109312" sldId="372"/>
            <ac:spMk id="11" creationId="{52C56203-044B-C372-72C1-CA40CABF37FC}"/>
          </ac:spMkLst>
        </pc:spChg>
        <pc:picChg chg="del">
          <ac:chgData name="Kate Sample" userId="ad24f2c8-db21-4b10-9534-7a98911ec180" providerId="ADAL" clId="{C9D5FCC2-313F-4ADF-852E-FBEE7C6548C8}" dt="2026-05-20T16:52:44.334" v="1364" actId="478"/>
          <ac:picMkLst>
            <pc:docMk/>
            <pc:sldMk cId="803109312" sldId="372"/>
            <ac:picMk id="5" creationId="{4991F797-1A4C-373F-DCFC-5EE3BBC6FBB6}"/>
          </ac:picMkLst>
        </pc:picChg>
      </pc:sldChg>
      <pc:sldChg chg="modSp mod modNotesTx">
        <pc:chgData name="Kate Sample" userId="ad24f2c8-db21-4b10-9534-7a98911ec180" providerId="ADAL" clId="{C9D5FCC2-313F-4ADF-852E-FBEE7C6548C8}" dt="2026-05-20T16:55:50.915" v="1552" actId="20577"/>
        <pc:sldMkLst>
          <pc:docMk/>
          <pc:sldMk cId="3146650398" sldId="373"/>
        </pc:sldMkLst>
        <pc:spChg chg="mod">
          <ac:chgData name="Kate Sample" userId="ad24f2c8-db21-4b10-9534-7a98911ec180" providerId="ADAL" clId="{C9D5FCC2-313F-4ADF-852E-FBEE7C6548C8}" dt="2026-05-20T16:55:50.915" v="1552" actId="20577"/>
          <ac:spMkLst>
            <pc:docMk/>
            <pc:sldMk cId="3146650398" sldId="373"/>
            <ac:spMk id="5" creationId="{D88E99B0-1B26-1D8A-9806-59F760886E6D}"/>
          </ac:spMkLst>
        </pc:spChg>
      </pc:sldChg>
      <pc:sldChg chg="modNotesTx">
        <pc:chgData name="Kate Sample" userId="ad24f2c8-db21-4b10-9534-7a98911ec180" providerId="ADAL" clId="{C9D5FCC2-313F-4ADF-852E-FBEE7C6548C8}" dt="2026-05-20T16:56:56.806" v="1702" actId="20577"/>
        <pc:sldMkLst>
          <pc:docMk/>
          <pc:sldMk cId="2945481446" sldId="374"/>
        </pc:sldMkLst>
      </pc:sldChg>
      <pc:sldChg chg="modSp mod">
        <pc:chgData name="Kate Sample" userId="ad24f2c8-db21-4b10-9534-7a98911ec180" providerId="ADAL" clId="{C9D5FCC2-313F-4ADF-852E-FBEE7C6548C8}" dt="2026-05-14T18:30:43.268" v="169" actId="20577"/>
        <pc:sldMkLst>
          <pc:docMk/>
          <pc:sldMk cId="2073292343" sldId="377"/>
        </pc:sldMkLst>
        <pc:spChg chg="mod">
          <ac:chgData name="Kate Sample" userId="ad24f2c8-db21-4b10-9534-7a98911ec180" providerId="ADAL" clId="{C9D5FCC2-313F-4ADF-852E-FBEE7C6548C8}" dt="2026-05-14T18:30:21.498" v="159" actId="20577"/>
          <ac:spMkLst>
            <pc:docMk/>
            <pc:sldMk cId="2073292343" sldId="377"/>
            <ac:spMk id="3" creationId="{28B780E6-0E95-7CDA-E22C-2D09D891A4BE}"/>
          </ac:spMkLst>
        </pc:spChg>
        <pc:spChg chg="mod">
          <ac:chgData name="Kate Sample" userId="ad24f2c8-db21-4b10-9534-7a98911ec180" providerId="ADAL" clId="{C9D5FCC2-313F-4ADF-852E-FBEE7C6548C8}" dt="2026-05-14T18:30:34.181" v="164" actId="20577"/>
          <ac:spMkLst>
            <pc:docMk/>
            <pc:sldMk cId="2073292343" sldId="377"/>
            <ac:spMk id="9" creationId="{B30B3476-166B-BCBB-3D05-6F108F643C49}"/>
          </ac:spMkLst>
        </pc:spChg>
        <pc:spChg chg="mod">
          <ac:chgData name="Kate Sample" userId="ad24f2c8-db21-4b10-9534-7a98911ec180" providerId="ADAL" clId="{C9D5FCC2-313F-4ADF-852E-FBEE7C6548C8}" dt="2026-05-14T18:30:43.268" v="169" actId="20577"/>
          <ac:spMkLst>
            <pc:docMk/>
            <pc:sldMk cId="2073292343" sldId="377"/>
            <ac:spMk id="14" creationId="{E5960E50-459A-709D-4E33-2897DE9DBB12}"/>
          </ac:spMkLst>
        </pc:spChg>
      </pc:sldChg>
      <pc:sldChg chg="modSp mod">
        <pc:chgData name="Kate Sample" userId="ad24f2c8-db21-4b10-9534-7a98911ec180" providerId="ADAL" clId="{C9D5FCC2-313F-4ADF-852E-FBEE7C6548C8}" dt="2026-05-14T19:13:43.220" v="647" actId="20577"/>
        <pc:sldMkLst>
          <pc:docMk/>
          <pc:sldMk cId="872853" sldId="378"/>
        </pc:sldMkLst>
        <pc:spChg chg="mod">
          <ac:chgData name="Kate Sample" userId="ad24f2c8-db21-4b10-9534-7a98911ec180" providerId="ADAL" clId="{C9D5FCC2-313F-4ADF-852E-FBEE7C6548C8}" dt="2026-05-14T19:13:21.163" v="641" actId="20577"/>
          <ac:spMkLst>
            <pc:docMk/>
            <pc:sldMk cId="872853" sldId="378"/>
            <ac:spMk id="3" creationId="{E72CBA98-B683-A40C-327A-96387633441C}"/>
          </ac:spMkLst>
        </pc:spChg>
        <pc:spChg chg="mod">
          <ac:chgData name="Kate Sample" userId="ad24f2c8-db21-4b10-9534-7a98911ec180" providerId="ADAL" clId="{C9D5FCC2-313F-4ADF-852E-FBEE7C6548C8}" dt="2026-05-14T19:13:33.006" v="644" actId="20577"/>
          <ac:spMkLst>
            <pc:docMk/>
            <pc:sldMk cId="872853" sldId="378"/>
            <ac:spMk id="9" creationId="{2F811BF5-472C-912F-515D-9FBC8DE84ADA}"/>
          </ac:spMkLst>
        </pc:spChg>
        <pc:spChg chg="mod">
          <ac:chgData name="Kate Sample" userId="ad24f2c8-db21-4b10-9534-7a98911ec180" providerId="ADAL" clId="{C9D5FCC2-313F-4ADF-852E-FBEE7C6548C8}" dt="2026-05-14T19:13:43.220" v="647" actId="20577"/>
          <ac:spMkLst>
            <pc:docMk/>
            <pc:sldMk cId="872853" sldId="378"/>
            <ac:spMk id="14" creationId="{9D2288FF-EDAA-F475-E9DD-242937F22A66}"/>
          </ac:spMkLst>
        </pc:spChg>
      </pc:sldChg>
      <pc:sldChg chg="delSp modSp mod">
        <pc:chgData name="Kate Sample" userId="ad24f2c8-db21-4b10-9534-7a98911ec180" providerId="ADAL" clId="{C9D5FCC2-313F-4ADF-852E-FBEE7C6548C8}" dt="2026-05-14T18:43:33.300" v="633" actId="14100"/>
        <pc:sldMkLst>
          <pc:docMk/>
          <pc:sldMk cId="3485040613" sldId="379"/>
        </pc:sldMkLst>
        <pc:spChg chg="mod">
          <ac:chgData name="Kate Sample" userId="ad24f2c8-db21-4b10-9534-7a98911ec180" providerId="ADAL" clId="{C9D5FCC2-313F-4ADF-852E-FBEE7C6548C8}" dt="2026-05-14T18:43:33.300" v="633" actId="14100"/>
          <ac:spMkLst>
            <pc:docMk/>
            <pc:sldMk cId="3485040613" sldId="379"/>
            <ac:spMk id="5" creationId="{5A748E2E-6AD6-D753-563F-BC98C5917D65}"/>
          </ac:spMkLst>
        </pc:spChg>
        <pc:spChg chg="mod">
          <ac:chgData name="Kate Sample" userId="ad24f2c8-db21-4b10-9534-7a98911ec180" providerId="ADAL" clId="{C9D5FCC2-313F-4ADF-852E-FBEE7C6548C8}" dt="2026-05-14T18:32:54.027" v="306" actId="20577"/>
          <ac:spMkLst>
            <pc:docMk/>
            <pc:sldMk cId="3485040613" sldId="379"/>
            <ac:spMk id="13" creationId="{824FAC42-4C5E-CD18-9CC0-2ECA8426EDA8}"/>
          </ac:spMkLst>
        </pc:spChg>
      </pc:sldChg>
      <pc:sldChg chg="addSp delSp modSp mod">
        <pc:chgData name="Kate Sample" userId="ad24f2c8-db21-4b10-9534-7a98911ec180" providerId="ADAL" clId="{C9D5FCC2-313F-4ADF-852E-FBEE7C6548C8}" dt="2026-05-14T18:42:47.854" v="631" actId="1076"/>
        <pc:sldMkLst>
          <pc:docMk/>
          <pc:sldMk cId="256300973" sldId="380"/>
        </pc:sldMkLst>
        <pc:spChg chg="mod">
          <ac:chgData name="Kate Sample" userId="ad24f2c8-db21-4b10-9534-7a98911ec180" providerId="ADAL" clId="{C9D5FCC2-313F-4ADF-852E-FBEE7C6548C8}" dt="2026-05-14T18:37:03.397" v="566" actId="20577"/>
          <ac:spMkLst>
            <pc:docMk/>
            <pc:sldMk cId="256300973" sldId="380"/>
            <ac:spMk id="5" creationId="{F1EE8292-5DEA-4B04-2D97-108A06B20AAF}"/>
          </ac:spMkLst>
        </pc:spChg>
        <pc:spChg chg="mod">
          <ac:chgData name="Kate Sample" userId="ad24f2c8-db21-4b10-9534-7a98911ec180" providerId="ADAL" clId="{C9D5FCC2-313F-4ADF-852E-FBEE7C6548C8}" dt="2026-05-14T18:36:51.108" v="540" actId="20577"/>
          <ac:spMkLst>
            <pc:docMk/>
            <pc:sldMk cId="256300973" sldId="380"/>
            <ac:spMk id="13" creationId="{DC0F0527-ABEC-7051-611A-7455C3772D7D}"/>
          </ac:spMkLst>
        </pc:spChg>
        <pc:picChg chg="add mod">
          <ac:chgData name="Kate Sample" userId="ad24f2c8-db21-4b10-9534-7a98911ec180" providerId="ADAL" clId="{C9D5FCC2-313F-4ADF-852E-FBEE7C6548C8}" dt="2026-05-14T18:42:42.674" v="628" actId="1076"/>
          <ac:picMkLst>
            <pc:docMk/>
            <pc:sldMk cId="256300973" sldId="380"/>
            <ac:picMk id="6" creationId="{259E0EA9-5118-CFFD-68FD-0FEB010FDDE7}"/>
          </ac:picMkLst>
        </pc:picChg>
        <pc:picChg chg="add mod">
          <ac:chgData name="Kate Sample" userId="ad24f2c8-db21-4b10-9534-7a98911ec180" providerId="ADAL" clId="{C9D5FCC2-313F-4ADF-852E-FBEE7C6548C8}" dt="2026-05-14T18:42:47.854" v="631" actId="1076"/>
          <ac:picMkLst>
            <pc:docMk/>
            <pc:sldMk cId="256300973" sldId="380"/>
            <ac:picMk id="11" creationId="{89BEF453-0494-A58D-F194-49C1A48A44A4}"/>
          </ac:picMkLst>
        </pc:picChg>
        <pc:picChg chg="add mod">
          <ac:chgData name="Kate Sample" userId="ad24f2c8-db21-4b10-9534-7a98911ec180" providerId="ADAL" clId="{C9D5FCC2-313F-4ADF-852E-FBEE7C6548C8}" dt="2026-05-14T18:42:43.919" v="629" actId="1076"/>
          <ac:picMkLst>
            <pc:docMk/>
            <pc:sldMk cId="256300973" sldId="380"/>
            <ac:picMk id="14" creationId="{131F2045-2C1C-CEBB-4B04-CD5AAB554C5C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0T16:53:04.445" v="1379" actId="113"/>
        <pc:sldMkLst>
          <pc:docMk/>
          <pc:sldMk cId="1419521315" sldId="381"/>
        </pc:sldMkLst>
        <pc:spChg chg="mod">
          <ac:chgData name="Kate Sample" userId="ad24f2c8-db21-4b10-9534-7a98911ec180" providerId="ADAL" clId="{C9D5FCC2-313F-4ADF-852E-FBEE7C6548C8}" dt="2026-05-20T16:52:53.671" v="1368"/>
          <ac:spMkLst>
            <pc:docMk/>
            <pc:sldMk cId="1419521315" sldId="381"/>
            <ac:spMk id="4" creationId="{A897C6A8-FA51-E5DE-0D01-2A4EBBEC39AB}"/>
          </ac:spMkLst>
        </pc:spChg>
        <pc:spChg chg="mod">
          <ac:chgData name="Kate Sample" userId="ad24f2c8-db21-4b10-9534-7a98911ec180" providerId="ADAL" clId="{C9D5FCC2-313F-4ADF-852E-FBEE7C6548C8}" dt="2026-05-20T16:50:17.806" v="1344" actId="20577"/>
          <ac:spMkLst>
            <pc:docMk/>
            <pc:sldMk cId="1419521315" sldId="381"/>
            <ac:spMk id="6" creationId="{23C64CB5-912A-0C07-3D85-7EE11D22B5E2}"/>
          </ac:spMkLst>
        </pc:spChg>
        <pc:spChg chg="mod">
          <ac:chgData name="Kate Sample" userId="ad24f2c8-db21-4b10-9534-7a98911ec180" providerId="ADAL" clId="{C9D5FCC2-313F-4ADF-852E-FBEE7C6548C8}" dt="2026-05-20T16:52:59.315" v="1369"/>
          <ac:spMkLst>
            <pc:docMk/>
            <pc:sldMk cId="1419521315" sldId="381"/>
            <ac:spMk id="10" creationId="{ED0748D7-313D-C7FE-B0C9-4D2C45903AD5}"/>
          </ac:spMkLst>
        </pc:spChg>
        <pc:spChg chg="del">
          <ac:chgData name="Kate Sample" userId="ad24f2c8-db21-4b10-9534-7a98911ec180" providerId="ADAL" clId="{C9D5FCC2-313F-4ADF-852E-FBEE7C6548C8}" dt="2026-05-20T16:48:45.441" v="1151" actId="478"/>
          <ac:spMkLst>
            <pc:docMk/>
            <pc:sldMk cId="1419521315" sldId="381"/>
            <ac:spMk id="12" creationId="{D2A72750-CACC-99F7-6406-90F2ED82C2AF}"/>
          </ac:spMkLst>
        </pc:spChg>
        <pc:spChg chg="mod">
          <ac:chgData name="Kate Sample" userId="ad24f2c8-db21-4b10-9534-7a98911ec180" providerId="ADAL" clId="{C9D5FCC2-313F-4ADF-852E-FBEE7C6548C8}" dt="2026-05-20T16:48:50.554" v="1153" actId="1076"/>
          <ac:spMkLst>
            <pc:docMk/>
            <pc:sldMk cId="1419521315" sldId="381"/>
            <ac:spMk id="13" creationId="{10225F38-581E-FA92-2D66-439E1897E222}"/>
          </ac:spMkLst>
        </pc:spChg>
        <pc:grpChg chg="add mod">
          <ac:chgData name="Kate Sample" userId="ad24f2c8-db21-4b10-9534-7a98911ec180" providerId="ADAL" clId="{C9D5FCC2-313F-4ADF-852E-FBEE7C6548C8}" dt="2026-05-20T16:52:53.671" v="1368"/>
          <ac:grpSpMkLst>
            <pc:docMk/>
            <pc:sldMk cId="1419521315" sldId="381"/>
            <ac:grpSpMk id="2" creationId="{F10239F6-CFBA-58CC-4E52-DB610014FBE9}"/>
          </ac:grpSpMkLst>
        </pc:grpChg>
        <pc:grpChg chg="del">
          <ac:chgData name="Kate Sample" userId="ad24f2c8-db21-4b10-9534-7a98911ec180" providerId="ADAL" clId="{C9D5FCC2-313F-4ADF-852E-FBEE7C6548C8}" dt="2026-05-20T16:52:53.404" v="1367" actId="478"/>
          <ac:grpSpMkLst>
            <pc:docMk/>
            <pc:sldMk cId="1419521315" sldId="381"/>
            <ac:grpSpMk id="19" creationId="{E335F541-662F-C367-5627-C6946E9AF92F}"/>
          </ac:grpSpMkLst>
        </pc:grpChg>
        <pc:picChg chg="del">
          <ac:chgData name="Kate Sample" userId="ad24f2c8-db21-4b10-9534-7a98911ec180" providerId="ADAL" clId="{C9D5FCC2-313F-4ADF-852E-FBEE7C6548C8}" dt="2026-05-20T16:46:43.940" v="1054" actId="478"/>
          <ac:picMkLst>
            <pc:docMk/>
            <pc:sldMk cId="1419521315" sldId="381"/>
            <ac:picMk id="3" creationId="{C84461C6-EB69-0696-48C0-101B8DCA5A5D}"/>
          </ac:picMkLst>
        </pc:picChg>
        <pc:picChg chg="mod">
          <ac:chgData name="Kate Sample" userId="ad24f2c8-db21-4b10-9534-7a98911ec180" providerId="ADAL" clId="{C9D5FCC2-313F-4ADF-852E-FBEE7C6548C8}" dt="2026-05-20T16:52:53.671" v="1368"/>
          <ac:picMkLst>
            <pc:docMk/>
            <pc:sldMk cId="1419521315" sldId="381"/>
            <ac:picMk id="5" creationId="{35DB927F-DBFF-FD1B-DBCD-E7B96D67B091}"/>
          </ac:picMkLst>
        </pc:picChg>
      </pc:sldChg>
      <pc:sldChg chg="add">
        <pc:chgData name="Kate Sample" userId="ad24f2c8-db21-4b10-9534-7a98911ec180" providerId="ADAL" clId="{C9D5FCC2-313F-4ADF-852E-FBEE7C6548C8}" dt="2026-05-14T18:06:14.448" v="21"/>
        <pc:sldMkLst>
          <pc:docMk/>
          <pc:sldMk cId="3194205758" sldId="383"/>
        </pc:sldMkLst>
      </pc:sldChg>
      <pc:sldMasterChg chg="delSldLayout">
        <pc:chgData name="Kate Sample" userId="ad24f2c8-db21-4b10-9534-7a98911ec180" providerId="ADAL" clId="{C9D5FCC2-313F-4ADF-852E-FBEE7C6548C8}" dt="2026-05-14T18:05:53.732" v="19" actId="47"/>
        <pc:sldMasterMkLst>
          <pc:docMk/>
          <pc:sldMasterMk cId="3793671017" sldId="2147483701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amily.gonoodle.com/activities/clean-up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ZJFk87ZsHn0" TargetMode="External"/><Relationship Id="rId4" Type="http://schemas.openxmlformats.org/officeDocument/2006/relationships/hyperlink" Target="https://www.youtubekids.com/watch?v=ZJFk87ZsHn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4E0EC-9064-DABA-14D5-E657E63CF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23700A-4F10-99AF-CFBD-572F1E111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3091E-1206-A8DB-AFD3-7436B7DE1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B79F0-D5F5-566F-48CE-33EECC187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289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C17D-9CBB-E192-63EF-0F6BDE934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93FB2-2EFE-8B45-9BFD-7E7249845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2158C-2F04-15F4-08D0-B2E90F65F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2 Tasks 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 the Explore mat on a flat surface.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 at the mat and decide with your team where each of the animals might live. 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a story with your team about one of the animals.</a:t>
            </a:r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team can build on the Explore Mat during any of the sessions. 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also use the back of the box to create a more immersive play experience. 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 the team to explain why they chose a specific area of the mat for their animal to live. 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no wrong ways to design a new animal. Have the team be as creative as they want when building.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85E38-7709-A3CF-21EB-2D2351DC9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220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A719F-D67F-EDA5-3F06-F87CEC8A8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EEEC5A-9691-86BE-9C3B-8BFC39F03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74B448-9956-2FFF-F02C-63DF44B33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Challenge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one of the animals you built by swapping its pieces with other animals’ pieces. 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about where this new kind of animal would live on the mat. 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a story about the new kind of animal you created. 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would you call this animal?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it like to eat? 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does it move?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it friendly to other animals? 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Label the mat to show where this animal would live.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team can build on the Explore Mat during any of the sessions. 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also use the back of the box to create a more immersive play experience. 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 the team to explain why they chose a specific area of the mat for their animal to live. </a:t>
            </a:r>
          </a:p>
          <a:p>
            <a:pPr marL="171450" indent="-171450" rtl="0" fontAlgn="base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no wrong ways to design a new animal. Have the team be as creative as they want when building.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6FCF6-F795-F72D-96B9-87D8589487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6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A140-AF91-2997-4205-A678931D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DEDC30-4ED5-EB11-0D44-201646C92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16A4B-9A18-2E66-E777-E5DBD889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</a:t>
            </a:r>
          </a:p>
          <a:p>
            <a:r>
              <a:rPr lang="en-US" dirty="0">
                <a:ea typeface="Calibri"/>
                <a:cs typeface="Calibri"/>
              </a:rPr>
              <a:t>Have the team share with the whole room: </a:t>
            </a:r>
            <a:endParaRPr lang="en-US" dirty="0"/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Talk about the animals.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Share what they learned the different parts of animals and where they live in their Engineering Notebooks.</a:t>
            </a:r>
          </a:p>
          <a:p>
            <a:pPr marL="0" indent="0">
              <a:buFont typeface="Calibri,Sans-Serif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0211E-DFAF-706B-3A41-D4BBDE0C9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641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15D4-2CDE-DB34-EFD7-E4BBD199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D31E8-6CC0-B3CF-739F-F3CA0CD02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E8F13-4F6A-B804-C6B0-104D7FFC3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Cleanup Pointers</a:t>
            </a:r>
            <a:endParaRPr lang="en-US" dirty="0"/>
          </a:p>
          <a:p>
            <a:r>
              <a:rPr lang="en-US" dirty="0"/>
              <a:t>• Fold the mat and store it to keep it from being damaged. </a:t>
            </a:r>
          </a:p>
          <a:p>
            <a:r>
              <a:rPr lang="en-US" dirty="0"/>
              <a:t>• The animal models can be restored to their original design or kept in their new form</a:t>
            </a:r>
          </a:p>
          <a:p>
            <a:r>
              <a:rPr lang="en-US" dirty="0"/>
              <a:t>Charge your LEGO Education set for the next session.</a:t>
            </a:r>
          </a:p>
          <a:p>
            <a:endParaRPr lang="en-US" dirty="0"/>
          </a:p>
          <a:p>
            <a:r>
              <a:rPr lang="en-US" dirty="0"/>
              <a:t>You may wish to play a video or song during clean up time Link on </a:t>
            </a:r>
          </a:p>
          <a:p>
            <a:r>
              <a:rPr lang="en-US" dirty="0" err="1"/>
              <a:t>GoNoodle</a:t>
            </a:r>
            <a:r>
              <a:rPr lang="en-US" dirty="0"/>
              <a:t>:. </a:t>
            </a:r>
            <a:r>
              <a:rPr lang="en-US" dirty="0">
                <a:hlinkClick r:id="rId3"/>
              </a:rPr>
              <a:t>https://family.gonoodle.com/activities/clean-up</a:t>
            </a:r>
            <a:endParaRPr lang="en-US" dirty="0"/>
          </a:p>
          <a:p>
            <a:r>
              <a:rPr lang="en-US" dirty="0"/>
              <a:t>Link on YouTube Kids: </a:t>
            </a:r>
            <a:r>
              <a:rPr lang="en-US" dirty="0">
                <a:hlinkClick r:id="rId4"/>
              </a:rPr>
              <a:t>https://www.youtubekids.com/watch?v=ZJFk87ZsHn0</a:t>
            </a:r>
            <a:r>
              <a:rPr lang="en-US" dirty="0"/>
              <a:t> </a:t>
            </a:r>
          </a:p>
          <a:p>
            <a:r>
              <a:rPr lang="en-US" dirty="0"/>
              <a:t>Link on </a:t>
            </a:r>
            <a:r>
              <a:rPr lang="en-US" dirty="0" err="1"/>
              <a:t>Youtube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https://youtu.be/ZJFk87ZsHn0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01E27-09DD-9C81-64CF-550C7774B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1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5831-0DF7-EC4E-F761-C43989A96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147BF-847D-D09D-51FA-D5E12378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E01B6-1E4B-5BE1-4F93-FEC503CD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Discuss with students the term biodiversity &amp; habitat and review what wildlife biologists do. 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 panose="02000503000000020004"/>
              </a:rPr>
              <a:t>​</a:t>
            </a:r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96C1-8F2D-2AC7-44FB-7FFD67594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2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FB86-EAC4-3E01-B14F-77339467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167D8-71DC-0AFC-BEE5-4B5210C94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9728C2-F386-0302-FEFA-B6F42969E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06BCF-4F8C-FF5F-6408-6E10116DC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71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59B8-00A0-2821-465F-A4F6B6374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B0D54-1EEA-B249-EBF8-DF12FEDE1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7C3C16-55F9-53F1-C479-B7CEE0D6C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96FA7-CC38-DE3A-A14D-FEC53D706C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336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5E8A-84F1-D69E-39EB-0D91F72C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36725-8D4E-4CA0-1524-CB9CE2462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B9960-FB01-0BE5-E63E-D570D675F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– </a:t>
            </a:r>
            <a:r>
              <a:rPr lang="en-US" b="1" dirty="0"/>
              <a:t>Make an Impact </a:t>
            </a:r>
            <a:r>
              <a:rPr lang="en-US" i="1" dirty="0"/>
              <a:t>(5-10 minutes)</a:t>
            </a:r>
            <a:endParaRPr lang="en-US" dirty="0"/>
          </a:p>
          <a:p>
            <a:r>
              <a:rPr lang="en-US" dirty="0"/>
              <a:t>• Introduce the </a:t>
            </a:r>
            <a:r>
              <a:rPr lang="en-US" i="1" dirty="0"/>
              <a:t>FIRST</a:t>
            </a:r>
            <a:r>
              <a:rPr lang="en-US" dirty="0"/>
              <a:t>® Core Values. </a:t>
            </a:r>
          </a:p>
          <a:p>
            <a:r>
              <a:rPr lang="en-US" dirty="0"/>
              <a:t>• Read the definition for </a:t>
            </a:r>
            <a:r>
              <a:rPr lang="en-US" b="1" dirty="0"/>
              <a:t>impact </a:t>
            </a:r>
            <a:r>
              <a:rPr lang="en-US" dirty="0"/>
              <a:t>to the team. </a:t>
            </a:r>
            <a:r>
              <a:rPr lang="en-US" i="1" dirty="0"/>
              <a:t>(see TMG page 5)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Talk about what </a:t>
            </a:r>
            <a:r>
              <a:rPr lang="en-US" b="1" dirty="0"/>
              <a:t>impact </a:t>
            </a:r>
            <a:r>
              <a:rPr lang="en-US" dirty="0"/>
              <a:t>is. Have the team provide examples of this Core Value.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Have everyone draw a picture of an example of </a:t>
            </a:r>
            <a:r>
              <a:rPr lang="en-US" b="1" dirty="0"/>
              <a:t>impact </a:t>
            </a:r>
            <a:r>
              <a:rPr lang="en-US" dirty="0"/>
              <a:t>on the Core Values page in their </a:t>
            </a:r>
            <a:r>
              <a:rPr lang="en-US" i="1" dirty="0"/>
              <a:t>Engineering Notebook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F069A-56CC-575A-AEA0-BAB3A02D5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668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4559-2959-459E-C70E-6168E783B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527240-0E3C-051C-F366-A5131ABF4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53ECD-28F5-DAB4-ECF5-2460F42C0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Use book 2 and bags 4-6 to build the animals in the Explore Set.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to your team about the animals you built.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Can you describe them?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What makes them different from each other?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to your team about where these animals live in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Label the parts of the animals below in your </a:t>
            </a:r>
            <a:r>
              <a:rPr lang="en-US" i="1" dirty="0"/>
              <a:t>Engineering Notebook</a:t>
            </a:r>
            <a:r>
              <a:rPr lang="en-US" dirty="0"/>
              <a:t>.</a:t>
            </a:r>
          </a:p>
          <a:p>
            <a:pPr marL="171450" indent="-171450">
              <a:buFont typeface="Calibri"/>
              <a:buChar char="-"/>
            </a:pPr>
            <a:endParaRPr lang="en-US" b="1" dirty="0"/>
          </a:p>
          <a:p>
            <a:pPr marL="0" indent="0">
              <a:buFont typeface="Calibri"/>
              <a:buNone/>
            </a:pPr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 dirty="0"/>
              <a:t>Use bags 4-6 and book 2 to build the animals.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You could divide the team into pairs so each can build a different animal.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Lead a discussion about each of the animals and what makes them different. 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011BA-B1AE-CF04-F443-DCC05667F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29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B10E4-18AE-52EF-8EEA-520F5D2DC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8BBF0B-3987-A27E-CC82-927507319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3C353D-B9B4-AABD-DD73-BF1F72781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Use book 2 and bags 4-6 to build the animals in the Explore Set.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to your team about the animals you built.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Can you describe them?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What makes them different from each other?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to your team about where these animals live in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Label the parts of the animals below in your </a:t>
            </a:r>
            <a:r>
              <a:rPr lang="en-US" i="1" dirty="0"/>
              <a:t>Engineering Notebook</a:t>
            </a:r>
            <a:r>
              <a:rPr lang="en-US" dirty="0"/>
              <a:t>.</a:t>
            </a:r>
          </a:p>
          <a:p>
            <a:pPr marL="171450" indent="-171450">
              <a:buFont typeface="Calibri"/>
              <a:buChar char="-"/>
            </a:pPr>
            <a:endParaRPr lang="en-US" b="1" dirty="0"/>
          </a:p>
          <a:p>
            <a:pPr marL="0" indent="0">
              <a:buFont typeface="Calibri"/>
              <a:buNone/>
            </a:pPr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 dirty="0"/>
              <a:t>Use bags 4-6 and book 2 to build the animals.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You could divide the team into pairs so each can build a different animal.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Lead a discussion about each of the animals and what makes them different. 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D02A3-ECF3-BB10-5E80-8BBF2365CC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202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1027A-C763-2AFD-A8D6-C6A0E4E7F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C6B281-44FF-D10A-1125-A7CE3C7238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E8CFDA-61FB-1AB7-D38B-C78B8BC193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Use book 2 and bags 4-6 to build the animals in the Explore Set.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to your team about the animals you built.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Can you describe them?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What makes them different from each other?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to your team about where these animals live in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Label the parts of the animals below in your </a:t>
            </a:r>
            <a:r>
              <a:rPr lang="en-US" i="1" dirty="0"/>
              <a:t>Engineering Notebook</a:t>
            </a:r>
            <a:r>
              <a:rPr lang="en-US" dirty="0"/>
              <a:t>.</a:t>
            </a:r>
          </a:p>
          <a:p>
            <a:pPr marL="171450" indent="-171450">
              <a:buFont typeface="Calibri"/>
              <a:buChar char="-"/>
            </a:pPr>
            <a:endParaRPr lang="en-US" b="1" dirty="0"/>
          </a:p>
          <a:p>
            <a:pPr marL="0" indent="0">
              <a:buFont typeface="Calibri"/>
              <a:buNone/>
            </a:pPr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 dirty="0"/>
              <a:t>Use bags 4-6 and book 2 to build the animals.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You could divide the team into pairs so each can build a different animal.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Lead a discussion about each of the animals and what makes them different. 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2AAE9-95EA-5FDD-F1AE-1B2E823E1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912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81D1D-90E3-563F-B61E-9DB3BE56C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88351B-36A4-CBC5-FFFC-1CCB949D4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0E4BA7-8FEB-0735-5B56-7C18DC37F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35F08-BFFF-4C5B-E122-8499E7D840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73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989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30791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80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21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927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8037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22023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91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50870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21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86781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80331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79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2.sv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2.sv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B2E6-100D-BD05-9B11-FBD6DE921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D64FA471-E98C-ED2A-1281-4F243E53F63F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5888639" cy="1371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SESSION 2</a:t>
            </a:r>
            <a:endParaRPr lang="en-US" sz="4800" spc="250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3600" b="0" spc="250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Creature Creators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668D0ED-3518-E03B-3576-FFED60CD0A5C}"/>
              </a:ext>
            </a:extLst>
          </p:cNvPr>
          <p:cNvSpPr txBox="1">
            <a:spLocks/>
          </p:cNvSpPr>
          <p:nvPr/>
        </p:nvSpPr>
        <p:spPr>
          <a:xfrm>
            <a:off x="7794640" y="2150918"/>
            <a:ext cx="4261981" cy="23091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I can work with my team to build the animals from the Explore Set.</a:t>
            </a:r>
            <a:endParaRPr lang="en-US" dirty="0">
              <a:solidFill>
                <a:schemeClr val="bg1"/>
              </a:solidFill>
              <a:effectLst>
                <a:outerShdw dist="56557" dir="8100000" algn="tr" rotWithShape="0">
                  <a:srgbClr val="482166"/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I can work with my team to create new animals.</a:t>
            </a:r>
            <a:endParaRPr lang="en-US" dirty="0">
              <a:solidFill>
                <a:schemeClr val="bg1"/>
              </a:solidFill>
              <a:effectLst>
                <a:outerShdw dist="56557" dir="8100000" algn="tr" rotWithShape="0">
                  <a:srgbClr val="482166"/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64C2FC4-5AC2-963A-4655-EEB578DA40D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Roboto"/>
                <a:ea typeface="Roboto"/>
                <a:cs typeface="Roboto"/>
              </a:rPr>
              <a:t>Students will build the different animal models and learn about their different body parts and where they live in the rainforest. </a:t>
            </a:r>
          </a:p>
        </p:txBody>
      </p:sp>
      <p:pic>
        <p:nvPicPr>
          <p:cNvPr id="2" name="Picture 1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83A59DF-A32F-25FD-E135-BFAA351C72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361" y="4352782"/>
            <a:ext cx="2659846" cy="2659846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6213B37E-5EFD-E871-6BDF-93E5B4ABE1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1729" y="5219727"/>
            <a:ext cx="3574102" cy="141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CF5F-F4BD-B2CA-BF36-8C3ADD437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D66F21E-D26D-2C50-71D0-F042A5278BE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982A070A-01EB-F6E3-9BE5-F010961B8FF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AAA9B81D-58D1-BBAA-2695-DAF450D1057B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2 Tasks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2FE8A82-59D0-791E-9BD2-24F96B48CFB0}"/>
              </a:ext>
            </a:extLst>
          </p:cNvPr>
          <p:cNvSpPr txBox="1">
            <a:spLocks/>
          </p:cNvSpPr>
          <p:nvPr/>
        </p:nvSpPr>
        <p:spPr>
          <a:xfrm>
            <a:off x="1897482" y="1645124"/>
            <a:ext cx="9596580" cy="11839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Look at the Explore mat. Talk about the different areas on the mat.</a:t>
            </a:r>
            <a:endParaRPr lang="en-US" dirty="0"/>
          </a:p>
          <a:p>
            <a:pPr marL="0" indent="0">
              <a:buNone/>
            </a:pPr>
            <a:endParaRPr lang="en-US" sz="48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F02D77-A42C-19A8-AEF3-24B75F09ABAE}"/>
              </a:ext>
            </a:extLst>
          </p:cNvPr>
          <p:cNvSpPr txBox="1"/>
          <p:nvPr/>
        </p:nvSpPr>
        <p:spPr>
          <a:xfrm>
            <a:off x="457200" y="4330666"/>
            <a:ext cx="151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Need…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085120-BAA9-E7B9-9C0D-95AA30B6FAF1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5FD03C-A581-915B-6B0A-768D47348F4A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Graphic 13" descr="Cheers outline">
              <a:extLst>
                <a:ext uri="{FF2B5EF4-FFF2-40B4-BE49-F238E27FC236}">
                  <a16:creationId xmlns:a16="http://schemas.microsoft.com/office/drawing/2014/main" id="{26791078-6BE6-E933-F48C-B5BA2F6130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1A1AA57-3643-40B4-E876-CA3F3BED6C4E}"/>
              </a:ext>
            </a:extLst>
          </p:cNvPr>
          <p:cNvSpPr txBox="1"/>
          <p:nvPr/>
        </p:nvSpPr>
        <p:spPr>
          <a:xfrm>
            <a:off x="7624706" y="2670154"/>
            <a:ext cx="386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Where would each animal live?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D6A86E-881C-B508-4BD2-9CF13D0234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2377" y="3711537"/>
            <a:ext cx="4304327" cy="21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30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01365-235F-0BB8-89A3-FF3C42145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074D3FE-DEFD-8393-F5EF-FE5B5F242222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8FDCBBC7-2E1E-7444-1C67-3F07509A91FA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ED0748D7-313D-C7FE-B0C9-4D2C45903AD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Challenge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0225F38-581E-FA92-2D66-439E1897E222}"/>
              </a:ext>
            </a:extLst>
          </p:cNvPr>
          <p:cNvSpPr txBox="1">
            <a:spLocks/>
          </p:cNvSpPr>
          <p:nvPr/>
        </p:nvSpPr>
        <p:spPr>
          <a:xfrm>
            <a:off x="1897482" y="1863488"/>
            <a:ext cx="9596580" cy="11839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Take apart your animal, trade some pieces with another animal to make a new animal.</a:t>
            </a:r>
            <a:endParaRPr lang="en-US" dirty="0"/>
          </a:p>
          <a:p>
            <a:pPr marL="0" indent="0">
              <a:buNone/>
            </a:pPr>
            <a:endParaRPr lang="en-US" sz="48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C64CB5-912A-0C07-3D85-7EE11D22B5E2}"/>
              </a:ext>
            </a:extLst>
          </p:cNvPr>
          <p:cNvSpPr txBox="1"/>
          <p:nvPr/>
        </p:nvSpPr>
        <p:spPr>
          <a:xfrm>
            <a:off x="1897481" y="3272287"/>
            <a:ext cx="97284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Where would this new animal live on the mat?</a:t>
            </a:r>
          </a:p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would you call this animal?</a:t>
            </a:r>
          </a:p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does it like to eat?</a:t>
            </a:r>
          </a:p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does it move? </a:t>
            </a:r>
          </a:p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 it friendly to other animals?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10239F6-CFBA-58CC-4E52-DB610014FBE9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897C6A8-FA51-E5DE-0D01-2A4EBBEC39A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Graphic 4" descr="Good Idea with solid fill">
              <a:extLst>
                <a:ext uri="{FF2B5EF4-FFF2-40B4-BE49-F238E27FC236}">
                  <a16:creationId xmlns:a16="http://schemas.microsoft.com/office/drawing/2014/main" id="{35DB927F-DBFF-FD1B-DBCD-E7B96D67B09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9521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DE1F5-08D3-E1DD-79AD-EA47598D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BD3DB4D-82D6-C400-0A0C-DE74214C4DB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7B637BE-7170-0BAF-CEF5-F39B0001AB4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C52D7204-81FB-E223-BDAB-1BE37BF21C9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Share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7C859D-C47C-4BE7-F843-70EB4463B116}"/>
              </a:ext>
            </a:extLst>
          </p:cNvPr>
          <p:cNvSpPr txBox="1">
            <a:spLocks/>
          </p:cNvSpPr>
          <p:nvPr/>
        </p:nvSpPr>
        <p:spPr>
          <a:xfrm>
            <a:off x="2006538" y="1358471"/>
            <a:ext cx="7656077" cy="7626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Share what you learned.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C597AD-02B0-9DF3-2134-B478110CA65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FBC70F-2E29-F6B3-74DB-FC42A47BCF7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89C65369-E430-F40F-63F4-DDFF5F3388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88E99B0-1B26-1D8A-9806-59F760886E6D}"/>
              </a:ext>
            </a:extLst>
          </p:cNvPr>
          <p:cNvSpPr txBox="1"/>
          <p:nvPr/>
        </p:nvSpPr>
        <p:spPr>
          <a:xfrm>
            <a:off x="612880" y="2546763"/>
            <a:ext cx="84628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was different about each animal?</a:t>
            </a:r>
          </a:p>
          <a:p>
            <a:endParaRPr lang="en-US" sz="36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Why do they live in different places?</a:t>
            </a:r>
          </a:p>
        </p:txBody>
      </p:sp>
      <p:pic>
        <p:nvPicPr>
          <p:cNvPr id="7" name="Picture 6" descr="A cartoon of a child in a wheelchair&#10;&#10;AI-generated content may be incorrect.">
            <a:extLst>
              <a:ext uri="{FF2B5EF4-FFF2-40B4-BE49-F238E27FC236}">
                <a16:creationId xmlns:a16="http://schemas.microsoft.com/office/drawing/2014/main" id="{900006BD-FC96-773D-BC4B-6CE022EFA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254" y="1284918"/>
            <a:ext cx="2703689" cy="46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50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EA06-4785-4683-B10D-7EFC044F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5E93F3A-56F8-1408-3933-860E39BDA881}"/>
              </a:ext>
            </a:extLst>
          </p:cNvPr>
          <p:cNvSpPr txBox="1">
            <a:spLocks/>
          </p:cNvSpPr>
          <p:nvPr/>
        </p:nvSpPr>
        <p:spPr>
          <a:xfrm>
            <a:off x="7544221" y="2876813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dist="56557" dir="8100000" algn="tr" rotWithShape="0">
                    <a:srgbClr val="147342"/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A2C1EF2C-49D2-B005-32BB-BDCFFCACC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81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3585E3AF-87CB-585F-FC04-91C26671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14" y="1342344"/>
            <a:ext cx="4758872" cy="320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6C8B6-A56F-4727-6520-83FD661DABF3}"/>
              </a:ext>
            </a:extLst>
          </p:cNvPr>
          <p:cNvSpPr txBox="1"/>
          <p:nvPr/>
        </p:nvSpPr>
        <p:spPr>
          <a:xfrm>
            <a:off x="1850159" y="5323541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7AE8D44-C609-23E2-C45F-34939D756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606" y="1070405"/>
            <a:ext cx="3474607" cy="34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0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B7C1-64D1-2EAF-1B08-6EDDDB89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467DC-3604-A28F-93F9-9218718B18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9684657" cy="776967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did we do last session?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8D82A1-5AA1-4A66-5171-D174717D1FB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87E96D1-BDA5-1C4C-1180-A289557F82B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637DD46-322C-EDCD-EE76-F06A1580BD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3A50B64-3413-2639-A493-DB3AF70F553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662D13-82DC-4A35-C25F-396F1029F2C5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Graphic 19" descr="Thought with solid fill">
              <a:extLst>
                <a:ext uri="{FF2B5EF4-FFF2-40B4-BE49-F238E27FC236}">
                  <a16:creationId xmlns:a16="http://schemas.microsoft.com/office/drawing/2014/main" id="{9A598D32-C96D-FEE7-B1AE-6FE9484E6A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248532A-A94B-A857-74A3-C25257C1FDA3}"/>
              </a:ext>
            </a:extLst>
          </p:cNvPr>
          <p:cNvGrpSpPr/>
          <p:nvPr/>
        </p:nvGrpSpPr>
        <p:grpSpPr>
          <a:xfrm>
            <a:off x="4547514" y="1870841"/>
            <a:ext cx="3640045" cy="4318233"/>
            <a:chOff x="4547514" y="2029534"/>
            <a:chExt cx="3506263" cy="4159540"/>
          </a:xfrm>
        </p:grpSpPr>
        <p:pic>
          <p:nvPicPr>
            <p:cNvPr id="8" name="Picture 7" descr="Cartoon a cartoon of a child&#10;&#10;AI-generated content may be incorrect.">
              <a:extLst>
                <a:ext uri="{FF2B5EF4-FFF2-40B4-BE49-F238E27FC236}">
                  <a16:creationId xmlns:a16="http://schemas.microsoft.com/office/drawing/2014/main" id="{47D48CAC-406B-34DA-A538-6B987FD85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900" y="2418990"/>
              <a:ext cx="1960877" cy="3770084"/>
            </a:xfrm>
            <a:prstGeom prst="rect">
              <a:avLst/>
            </a:prstGeom>
          </p:spPr>
        </p:pic>
        <p:pic>
          <p:nvPicPr>
            <p:cNvPr id="9" name="Picture 8" descr="A cartoon of a child holding a small object&#10;&#10;AI-generated content may be incorrect.">
              <a:extLst>
                <a:ext uri="{FF2B5EF4-FFF2-40B4-BE49-F238E27FC236}">
                  <a16:creationId xmlns:a16="http://schemas.microsoft.com/office/drawing/2014/main" id="{8E725205-43B5-925E-F437-E00D25AE4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7514" y="2029534"/>
              <a:ext cx="1559371" cy="415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16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896AA-CA3C-CCDF-7E2D-F51EBC986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EE1D6-F515-CF9E-6EE7-506CF145E51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FCE75E29-2DE5-33B5-FE72-F8955D7CBAC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50F0CCE0-54C5-C372-E3F0-98F882FD66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1AECA09-9087-3467-5970-538C794362D5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4921725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Camouflage:</a:t>
            </a:r>
            <a:r>
              <a:rPr lang="en-US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special way that animals use their colors, patterns, or body shapes to blend right into their surroundings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Behaviors:</a:t>
            </a:r>
            <a:r>
              <a:rPr lang="en-US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way an animal or plant acts or behaves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EE34B3-E959-04C6-8B3A-D2FD65E9592C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30AE543-82DB-F106-82C7-A34C31A12E0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F980E287-FF5A-C397-1D60-198735E572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2" name="Picture 1" descr="Male lion mane hiding camouflage | Free Photo - rawpixel">
            <a:extLst>
              <a:ext uri="{FF2B5EF4-FFF2-40B4-BE49-F238E27FC236}">
                <a16:creationId xmlns:a16="http://schemas.microsoft.com/office/drawing/2014/main" id="{9CB5B701-B6A5-ED38-673D-8627C79AB1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906" y="1086846"/>
            <a:ext cx="3740037" cy="2494605"/>
          </a:xfrm>
          <a:prstGeom prst="rect">
            <a:avLst/>
          </a:prstGeom>
        </p:spPr>
      </p:pic>
      <p:pic>
        <p:nvPicPr>
          <p:cNvPr id="7" name="Picture 6" descr="Flying and Cleaning - Bird Town Pennsylvania">
            <a:extLst>
              <a:ext uri="{FF2B5EF4-FFF2-40B4-BE49-F238E27FC236}">
                <a16:creationId xmlns:a16="http://schemas.microsoft.com/office/drawing/2014/main" id="{A35945D2-40F7-4D74-9DD1-9CF7896E42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906" y="3647384"/>
            <a:ext cx="3741177" cy="249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1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DC4FF-7078-ABFC-0D14-75FC0C47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780E6-0E95-7CDA-E22C-2D09D891A4B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100" y="1093874"/>
            <a:ext cx="7048616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colors and patterns do you notice on the animals?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16E39C1-003B-98F4-273E-AE591B18671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C2357C56-DAAD-962E-4BEC-D44B1CAB95B5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05608A5-C255-E7F1-7CFA-D98CAB18E5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Guiding Questions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8B70E2B9-0BBE-48C3-6447-3CDE88E4C5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30B3476-166B-BCBB-3D05-6F108F643C49}"/>
              </a:ext>
            </a:extLst>
          </p:cNvPr>
          <p:cNvSpPr txBox="1">
            <a:spLocks/>
          </p:cNvSpPr>
          <p:nvPr/>
        </p:nvSpPr>
        <p:spPr>
          <a:xfrm>
            <a:off x="1941286" y="2684009"/>
            <a:ext cx="7048616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 do the animal’s body parts help it survive in the rainforest?</a:t>
            </a:r>
          </a:p>
        </p:txBody>
      </p:sp>
      <p:pic>
        <p:nvPicPr>
          <p:cNvPr id="12" name="Graphic 11" descr="Badge Question Mark with solid fill">
            <a:extLst>
              <a:ext uri="{FF2B5EF4-FFF2-40B4-BE49-F238E27FC236}">
                <a16:creationId xmlns:a16="http://schemas.microsoft.com/office/drawing/2014/main" id="{AFC41730-5AA1-8D6C-9E77-1983F6E1A8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2641373"/>
            <a:ext cx="1485900" cy="148590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5960E50-459A-709D-4E33-2897DE9DBB12}"/>
              </a:ext>
            </a:extLst>
          </p:cNvPr>
          <p:cNvSpPr txBox="1">
            <a:spLocks/>
          </p:cNvSpPr>
          <p:nvPr/>
        </p:nvSpPr>
        <p:spPr>
          <a:xfrm>
            <a:off x="1941284" y="4522188"/>
            <a:ext cx="7048617" cy="131155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Where in the rainforest do these animals live?</a:t>
            </a:r>
          </a:p>
        </p:txBody>
      </p:sp>
      <p:pic>
        <p:nvPicPr>
          <p:cNvPr id="15" name="Graphic 14" descr="Badge Question Mark with solid fill">
            <a:extLst>
              <a:ext uri="{FF2B5EF4-FFF2-40B4-BE49-F238E27FC236}">
                <a16:creationId xmlns:a16="http://schemas.microsoft.com/office/drawing/2014/main" id="{776640E0-41F7-A49A-E586-E5DE07DD6C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199" y="4364945"/>
            <a:ext cx="1485900" cy="1485900"/>
          </a:xfrm>
          <a:prstGeom prst="rect">
            <a:avLst/>
          </a:prstGeom>
        </p:spPr>
      </p:pic>
      <p:pic>
        <p:nvPicPr>
          <p:cNvPr id="4" name="Picture 3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BC137521-0BE3-41EC-71E7-EE1A17BB9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2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D002-AED8-9ECA-CF9B-52291A75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1DF97E-071F-82C0-FA6A-6109356B057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475A74AF-4A61-46EF-137E-BF06B54F464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D662B63-F1E8-4E3F-B627-0F01A1D71C3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Introduction</a:t>
              </a:r>
              <a:endParaRPr lang="en-US" sz="3200" b="1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21EC649-EF5D-CFA1-30A9-0EB629DCE29D}"/>
              </a:ext>
            </a:extLst>
          </p:cNvPr>
          <p:cNvSpPr txBox="1">
            <a:spLocks/>
          </p:cNvSpPr>
          <p:nvPr/>
        </p:nvSpPr>
        <p:spPr>
          <a:xfrm>
            <a:off x="1970314" y="1161823"/>
            <a:ext cx="9737272" cy="114957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Can your team provide examples of how they have used impact?</a:t>
            </a:r>
            <a:r>
              <a:rPr lang="en-US" sz="4800" dirty="0">
                <a:solidFill>
                  <a:srgbClr val="0FB7D1"/>
                </a:solidFill>
                <a:ea typeface="+mn-lt"/>
                <a:cs typeface="+mn-lt"/>
              </a:rPr>
              <a:t> 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D55D80-CC89-6348-E7DC-8CAAD104EE6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A112C5-F00D-2B28-FD0F-1F14BBEEB0F6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97D5C2E2-0BB8-5E91-17FD-5924371183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pic>
        <p:nvPicPr>
          <p:cNvPr id="7" name="Picture 6" descr="A paper with green and white bubbles&#10;&#10;AI-generated content may be incorrect.">
            <a:extLst>
              <a:ext uri="{FF2B5EF4-FFF2-40B4-BE49-F238E27FC236}">
                <a16:creationId xmlns:a16="http://schemas.microsoft.com/office/drawing/2014/main" id="{8DC2E473-CAFD-AC62-8AB4-01B292150A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94" t="14546" r="2155" b="57811"/>
          <a:stretch/>
        </p:blipFill>
        <p:spPr>
          <a:xfrm>
            <a:off x="1480254" y="2438289"/>
            <a:ext cx="9253262" cy="36597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6080F9-B577-D417-56C9-63E1A0F4F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4606" y="2939846"/>
            <a:ext cx="1966452" cy="196645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1E4FB08-F375-73F2-EA60-DFB8AA8E4308}"/>
              </a:ext>
            </a:extLst>
          </p:cNvPr>
          <p:cNvSpPr txBox="1"/>
          <p:nvPr/>
        </p:nvSpPr>
        <p:spPr>
          <a:xfrm>
            <a:off x="3550099" y="2584502"/>
            <a:ext cx="6044302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We apply what we learn to improve our world.</a:t>
            </a:r>
          </a:p>
        </p:txBody>
      </p:sp>
    </p:spTree>
    <p:extLst>
      <p:ext uri="{BB962C8B-B14F-4D97-AF65-F5344CB8AC3E}">
        <p14:creationId xmlns:p14="http://schemas.microsoft.com/office/powerpoint/2010/main" val="3954323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E51D2-E78B-7B53-C497-B57C11E9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A983078-4FF7-FB66-389C-61424361036E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5758EE5B-4BB8-711D-81B6-B02EE395FC8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7FBEDFBF-A72C-3786-C959-96D66C34999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1 Tasks</a:t>
              </a:r>
              <a:endParaRPr lang="en-US" dirty="0"/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317587-F2DD-2677-8CF1-45B870EFF111}"/>
              </a:ext>
            </a:extLst>
          </p:cNvPr>
          <p:cNvSpPr txBox="1">
            <a:spLocks/>
          </p:cNvSpPr>
          <p:nvPr/>
        </p:nvSpPr>
        <p:spPr>
          <a:xfrm>
            <a:off x="1882779" y="2117487"/>
            <a:ext cx="9852021" cy="7083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Divide up into groups of two. Using Bags 4-6 and Book 2, build the animals.</a:t>
            </a:r>
            <a:endParaRPr lang="en-US" sz="44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indent="0">
              <a:buNone/>
            </a:pPr>
            <a:endParaRPr lang="en-US" sz="48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2FF947-C571-51A1-F29E-C7FEA8EAC00A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D1914DD-FDD2-C40E-1225-3FC1D8E6D25C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A5C2C50-0C06-F584-E9B6-F2F970FB72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57FBD55-2AD3-A6FD-1CCD-B5325E4F46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19" b="94272" l="5763" r="96610">
                        <a14:foregroundMark x1="8136" y1="9493" x2="8136" y2="9493"/>
                        <a14:foregroundMark x1="5763" y1="17021" x2="5763" y2="17021"/>
                        <a14:foregroundMark x1="10056" y1="4419" x2="10056" y2="4419"/>
                        <a14:foregroundMark x1="60226" y1="24714" x2="60226" y2="24714"/>
                        <a14:foregroundMark x1="55367" y1="28805" x2="51299" y2="36170"/>
                        <a14:foregroundMark x1="44407" y1="46154" x2="42938" y2="49591"/>
                        <a14:foregroundMark x1="51864" y1="39607" x2="50282" y2="41080"/>
                        <a14:foregroundMark x1="60565" y1="23568" x2="60565" y2="23568"/>
                        <a14:foregroundMark x1="60000" y1="26187" x2="62260" y2="27332"/>
                        <a14:foregroundMark x1="52316" y1="39116" x2="50056" y2="42062"/>
                        <a14:foregroundMark x1="50847" y1="37971" x2="43955" y2="47954"/>
                        <a14:foregroundMark x1="49266" y1="45499" x2="49266" y2="45499"/>
                        <a14:foregroundMark x1="43164" y1="40262" x2="43164" y2="40262"/>
                        <a14:foregroundMark x1="36271" y1="55810" x2="25989" y2="68412"/>
                        <a14:foregroundMark x1="17514" y1="66612" x2="17514" y2="66612"/>
                        <a14:foregroundMark x1="23164" y1="80687" x2="23164" y2="80687"/>
                        <a14:foregroundMark x1="14802" y1="90671" x2="22712" y2="84779"/>
                        <a14:foregroundMark x1="30621" y1="81833" x2="33672" y2="79869"/>
                        <a14:foregroundMark x1="15706" y1="92962" x2="16497" y2="94435"/>
                        <a14:foregroundMark x1="41017" y1="63175" x2="35706" y2="70376"/>
                        <a14:foregroundMark x1="92316" y1="62193" x2="92203" y2="64812"/>
                        <a14:foregroundMark x1="96610" y1="62520" x2="96610" y2="62520"/>
                        <a14:foregroundMark x1="18305" y1="19804" x2="18305" y2="19804"/>
                        <a14:foregroundMark x1="19096" y1="22586" x2="17514" y2="232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240" y="3590002"/>
            <a:ext cx="3008202" cy="20768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F9F1C5-9423-6673-A9AA-9CC5AFC07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5631" y="3693232"/>
            <a:ext cx="3230312" cy="20467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427C5A-EDC6-8494-37FC-227405A241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13" b="96123" l="3726" r="99760">
                        <a14:foregroundMark x1="7692" y1="8556" x2="7692" y2="8556"/>
                        <a14:foregroundMark x1="22716" y1="8556" x2="42548" y2="8556"/>
                        <a14:foregroundMark x1="52885" y1="9492" x2="55048" y2="8556"/>
                        <a14:foregroundMark x1="53726" y1="6150" x2="53726" y2="6150"/>
                        <a14:foregroundMark x1="46034" y1="6150" x2="46034" y2="6150"/>
                        <a14:foregroundMark x1="51563" y1="6150" x2="49880" y2="7620"/>
                        <a14:foregroundMark x1="48558" y1="7620" x2="43870" y2="7620"/>
                        <a14:foregroundMark x1="78245" y1="25401" x2="91587" y2="29144"/>
                        <a14:foregroundMark x1="93269" y1="39706" x2="96274" y2="44519"/>
                        <a14:foregroundMark x1="98918" y1="56016" x2="97596" y2="62166"/>
                        <a14:foregroundMark x1="74399" y1="92380" x2="70072" y2="96123"/>
                        <a14:foregroundMark x1="3846" y1="7620" x2="3846" y2="7620"/>
                        <a14:foregroundMark x1="5168" y1="10561" x2="5168" y2="10561"/>
                        <a14:foregroundMark x1="50240" y1="4813" x2="18870" y2="4813"/>
                        <a14:foregroundMark x1="70913" y1="21524" x2="97837" y2="42112"/>
                        <a14:foregroundMark x1="97837" y1="42112" x2="99760" y2="42513"/>
                        <a14:foregroundMark x1="98438" y1="61765" x2="89423" y2="20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1067" y="3290478"/>
            <a:ext cx="3172525" cy="285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8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31376-669E-EDA0-68FC-93160654B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66D8FC4-6E57-C258-D0B6-BAE49B45930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59915002-C54B-9E23-16CE-D247F7E00FA3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51224627-58C3-09FC-69DA-1B1A6E51E55C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1 Tasks</a:t>
              </a:r>
              <a:endParaRPr lang="en-US" dirty="0"/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24FAC42-4C5E-CD18-9CC0-2ECA8426EDA8}"/>
              </a:ext>
            </a:extLst>
          </p:cNvPr>
          <p:cNvSpPr txBox="1">
            <a:spLocks/>
          </p:cNvSpPr>
          <p:nvPr/>
        </p:nvSpPr>
        <p:spPr>
          <a:xfrm>
            <a:off x="1882779" y="1557928"/>
            <a:ext cx="9832971" cy="118871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do you notice about the animals you built?</a:t>
            </a:r>
            <a:endParaRPr lang="en-US" sz="44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indent="0">
              <a:buNone/>
            </a:pPr>
            <a:endParaRPr lang="en-US" sz="48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748E2E-6AD6-D753-563F-BC98C5917D65}"/>
              </a:ext>
            </a:extLst>
          </p:cNvPr>
          <p:cNvSpPr txBox="1"/>
          <p:nvPr/>
        </p:nvSpPr>
        <p:spPr>
          <a:xfrm>
            <a:off x="1882779" y="2592020"/>
            <a:ext cx="97431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Can you describe them?</a:t>
            </a:r>
          </a:p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makes them different from each other?</a:t>
            </a:r>
          </a:p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Where do these animals live in the rainforest?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2ABB36-52EB-2391-DB28-7F586409FF80}"/>
              </a:ext>
            </a:extLst>
          </p:cNvPr>
          <p:cNvGrpSpPr/>
          <p:nvPr/>
        </p:nvGrpSpPr>
        <p:grpSpPr>
          <a:xfrm>
            <a:off x="587828" y="1140761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35B1846-82B6-F08C-3969-850B5A57068F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 descr="Cheers outline">
              <a:extLst>
                <a:ext uri="{FF2B5EF4-FFF2-40B4-BE49-F238E27FC236}">
                  <a16:creationId xmlns:a16="http://schemas.microsoft.com/office/drawing/2014/main" id="{92BCB6CA-E3AA-05A0-D405-1C70F2C2AF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040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14E7-33AE-99E9-5097-0B4B547F2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174771C-DFB7-E4A1-CBD7-9E67D03995F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55160E80-DA42-3FB5-9EA2-DF16D49B79E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87AB7707-786D-DC9F-E3AF-058E6E994B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1 Tasks</a:t>
              </a:r>
              <a:endParaRPr lang="en-US" dirty="0"/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C0F0527-ABEC-7051-611A-7455C3772D7D}"/>
              </a:ext>
            </a:extLst>
          </p:cNvPr>
          <p:cNvSpPr txBox="1">
            <a:spLocks/>
          </p:cNvSpPr>
          <p:nvPr/>
        </p:nvSpPr>
        <p:spPr>
          <a:xfrm>
            <a:off x="1923459" y="1739789"/>
            <a:ext cx="9832971" cy="88014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Label the parts of the animals.</a:t>
            </a:r>
            <a:endParaRPr lang="en-US" sz="44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indent="0">
              <a:buNone/>
            </a:pPr>
            <a:endParaRPr lang="en-US" sz="48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B691631-6092-4BFB-0A59-11E1AC7A1E1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C89A13D-3583-13DB-F52A-5CBA24F51A2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B489F0E4-A578-9FA0-3650-3C903B2244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1EE8292-5DEA-4B04-2D97-108A06B20AAF}"/>
              </a:ext>
            </a:extLst>
          </p:cNvPr>
          <p:cNvSpPr txBox="1"/>
          <p:nvPr/>
        </p:nvSpPr>
        <p:spPr>
          <a:xfrm>
            <a:off x="612880" y="2508564"/>
            <a:ext cx="4739177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Wings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Eyes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Legs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else?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9E0EA9-5118-CFFD-68FD-0FEB010FDD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19" b="94272" l="5763" r="96610">
                        <a14:foregroundMark x1="8136" y1="9493" x2="8136" y2="9493"/>
                        <a14:foregroundMark x1="5763" y1="17021" x2="5763" y2="17021"/>
                        <a14:foregroundMark x1="10056" y1="4419" x2="10056" y2="4419"/>
                        <a14:foregroundMark x1="60226" y1="24714" x2="60226" y2="24714"/>
                        <a14:foregroundMark x1="55367" y1="28805" x2="51299" y2="36170"/>
                        <a14:foregroundMark x1="44407" y1="46154" x2="42938" y2="49591"/>
                        <a14:foregroundMark x1="51864" y1="39607" x2="50282" y2="41080"/>
                        <a14:foregroundMark x1="60565" y1="23568" x2="60565" y2="23568"/>
                        <a14:foregroundMark x1="60000" y1="26187" x2="62260" y2="27332"/>
                        <a14:foregroundMark x1="52316" y1="39116" x2="50056" y2="42062"/>
                        <a14:foregroundMark x1="50847" y1="37971" x2="43955" y2="47954"/>
                        <a14:foregroundMark x1="49266" y1="45499" x2="49266" y2="45499"/>
                        <a14:foregroundMark x1="43164" y1="40262" x2="43164" y2="40262"/>
                        <a14:foregroundMark x1="36271" y1="55810" x2="25989" y2="68412"/>
                        <a14:foregroundMark x1="17514" y1="66612" x2="17514" y2="66612"/>
                        <a14:foregroundMark x1="23164" y1="80687" x2="23164" y2="80687"/>
                        <a14:foregroundMark x1="14802" y1="90671" x2="22712" y2="84779"/>
                        <a14:foregroundMark x1="30621" y1="81833" x2="33672" y2="79869"/>
                        <a14:foregroundMark x1="15706" y1="92962" x2="16497" y2="94435"/>
                        <a14:foregroundMark x1="41017" y1="63175" x2="35706" y2="70376"/>
                        <a14:foregroundMark x1="92316" y1="62193" x2="92203" y2="64812"/>
                        <a14:foregroundMark x1="96610" y1="62520" x2="96610" y2="62520"/>
                        <a14:foregroundMark x1="18305" y1="19804" x2="18305" y2="19804"/>
                        <a14:foregroundMark x1="19096" y1="22586" x2="17514" y2="232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8654" y="3516853"/>
            <a:ext cx="3008202" cy="20768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BEF453-0494-A58D-F194-49C1A48A44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3385" y="2191357"/>
            <a:ext cx="3230312" cy="20467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1F2045-2C1C-CEBB-4B04-CD5AAB554C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13" b="96123" l="3726" r="99760">
                        <a14:foregroundMark x1="7692" y1="8556" x2="7692" y2="8556"/>
                        <a14:foregroundMark x1="22716" y1="8556" x2="42548" y2="8556"/>
                        <a14:foregroundMark x1="52885" y1="9492" x2="55048" y2="8556"/>
                        <a14:foregroundMark x1="53726" y1="6150" x2="53726" y2="6150"/>
                        <a14:foregroundMark x1="46034" y1="6150" x2="46034" y2="6150"/>
                        <a14:foregroundMark x1="51563" y1="6150" x2="49880" y2="7620"/>
                        <a14:foregroundMark x1="48558" y1="7620" x2="43870" y2="7620"/>
                        <a14:foregroundMark x1="78245" y1="25401" x2="91587" y2="29144"/>
                        <a14:foregroundMark x1="93269" y1="39706" x2="96274" y2="44519"/>
                        <a14:foregroundMark x1="98918" y1="56016" x2="97596" y2="62166"/>
                        <a14:foregroundMark x1="74399" y1="92380" x2="70072" y2="96123"/>
                        <a14:foregroundMark x1="3846" y1="7620" x2="3846" y2="7620"/>
                        <a14:foregroundMark x1="5168" y1="10561" x2="5168" y2="10561"/>
                        <a14:foregroundMark x1="50240" y1="4813" x2="18870" y2="4813"/>
                        <a14:foregroundMark x1="70913" y1="21524" x2="97837" y2="42112"/>
                        <a14:foregroundMark x1="97837" y1="42112" x2="99760" y2="42513"/>
                        <a14:foregroundMark x1="98438" y1="61765" x2="89423" y2="20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5558" y="3168570"/>
            <a:ext cx="3172525" cy="285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00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ABC50-877D-83CE-1663-65F9748B5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CBA98-B683-A40C-327A-96387633441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100" y="1093874"/>
            <a:ext cx="7048616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Where would your new animal live on the mat?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2ADB20-D7AC-201D-E83B-F6451DA48110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401EFCB-D5C2-123E-AE79-8614312BFC0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29F8CE95-70C4-F50E-AE41-18107A6D3067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Guiding Questions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E3E485D2-9C91-5B98-A1A2-C9B8A6070E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F811BF5-472C-912F-515D-9FBC8DE84ADA}"/>
              </a:ext>
            </a:extLst>
          </p:cNvPr>
          <p:cNvSpPr txBox="1">
            <a:spLocks/>
          </p:cNvSpPr>
          <p:nvPr/>
        </p:nvSpPr>
        <p:spPr>
          <a:xfrm>
            <a:off x="1941286" y="2684009"/>
            <a:ext cx="7048616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behaviors does your new animal have?</a:t>
            </a:r>
          </a:p>
        </p:txBody>
      </p:sp>
      <p:pic>
        <p:nvPicPr>
          <p:cNvPr id="12" name="Graphic 11" descr="Badge Question Mark with solid fill">
            <a:extLst>
              <a:ext uri="{FF2B5EF4-FFF2-40B4-BE49-F238E27FC236}">
                <a16:creationId xmlns:a16="http://schemas.microsoft.com/office/drawing/2014/main" id="{43CE23F7-8B11-3B78-D8E7-C51796747A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2641373"/>
            <a:ext cx="1485900" cy="148590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D2288FF-EDAA-F475-E9DD-242937F22A66}"/>
              </a:ext>
            </a:extLst>
          </p:cNvPr>
          <p:cNvSpPr txBox="1">
            <a:spLocks/>
          </p:cNvSpPr>
          <p:nvPr/>
        </p:nvSpPr>
        <p:spPr>
          <a:xfrm>
            <a:off x="1941284" y="4522188"/>
            <a:ext cx="7048617" cy="131155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area of the mat would be the best place for your animal to live?</a:t>
            </a:r>
          </a:p>
        </p:txBody>
      </p:sp>
      <p:pic>
        <p:nvPicPr>
          <p:cNvPr id="15" name="Graphic 14" descr="Badge Question Mark with solid fill">
            <a:extLst>
              <a:ext uri="{FF2B5EF4-FFF2-40B4-BE49-F238E27FC236}">
                <a16:creationId xmlns:a16="http://schemas.microsoft.com/office/drawing/2014/main" id="{EF3D4CED-67FD-45E0-DFE5-2A79B72B4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199" y="4364945"/>
            <a:ext cx="1485900" cy="1485900"/>
          </a:xfrm>
          <a:prstGeom prst="rect">
            <a:avLst/>
          </a:prstGeom>
        </p:spPr>
      </p:pic>
      <p:pic>
        <p:nvPicPr>
          <p:cNvPr id="4" name="Picture 3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236AF842-5F0A-1FBD-3267-3238B1C89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640028-B545-4860-941A-39393BAA17D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6316</TotalTime>
  <Words>1412</Words>
  <Application>Microsoft Office PowerPoint</Application>
  <PresentationFormat>Widescreen</PresentationFormat>
  <Paragraphs>154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Calibri,Sans-Serif</vt:lpstr>
      <vt:lpstr>Helvetica Neue</vt:lpstr>
      <vt:lpstr>Roboto</vt:lpstr>
      <vt:lpstr>Roboto Medium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98</cp:revision>
  <dcterms:created xsi:type="dcterms:W3CDTF">2020-04-21T20:33:01Z</dcterms:created>
  <dcterms:modified xsi:type="dcterms:W3CDTF">2026-05-21T14:58:15Z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4542600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