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9"/>
  </p:notesMasterIdLst>
  <p:sldIdLst>
    <p:sldId id="348" r:id="rId5"/>
    <p:sldId id="352" r:id="rId6"/>
    <p:sldId id="351" r:id="rId7"/>
    <p:sldId id="347" r:id="rId8"/>
    <p:sldId id="367" r:id="rId9"/>
    <p:sldId id="368" r:id="rId10"/>
    <p:sldId id="373" r:id="rId11"/>
    <p:sldId id="369" r:id="rId12"/>
    <p:sldId id="370" r:id="rId13"/>
    <p:sldId id="360" r:id="rId14"/>
    <p:sldId id="372" r:id="rId15"/>
    <p:sldId id="362" r:id="rId16"/>
    <p:sldId id="363" r:id="rId17"/>
    <p:sldId id="3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C5EA80-C64F-4E0F-AFB9-2F0C83D3C990}" v="2" dt="2026-05-21T14:58:37.0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8337" autoAdjust="0"/>
  </p:normalViewPr>
  <p:slideViewPr>
    <p:cSldViewPr snapToGrid="0">
      <p:cViewPr varScale="1">
        <p:scale>
          <a:sx n="94" d="100"/>
          <a:sy n="94" d="100"/>
        </p:scale>
        <p:origin x="1116" y="66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my Pankey" userId="89b84b47-0384-4d66-b56e-dc00ebdb68cf" providerId="ADAL" clId="{37424D29-BE6A-44D7-850A-B06899F6C1D6}"/>
    <pc:docChg chg="modSld">
      <pc:chgData name="Tammy Pankey" userId="89b84b47-0384-4d66-b56e-dc00ebdb68cf" providerId="ADAL" clId="{37424D29-BE6A-44D7-850A-B06899F6C1D6}" dt="2026-05-21T14:54:21.158" v="1" actId="14100"/>
      <pc:docMkLst>
        <pc:docMk/>
      </pc:docMkLst>
      <pc:sldChg chg="modSp mod">
        <pc:chgData name="Tammy Pankey" userId="89b84b47-0384-4d66-b56e-dc00ebdb68cf" providerId="ADAL" clId="{37424D29-BE6A-44D7-850A-B06899F6C1D6}" dt="2026-05-21T14:54:21.158" v="1" actId="14100"/>
        <pc:sldMkLst>
          <pc:docMk/>
          <pc:sldMk cId="497458782" sldId="351"/>
        </pc:sldMkLst>
        <pc:picChg chg="mod">
          <ac:chgData name="Tammy Pankey" userId="89b84b47-0384-4d66-b56e-dc00ebdb68cf" providerId="ADAL" clId="{37424D29-BE6A-44D7-850A-B06899F6C1D6}" dt="2026-05-21T14:54:21.158" v="1" actId="14100"/>
          <ac:picMkLst>
            <pc:docMk/>
            <pc:sldMk cId="497458782" sldId="351"/>
            <ac:picMk id="13" creationId="{CD9F62BE-613B-0E3F-D02C-6EF90816CA48}"/>
          </ac:picMkLst>
        </pc:picChg>
      </pc:sldChg>
    </pc:docChg>
  </pc:docChgLst>
  <pc:docChgLst>
    <pc:chgData name="Kate Sample" userId="ad24f2c8-db21-4b10-9534-7a98911ec180" providerId="ADAL" clId="{C9D5FCC2-313F-4ADF-852E-FBEE7C6548C8}"/>
    <pc:docChg chg="undo custSel addSld delSld modSld sldOrd">
      <pc:chgData name="Kate Sample" userId="ad24f2c8-db21-4b10-9534-7a98911ec180" providerId="ADAL" clId="{C9D5FCC2-313F-4ADF-852E-FBEE7C6548C8}" dt="2026-05-19T19:59:35.347" v="2256" actId="14100"/>
      <pc:docMkLst>
        <pc:docMk/>
      </pc:docMkLst>
      <pc:sldChg chg="modSp mod modNotesTx">
        <pc:chgData name="Kate Sample" userId="ad24f2c8-db21-4b10-9534-7a98911ec180" providerId="ADAL" clId="{C9D5FCC2-313F-4ADF-852E-FBEE7C6548C8}" dt="2026-05-14T17:31:48.082" v="440" actId="20577"/>
        <pc:sldMkLst>
          <pc:docMk/>
          <pc:sldMk cId="4219849990" sldId="347"/>
        </pc:sldMkLst>
        <pc:spChg chg="mod">
          <ac:chgData name="Kate Sample" userId="ad24f2c8-db21-4b10-9534-7a98911ec180" providerId="ADAL" clId="{C9D5FCC2-313F-4ADF-852E-FBEE7C6548C8}" dt="2026-05-14T17:31:48.082" v="440" actId="20577"/>
          <ac:spMkLst>
            <pc:docMk/>
            <pc:sldMk cId="4219849990" sldId="347"/>
            <ac:spMk id="3" creationId="{AD0467DC-3604-A28F-93F9-9218718B18B3}"/>
          </ac:spMkLst>
        </pc:spChg>
        <pc:spChg chg="mod">
          <ac:chgData name="Kate Sample" userId="ad24f2c8-db21-4b10-9534-7a98911ec180" providerId="ADAL" clId="{C9D5FCC2-313F-4ADF-852E-FBEE7C6548C8}" dt="2026-05-14T17:16:18.198" v="342" actId="20577"/>
          <ac:spMkLst>
            <pc:docMk/>
            <pc:sldMk cId="4219849990" sldId="347"/>
            <ac:spMk id="9" creationId="{8D4220B2-CA74-942C-CEA9-AF7DC5799252}"/>
          </ac:spMkLst>
        </pc:spChg>
      </pc:sldChg>
      <pc:sldChg chg="addSp delSp modSp mod">
        <pc:chgData name="Kate Sample" userId="ad24f2c8-db21-4b10-9534-7a98911ec180" providerId="ADAL" clId="{C9D5FCC2-313F-4ADF-852E-FBEE7C6548C8}" dt="2026-05-14T16:46:18" v="227" actId="20577"/>
        <pc:sldMkLst>
          <pc:docMk/>
          <pc:sldMk cId="256123547" sldId="348"/>
        </pc:sldMkLst>
        <pc:spChg chg="mod">
          <ac:chgData name="Kate Sample" userId="ad24f2c8-db21-4b10-9534-7a98911ec180" providerId="ADAL" clId="{C9D5FCC2-313F-4ADF-852E-FBEE7C6548C8}" dt="2026-05-14T16:43:31.638" v="19" actId="20577"/>
          <ac:spMkLst>
            <pc:docMk/>
            <pc:sldMk cId="256123547" sldId="348"/>
            <ac:spMk id="3" creationId="{D64FA471-E98C-ED2A-1281-4F243E53F63F}"/>
          </ac:spMkLst>
        </pc:spChg>
        <pc:spChg chg="mod">
          <ac:chgData name="Kate Sample" userId="ad24f2c8-db21-4b10-9534-7a98911ec180" providerId="ADAL" clId="{C9D5FCC2-313F-4ADF-852E-FBEE7C6548C8}" dt="2026-05-14T16:44:43.895" v="116" actId="20577"/>
          <ac:spMkLst>
            <pc:docMk/>
            <pc:sldMk cId="256123547" sldId="348"/>
            <ac:spMk id="4" creationId="{4668D0ED-3518-E03B-3576-FFED60CD0A5C}"/>
          </ac:spMkLst>
        </pc:spChg>
        <pc:spChg chg="mod">
          <ac:chgData name="Kate Sample" userId="ad24f2c8-db21-4b10-9534-7a98911ec180" providerId="ADAL" clId="{C9D5FCC2-313F-4ADF-852E-FBEE7C6548C8}" dt="2026-05-14T16:46:18" v="227" actId="20577"/>
          <ac:spMkLst>
            <pc:docMk/>
            <pc:sldMk cId="256123547" sldId="348"/>
            <ac:spMk id="8" creationId="{364C2FC4-5AC2-963A-4655-EEB578DA40D4}"/>
          </ac:spMkLst>
        </pc:spChg>
        <pc:picChg chg="add mod">
          <ac:chgData name="Kate Sample" userId="ad24f2c8-db21-4b10-9534-7a98911ec180" providerId="ADAL" clId="{C9D5FCC2-313F-4ADF-852E-FBEE7C6548C8}" dt="2026-05-14T16:44:59.955" v="119"/>
          <ac:picMkLst>
            <pc:docMk/>
            <pc:sldMk cId="256123547" sldId="348"/>
            <ac:picMk id="2" creationId="{81E0728C-E557-DCB7-7204-DA87099F707B}"/>
          </ac:picMkLst>
        </pc:picChg>
        <pc:picChg chg="add mod">
          <ac:chgData name="Kate Sample" userId="ad24f2c8-db21-4b10-9534-7a98911ec180" providerId="ADAL" clId="{C9D5FCC2-313F-4ADF-852E-FBEE7C6548C8}" dt="2026-05-14T16:44:59.955" v="119"/>
          <ac:picMkLst>
            <pc:docMk/>
            <pc:sldMk cId="256123547" sldId="348"/>
            <ac:picMk id="5" creationId="{1C961717-B9D7-0DCA-BDBA-2E18DB2B7D78}"/>
          </ac:picMkLst>
        </pc:picChg>
      </pc:sldChg>
      <pc:sldChg chg="addSp delSp modSp mod">
        <pc:chgData name="Kate Sample" userId="ad24f2c8-db21-4b10-9534-7a98911ec180" providerId="ADAL" clId="{C9D5FCC2-313F-4ADF-852E-FBEE7C6548C8}" dt="2026-05-14T18:03:57.523" v="1974" actId="1076"/>
        <pc:sldMkLst>
          <pc:docMk/>
          <pc:sldMk cId="497458782" sldId="351"/>
        </pc:sldMkLst>
        <pc:spChg chg="mod">
          <ac:chgData name="Kate Sample" userId="ad24f2c8-db21-4b10-9534-7a98911ec180" providerId="ADAL" clId="{C9D5FCC2-313F-4ADF-852E-FBEE7C6548C8}" dt="2026-05-14T18:00:00.497" v="1950" actId="33524"/>
          <ac:spMkLst>
            <pc:docMk/>
            <pc:sldMk cId="497458782" sldId="351"/>
            <ac:spMk id="4" creationId="{B1AECA09-9087-3467-5970-538C794362D5}"/>
          </ac:spMkLst>
        </pc:spChg>
        <pc:picChg chg="add mod">
          <ac:chgData name="Kate Sample" userId="ad24f2c8-db21-4b10-9534-7a98911ec180" providerId="ADAL" clId="{C9D5FCC2-313F-4ADF-852E-FBEE7C6548C8}" dt="2026-05-14T18:03:53.876" v="1972" actId="1076"/>
          <ac:picMkLst>
            <pc:docMk/>
            <pc:sldMk cId="497458782" sldId="351"/>
            <ac:picMk id="2" creationId="{5770E287-AE2F-4960-31F3-B95840771D15}"/>
          </ac:picMkLst>
        </pc:picChg>
        <pc:picChg chg="add mod modCrop">
          <ac:chgData name="Kate Sample" userId="ad24f2c8-db21-4b10-9534-7a98911ec180" providerId="ADAL" clId="{C9D5FCC2-313F-4ADF-852E-FBEE7C6548C8}" dt="2026-05-14T18:03:56.038" v="1973" actId="1076"/>
          <ac:picMkLst>
            <pc:docMk/>
            <pc:sldMk cId="497458782" sldId="351"/>
            <ac:picMk id="8" creationId="{203D6D31-281A-655C-E16A-E71810004A99}"/>
          </ac:picMkLst>
        </pc:picChg>
        <pc:picChg chg="add mod modCrop">
          <ac:chgData name="Kate Sample" userId="ad24f2c8-db21-4b10-9534-7a98911ec180" providerId="ADAL" clId="{C9D5FCC2-313F-4ADF-852E-FBEE7C6548C8}" dt="2026-05-14T18:03:57.523" v="1974" actId="1076"/>
          <ac:picMkLst>
            <pc:docMk/>
            <pc:sldMk cId="497458782" sldId="351"/>
            <ac:picMk id="13" creationId="{CD9F62BE-613B-0E3F-D02C-6EF90816CA48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14T17:49:07.527" v="1661" actId="1036"/>
        <pc:sldMkLst>
          <pc:docMk/>
          <pc:sldMk cId="803109312" sldId="360"/>
        </pc:sldMkLst>
        <pc:spChg chg="mod">
          <ac:chgData name="Kate Sample" userId="ad24f2c8-db21-4b10-9534-7a98911ec180" providerId="ADAL" clId="{C9D5FCC2-313F-4ADF-852E-FBEE7C6548C8}" dt="2026-05-14T17:47:38.551" v="1636" actId="14100"/>
          <ac:spMkLst>
            <pc:docMk/>
            <pc:sldMk cId="803109312" sldId="360"/>
            <ac:spMk id="11" creationId="{52C56203-044B-C372-72C1-CA40CABF37FC}"/>
          </ac:spMkLst>
        </pc:spChg>
        <pc:picChg chg="add mod">
          <ac:chgData name="Kate Sample" userId="ad24f2c8-db21-4b10-9534-7a98911ec180" providerId="ADAL" clId="{C9D5FCC2-313F-4ADF-852E-FBEE7C6548C8}" dt="2026-05-14T17:49:07.527" v="1661" actId="1036"/>
          <ac:picMkLst>
            <pc:docMk/>
            <pc:sldMk cId="803109312" sldId="360"/>
            <ac:picMk id="4" creationId="{CA15D9CE-5399-1FC3-FF33-493582996018}"/>
          </ac:picMkLst>
        </pc:picChg>
      </pc:sldChg>
      <pc:sldChg chg="addSp delSp modSp mod">
        <pc:chgData name="Kate Sample" userId="ad24f2c8-db21-4b10-9534-7a98911ec180" providerId="ADAL" clId="{C9D5FCC2-313F-4ADF-852E-FBEE7C6548C8}" dt="2026-05-14T19:27:50.811" v="2035" actId="1076"/>
        <pc:sldMkLst>
          <pc:docMk/>
          <pc:sldMk cId="3805771599" sldId="362"/>
        </pc:sldMkLst>
        <pc:spChg chg="mod">
          <ac:chgData name="Kate Sample" userId="ad24f2c8-db21-4b10-9534-7a98911ec180" providerId="ADAL" clId="{C9D5FCC2-313F-4ADF-852E-FBEE7C6548C8}" dt="2026-05-14T17:53:07.454" v="1687" actId="6549"/>
          <ac:spMkLst>
            <pc:docMk/>
            <pc:sldMk cId="3805771599" sldId="362"/>
            <ac:spMk id="4" creationId="{E74D0077-1645-A88E-C8C1-435B79E3385D}"/>
          </ac:spMkLst>
        </pc:spChg>
        <pc:spChg chg="mod">
          <ac:chgData name="Kate Sample" userId="ad24f2c8-db21-4b10-9534-7a98911ec180" providerId="ADAL" clId="{C9D5FCC2-313F-4ADF-852E-FBEE7C6548C8}" dt="2026-05-14T17:54:12.187" v="1693" actId="14100"/>
          <ac:spMkLst>
            <pc:docMk/>
            <pc:sldMk cId="3805771599" sldId="362"/>
            <ac:spMk id="10" creationId="{2810D88B-CC9F-3A78-375E-88D3FC5BB339}"/>
          </ac:spMkLst>
        </pc:spChg>
        <pc:spChg chg="mod">
          <ac:chgData name="Kate Sample" userId="ad24f2c8-db21-4b10-9534-7a98911ec180" providerId="ADAL" clId="{C9D5FCC2-313F-4ADF-852E-FBEE7C6548C8}" dt="2026-05-14T17:52:15.618" v="1679" actId="20577"/>
          <ac:spMkLst>
            <pc:docMk/>
            <pc:sldMk cId="3805771599" sldId="362"/>
            <ac:spMk id="11" creationId="{59E79AE4-2E66-89F9-66D5-F819CC7AE32D}"/>
          </ac:spMkLst>
        </pc:spChg>
        <pc:picChg chg="add mod">
          <ac:chgData name="Kate Sample" userId="ad24f2c8-db21-4b10-9534-7a98911ec180" providerId="ADAL" clId="{C9D5FCC2-313F-4ADF-852E-FBEE7C6548C8}" dt="2026-05-14T19:27:50.811" v="2035" actId="1076"/>
          <ac:picMkLst>
            <pc:docMk/>
            <pc:sldMk cId="3805771599" sldId="362"/>
            <ac:picMk id="9" creationId="{8BB37DEB-BFA5-4E23-E4C5-9228B600A2C7}"/>
          </ac:picMkLst>
        </pc:picChg>
      </pc:sldChg>
      <pc:sldChg chg="modNotesTx">
        <pc:chgData name="Kate Sample" userId="ad24f2c8-db21-4b10-9534-7a98911ec180" providerId="ADAL" clId="{C9D5FCC2-313F-4ADF-852E-FBEE7C6548C8}" dt="2026-05-14T18:06:51.138" v="2031" actId="20577"/>
        <pc:sldMkLst>
          <pc:docMk/>
          <pc:sldMk cId="3473148570" sldId="363"/>
        </pc:sldMkLst>
      </pc:sldChg>
      <pc:sldChg chg="addSp delSp modSp mod modNotesTx">
        <pc:chgData name="Kate Sample" userId="ad24f2c8-db21-4b10-9534-7a98911ec180" providerId="ADAL" clId="{C9D5FCC2-313F-4ADF-852E-FBEE7C6548C8}" dt="2026-05-19T19:55:30.970" v="2200" actId="6549"/>
        <pc:sldMkLst>
          <pc:docMk/>
          <pc:sldMk cId="189652030" sldId="367"/>
        </pc:sldMkLst>
        <pc:spChg chg="mod">
          <ac:chgData name="Kate Sample" userId="ad24f2c8-db21-4b10-9534-7a98911ec180" providerId="ADAL" clId="{C9D5FCC2-313F-4ADF-852E-FBEE7C6548C8}" dt="2026-05-19T19:52:06.088" v="2055" actId="20577"/>
          <ac:spMkLst>
            <pc:docMk/>
            <pc:sldMk cId="189652030" sldId="367"/>
            <ac:spMk id="13" creationId="{D15C1263-6157-EF22-3706-E3FBE28219AE}"/>
          </ac:spMkLst>
        </pc:spChg>
        <pc:picChg chg="add mod">
          <ac:chgData name="Kate Sample" userId="ad24f2c8-db21-4b10-9534-7a98911ec180" providerId="ADAL" clId="{C9D5FCC2-313F-4ADF-852E-FBEE7C6548C8}" dt="2026-05-14T17:27:51.159" v="363" actId="1076"/>
          <ac:picMkLst>
            <pc:docMk/>
            <pc:sldMk cId="189652030" sldId="367"/>
            <ac:picMk id="18" creationId="{29009D18-29C2-67AE-6E09-75A0CADC63C7}"/>
          </ac:picMkLst>
        </pc:picChg>
        <pc:picChg chg="add mod">
          <ac:chgData name="Kate Sample" userId="ad24f2c8-db21-4b10-9534-7a98911ec180" providerId="ADAL" clId="{C9D5FCC2-313F-4ADF-852E-FBEE7C6548C8}" dt="2026-05-14T17:27:56.844" v="367" actId="1076"/>
          <ac:picMkLst>
            <pc:docMk/>
            <pc:sldMk cId="189652030" sldId="367"/>
            <ac:picMk id="19" creationId="{E4F5623A-2209-DCB9-4676-DAD6D5BA03BC}"/>
          </ac:picMkLst>
        </pc:picChg>
        <pc:picChg chg="add mod">
          <ac:chgData name="Kate Sample" userId="ad24f2c8-db21-4b10-9534-7a98911ec180" providerId="ADAL" clId="{C9D5FCC2-313F-4ADF-852E-FBEE7C6548C8}" dt="2026-05-14T17:28:09.762" v="371" actId="1076"/>
          <ac:picMkLst>
            <pc:docMk/>
            <pc:sldMk cId="189652030" sldId="367"/>
            <ac:picMk id="20" creationId="{220CC5BC-F89E-2B95-F1C9-C2C1482E1020}"/>
          </ac:picMkLst>
        </pc:picChg>
      </pc:sldChg>
      <pc:sldChg chg="modSp mod modNotesTx">
        <pc:chgData name="Kate Sample" userId="ad24f2c8-db21-4b10-9534-7a98911ec180" providerId="ADAL" clId="{C9D5FCC2-313F-4ADF-852E-FBEE7C6548C8}" dt="2026-05-14T17:35:38.160" v="525" actId="20577"/>
        <pc:sldMkLst>
          <pc:docMk/>
          <pc:sldMk cId="3598772626" sldId="368"/>
        </pc:sldMkLst>
        <pc:spChg chg="mod">
          <ac:chgData name="Kate Sample" userId="ad24f2c8-db21-4b10-9534-7a98911ec180" providerId="ADAL" clId="{C9D5FCC2-313F-4ADF-852E-FBEE7C6548C8}" dt="2026-05-14T17:35:38.160" v="525" actId="20577"/>
          <ac:spMkLst>
            <pc:docMk/>
            <pc:sldMk cId="3598772626" sldId="368"/>
            <ac:spMk id="13" creationId="{54BAF8D1-E966-BDA5-BC27-324F2A3917E6}"/>
          </ac:spMkLst>
        </pc:spChg>
        <pc:picChg chg="mod">
          <ac:chgData name="Kate Sample" userId="ad24f2c8-db21-4b10-9534-7a98911ec180" providerId="ADAL" clId="{C9D5FCC2-313F-4ADF-852E-FBEE7C6548C8}" dt="2026-05-14T17:33:54.718" v="475" actId="1076"/>
          <ac:picMkLst>
            <pc:docMk/>
            <pc:sldMk cId="3598772626" sldId="368"/>
            <ac:picMk id="6" creationId="{14ADA723-4D99-4AE6-12CB-18AD7EEF0E2A}"/>
          </ac:picMkLst>
        </pc:picChg>
      </pc:sldChg>
      <pc:sldChg chg="addSp delSp modSp mod ord modNotesTx">
        <pc:chgData name="Kate Sample" userId="ad24f2c8-db21-4b10-9534-7a98911ec180" providerId="ADAL" clId="{C9D5FCC2-313F-4ADF-852E-FBEE7C6548C8}" dt="2026-05-19T19:58:13.184" v="2202"/>
        <pc:sldMkLst>
          <pc:docMk/>
          <pc:sldMk cId="2101830066" sldId="369"/>
        </pc:sldMkLst>
        <pc:spChg chg="mod">
          <ac:chgData name="Kate Sample" userId="ad24f2c8-db21-4b10-9534-7a98911ec180" providerId="ADAL" clId="{C9D5FCC2-313F-4ADF-852E-FBEE7C6548C8}" dt="2026-05-14T17:36:46.031" v="602" actId="1076"/>
          <ac:spMkLst>
            <pc:docMk/>
            <pc:sldMk cId="2101830066" sldId="369"/>
            <ac:spMk id="13" creationId="{22FE8A82-59D0-791E-9BD2-24F96B48CFB0}"/>
          </ac:spMkLst>
        </pc:spChg>
        <pc:picChg chg="add mod">
          <ac:chgData name="Kate Sample" userId="ad24f2c8-db21-4b10-9534-7a98911ec180" providerId="ADAL" clId="{C9D5FCC2-313F-4ADF-852E-FBEE7C6548C8}" dt="2026-05-14T17:39:11.882" v="620" actId="1076"/>
          <ac:picMkLst>
            <pc:docMk/>
            <pc:sldMk cId="2101830066" sldId="369"/>
            <ac:picMk id="15" creationId="{F52DFD57-FC20-B04C-FE81-DF0F50851F85}"/>
          </ac:picMkLst>
        </pc:picChg>
        <pc:picChg chg="add mod">
          <ac:chgData name="Kate Sample" userId="ad24f2c8-db21-4b10-9534-7a98911ec180" providerId="ADAL" clId="{C9D5FCC2-313F-4ADF-852E-FBEE7C6548C8}" dt="2026-05-14T17:39:13.808" v="621" actId="1076"/>
          <ac:picMkLst>
            <pc:docMk/>
            <pc:sldMk cId="2101830066" sldId="369"/>
            <ac:picMk id="17" creationId="{D1A0A7CB-2508-9562-7C9F-33ABEBF28670}"/>
          </ac:picMkLst>
        </pc:picChg>
      </pc:sldChg>
      <pc:sldChg chg="modSp mod">
        <pc:chgData name="Kate Sample" userId="ad24f2c8-db21-4b10-9534-7a98911ec180" providerId="ADAL" clId="{C9D5FCC2-313F-4ADF-852E-FBEE7C6548C8}" dt="2026-05-14T17:47:05.327" v="1561" actId="20577"/>
        <pc:sldMkLst>
          <pc:docMk/>
          <pc:sldMk cId="3670333064" sldId="370"/>
        </pc:sldMkLst>
        <pc:spChg chg="mod">
          <ac:chgData name="Kate Sample" userId="ad24f2c8-db21-4b10-9534-7a98911ec180" providerId="ADAL" clId="{C9D5FCC2-313F-4ADF-852E-FBEE7C6548C8}" dt="2026-05-14T17:46:16.140" v="1494" actId="20577"/>
          <ac:spMkLst>
            <pc:docMk/>
            <pc:sldMk cId="3670333064" sldId="370"/>
            <ac:spMk id="5" creationId="{7250757F-C7E1-DAD4-0B5A-D34847603C63}"/>
          </ac:spMkLst>
        </pc:spChg>
        <pc:spChg chg="mod">
          <ac:chgData name="Kate Sample" userId="ad24f2c8-db21-4b10-9534-7a98911ec180" providerId="ADAL" clId="{C9D5FCC2-313F-4ADF-852E-FBEE7C6548C8}" dt="2026-05-14T17:47:05.327" v="1561" actId="20577"/>
          <ac:spMkLst>
            <pc:docMk/>
            <pc:sldMk cId="3670333064" sldId="370"/>
            <ac:spMk id="13" creationId="{217A596E-7D80-8239-B96C-849F275A6DEF}"/>
          </ac:spMkLst>
        </pc:spChg>
        <pc:picChg chg="mod">
          <ac:chgData name="Kate Sample" userId="ad24f2c8-db21-4b10-9534-7a98911ec180" providerId="ADAL" clId="{C9D5FCC2-313F-4ADF-852E-FBEE7C6548C8}" dt="2026-05-14T17:45:46.641" v="1464" actId="14100"/>
          <ac:picMkLst>
            <pc:docMk/>
            <pc:sldMk cId="3670333064" sldId="370"/>
            <ac:picMk id="3" creationId="{7937B261-4A5C-500F-5E63-0644CCDCB1B0}"/>
          </ac:picMkLst>
        </pc:picChg>
      </pc:sldChg>
      <pc:sldChg chg="modSp mod modNotesTx">
        <pc:chgData name="Kate Sample" userId="ad24f2c8-db21-4b10-9534-7a98911ec180" providerId="ADAL" clId="{C9D5FCC2-313F-4ADF-852E-FBEE7C6548C8}" dt="2026-05-19T19:59:35.347" v="2256" actId="14100"/>
        <pc:sldMkLst>
          <pc:docMk/>
          <pc:sldMk cId="3146650398" sldId="372"/>
        </pc:sldMkLst>
        <pc:spChg chg="mod">
          <ac:chgData name="Kate Sample" userId="ad24f2c8-db21-4b10-9534-7a98911ec180" providerId="ADAL" clId="{C9D5FCC2-313F-4ADF-852E-FBEE7C6548C8}" dt="2026-05-19T19:59:35.347" v="2256" actId="14100"/>
          <ac:spMkLst>
            <pc:docMk/>
            <pc:sldMk cId="3146650398" sldId="372"/>
            <ac:spMk id="7" creationId="{1DB6FC6E-5BD5-18E5-9BEC-3594B5FF630E}"/>
          </ac:spMkLst>
        </pc:spChg>
      </pc:sldChg>
      <pc:sldChg chg="modSp mod">
        <pc:chgData name="Kate Sample" userId="ad24f2c8-db21-4b10-9534-7a98911ec180" providerId="ADAL" clId="{C9D5FCC2-313F-4ADF-852E-FBEE7C6548C8}" dt="2026-05-14T17:40:22.152" v="831" actId="20577"/>
        <pc:sldMkLst>
          <pc:docMk/>
          <pc:sldMk cId="1224899124" sldId="373"/>
        </pc:sldMkLst>
        <pc:spChg chg="mod">
          <ac:chgData name="Kate Sample" userId="ad24f2c8-db21-4b10-9534-7a98911ec180" providerId="ADAL" clId="{C9D5FCC2-313F-4ADF-852E-FBEE7C6548C8}" dt="2026-05-14T17:39:46.664" v="666" actId="20577"/>
          <ac:spMkLst>
            <pc:docMk/>
            <pc:sldMk cId="1224899124" sldId="373"/>
            <ac:spMk id="5" creationId="{3EADD37B-A41C-DE02-7F6A-690783DFD964}"/>
          </ac:spMkLst>
        </pc:spChg>
        <pc:spChg chg="mod">
          <ac:chgData name="Kate Sample" userId="ad24f2c8-db21-4b10-9534-7a98911ec180" providerId="ADAL" clId="{C9D5FCC2-313F-4ADF-852E-FBEE7C6548C8}" dt="2026-05-14T17:39:56.067" v="705" actId="20577"/>
          <ac:spMkLst>
            <pc:docMk/>
            <pc:sldMk cId="1224899124" sldId="373"/>
            <ac:spMk id="13" creationId="{33E84A5A-22CC-A2E2-9D03-42EE9F183DDE}"/>
          </ac:spMkLst>
        </pc:spChg>
        <pc:spChg chg="mod">
          <ac:chgData name="Kate Sample" userId="ad24f2c8-db21-4b10-9534-7a98911ec180" providerId="ADAL" clId="{C9D5FCC2-313F-4ADF-852E-FBEE7C6548C8}" dt="2026-05-14T17:40:22.152" v="831" actId="20577"/>
          <ac:spMkLst>
            <pc:docMk/>
            <pc:sldMk cId="1224899124" sldId="373"/>
            <ac:spMk id="17" creationId="{5C42ECF0-B9C9-9AAA-A41E-B6BC40B305ED}"/>
          </ac:spMkLst>
        </pc:spChg>
      </pc:sldChg>
      <pc:sldChg chg="add">
        <pc:chgData name="Kate Sample" userId="ad24f2c8-db21-4b10-9534-7a98911ec180" providerId="ADAL" clId="{C9D5FCC2-313F-4ADF-852E-FBEE7C6548C8}" dt="2026-05-14T16:42:34.581" v="0"/>
        <pc:sldMkLst>
          <pc:docMk/>
          <pc:sldMk cId="1597964882" sldId="3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amily.gonoodle.com/activities/clean-up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ZJFk87ZsHn0" TargetMode="External"/><Relationship Id="rId4" Type="http://schemas.openxmlformats.org/officeDocument/2006/relationships/hyperlink" Target="https://www.youtubekids.com/watch?v=ZJFk87ZsHn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4E0EC-9064-DABA-14D5-E657E63CF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23700A-4F10-99AF-CFBD-572F1E111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3091E-1206-A8DB-AFD3-7436B7DE1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B79F0-D5F5-566F-48CE-33EECC187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289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1FFCA-D567-9894-DA62-4B9C898B7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89D2B4-7AC3-C8D9-A233-A9A9721015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B0FEE2-E13C-26CC-7C49-00F423C7E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Challenge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Change the tree model by moving the leaves to new places.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Draw or describe the animals you talked about with your team.</a:t>
            </a:r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/>
          </a:p>
          <a:p>
            <a:pPr marL="342900" indent="-342900">
              <a:buFont typeface="Calibri"/>
              <a:buChar char="-"/>
            </a:pPr>
            <a:r>
              <a:rPr lang="en-US" dirty="0">
                <a:ea typeface="Calibri" panose="020F0502020204030204"/>
                <a:cs typeface="Calibri" panose="020F0502020204030204"/>
              </a:rPr>
              <a:t>The layers of the rainforest can be found on page 30 of the </a:t>
            </a:r>
            <a:r>
              <a:rPr lang="en-US" i="1" dirty="0">
                <a:ea typeface="Calibri" panose="020F0502020204030204"/>
                <a:cs typeface="Calibri" panose="020F0502020204030204"/>
              </a:rPr>
              <a:t>Engineering Notebook</a:t>
            </a:r>
            <a:r>
              <a:rPr lang="en-US" dirty="0">
                <a:ea typeface="Calibri" panose="020F0502020204030204"/>
                <a:cs typeface="Calibri" panose="020F0502020204030204"/>
              </a:rPr>
              <a:t>.</a:t>
            </a:r>
          </a:p>
          <a:p>
            <a:pPr marL="342900" indent="-342900">
              <a:buFont typeface="Calibri"/>
              <a:buChar char="-"/>
            </a:pPr>
            <a:r>
              <a:rPr lang="en-US" dirty="0">
                <a:ea typeface="Calibri" panose="020F0502020204030204"/>
                <a:cs typeface="Calibri" panose="020F0502020204030204"/>
              </a:rPr>
              <a:t>Encourage the children not share what they build and to explain where animals could live in the tree.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D98612-B59E-A710-D369-F3E8E85628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116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7A140-AF91-2997-4205-A678931D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DEDC30-4ED5-EB11-0D44-201646C92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816A4B-9A18-2E66-E777-E5DBD8894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</a:t>
            </a:r>
          </a:p>
          <a:p>
            <a:r>
              <a:rPr lang="en-US" dirty="0">
                <a:ea typeface="Calibri"/>
                <a:cs typeface="Calibri"/>
              </a:rPr>
              <a:t>Have the team share with the whole room: </a:t>
            </a:r>
            <a:endParaRPr lang="en-US" dirty="0"/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Talk about what they think happened in the Explore story.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Share what they know about rainforests. 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Share what animals might live in their tree model.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0211E-DFAF-706B-3A41-D4BBDE0C9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64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512FC-37EE-ADAA-118C-DBBB205B1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76AD33-D776-A6ED-8EFC-B9AAFF561F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267E63-6B88-DECB-7881-32C594FBB1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A84AAB-404A-9F35-211C-D3E2B6ACFA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7368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15D4-2CDE-DB34-EFD7-E4BBD199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D31E8-6CC0-B3CF-739F-F3CA0CD02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E8F13-4F6A-B804-C6B0-104D7FFC3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Cleanup Pointers</a:t>
            </a:r>
            <a:endParaRPr lang="en-US" dirty="0"/>
          </a:p>
          <a:p>
            <a:r>
              <a:rPr lang="en-US" dirty="0"/>
              <a:t>• Keep the tree model assembled for use in future sessions!</a:t>
            </a:r>
          </a:p>
          <a:p>
            <a:endParaRPr lang="en-US" dirty="0"/>
          </a:p>
          <a:p>
            <a:r>
              <a:rPr lang="en-US" dirty="0"/>
              <a:t>You may wish to play a video or song during clean up time Link on </a:t>
            </a:r>
          </a:p>
          <a:p>
            <a:r>
              <a:rPr lang="en-US" dirty="0" err="1"/>
              <a:t>GoNoodle</a:t>
            </a:r>
            <a:r>
              <a:rPr lang="en-US" dirty="0"/>
              <a:t>:. </a:t>
            </a:r>
            <a:r>
              <a:rPr lang="en-US" dirty="0">
                <a:hlinkClick r:id="rId3"/>
              </a:rPr>
              <a:t>https://family.gonoodle.com/activities/clean-up</a:t>
            </a:r>
            <a:endParaRPr lang="en-US" dirty="0"/>
          </a:p>
          <a:p>
            <a:r>
              <a:rPr lang="en-US" dirty="0"/>
              <a:t>Link on YouTube Kids: </a:t>
            </a:r>
            <a:r>
              <a:rPr lang="en-US" dirty="0">
                <a:hlinkClick r:id="rId4"/>
              </a:rPr>
              <a:t>https://www.youtubekids.com/watch?v=ZJFk87ZsHn0</a:t>
            </a:r>
            <a:r>
              <a:rPr lang="en-US" dirty="0"/>
              <a:t> </a:t>
            </a:r>
          </a:p>
          <a:p>
            <a:r>
              <a:rPr lang="en-US" dirty="0"/>
              <a:t>Link on </a:t>
            </a:r>
            <a:r>
              <a:rPr lang="en-US" dirty="0" err="1"/>
              <a:t>Youtube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https://youtu.be/ZJFk87ZsHn0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01E27-09DD-9C81-64CF-550C7774B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31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5E8A-84F1-D69E-39EB-0D91F72C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36725-8D4E-4CA0-1524-CB9CE2462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B9960-FB01-0BE5-E63E-D570D675F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- </a:t>
            </a:r>
            <a:r>
              <a:rPr lang="en-US" b="1" dirty="0"/>
              <a:t>Let’s Discover </a:t>
            </a:r>
            <a:r>
              <a:rPr lang="en-US" i="1" dirty="0"/>
              <a:t>(5-10 minutes)</a:t>
            </a:r>
            <a:endParaRPr lang="en-US" dirty="0"/>
          </a:p>
          <a:p>
            <a:r>
              <a:rPr lang="en-US" dirty="0"/>
              <a:t>• Introduce the </a:t>
            </a:r>
            <a:r>
              <a:rPr lang="en-US" i="1" dirty="0"/>
              <a:t>FIRST</a:t>
            </a:r>
            <a:r>
              <a:rPr lang="en-US" dirty="0"/>
              <a:t>® Core Values. </a:t>
            </a:r>
          </a:p>
          <a:p>
            <a:r>
              <a:rPr lang="en-US" dirty="0"/>
              <a:t>• Read the definition for </a:t>
            </a:r>
            <a:r>
              <a:rPr lang="en-US" b="1" dirty="0"/>
              <a:t>discovery </a:t>
            </a:r>
            <a:r>
              <a:rPr lang="en-US" dirty="0"/>
              <a:t>to the team. </a:t>
            </a:r>
            <a:r>
              <a:rPr lang="en-US" i="1" dirty="0"/>
              <a:t>(see TMG page 5)</a:t>
            </a:r>
            <a:endParaRPr lang="en-US">
              <a:ea typeface="Calibri"/>
              <a:cs typeface="Calibri"/>
            </a:endParaRPr>
          </a:p>
          <a:p>
            <a:r>
              <a:rPr lang="en-US" dirty="0"/>
              <a:t>• Talk about what </a:t>
            </a:r>
            <a:r>
              <a:rPr lang="en-US" b="1" dirty="0"/>
              <a:t>discovery </a:t>
            </a:r>
            <a:r>
              <a:rPr lang="en-US" dirty="0"/>
              <a:t>is. Have the team provide examples of this Core Value.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Have everyone draw a picture of an example of </a:t>
            </a:r>
            <a:r>
              <a:rPr lang="en-US" b="1" dirty="0"/>
              <a:t>discovery </a:t>
            </a:r>
            <a:r>
              <a:rPr lang="en-US" dirty="0"/>
              <a:t>on the Core Values page in their </a:t>
            </a:r>
            <a:r>
              <a:rPr lang="en-US" i="1" dirty="0"/>
              <a:t>Engineering Notebook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F069A-56CC-575A-AEA0-BAB3A02D5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668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FB86-EAC4-3E01-B14F-77339467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167D8-71DC-0AFC-BEE5-4B5210C94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9728C2-F386-0302-FEFA-B6F42969E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06BCF-4F8C-FF5F-6408-6E10116DC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71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5831-0DF7-EC4E-F761-C43989A96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147BF-847D-D09D-51FA-D5E12378F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6E01B6-1E4B-5BE1-4F93-FEC503CD4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</a:rPr>
              <a:t>Session Tips:</a:t>
            </a:r>
            <a:endParaRPr lang="en-US" b="1" dirty="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en-US" i="1" dirty="0">
                <a:solidFill>
                  <a:srgbClr val="662D91"/>
                </a:solidFill>
              </a:rPr>
              <a:t>The Explore story on page 4 is a wordless comic referenced throughout the sessions to inspire creativity and spark discussions about the season’s theme. </a:t>
            </a:r>
            <a:endParaRPr lang="en-US" i="1" dirty="0">
              <a:ea typeface="Calibri"/>
              <a:cs typeface="Calibri"/>
            </a:endParaRPr>
          </a:p>
          <a:p>
            <a:r>
              <a:rPr lang="en-US" i="1" dirty="0">
                <a:solidFill>
                  <a:srgbClr val="662D91"/>
                </a:solidFill>
                <a:ea typeface="Calibri" panose="020F0502020204030204"/>
                <a:cs typeface="Calibri" panose="020F0502020204030204"/>
              </a:rPr>
              <a:t>It is okay if they don't know anything about biodiversity yet, that is what the experience is about – learning! </a:t>
            </a:r>
          </a:p>
          <a:p>
            <a:endParaRPr lang="en-US" b="1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196C1-8F2D-2AC7-44FB-7FFD67594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29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B1BA0-B7D1-6049-A6C9-D05E291B6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67C1B2-DE7F-03E8-F1FF-094B7D2E0F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D9A04D-E8E5-F2D7-7C41-AD4C5C9C49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Look at the Explore story on page 4. Look closely at each picture and think about what the characters/animals might be thinking or doing. 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 dirty="0"/>
              <a:t>Share what you know about the rainforest and biodiversity with your team.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or draw what your team shared.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List your team goals on page 6.</a:t>
            </a:r>
            <a:endParaRPr lang="en-US" dirty="0">
              <a:ea typeface="Calibri"/>
              <a:cs typeface="Calibri"/>
            </a:endParaRPr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Biodiversity describes all the living things in an area. The students will learn about and discuss rainforest biodiversity.</a:t>
            </a:r>
          </a:p>
          <a:p>
            <a:pPr marL="342900" indent="-342900">
              <a:buFont typeface="Calibri"/>
              <a:buChar char="-"/>
            </a:pPr>
            <a:r>
              <a:rPr lang="en-US" dirty="0"/>
              <a:t>Use the Multimedia Resources to find example photos, websites, and other activities related to the sessions. 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The Explore story on page 4 is a wordless comic referenced throughout the sessions to inspire creativity and spark discussions about the season’s theme.  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Writing and drawing space is provided throughout the Engineering Notebook for each team member to capture their ideas.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4613ED-216C-FB43-907D-4962828885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646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EAF65-E41E-6AE5-23E3-395FCC3D6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9B1409-05B0-3561-055E-155501ADCD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CCBBB5-B7E4-05D7-27BA-CB116649E8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Look at the Explore story on page 4. Look closely at each picture and think about what the characters/animals might be thinking or doing. 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 dirty="0"/>
              <a:t>Share what you know about the rainforest and biodiversity with your team.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or draw what your team shared.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List your team goals on page 6.</a:t>
            </a:r>
            <a:endParaRPr lang="en-US" dirty="0">
              <a:ea typeface="Calibri"/>
              <a:cs typeface="Calibri"/>
            </a:endParaRPr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Biodiversity describes all the living things in an area. The students will learn about and discuss rainforest biodiversity.</a:t>
            </a:r>
          </a:p>
          <a:p>
            <a:pPr marL="342900" indent="-342900">
              <a:buFont typeface="Calibri"/>
              <a:buChar char="-"/>
            </a:pPr>
            <a:r>
              <a:rPr lang="en-US" dirty="0"/>
              <a:t>Use the Multimedia Resources to find example photos, websites, and other activities related to the sessions. 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The Explore story on page 4 is a wordless comic referenced throughout the sessions to inspire creativity and spark discussions about the season’s theme.  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Writing and drawing space is provided throughout the Engineering Notebook for each team member to capture their ideas.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D08F8-B64E-3C6D-BB71-E91E0EB7E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5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6F615-A211-0CCE-4082-A0A11F4BA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EA415A-220F-A0D0-E4AC-8B8B7FF9DC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BA88FE-2175-679C-B9D0-262562C07A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</a:rPr>
              <a:t>Session Tips:</a:t>
            </a:r>
            <a:endParaRPr lang="en-US" b="1" dirty="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en-US" i="1" dirty="0">
                <a:solidFill>
                  <a:srgbClr val="662D91"/>
                </a:solidFill>
              </a:rPr>
              <a:t>The Explore story on page 4 is a wordless comic referenced throughout the sessions to inspire creativity and spark discussions about the season’s theme. </a:t>
            </a:r>
            <a:endParaRPr lang="en-US" i="1" dirty="0">
              <a:ea typeface="Calibri"/>
              <a:cs typeface="Calibri"/>
            </a:endParaRPr>
          </a:p>
          <a:p>
            <a:r>
              <a:rPr lang="en-US" i="1" dirty="0">
                <a:solidFill>
                  <a:srgbClr val="662D91"/>
                </a:solidFill>
                <a:ea typeface="Calibri" panose="020F0502020204030204"/>
                <a:cs typeface="Calibri" panose="020F0502020204030204"/>
              </a:rPr>
              <a:t>It is okay if they don't know anything about biodiversity yet, that is what the experience is about – learning! </a:t>
            </a:r>
          </a:p>
          <a:p>
            <a:endParaRPr lang="en-US" b="1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16536-3EAC-B4EB-301E-DC6A57012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074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9C17D-9CBB-E192-63EF-0F6BDE934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93FB2-2EFE-8B45-9BFD-7E7249845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72158C-2F04-15F4-08D0-B2E90F65F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 2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Build the tree model from the Explore Set using Book 1 and Bags 1-3.</a:t>
            </a:r>
          </a:p>
          <a:p>
            <a:pPr marL="171450" indent="-171450">
              <a:buFont typeface="Calibri"/>
              <a:buChar char="-"/>
            </a:pPr>
            <a:r>
              <a:rPr lang="en-US" dirty="0">
                <a:ea typeface="Calibri"/>
                <a:cs typeface="Calibri"/>
              </a:rPr>
              <a:t>Talk to your team about the different layers of the tree you build. What animals live on the forest floor? What animals live in the canopy?</a:t>
            </a:r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The team could rearrange the pieces on the tree to create a specific animal habitat.</a:t>
            </a:r>
          </a:p>
          <a:p>
            <a:pPr marL="342900" indent="-342900">
              <a:buFont typeface="Calibri"/>
              <a:buChar char="-"/>
            </a:pPr>
            <a:r>
              <a:rPr lang="en-US" dirty="0">
                <a:ea typeface="Calibri" panose="020F0502020204030204"/>
                <a:cs typeface="Calibri" panose="020F0502020204030204"/>
              </a:rPr>
              <a:t>The layers of the rainforest can be found on page 30 of the </a:t>
            </a:r>
            <a:r>
              <a:rPr lang="en-US" i="1" dirty="0">
                <a:ea typeface="Calibri" panose="020F0502020204030204"/>
                <a:cs typeface="Calibri" panose="020F0502020204030204"/>
              </a:rPr>
              <a:t>Engineering Notebook</a:t>
            </a:r>
            <a:r>
              <a:rPr lang="en-US" dirty="0">
                <a:ea typeface="Calibri" panose="020F0502020204030204"/>
                <a:cs typeface="Calibri" panose="020F0502020204030204"/>
              </a:rPr>
              <a:t>.</a:t>
            </a:r>
          </a:p>
          <a:p>
            <a:pPr marL="342900" indent="-342900">
              <a:buFont typeface="Calibri"/>
              <a:buChar char="-"/>
            </a:pPr>
            <a:r>
              <a:rPr lang="en-US" dirty="0">
                <a:ea typeface="Calibri" panose="020F0502020204030204"/>
                <a:cs typeface="Calibri" panose="020F0502020204030204"/>
              </a:rPr>
              <a:t>Encourage the children not share what they build and to explain where animals could live in the tree. </a:t>
            </a:r>
          </a:p>
          <a:p>
            <a:pPr marL="342900" indent="-342900">
              <a:buFont typeface="Calibri"/>
              <a:buChar char="-"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85E38-7709-A3CF-21EB-2D2351DC9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822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97085-5CAB-2DDA-05C3-58303F2A2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71EC99-8FCF-1956-3D1C-06805B07CE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97462E-4788-22A2-5F58-2876BDCE2B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 2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Build the tree model from the Explore Set using Book 1 and Bags 1-3.</a:t>
            </a:r>
          </a:p>
          <a:p>
            <a:pPr marL="171450" indent="-171450">
              <a:buFont typeface="Calibri"/>
              <a:buChar char="-"/>
            </a:pPr>
            <a:r>
              <a:rPr lang="en-US" dirty="0">
                <a:ea typeface="Calibri"/>
                <a:cs typeface="Calibri"/>
              </a:rPr>
              <a:t>Talk to your team about the different layers of the tree you build. What animals live on the forest floor? What animals live in the canopy?</a:t>
            </a:r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The team could rearrange the pieces on the tree to create a specific animal habitat.</a:t>
            </a:r>
          </a:p>
          <a:p>
            <a:pPr marL="342900" indent="-342900">
              <a:buFont typeface="Calibri"/>
              <a:buChar char="-"/>
            </a:pPr>
            <a:r>
              <a:rPr lang="en-US" dirty="0">
                <a:ea typeface="Calibri" panose="020F0502020204030204"/>
                <a:cs typeface="Calibri" panose="020F0502020204030204"/>
              </a:rPr>
              <a:t>The layers of the rainforest can be found on page 30 of the </a:t>
            </a:r>
            <a:r>
              <a:rPr lang="en-US" i="1" dirty="0">
                <a:ea typeface="Calibri" panose="020F0502020204030204"/>
                <a:cs typeface="Calibri" panose="020F0502020204030204"/>
              </a:rPr>
              <a:t>Engineering Notebook</a:t>
            </a:r>
            <a:r>
              <a:rPr lang="en-US" dirty="0">
                <a:ea typeface="Calibri" panose="020F0502020204030204"/>
                <a:cs typeface="Calibri" panose="020F0502020204030204"/>
              </a:rPr>
              <a:t>.</a:t>
            </a:r>
          </a:p>
          <a:p>
            <a:pPr marL="342900" indent="-342900">
              <a:buFont typeface="Calibri"/>
              <a:buChar char="-"/>
            </a:pPr>
            <a:r>
              <a:rPr lang="en-US" dirty="0">
                <a:ea typeface="Calibri" panose="020F0502020204030204"/>
                <a:cs typeface="Calibri" panose="020F0502020204030204"/>
              </a:rPr>
              <a:t>Encourage the children not share what they build and to explain where animals could live in the tree. </a:t>
            </a:r>
          </a:p>
          <a:p>
            <a:pPr marL="342900" indent="-342900">
              <a:buFont typeface="Calibri"/>
              <a:buChar char="-"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1D932-BA33-DE5A-E18F-0CD8249B39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689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7B2E6-100D-BD05-9B11-FBD6DE921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D64FA471-E98C-ED2A-1281-4F243E53F63F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5888639" cy="1371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SESSION 1</a:t>
            </a:r>
            <a:endParaRPr lang="en-US" sz="4800" spc="250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3600" b="0" spc="250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Canopy Connections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668D0ED-3518-E03B-3576-FFED60CD0A5C}"/>
              </a:ext>
            </a:extLst>
          </p:cNvPr>
          <p:cNvSpPr txBox="1">
            <a:spLocks/>
          </p:cNvSpPr>
          <p:nvPr/>
        </p:nvSpPr>
        <p:spPr>
          <a:xfrm>
            <a:off x="7841293" y="832326"/>
            <a:ext cx="4261981" cy="551991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I can work with my team using discovery to explore the BIOGLOW</a:t>
            </a:r>
            <a:r>
              <a:rPr lang="en-US" baseline="300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TM</a:t>
            </a:r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 theme and share what I know about biodiversity. </a:t>
            </a:r>
            <a:endParaRPr lang="en-US" dirty="0">
              <a:solidFill>
                <a:schemeClr val="bg1"/>
              </a:solidFill>
              <a:effectLst>
                <a:outerShdw dist="56557" dir="8100000" algn="tr" rotWithShape="0">
                  <a:srgbClr val="482166"/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I can work with my team to build the tree model. 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I can work with my team to share about what we built.</a:t>
            </a:r>
            <a:endParaRPr lang="en-US" dirty="0">
              <a:solidFill>
                <a:schemeClr val="bg1"/>
              </a:solidFill>
              <a:effectLst>
                <a:outerShdw dist="56557" dir="8100000" algn="tr" rotWithShape="0">
                  <a:srgbClr val="482166"/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64C2FC4-5AC2-963A-4655-EEB578DA40D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Roboto"/>
                <a:ea typeface="Roboto"/>
                <a:cs typeface="Roboto"/>
              </a:rPr>
              <a:t>Students will share what they know about biodiversity, look at the Explore Story, and build the tree model and talk about where different animals live. 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81E0728C-E557-DCB7-7204-DA87099F70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3514" y="5288303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1C961717-B9D7-0DCA-BDBA-2E18DB2B7D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5286" y="4322730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C1396-C660-2162-0792-A501D35B6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5D8A3D7-F1B4-8290-81C7-B03C0B373E2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6CAC83A-2203-98FF-E303-1225861D9DF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EDC7924C-F94D-E500-054F-8BE6BA3C943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Challenge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2C56203-044B-C372-72C1-CA40CABF37FC}"/>
              </a:ext>
            </a:extLst>
          </p:cNvPr>
          <p:cNvSpPr txBox="1">
            <a:spLocks/>
          </p:cNvSpPr>
          <p:nvPr/>
        </p:nvSpPr>
        <p:spPr>
          <a:xfrm>
            <a:off x="1943100" y="962253"/>
            <a:ext cx="9737272" cy="17470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Change the tree model by moving the leaves to new places.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A4C626-5E27-1EBD-3F7F-E03EA0FD9B38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C03EC4C-93E2-A3B4-A801-3BEEFE9D706E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9" descr="Good Idea with solid fill">
              <a:extLst>
                <a:ext uri="{FF2B5EF4-FFF2-40B4-BE49-F238E27FC236}">
                  <a16:creationId xmlns:a16="http://schemas.microsoft.com/office/drawing/2014/main" id="{DD8F6044-AFD1-2368-9D24-E0540E933AA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pic>
        <p:nvPicPr>
          <p:cNvPr id="13" name="Picture 12" descr="A cartoon of a child and a child playing with blocks&#10;&#10;AI-generated content may be incorrect.">
            <a:extLst>
              <a:ext uri="{FF2B5EF4-FFF2-40B4-BE49-F238E27FC236}">
                <a16:creationId xmlns:a16="http://schemas.microsoft.com/office/drawing/2014/main" id="{A66F4B9E-4567-0879-D7F8-2B018C0DF5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2410" y="2709332"/>
            <a:ext cx="4683533" cy="34177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15D9CE-5399-1FC3-FF33-4935829960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9421" y="2519211"/>
            <a:ext cx="3616812" cy="365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109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DE1F5-08D3-E1DD-79AD-EA47598D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BD3DB4D-82D6-C400-0A0C-DE74214C4DB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7B637BE-7170-0BAF-CEF5-F39B0001AB4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C52D7204-81FB-E223-BDAB-1BE37BF21C9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Share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7C859D-C47C-4BE7-F843-70EB4463B116}"/>
              </a:ext>
            </a:extLst>
          </p:cNvPr>
          <p:cNvSpPr txBox="1">
            <a:spLocks/>
          </p:cNvSpPr>
          <p:nvPr/>
        </p:nvSpPr>
        <p:spPr>
          <a:xfrm>
            <a:off x="1959548" y="1284918"/>
            <a:ext cx="6235701" cy="93367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Share what you built.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C597AD-02B0-9DF3-2134-B478110CA65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FBC70F-2E29-F6B3-74DB-FC42A47BCF7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89C65369-E430-F40F-63F4-DDFF5F3388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DB6FC6E-5BD5-18E5-9BEC-3594B5FF630E}"/>
              </a:ext>
            </a:extLst>
          </p:cNvPr>
          <p:cNvSpPr txBox="1"/>
          <p:nvPr/>
        </p:nvSpPr>
        <p:spPr>
          <a:xfrm>
            <a:off x="566056" y="2570699"/>
            <a:ext cx="835619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What do you think happened in the Explore Story?</a:t>
            </a:r>
          </a:p>
          <a:p>
            <a:pPr marL="0" indent="0">
              <a:buNone/>
            </a:pPr>
            <a:endParaRPr lang="en-US" sz="3600" b="1" dirty="0">
              <a:solidFill>
                <a:srgbClr val="00A551"/>
              </a:solidFill>
              <a:latin typeface="Roboto"/>
              <a:ea typeface="Roboto"/>
              <a:cs typeface="Roboto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What do you know about rainforests?</a:t>
            </a:r>
          </a:p>
          <a:p>
            <a:pPr marL="0" indent="0">
              <a:buNone/>
            </a:pPr>
            <a:endParaRPr lang="en-US" sz="3600" b="1" dirty="0">
              <a:solidFill>
                <a:srgbClr val="00A551"/>
              </a:solidFill>
              <a:latin typeface="Roboto"/>
              <a:ea typeface="Roboto"/>
              <a:cs typeface="Roboto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What animals might live in your tree?</a:t>
            </a:r>
          </a:p>
        </p:txBody>
      </p:sp>
      <p:pic>
        <p:nvPicPr>
          <p:cNvPr id="9" name="Picture 8" descr="A cartoon of a child in a wheelchair&#10;&#10;AI-generated content may be incorrect.">
            <a:extLst>
              <a:ext uri="{FF2B5EF4-FFF2-40B4-BE49-F238E27FC236}">
                <a16:creationId xmlns:a16="http://schemas.microsoft.com/office/drawing/2014/main" id="{9FFA08F2-2DDA-AFE8-91F5-E88F0E7F9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254" y="1284918"/>
            <a:ext cx="2703689" cy="46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50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46862-9672-BC8A-D383-A895AEB4D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7959EF9-75C4-7EE5-5AD9-3EEEB61828AF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2B748FC-4F28-F31C-F7EB-B75936F122D1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B3EB4ACB-9382-24C6-835B-45B0C54F36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Career Connection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9E79AE4-2E66-89F9-66D5-F819CC7AE32D}"/>
              </a:ext>
            </a:extLst>
          </p:cNvPr>
          <p:cNvSpPr txBox="1">
            <a:spLocks/>
          </p:cNvSpPr>
          <p:nvPr/>
        </p:nvSpPr>
        <p:spPr>
          <a:xfrm>
            <a:off x="1943100" y="1351213"/>
            <a:ext cx="9682844" cy="76263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Wildlife Biologist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73FD2D0-7E57-E087-0378-B8D7A3F7631A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498FDD6-9D4A-05FA-8561-E940FD7B36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Earth globe: Americas with solid fill">
              <a:extLst>
                <a:ext uri="{FF2B5EF4-FFF2-40B4-BE49-F238E27FC236}">
                  <a16:creationId xmlns:a16="http://schemas.microsoft.com/office/drawing/2014/main" id="{0FC27148-0C28-DE02-7E80-E835863A55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60095" y="1192644"/>
              <a:ext cx="1094290" cy="1094290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74D0077-1645-A88E-C8C1-435B79E3385D}"/>
              </a:ext>
            </a:extLst>
          </p:cNvPr>
          <p:cNvSpPr txBox="1"/>
          <p:nvPr/>
        </p:nvSpPr>
        <p:spPr>
          <a:xfrm>
            <a:off x="1943100" y="2130523"/>
            <a:ext cx="438801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A wildlife biologist is a scientist who studies wild animals and their homes.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10D88B-CC9F-3A78-375E-88D3FC5BB339}"/>
              </a:ext>
            </a:extLst>
          </p:cNvPr>
          <p:cNvSpPr txBox="1"/>
          <p:nvPr/>
        </p:nvSpPr>
        <p:spPr>
          <a:xfrm>
            <a:off x="1943099" y="4209302"/>
            <a:ext cx="997675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They investigate what animals eat, how they behave, and what keeps them healthy. Their main goal is to protect creatures and make sure their natural habitats stay safe and strong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B37DEB-BFA5-4E23-E4C5-9228B600A2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2170" y="1264188"/>
            <a:ext cx="4211473" cy="284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71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EA06-4785-4683-B10D-7EFC044F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5E93F3A-56F8-1408-3933-860E39BDA881}"/>
              </a:ext>
            </a:extLst>
          </p:cNvPr>
          <p:cNvSpPr txBox="1">
            <a:spLocks/>
          </p:cNvSpPr>
          <p:nvPr/>
        </p:nvSpPr>
        <p:spPr>
          <a:xfrm>
            <a:off x="7544221" y="2876813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dist="56557" dir="8100000" algn="tr" rotWithShape="0">
                    <a:srgbClr val="147342"/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A2C1EF2C-49D2-B005-32BB-BDCFFCACC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48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for a company&#10;&#10;AI-generated content may be incorrect.">
            <a:extLst>
              <a:ext uri="{FF2B5EF4-FFF2-40B4-BE49-F238E27FC236}">
                <a16:creationId xmlns:a16="http://schemas.microsoft.com/office/drawing/2014/main" id="{3585E3AF-87CB-585F-FC04-91C266714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14" y="1342344"/>
            <a:ext cx="4758872" cy="3202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96C8B6-A56F-4727-6520-83FD661DABF3}"/>
              </a:ext>
            </a:extLst>
          </p:cNvPr>
          <p:cNvSpPr txBox="1"/>
          <p:nvPr/>
        </p:nvSpPr>
        <p:spPr>
          <a:xfrm>
            <a:off x="1850159" y="5323541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7AE8D44-C609-23E2-C45F-34939D756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3606" y="1070405"/>
            <a:ext cx="3474607" cy="347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964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1D002-AED8-9ECA-CF9B-52291A75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C1DF97E-071F-82C0-FA6A-6109356B057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475A74AF-4A61-46EF-137E-BF06B54F464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D662B63-F1E8-4E3F-B627-0F01A1D71C3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Introduction</a:t>
              </a:r>
              <a:endParaRPr lang="en-US" sz="3200" b="1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21EC649-EF5D-CFA1-30A9-0EB629DCE29D}"/>
              </a:ext>
            </a:extLst>
          </p:cNvPr>
          <p:cNvSpPr txBox="1">
            <a:spLocks/>
          </p:cNvSpPr>
          <p:nvPr/>
        </p:nvSpPr>
        <p:spPr>
          <a:xfrm>
            <a:off x="1970314" y="1161823"/>
            <a:ext cx="9737272" cy="114957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Can your team provide examples of how they have used discovery?</a:t>
            </a:r>
            <a:r>
              <a:rPr lang="en-US" sz="4800" dirty="0">
                <a:solidFill>
                  <a:srgbClr val="0FB7D1"/>
                </a:solidFill>
                <a:ea typeface="+mn-lt"/>
                <a:cs typeface="+mn-lt"/>
              </a:rPr>
              <a:t> 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D55D80-CC89-6348-E7DC-8CAAD104EE6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A112C5-F00D-2B28-FD0F-1F14BBEEB0F6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97D5C2E2-0BB8-5E91-17FD-5924371183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pic>
        <p:nvPicPr>
          <p:cNvPr id="17" name="Picture 16" descr="A paper with green and white bubbles&#10;&#10;AI-generated content may be incorrect.">
            <a:extLst>
              <a:ext uri="{FF2B5EF4-FFF2-40B4-BE49-F238E27FC236}">
                <a16:creationId xmlns:a16="http://schemas.microsoft.com/office/drawing/2014/main" id="{B8FF09EA-89E6-14AA-97F7-44A2505DD7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94" t="14546" r="2155" b="57811"/>
          <a:stretch/>
        </p:blipFill>
        <p:spPr>
          <a:xfrm>
            <a:off x="1480254" y="2438289"/>
            <a:ext cx="9253262" cy="3659762"/>
          </a:xfrm>
          <a:prstGeom prst="rect">
            <a:avLst/>
          </a:prstGeom>
        </p:spPr>
      </p:pic>
      <p:pic>
        <p:nvPicPr>
          <p:cNvPr id="13" name="Picture 12" descr="A purple square with a magnifying glass and a gear&#10;&#10;AI-generated content may be incorrect.">
            <a:extLst>
              <a:ext uri="{FF2B5EF4-FFF2-40B4-BE49-F238E27FC236}">
                <a16:creationId xmlns:a16="http://schemas.microsoft.com/office/drawing/2014/main" id="{03C15A6A-CE86-F339-127D-2690F20407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4606" y="2939846"/>
            <a:ext cx="1966452" cy="196645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3B8BAD-E9A0-4FDD-967D-2FCCBFB0F78A}"/>
              </a:ext>
            </a:extLst>
          </p:cNvPr>
          <p:cNvSpPr txBox="1"/>
          <p:nvPr/>
        </p:nvSpPr>
        <p:spPr>
          <a:xfrm>
            <a:off x="3550099" y="2584502"/>
            <a:ext cx="604430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We explore new skills and ideas.</a:t>
            </a:r>
          </a:p>
        </p:txBody>
      </p:sp>
    </p:spTree>
    <p:extLst>
      <p:ext uri="{BB962C8B-B14F-4D97-AF65-F5344CB8AC3E}">
        <p14:creationId xmlns:p14="http://schemas.microsoft.com/office/powerpoint/2010/main" val="3954323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896AA-CA3C-CCDF-7E2D-F51EBC986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EE1D6-F515-CF9E-6EE7-506CF145E51B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FCE75E29-2DE5-33B5-FE72-F8955D7CBAC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50F0CCE0-54C5-C372-E3F0-98F882FD66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1AECA09-9087-3467-5970-538C794362D5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</a:pPr>
            <a:r>
              <a:rPr lang="en-US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Biodiversity:</a:t>
            </a:r>
            <a:r>
              <a:rPr lang="en-US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many different types of plant and animal life on Earth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Canopy:</a:t>
            </a:r>
            <a:r>
              <a:rPr lang="en-US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/>
                <a:ea typeface="Roboto"/>
                <a:cs typeface="Roboto"/>
              </a:rPr>
              <a:t>a giant, leafy room that covers a forest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Habitat:</a:t>
            </a:r>
            <a:r>
              <a:rPr lang="en-US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/>
                <a:ea typeface="Roboto"/>
                <a:cs typeface="Roboto"/>
              </a:rPr>
              <a:t>a plant or animal's natural home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EE34B3-E959-04C6-8B3A-D2FD65E9592C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30AE543-82DB-F106-82C7-A34C31A12E0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F980E287-FF5A-C397-1D60-198735E572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2" name="Picture 1" descr="Free Images : sea, underwater, coral reef, aquarium, habitat, ecosystem,  fish tank, natural environment, marine biology, coral reef fish,  pomacentridae 2400x1600 - - 981484 - Free stock photos - PxHere">
            <a:extLst>
              <a:ext uri="{FF2B5EF4-FFF2-40B4-BE49-F238E27FC236}">
                <a16:creationId xmlns:a16="http://schemas.microsoft.com/office/drawing/2014/main" id="{5770E287-AE2F-4960-31F3-B95840771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1356" y="4618945"/>
            <a:ext cx="2299774" cy="1530395"/>
          </a:xfrm>
          <a:prstGeom prst="rect">
            <a:avLst/>
          </a:prstGeom>
        </p:spPr>
      </p:pic>
      <p:pic>
        <p:nvPicPr>
          <p:cNvPr id="8" name="Picture 7" descr="File:FRIM canopy.JPG - Wikimedia Commons">
            <a:extLst>
              <a:ext uri="{FF2B5EF4-FFF2-40B4-BE49-F238E27FC236}">
                <a16:creationId xmlns:a16="http://schemas.microsoft.com/office/drawing/2014/main" id="{203D6D31-281A-655C-E16A-E71810004A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272"/>
          <a:stretch>
            <a:fillRect/>
          </a:stretch>
        </p:blipFill>
        <p:spPr>
          <a:xfrm>
            <a:off x="8921356" y="2856343"/>
            <a:ext cx="2299774" cy="1530396"/>
          </a:xfrm>
          <a:prstGeom prst="rect">
            <a:avLst/>
          </a:prstGeom>
        </p:spPr>
      </p:pic>
      <p:pic>
        <p:nvPicPr>
          <p:cNvPr id="13" name="Picture 12" descr="Preserve Earth's biodiversity for a greener planet">
            <a:extLst>
              <a:ext uri="{FF2B5EF4-FFF2-40B4-BE49-F238E27FC236}">
                <a16:creationId xmlns:a16="http://schemas.microsoft.com/office/drawing/2014/main" id="{CD9F62BE-613B-0E3F-D02C-6EF90816CA4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0494"/>
          <a:stretch>
            <a:fillRect/>
          </a:stretch>
        </p:blipFill>
        <p:spPr>
          <a:xfrm>
            <a:off x="8921357" y="1093741"/>
            <a:ext cx="2299773" cy="159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58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B7C1-64D1-2EAF-1B08-6EDDDB899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467DC-3604-A28F-93F9-9218718B18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100" y="1093874"/>
            <a:ext cx="7050429" cy="1557786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do you know about the rainforest and biodiversity?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8D82A1-5AA1-4A66-5171-D174717D1FB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87E96D1-BDA5-1C4C-1180-A289557F82B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637DD46-322C-EDCD-EE76-F06A1580BDD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Guiding Questions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ED95A827-F54F-0464-2DEA-F1F712592A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D4220B2-CA74-942C-CEA9-AF7DC5799252}"/>
              </a:ext>
            </a:extLst>
          </p:cNvPr>
          <p:cNvSpPr txBox="1">
            <a:spLocks/>
          </p:cNvSpPr>
          <p:nvPr/>
        </p:nvSpPr>
        <p:spPr>
          <a:xfrm>
            <a:off x="1941286" y="2684009"/>
            <a:ext cx="7050429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does a wildlife biologist do?</a:t>
            </a:r>
          </a:p>
        </p:txBody>
      </p:sp>
      <p:pic>
        <p:nvPicPr>
          <p:cNvPr id="12" name="Graphic 11" descr="Badge Question Mark with solid fill">
            <a:extLst>
              <a:ext uri="{FF2B5EF4-FFF2-40B4-BE49-F238E27FC236}">
                <a16:creationId xmlns:a16="http://schemas.microsoft.com/office/drawing/2014/main" id="{6B6CFC49-F2A3-30D3-2D40-687F50CE89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2641373"/>
            <a:ext cx="1485900" cy="148590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5E3A911-88C5-5CD8-A0DB-9A4900EFCD2F}"/>
              </a:ext>
            </a:extLst>
          </p:cNvPr>
          <p:cNvSpPr txBox="1">
            <a:spLocks/>
          </p:cNvSpPr>
          <p:nvPr/>
        </p:nvSpPr>
        <p:spPr>
          <a:xfrm>
            <a:off x="1941285" y="4510932"/>
            <a:ext cx="7052244" cy="147152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do you think is happening in the Explore Story?</a:t>
            </a:r>
          </a:p>
        </p:txBody>
      </p:sp>
      <p:pic>
        <p:nvPicPr>
          <p:cNvPr id="15" name="Graphic 14" descr="Badge Question Mark with solid fill">
            <a:extLst>
              <a:ext uri="{FF2B5EF4-FFF2-40B4-BE49-F238E27FC236}">
                <a16:creationId xmlns:a16="http://schemas.microsoft.com/office/drawing/2014/main" id="{E300EA9E-6892-74F2-2F2D-6192E1C3E5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199" y="4364945"/>
            <a:ext cx="1485900" cy="1485900"/>
          </a:xfrm>
          <a:prstGeom prst="rect">
            <a:avLst/>
          </a:prstGeom>
        </p:spPr>
      </p:pic>
      <p:pic>
        <p:nvPicPr>
          <p:cNvPr id="5" name="Picture 4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CC67E28F-3F65-4B1E-DE0B-E6E15699D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49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520AC-A3EE-B6D0-75C5-BFFA1D776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EBDEB64-0362-C024-96F4-DB7E91B177AE}"/>
              </a:ext>
            </a:extLst>
          </p:cNvPr>
          <p:cNvGrpSpPr/>
          <p:nvPr/>
        </p:nvGrpSpPr>
        <p:grpSpPr>
          <a:xfrm>
            <a:off x="457200" y="170180"/>
            <a:ext cx="11168743" cy="762634"/>
            <a:chOff x="457200" y="170180"/>
            <a:chExt cx="11168743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813BB5B9-416D-BBBA-B5DA-92BE265B4315}"/>
                </a:ext>
              </a:extLst>
            </p:cNvPr>
            <p:cNvSpPr/>
            <p:nvPr/>
          </p:nvSpPr>
          <p:spPr>
            <a:xfrm>
              <a:off x="457200" y="170180"/>
              <a:ext cx="6317072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5C3A2F11-428E-3E32-1699-06ABA7A7F1AD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Activity 1 Tasks</a:t>
              </a:r>
              <a:endParaRPr lang="en-US" dirty="0"/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15C1263-6157-EF22-3706-E3FBE28219AE}"/>
              </a:ext>
            </a:extLst>
          </p:cNvPr>
          <p:cNvSpPr txBox="1">
            <a:spLocks/>
          </p:cNvSpPr>
          <p:nvPr/>
        </p:nvSpPr>
        <p:spPr>
          <a:xfrm>
            <a:off x="2006873" y="1461784"/>
            <a:ext cx="4100012" cy="310711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Look at the Explore Story on page 4. </a:t>
            </a:r>
            <a:endParaRPr lang="en-US" dirty="0"/>
          </a:p>
          <a:p>
            <a:pPr defTabSz="457200"/>
            <a:r>
              <a:rPr lang="en-US" sz="36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What do you see?</a:t>
            </a:r>
          </a:p>
          <a:p>
            <a:pPr defTabSz="457200"/>
            <a:r>
              <a:rPr lang="en-US" sz="36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What are the characters and animals doing?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99C223D-6B22-177E-C686-598086252077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B6B74E9-3893-7936-E487-B5298E9DF02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F6EA4153-3B2B-B4A1-833B-158FE8BC360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pic>
        <p:nvPicPr>
          <p:cNvPr id="18" name="Picture 17" descr="A cartoon of a child in a tree&#10;&#10;AI-generated content may be incorrect.">
            <a:extLst>
              <a:ext uri="{FF2B5EF4-FFF2-40B4-BE49-F238E27FC236}">
                <a16:creationId xmlns:a16="http://schemas.microsoft.com/office/drawing/2014/main" id="{29009D18-29C2-67AE-6E09-75A0CADC63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61" y="157767"/>
            <a:ext cx="4918354" cy="19753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4F5623A-2209-DCB9-4676-DAD6D5BA03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8661" y="2133090"/>
            <a:ext cx="4918354" cy="2190972"/>
          </a:xfrm>
          <a:prstGeom prst="rect">
            <a:avLst/>
          </a:prstGeom>
        </p:spPr>
      </p:pic>
      <p:pic>
        <p:nvPicPr>
          <p:cNvPr id="20" name="Picture 19" descr="A cartoon of a bug flying in the air&#10;&#10;AI-generated content may be incorrect.">
            <a:extLst>
              <a:ext uri="{FF2B5EF4-FFF2-40B4-BE49-F238E27FC236}">
                <a16:creationId xmlns:a16="http://schemas.microsoft.com/office/drawing/2014/main" id="{220CC5BC-F89E-2B95-F1C9-C2C1482E10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8661" y="4274666"/>
            <a:ext cx="4918354" cy="26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2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9F063-9210-FBD1-9E25-4EA0B3872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9DCB718-0085-14DF-E83B-ED2E3F261AFA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03D9FE7D-9E3C-88B6-BA2F-D07B1E82A19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013433E1-0D97-7E1B-8039-3A926CE90C3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Activity 1 Tasks</a:t>
              </a:r>
              <a:endParaRPr lang="en-US" dirty="0"/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4BAF8D1-E966-BDA5-BC27-324F2A3917E6}"/>
              </a:ext>
            </a:extLst>
          </p:cNvPr>
          <p:cNvSpPr txBox="1">
            <a:spLocks/>
          </p:cNvSpPr>
          <p:nvPr/>
        </p:nvSpPr>
        <p:spPr>
          <a:xfrm>
            <a:off x="1985031" y="1272131"/>
            <a:ext cx="9730717" cy="93531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Share what you know about animals in rainforests with your team. </a:t>
            </a:r>
            <a:endParaRPr lang="en-US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949ACD-0C96-02EF-1A89-6CFFB8E11D3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C0A33D-23A4-29D6-CDF5-87F309386BC6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63B32B47-2D75-B0B8-0960-3E94635D807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53971BD-4218-760D-C97B-1EFD61F91A79}"/>
              </a:ext>
            </a:extLst>
          </p:cNvPr>
          <p:cNvSpPr txBox="1"/>
          <p:nvPr/>
        </p:nvSpPr>
        <p:spPr>
          <a:xfrm>
            <a:off x="694059" y="2829038"/>
            <a:ext cx="348201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Write or draw what your team shared in your Engineering Notebook on page 8.</a:t>
            </a:r>
          </a:p>
        </p:txBody>
      </p:sp>
      <p:pic>
        <p:nvPicPr>
          <p:cNvPr id="6" name="Picture 5" descr="A group of papers and a speech bubble&#10;&#10;AI-generated content may be incorrect.">
            <a:extLst>
              <a:ext uri="{FF2B5EF4-FFF2-40B4-BE49-F238E27FC236}">
                <a16:creationId xmlns:a16="http://schemas.microsoft.com/office/drawing/2014/main" id="{14ADA723-4D99-4AE6-12CB-18AD7EEF0E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00" t="54629" r="4566" b="5252"/>
          <a:stretch/>
        </p:blipFill>
        <p:spPr>
          <a:xfrm>
            <a:off x="4645439" y="2288429"/>
            <a:ext cx="6740977" cy="390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772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FCF9C-A99A-80C7-6A93-D7FC26076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85AAFD4-AA06-4189-3250-0BFD60B22A45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D5A86008-06BD-8E30-EAE4-8DF0DF6730CA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56AE260B-3D90-09C6-56BB-88D03B996459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Guiding Questions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EADD37B-A41C-DE02-7F6A-690783DFD964}"/>
              </a:ext>
            </a:extLst>
          </p:cNvPr>
          <p:cNvSpPr txBox="1">
            <a:spLocks/>
          </p:cNvSpPr>
          <p:nvPr/>
        </p:nvSpPr>
        <p:spPr>
          <a:xfrm>
            <a:off x="2091030" y="1088123"/>
            <a:ext cx="6890245" cy="15577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are the different layers of the rainforest?</a:t>
            </a:r>
          </a:p>
        </p:txBody>
      </p:sp>
      <p:pic>
        <p:nvPicPr>
          <p:cNvPr id="8" name="Graphic 7" descr="Badge Question Mark with solid fill">
            <a:extLst>
              <a:ext uri="{FF2B5EF4-FFF2-40B4-BE49-F238E27FC236}">
                <a16:creationId xmlns:a16="http://schemas.microsoft.com/office/drawing/2014/main" id="{4B382504-B4A3-0C59-403B-01C4E4ADF7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690" y="1066026"/>
            <a:ext cx="1485900" cy="148590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3E84A5A-22CC-A2E2-9D03-42EE9F183DDE}"/>
              </a:ext>
            </a:extLst>
          </p:cNvPr>
          <p:cNvSpPr txBox="1">
            <a:spLocks/>
          </p:cNvSpPr>
          <p:nvPr/>
        </p:nvSpPr>
        <p:spPr>
          <a:xfrm>
            <a:off x="2080590" y="2712764"/>
            <a:ext cx="6900686" cy="147152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kinds of animals live in trees?</a:t>
            </a:r>
          </a:p>
        </p:txBody>
      </p:sp>
      <p:pic>
        <p:nvPicPr>
          <p:cNvPr id="16" name="Graphic 15" descr="Badge Question Mark with solid fill">
            <a:extLst>
              <a:ext uri="{FF2B5EF4-FFF2-40B4-BE49-F238E27FC236}">
                <a16:creationId xmlns:a16="http://schemas.microsoft.com/office/drawing/2014/main" id="{AC8E51AB-48D8-FBDA-D5E6-15EF36A09F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690" y="2698882"/>
            <a:ext cx="1485900" cy="1485900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C42ECF0-B9C9-9AAA-A41E-B6BC40B305ED}"/>
              </a:ext>
            </a:extLst>
          </p:cNvPr>
          <p:cNvSpPr txBox="1">
            <a:spLocks/>
          </p:cNvSpPr>
          <p:nvPr/>
        </p:nvSpPr>
        <p:spPr>
          <a:xfrm>
            <a:off x="2080589" y="4419732"/>
            <a:ext cx="6900686" cy="147152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Why do you think some animals live on the forest floor while others live high up in the canopy?</a:t>
            </a:r>
          </a:p>
        </p:txBody>
      </p:sp>
      <p:pic>
        <p:nvPicPr>
          <p:cNvPr id="18" name="Graphic 17" descr="Badge Question Mark with solid fill">
            <a:extLst>
              <a:ext uri="{FF2B5EF4-FFF2-40B4-BE49-F238E27FC236}">
                <a16:creationId xmlns:a16="http://schemas.microsoft.com/office/drawing/2014/main" id="{08F063E3-2C56-749F-DD13-618FDCBE56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689" y="4422454"/>
            <a:ext cx="1485900" cy="1485900"/>
          </a:xfrm>
          <a:prstGeom prst="rect">
            <a:avLst/>
          </a:prstGeom>
        </p:spPr>
      </p:pic>
      <p:pic>
        <p:nvPicPr>
          <p:cNvPr id="3" name="Picture 2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9C58A1AD-BA5F-3D82-90DD-91B6CFFFE2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99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ECF5F-F4BD-B2CA-BF36-8C3ADD437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D66F21E-D26D-2C50-71D0-F042A5278BE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982A070A-01EB-F6E3-9BE5-F010961B8FF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AAA9B81D-58D1-BBAA-2695-DAF450D1057B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Activity 2 Tasks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2FE8A82-59D0-791E-9BD2-24F96B48CFB0}"/>
              </a:ext>
            </a:extLst>
          </p:cNvPr>
          <p:cNvSpPr txBox="1">
            <a:spLocks/>
          </p:cNvSpPr>
          <p:nvPr/>
        </p:nvSpPr>
        <p:spPr>
          <a:xfrm>
            <a:off x="1886658" y="1240157"/>
            <a:ext cx="9596580" cy="11839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Using Book 1 and Bags 1-2, work together to build the tree model. 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F02D77-A42C-19A8-AEF3-24B75F09ABAE}"/>
              </a:ext>
            </a:extLst>
          </p:cNvPr>
          <p:cNvSpPr txBox="1"/>
          <p:nvPr/>
        </p:nvSpPr>
        <p:spPr>
          <a:xfrm>
            <a:off x="585666" y="3542653"/>
            <a:ext cx="1518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Need…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085120-BAA9-E7B9-9C0D-95AA30B6FAF1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5FD03C-A581-915B-6B0A-768D47348F4A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Graphic 13" descr="Cheers outline">
              <a:extLst>
                <a:ext uri="{FF2B5EF4-FFF2-40B4-BE49-F238E27FC236}">
                  <a16:creationId xmlns:a16="http://schemas.microsoft.com/office/drawing/2014/main" id="{26791078-6BE6-E933-F48C-B5BA2F6130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F52DFD57-FC20-B04C-FE81-DF0F50851F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115" y="4069910"/>
            <a:ext cx="3414685" cy="186585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1A0A7CB-2508-9562-7C9F-33ABEBF286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7478" y="4230116"/>
            <a:ext cx="2968871" cy="154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30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B3183-02B5-DFD2-D509-53C2207FC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74A0E9C-F04A-0C34-8F72-E09435740FA5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F10F285F-CFEA-C790-779E-6931CE7F6D0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14BD4EF9-0F4C-8014-1AB9-9EB8554EED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Activity 2 Tasks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17A596E-7D80-8239-B96C-849F275A6DEF}"/>
              </a:ext>
            </a:extLst>
          </p:cNvPr>
          <p:cNvSpPr txBox="1">
            <a:spLocks/>
          </p:cNvSpPr>
          <p:nvPr/>
        </p:nvSpPr>
        <p:spPr>
          <a:xfrm>
            <a:off x="2019860" y="1432014"/>
            <a:ext cx="9606083" cy="67562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Talk about what animals live on the forest floor and in the canopy.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9425C6E-AA95-F519-381B-9B8430B74DBF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99A912A-4E42-7F43-9D2C-34CFE4859D6C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 descr="Cheers outline">
              <a:extLst>
                <a:ext uri="{FF2B5EF4-FFF2-40B4-BE49-F238E27FC236}">
                  <a16:creationId xmlns:a16="http://schemas.microsoft.com/office/drawing/2014/main" id="{ADB7AB99-DD1E-FE0B-E646-ABD06D681A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250757F-C7E1-DAD4-0B5A-D34847603C63}"/>
              </a:ext>
            </a:extLst>
          </p:cNvPr>
          <p:cNvSpPr txBox="1"/>
          <p:nvPr/>
        </p:nvSpPr>
        <p:spPr>
          <a:xfrm>
            <a:off x="587828" y="2659178"/>
            <a:ext cx="362682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Draw a picture of the animals your team talked about on page 9 of your Engineering Notebook.</a:t>
            </a:r>
          </a:p>
        </p:txBody>
      </p:sp>
      <p:pic>
        <p:nvPicPr>
          <p:cNvPr id="3" name="Picture 2" descr="A group of papers and a speech bubble&#10;&#10;AI-generated content may be incorrect.">
            <a:extLst>
              <a:ext uri="{FF2B5EF4-FFF2-40B4-BE49-F238E27FC236}">
                <a16:creationId xmlns:a16="http://schemas.microsoft.com/office/drawing/2014/main" id="{7937B261-4A5C-500F-5E63-0644CCDCB1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00" t="54629" r="4566" b="5252"/>
          <a:stretch/>
        </p:blipFill>
        <p:spPr>
          <a:xfrm>
            <a:off x="4985657" y="2314951"/>
            <a:ext cx="6730091" cy="38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33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D9A289-E338-4D28-90ED-8DD88950D467}"/>
</file>

<file path=customXml/itemProps2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customXml/itemProps3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4949</TotalTime>
  <Words>1469</Words>
  <Application>Microsoft Office PowerPoint</Application>
  <PresentationFormat>Widescreen</PresentationFormat>
  <Paragraphs>139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Calibri,Sans-Serif</vt:lpstr>
      <vt:lpstr>Roboto</vt:lpstr>
      <vt:lpstr>Roboto Medium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415</cp:revision>
  <dcterms:created xsi:type="dcterms:W3CDTF">2020-04-21T20:33:01Z</dcterms:created>
  <dcterms:modified xsi:type="dcterms:W3CDTF">2026-05-21T14:58:46Z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4542700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