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7"/>
  </p:notesMasterIdLst>
  <p:sldIdLst>
    <p:sldId id="364" r:id="rId5"/>
    <p:sldId id="365" r:id="rId6"/>
    <p:sldId id="366" r:id="rId7"/>
    <p:sldId id="378" r:id="rId8"/>
    <p:sldId id="377" r:id="rId9"/>
    <p:sldId id="367" r:id="rId10"/>
    <p:sldId id="416" r:id="rId11"/>
    <p:sldId id="417" r:id="rId12"/>
    <p:sldId id="373" r:id="rId13"/>
    <p:sldId id="413" r:id="rId14"/>
    <p:sldId id="374" r:id="rId15"/>
    <p:sldId id="3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39B10-0731-42E8-B026-9A93065D4808}" v="13" dt="2025-05-26T18:11:08.3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387" autoAdjust="0"/>
  </p:normalViewPr>
  <p:slideViewPr>
    <p:cSldViewPr snapToGrid="0">
      <p:cViewPr varScale="1">
        <p:scale>
          <a:sx n="70" d="100"/>
          <a:sy n="70" d="100"/>
        </p:scale>
        <p:origin x="1066" y="5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Kate Sample" userId="ad24f2c8-db21-4b10-9534-7a98911ec180" providerId="ADAL" clId="{258DAD22-D9E2-401E-84B8-00DFAE0A6AFD}"/>
    <pc:docChg chg="custSel addSld delSld modSld delMainMaster">
      <pc:chgData name="Kate Sample" userId="ad24f2c8-db21-4b10-9534-7a98911ec180" providerId="ADAL" clId="{258DAD22-D9E2-401E-84B8-00DFAE0A6AFD}" dt="2025-05-08T02:22:03.009" v="980" actId="13926"/>
      <pc:docMkLst>
        <pc:docMk/>
      </pc:docMkLst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717468709" sldId="260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951211944" sldId="261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815448932" sldId="262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751345926" sldId="272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840521789" sldId="283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743200560" sldId="289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028867035" sldId="298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858961857" sldId="308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200704536" sldId="309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015307151" sldId="310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08855487" sldId="316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883848139" sldId="317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634250027" sldId="318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876955009" sldId="330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2289393488" sldId="336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258DAD22-D9E2-401E-84B8-00DFAE0A6AFD}" dt="2025-05-07T14:55:00.075" v="1" actId="47"/>
        <pc:sldMkLst>
          <pc:docMk/>
          <pc:sldMk cId="4189780073" sldId="344"/>
        </pc:sldMkLst>
      </pc:sldChg>
      <pc:sldChg chg="modSp add mod">
        <pc:chgData name="Kate Sample" userId="ad24f2c8-db21-4b10-9534-7a98911ec180" providerId="ADAL" clId="{258DAD22-D9E2-401E-84B8-00DFAE0A6AFD}" dt="2025-05-08T02:22:03.009" v="980" actId="13926"/>
        <pc:sldMkLst>
          <pc:docMk/>
          <pc:sldMk cId="256123547" sldId="364"/>
        </pc:sldMkLst>
        <pc:spChg chg="mod">
          <ac:chgData name="Kate Sample" userId="ad24f2c8-db21-4b10-9534-7a98911ec180" providerId="ADAL" clId="{258DAD22-D9E2-401E-84B8-00DFAE0A6AFD}" dt="2025-05-07T15:21:11.374" v="84" actId="20577"/>
          <ac:spMkLst>
            <pc:docMk/>
            <pc:sldMk cId="256123547" sldId="364"/>
            <ac:spMk id="3" creationId="{D64FA471-E98C-ED2A-1281-4F243E53F63F}"/>
          </ac:spMkLst>
        </pc:spChg>
        <pc:spChg chg="mod">
          <ac:chgData name="Kate Sample" userId="ad24f2c8-db21-4b10-9534-7a98911ec180" providerId="ADAL" clId="{258DAD22-D9E2-401E-84B8-00DFAE0A6AFD}" dt="2025-05-07T15:23:33.977" v="247" actId="1076"/>
          <ac:spMkLst>
            <pc:docMk/>
            <pc:sldMk cId="256123547" sldId="364"/>
            <ac:spMk id="4" creationId="{4668D0ED-3518-E03B-3576-FFED60CD0A5C}"/>
          </ac:spMkLst>
        </pc:spChg>
        <pc:spChg chg="mod">
          <ac:chgData name="Kate Sample" userId="ad24f2c8-db21-4b10-9534-7a98911ec180" providerId="ADAL" clId="{258DAD22-D9E2-401E-84B8-00DFAE0A6AFD}" dt="2025-05-08T02:22:03.009" v="980" actId="13926"/>
          <ac:spMkLst>
            <pc:docMk/>
            <pc:sldMk cId="256123547" sldId="364"/>
            <ac:spMk id="8" creationId="{364C2FC4-5AC2-963A-4655-EEB578DA40D4}"/>
          </ac:spMkLst>
        </pc:spChg>
      </pc:sldChg>
      <pc:sldChg chg="add modNotesTx">
        <pc:chgData name="Kate Sample" userId="ad24f2c8-db21-4b10-9534-7a98911ec180" providerId="ADAL" clId="{258DAD22-D9E2-401E-84B8-00DFAE0A6AFD}" dt="2025-05-07T15:24:22.575" v="248" actId="20577"/>
        <pc:sldMkLst>
          <pc:docMk/>
          <pc:sldMk cId="2765166337" sldId="365"/>
        </pc:sldMkLst>
      </pc:sldChg>
      <pc:sldChg chg="modSp add mod">
        <pc:chgData name="Kate Sample" userId="ad24f2c8-db21-4b10-9534-7a98911ec180" providerId="ADAL" clId="{258DAD22-D9E2-401E-84B8-00DFAE0A6AFD}" dt="2025-05-07T15:19:18.966" v="55" actId="20577"/>
        <pc:sldMkLst>
          <pc:docMk/>
          <pc:sldMk cId="3808710441" sldId="366"/>
        </pc:sldMkLst>
        <pc:spChg chg="mod">
          <ac:chgData name="Kate Sample" userId="ad24f2c8-db21-4b10-9534-7a98911ec180" providerId="ADAL" clId="{258DAD22-D9E2-401E-84B8-00DFAE0A6AFD}" dt="2025-05-07T15:19:18.966" v="55" actId="20577"/>
          <ac:spMkLst>
            <pc:docMk/>
            <pc:sldMk cId="3808710441" sldId="366"/>
            <ac:spMk id="4" creationId="{B1AECA09-9087-3467-5970-538C794362D5}"/>
          </ac:spMkLst>
        </pc:spChg>
      </pc:sldChg>
      <pc:sldChg chg="addSp delSp modSp add mod modNotesTx">
        <pc:chgData name="Kate Sample" userId="ad24f2c8-db21-4b10-9534-7a98911ec180" providerId="ADAL" clId="{258DAD22-D9E2-401E-84B8-00DFAE0A6AFD}" dt="2025-05-08T02:17:55.460" v="690" actId="20577"/>
        <pc:sldMkLst>
          <pc:docMk/>
          <pc:sldMk cId="539582672" sldId="367"/>
        </pc:sldMkLst>
        <pc:spChg chg="mod">
          <ac:chgData name="Kate Sample" userId="ad24f2c8-db21-4b10-9534-7a98911ec180" providerId="ADAL" clId="{258DAD22-D9E2-401E-84B8-00DFAE0A6AFD}" dt="2025-05-08T02:17:55.460" v="690" actId="20577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Kate Sample" userId="ad24f2c8-db21-4b10-9534-7a98911ec180" providerId="ADAL" clId="{258DAD22-D9E2-401E-84B8-00DFAE0A6AFD}" dt="2025-05-08T02:10:38.775" v="471" actId="20577"/>
          <ac:spMkLst>
            <pc:docMk/>
            <pc:sldMk cId="539582672" sldId="367"/>
            <ac:spMk id="13" creationId="{F6317587-F2DD-2677-8CF1-45B870EFF111}"/>
          </ac:spMkLst>
        </pc:spChg>
      </pc:sldChg>
      <pc:sldChg chg="add del">
        <pc:chgData name="Kate Sample" userId="ad24f2c8-db21-4b10-9534-7a98911ec180" providerId="ADAL" clId="{258DAD22-D9E2-401E-84B8-00DFAE0A6AFD}" dt="2025-05-08T02:19:40.350" v="823" actId="47"/>
        <pc:sldMkLst>
          <pc:docMk/>
          <pc:sldMk cId="2101830066" sldId="370"/>
        </pc:sldMkLst>
      </pc:sldChg>
      <pc:sldChg chg="modSp add mod modNotesTx">
        <pc:chgData name="Kate Sample" userId="ad24f2c8-db21-4b10-9534-7a98911ec180" providerId="ADAL" clId="{258DAD22-D9E2-401E-84B8-00DFAE0A6AFD}" dt="2025-05-08T02:21:11.839" v="961" actId="6549"/>
        <pc:sldMkLst>
          <pc:docMk/>
          <pc:sldMk cId="3146650398" sldId="373"/>
        </pc:sldMkLst>
        <pc:spChg chg="mod">
          <ac:chgData name="Kate Sample" userId="ad24f2c8-db21-4b10-9534-7a98911ec180" providerId="ADAL" clId="{258DAD22-D9E2-401E-84B8-00DFAE0A6AFD}" dt="2025-05-08T02:20:59.164" v="957" actId="20577"/>
          <ac:spMkLst>
            <pc:docMk/>
            <pc:sldMk cId="3146650398" sldId="373"/>
            <ac:spMk id="5" creationId="{D88E99B0-1B26-1D8A-9806-59F760886E6D}"/>
          </ac:spMkLst>
        </pc:spChg>
        <pc:spChg chg="mod">
          <ac:chgData name="Kate Sample" userId="ad24f2c8-db21-4b10-9534-7a98911ec180" providerId="ADAL" clId="{258DAD22-D9E2-401E-84B8-00DFAE0A6AFD}" dt="2025-05-08T02:20:26.173" v="830" actId="20577"/>
          <ac:spMkLst>
            <pc:docMk/>
            <pc:sldMk cId="3146650398" sldId="373"/>
            <ac:spMk id="11" creationId="{AD7C859D-C47C-4BE7-F843-70EB4463B116}"/>
          </ac:spMkLst>
        </pc:spChg>
      </pc:sldChg>
      <pc:sldChg chg="add modNotesTx">
        <pc:chgData name="Kate Sample" userId="ad24f2c8-db21-4b10-9534-7a98911ec180" providerId="ADAL" clId="{258DAD22-D9E2-401E-84B8-00DFAE0A6AFD}" dt="2025-05-08T02:21:31.724" v="967" actId="20577"/>
        <pc:sldMkLst>
          <pc:docMk/>
          <pc:sldMk cId="2945481446" sldId="374"/>
        </pc:sldMkLst>
      </pc:sldChg>
      <pc:sldChg chg="add">
        <pc:chgData name="Kate Sample" userId="ad24f2c8-db21-4b10-9534-7a98911ec180" providerId="ADAL" clId="{258DAD22-D9E2-401E-84B8-00DFAE0A6AFD}" dt="2025-05-07T14:54:53.211" v="0"/>
        <pc:sldMkLst>
          <pc:docMk/>
          <pc:sldMk cId="3382106017" sldId="375"/>
        </pc:sldMkLst>
      </pc:sldChg>
      <pc:sldChg chg="modSp add mod">
        <pc:chgData name="Kate Sample" userId="ad24f2c8-db21-4b10-9534-7a98911ec180" providerId="ADAL" clId="{258DAD22-D9E2-401E-84B8-00DFAE0A6AFD}" dt="2025-05-08T02:09:06.111" v="404" actId="20577"/>
        <pc:sldMkLst>
          <pc:docMk/>
          <pc:sldMk cId="2073292343" sldId="377"/>
        </pc:sldMkLst>
        <pc:spChg chg="mod">
          <ac:chgData name="Kate Sample" userId="ad24f2c8-db21-4b10-9534-7a98911ec180" providerId="ADAL" clId="{258DAD22-D9E2-401E-84B8-00DFAE0A6AFD}" dt="2025-05-08T02:08:57.181" v="402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Kate Sample" userId="ad24f2c8-db21-4b10-9534-7a98911ec180" providerId="ADAL" clId="{258DAD22-D9E2-401E-84B8-00DFAE0A6AFD}" dt="2025-05-08T02:09:06.111" v="404" actId="20577"/>
          <ac:spMkLst>
            <pc:docMk/>
            <pc:sldMk cId="2073292343" sldId="377"/>
            <ac:spMk id="9" creationId="{B9B88500-7E44-7E93-CC7B-22F05FF0BE0E}"/>
          </ac:spMkLst>
        </pc:spChg>
      </pc:sldChg>
      <pc:sldChg chg="modSp add mod modNotesTx">
        <pc:chgData name="Kate Sample" userId="ad24f2c8-db21-4b10-9534-7a98911ec180" providerId="ADAL" clId="{258DAD22-D9E2-401E-84B8-00DFAE0A6AFD}" dt="2025-05-07T15:29:16.940" v="401" actId="1076"/>
        <pc:sldMkLst>
          <pc:docMk/>
          <pc:sldMk cId="3954323910" sldId="378"/>
        </pc:sldMkLst>
        <pc:spChg chg="mod">
          <ac:chgData name="Kate Sample" userId="ad24f2c8-db21-4b10-9534-7a98911ec180" providerId="ADAL" clId="{258DAD22-D9E2-401E-84B8-00DFAE0A6AFD}" dt="2025-05-07T15:28:04.736" v="354" actId="1076"/>
          <ac:spMkLst>
            <pc:docMk/>
            <pc:sldMk cId="3954323910" sldId="378"/>
            <ac:spMk id="4" creationId="{633B8BAD-E9A0-4FDD-967D-2FCCBFB0F78A}"/>
          </ac:spMkLst>
        </pc:spChg>
        <pc:spChg chg="mod">
          <ac:chgData name="Kate Sample" userId="ad24f2c8-db21-4b10-9534-7a98911ec180" providerId="ADAL" clId="{258DAD22-D9E2-401E-84B8-00DFAE0A6AFD}" dt="2025-05-07T15:29:16.940" v="401" actId="1076"/>
          <ac:spMkLst>
            <pc:docMk/>
            <pc:sldMk cId="3954323910" sldId="378"/>
            <ac:spMk id="7" creationId="{2AED4FF3-B5B0-93B8-5C71-41C3C32A7CD7}"/>
          </ac:spMkLst>
        </pc:spChg>
        <pc:spChg chg="mod">
          <ac:chgData name="Kate Sample" userId="ad24f2c8-db21-4b10-9534-7a98911ec180" providerId="ADAL" clId="{258DAD22-D9E2-401E-84B8-00DFAE0A6AFD}" dt="2025-05-07T15:26:03.299" v="278" actId="20577"/>
          <ac:spMkLst>
            <pc:docMk/>
            <pc:sldMk cId="3954323910" sldId="378"/>
            <ac:spMk id="11" creationId="{021EC649-EF5D-CFA1-30A9-0EB629DCE29D}"/>
          </ac:spMkLst>
        </pc:spChg>
      </pc:sldChg>
      <pc:sldChg chg="add">
        <pc:chgData name="Kate Sample" userId="ad24f2c8-db21-4b10-9534-7a98911ec180" providerId="ADAL" clId="{258DAD22-D9E2-401E-84B8-00DFAE0A6AFD}" dt="2025-05-07T14:54:53.211" v="0"/>
        <pc:sldMkLst>
          <pc:docMk/>
          <pc:sldMk cId="2127855039" sldId="413"/>
        </pc:sldMkLst>
      </pc:sldChg>
      <pc:sldChg chg="addSp delSp modSp add mod modNotesTx">
        <pc:chgData name="Kate Sample" userId="ad24f2c8-db21-4b10-9534-7a98911ec180" providerId="ADAL" clId="{258DAD22-D9E2-401E-84B8-00DFAE0A6AFD}" dt="2025-05-08T02:20:14.365" v="826" actId="20577"/>
        <pc:sldMkLst>
          <pc:docMk/>
          <pc:sldMk cId="3148554398" sldId="416"/>
        </pc:sldMkLst>
        <pc:spChg chg="mod">
          <ac:chgData name="Kate Sample" userId="ad24f2c8-db21-4b10-9534-7a98911ec180" providerId="ADAL" clId="{258DAD22-D9E2-401E-84B8-00DFAE0A6AFD}" dt="2025-05-08T02:19:36.155" v="822"/>
          <ac:spMkLst>
            <pc:docMk/>
            <pc:sldMk cId="3148554398" sldId="416"/>
            <ac:spMk id="4" creationId="{DD43CB33-6BEA-FBFD-FEDB-16F18477ADE1}"/>
          </ac:spMkLst>
        </pc:spChg>
        <pc:spChg chg="mod">
          <ac:chgData name="Kate Sample" userId="ad24f2c8-db21-4b10-9534-7a98911ec180" providerId="ADAL" clId="{258DAD22-D9E2-401E-84B8-00DFAE0A6AFD}" dt="2025-05-08T02:18:44.205" v="811" actId="20577"/>
          <ac:spMkLst>
            <pc:docMk/>
            <pc:sldMk cId="3148554398" sldId="416"/>
            <ac:spMk id="5" creationId="{36837212-0D8D-08C3-FEAE-59B45D87DA0B}"/>
          </ac:spMkLst>
        </pc:spChg>
        <pc:spChg chg="mod">
          <ac:chgData name="Kate Sample" userId="ad24f2c8-db21-4b10-9534-7a98911ec180" providerId="ADAL" clId="{258DAD22-D9E2-401E-84B8-00DFAE0A6AFD}" dt="2025-05-08T02:12:06.888" v="587" actId="20577"/>
          <ac:spMkLst>
            <pc:docMk/>
            <pc:sldMk cId="3148554398" sldId="416"/>
            <ac:spMk id="10" creationId="{58591079-5FCE-63AD-7601-956B8BE804B8}"/>
          </ac:spMkLst>
        </pc:spChg>
        <pc:spChg chg="mod">
          <ac:chgData name="Kate Sample" userId="ad24f2c8-db21-4b10-9534-7a98911ec180" providerId="ADAL" clId="{258DAD22-D9E2-401E-84B8-00DFAE0A6AFD}" dt="2025-05-08T02:16:57.726" v="614" actId="20577"/>
          <ac:spMkLst>
            <pc:docMk/>
            <pc:sldMk cId="3148554398" sldId="416"/>
            <ac:spMk id="13" creationId="{0FF5CE8C-BF0B-0390-665F-6AC14F7A8D80}"/>
          </ac:spMkLst>
        </pc:spChg>
        <pc:grpChg chg="add mod">
          <ac:chgData name="Kate Sample" userId="ad24f2c8-db21-4b10-9534-7a98911ec180" providerId="ADAL" clId="{258DAD22-D9E2-401E-84B8-00DFAE0A6AFD}" dt="2025-05-08T02:19:36.155" v="822"/>
          <ac:grpSpMkLst>
            <pc:docMk/>
            <pc:sldMk cId="3148554398" sldId="416"/>
            <ac:grpSpMk id="3" creationId="{60718FC4-398B-C2E9-46C7-DD42C6F9BF6F}"/>
          </ac:grpSpMkLst>
        </pc:grpChg>
        <pc:picChg chg="mod">
          <ac:chgData name="Kate Sample" userId="ad24f2c8-db21-4b10-9534-7a98911ec180" providerId="ADAL" clId="{258DAD22-D9E2-401E-84B8-00DFAE0A6AFD}" dt="2025-05-08T02:19:36.155" v="822"/>
          <ac:picMkLst>
            <pc:docMk/>
            <pc:sldMk cId="3148554398" sldId="416"/>
            <ac:picMk id="6" creationId="{650310A2-9CE0-72C5-40F3-2D3CC56287E2}"/>
          </ac:picMkLst>
        </pc:picChg>
      </pc:sldChg>
      <pc:sldChg chg="modSp add mod">
        <pc:chgData name="Kate Sample" userId="ad24f2c8-db21-4b10-9534-7a98911ec180" providerId="ADAL" clId="{258DAD22-D9E2-401E-84B8-00DFAE0A6AFD}" dt="2025-05-08T02:19:17.921" v="820" actId="14100"/>
        <pc:sldMkLst>
          <pc:docMk/>
          <pc:sldMk cId="1807511708" sldId="417"/>
        </pc:sldMkLst>
        <pc:spChg chg="mod">
          <ac:chgData name="Kate Sample" userId="ad24f2c8-db21-4b10-9534-7a98911ec180" providerId="ADAL" clId="{258DAD22-D9E2-401E-84B8-00DFAE0A6AFD}" dt="2025-05-08T02:19:17.921" v="820" actId="14100"/>
          <ac:spMkLst>
            <pc:docMk/>
            <pc:sldMk cId="1807511708" sldId="417"/>
            <ac:spMk id="3" creationId="{53DF9C2A-C2CC-2E4C-942B-9414F4B7105A}"/>
          </ac:spMkLst>
        </pc:spChg>
        <pc:spChg chg="mod">
          <ac:chgData name="Kate Sample" userId="ad24f2c8-db21-4b10-9534-7a98911ec180" providerId="ADAL" clId="{258DAD22-D9E2-401E-84B8-00DFAE0A6AFD}" dt="2025-05-08T02:19:15.695" v="819" actId="14100"/>
          <ac:spMkLst>
            <pc:docMk/>
            <pc:sldMk cId="1807511708" sldId="417"/>
            <ac:spMk id="4" creationId="{26F56073-C556-6572-0EEB-48C686295F31}"/>
          </ac:spMkLst>
        </pc:spChg>
      </pc:sldChg>
      <pc:sldMasterChg chg="del delSldLayout">
        <pc:chgData name="Kate Sample" userId="ad24f2c8-db21-4b10-9534-7a98911ec180" providerId="ADAL" clId="{258DAD22-D9E2-401E-84B8-00DFAE0A6AFD}" dt="2025-05-07T14:55:00.075" v="1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2198463786" sldId="2147483728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2696320398" sldId="2147483729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933006200" sldId="2147483730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1009819769" sldId="2147483731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3505836234" sldId="2147483732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2688054037" sldId="2147483733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2772328908" sldId="2147483734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3715232781" sldId="2147483735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2877660964" sldId="2147483736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957151923" sldId="2147483737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3942204135" sldId="2147483738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3767143569" sldId="2147483739"/>
          </pc:sldLayoutMkLst>
        </pc:sldLayoutChg>
        <pc:sldLayoutChg chg="del">
          <pc:chgData name="Kate Sample" userId="ad24f2c8-db21-4b10-9534-7a98911ec180" providerId="ADAL" clId="{258DAD22-D9E2-401E-84B8-00DFAE0A6AFD}" dt="2025-05-07T14:55:00.075" v="1" actId="47"/>
          <pc:sldLayoutMkLst>
            <pc:docMk/>
            <pc:sldMasterMk cId="2561236824" sldId="2147483727"/>
            <pc:sldLayoutMk cId="3111855699" sldId="2147483740"/>
          </pc:sldLayoutMkLst>
        </pc:sldLayoutChg>
      </pc:sldMaster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addSp delSp modSp">
        <pc:chgData name="Anna Sterner" userId="S::asterner@firstinspires.org::e34ade42-3f4d-4ffb-96dc-1c6e40b6902f" providerId="AD" clId="Web-{B1F6EBEE-478D-5AED-5E24-E66514BF12D4}" dt="2024-05-16T11:36:10.947" v="2" actId="1076"/>
        <pc:sldMkLst>
          <pc:docMk/>
          <pc:sldMk cId="3743200560" sldId="289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2T20:47:25.349" v="3441" actId="1036"/>
        <pc:sldMkLst>
          <pc:docMk/>
          <pc:sldMk cId="3743200560" sldId="289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A6B39B10-0731-42E8-B026-9A93065D4808}"/>
    <pc:docChg chg="undo custSel modSld">
      <pc:chgData name="Tammy Pankey" userId="89b84b47-0384-4d66-b56e-dc00ebdb68cf" providerId="ADAL" clId="{A6B39B10-0731-42E8-B026-9A93065D4808}" dt="2025-05-26T18:11:08.365" v="225"/>
      <pc:docMkLst>
        <pc:docMk/>
      </pc:docMkLst>
      <pc:sldChg chg="addSp delSp modSp mod">
        <pc:chgData name="Tammy Pankey" userId="89b84b47-0384-4d66-b56e-dc00ebdb68cf" providerId="ADAL" clId="{A6B39B10-0731-42E8-B026-9A93065D4808}" dt="2025-05-22T00:56:20.800" v="218" actId="478"/>
        <pc:sldMkLst>
          <pc:docMk/>
          <pc:sldMk cId="2765166337" sldId="365"/>
        </pc:sldMkLst>
        <pc:spChg chg="mod">
          <ac:chgData name="Tammy Pankey" userId="89b84b47-0384-4d66-b56e-dc00ebdb68cf" providerId="ADAL" clId="{A6B39B10-0731-42E8-B026-9A93065D4808}" dt="2025-05-12T18:26:26.255" v="0" actId="14100"/>
          <ac:spMkLst>
            <pc:docMk/>
            <pc:sldMk cId="2765166337" sldId="365"/>
            <ac:spMk id="3" creationId="{AD0467DC-3604-A28F-93F9-9218718B18B3}"/>
          </ac:spMkLst>
        </pc:spChg>
        <pc:grpChg chg="add mod">
          <ac:chgData name="Tammy Pankey" userId="89b84b47-0384-4d66-b56e-dc00ebdb68cf" providerId="ADAL" clId="{A6B39B10-0731-42E8-B026-9A93065D4808}" dt="2025-05-12T18:26:26.808" v="1"/>
          <ac:grpSpMkLst>
            <pc:docMk/>
            <pc:sldMk cId="2765166337" sldId="365"/>
            <ac:grpSpMk id="5" creationId="{B1C35BA2-93F0-4F6A-11B3-66EDD3101563}"/>
          </ac:grpSpMkLst>
        </pc:grpChg>
        <pc:picChg chg="mod">
          <ac:chgData name="Tammy Pankey" userId="89b84b47-0384-4d66-b56e-dc00ebdb68cf" providerId="ADAL" clId="{A6B39B10-0731-42E8-B026-9A93065D4808}" dt="2025-05-12T18:26:26.808" v="1"/>
          <ac:picMkLst>
            <pc:docMk/>
            <pc:sldMk cId="2765166337" sldId="365"/>
            <ac:picMk id="8" creationId="{3B3B5DB8-2841-8921-E6B9-4D221F8D6145}"/>
          </ac:picMkLst>
        </pc:picChg>
        <pc:picChg chg="mod">
          <ac:chgData name="Tammy Pankey" userId="89b84b47-0384-4d66-b56e-dc00ebdb68cf" providerId="ADAL" clId="{A6B39B10-0731-42E8-B026-9A93065D4808}" dt="2025-05-12T18:26:26.808" v="1"/>
          <ac:picMkLst>
            <pc:docMk/>
            <pc:sldMk cId="2765166337" sldId="365"/>
            <ac:picMk id="9" creationId="{3450DC66-1739-D912-B5D7-B258E2AE656C}"/>
          </ac:picMkLst>
        </pc:picChg>
      </pc:sldChg>
      <pc:sldChg chg="addSp delSp modSp mod">
        <pc:chgData name="Tammy Pankey" userId="89b84b47-0384-4d66-b56e-dc00ebdb68cf" providerId="ADAL" clId="{A6B39B10-0731-42E8-B026-9A93065D4808}" dt="2025-05-22T00:56:18.146" v="217" actId="478"/>
        <pc:sldMkLst>
          <pc:docMk/>
          <pc:sldMk cId="3808710441" sldId="366"/>
        </pc:sldMkLst>
        <pc:spChg chg="mod">
          <ac:chgData name="Tammy Pankey" userId="89b84b47-0384-4d66-b56e-dc00ebdb68cf" providerId="ADAL" clId="{A6B39B10-0731-42E8-B026-9A93065D4808}" dt="2025-05-22T00:15:46.035" v="124" actId="14100"/>
          <ac:spMkLst>
            <pc:docMk/>
            <pc:sldMk cId="3808710441" sldId="366"/>
            <ac:spMk id="4" creationId="{B1AECA09-9087-3467-5970-538C794362D5}"/>
          </ac:spMkLst>
        </pc:spChg>
        <pc:picChg chg="add mod modCrop">
          <ac:chgData name="Tammy Pankey" userId="89b84b47-0384-4d66-b56e-dc00ebdb68cf" providerId="ADAL" clId="{A6B39B10-0731-42E8-B026-9A93065D4808}" dt="2025-05-22T00:13:14.906" v="62" actId="1076"/>
          <ac:picMkLst>
            <pc:docMk/>
            <pc:sldMk cId="3808710441" sldId="366"/>
            <ac:picMk id="8" creationId="{F34D241D-1AD7-FC59-48DF-7E216F234F88}"/>
          </ac:picMkLst>
        </pc:picChg>
        <pc:picChg chg="mod">
          <ac:chgData name="Tammy Pankey" userId="89b84b47-0384-4d66-b56e-dc00ebdb68cf" providerId="ADAL" clId="{A6B39B10-0731-42E8-B026-9A93065D4808}" dt="2025-05-22T00:15:31.170" v="122" actId="1076"/>
          <ac:picMkLst>
            <pc:docMk/>
            <pc:sldMk cId="3808710441" sldId="366"/>
            <ac:picMk id="14" creationId="{508D9BAD-24B5-A654-C527-70FBFDBA2F28}"/>
          </ac:picMkLst>
        </pc:picChg>
      </pc:sldChg>
      <pc:sldChg chg="addSp delSp modSp mod">
        <pc:chgData name="Tammy Pankey" userId="89b84b47-0384-4d66-b56e-dc00ebdb68cf" providerId="ADAL" clId="{A6B39B10-0731-42E8-B026-9A93065D4808}" dt="2025-05-22T00:55:51.617" v="210" actId="478"/>
        <pc:sldMkLst>
          <pc:docMk/>
          <pc:sldMk cId="539582672" sldId="367"/>
        </pc:sldMkLst>
        <pc:spChg chg="mod ord">
          <ac:chgData name="Tammy Pankey" userId="89b84b47-0384-4d66-b56e-dc00ebdb68cf" providerId="ADAL" clId="{A6B39B10-0731-42E8-B026-9A93065D4808}" dt="2025-05-22T00:55:40.247" v="209" actId="1076"/>
          <ac:spMkLst>
            <pc:docMk/>
            <pc:sldMk cId="539582672" sldId="367"/>
            <ac:spMk id="5" creationId="{90564756-81A4-E3F9-4652-24B493955DC7}"/>
          </ac:spMkLst>
        </pc:spChg>
        <pc:spChg chg="mod">
          <ac:chgData name="Tammy Pankey" userId="89b84b47-0384-4d66-b56e-dc00ebdb68cf" providerId="ADAL" clId="{A6B39B10-0731-42E8-B026-9A93065D4808}" dt="2025-05-22T00:51:21.893" v="157" actId="1076"/>
          <ac:spMkLst>
            <pc:docMk/>
            <pc:sldMk cId="539582672" sldId="367"/>
            <ac:spMk id="12" creationId="{92A8037C-2283-E266-A040-A9A0EC11A862}"/>
          </ac:spMkLst>
        </pc:spChg>
        <pc:spChg chg="mod">
          <ac:chgData name="Tammy Pankey" userId="89b84b47-0384-4d66-b56e-dc00ebdb68cf" providerId="ADAL" clId="{A6B39B10-0731-42E8-B026-9A93065D4808}" dt="2025-05-22T00:52:53.708" v="186" actId="14100"/>
          <ac:spMkLst>
            <pc:docMk/>
            <pc:sldMk cId="539582672" sldId="367"/>
            <ac:spMk id="13" creationId="{F6317587-F2DD-2677-8CF1-45B870EFF111}"/>
          </ac:spMkLst>
        </pc:spChg>
        <pc:picChg chg="add mod">
          <ac:chgData name="Tammy Pankey" userId="89b84b47-0384-4d66-b56e-dc00ebdb68cf" providerId="ADAL" clId="{A6B39B10-0731-42E8-B026-9A93065D4808}" dt="2025-05-22T00:52:21.873" v="181" actId="1076"/>
          <ac:picMkLst>
            <pc:docMk/>
            <pc:sldMk cId="539582672" sldId="367"/>
            <ac:picMk id="3" creationId="{2C058B8A-D592-2631-84AD-99C8ED1BECF9}"/>
          </ac:picMkLst>
        </pc:picChg>
        <pc:picChg chg="add mod ord">
          <ac:chgData name="Tammy Pankey" userId="89b84b47-0384-4d66-b56e-dc00ebdb68cf" providerId="ADAL" clId="{A6B39B10-0731-42E8-B026-9A93065D4808}" dt="2025-05-22T00:52:16.263" v="180" actId="14100"/>
          <ac:picMkLst>
            <pc:docMk/>
            <pc:sldMk cId="539582672" sldId="367"/>
            <ac:picMk id="4" creationId="{ABDCF9B1-2805-49F3-BA09-8D4C07151437}"/>
          </ac:picMkLst>
        </pc:picChg>
        <pc:picChg chg="add mod">
          <ac:chgData name="Tammy Pankey" userId="89b84b47-0384-4d66-b56e-dc00ebdb68cf" providerId="ADAL" clId="{A6B39B10-0731-42E8-B026-9A93065D4808}" dt="2025-05-22T00:52:25.678" v="183" actId="688"/>
          <ac:picMkLst>
            <pc:docMk/>
            <pc:sldMk cId="539582672" sldId="367"/>
            <ac:picMk id="7" creationId="{A81E066E-3B28-AC37-225B-E5E931A5079F}"/>
          </ac:picMkLst>
        </pc:picChg>
        <pc:picChg chg="add mod ord modCrop">
          <ac:chgData name="Tammy Pankey" userId="89b84b47-0384-4d66-b56e-dc00ebdb68cf" providerId="ADAL" clId="{A6B39B10-0731-42E8-B026-9A93065D4808}" dt="2025-05-22T00:55:32.621" v="207" actId="14100"/>
          <ac:picMkLst>
            <pc:docMk/>
            <pc:sldMk cId="539582672" sldId="367"/>
            <ac:picMk id="18" creationId="{D33CDBAC-21FF-ED56-D351-1E1E1EC71C0A}"/>
          </ac:picMkLst>
        </pc:picChg>
      </pc:sldChg>
      <pc:sldChg chg="addSp delSp modSp mod">
        <pc:chgData name="Tammy Pankey" userId="89b84b47-0384-4d66-b56e-dc00ebdb68cf" providerId="ADAL" clId="{A6B39B10-0731-42E8-B026-9A93065D4808}" dt="2025-05-22T00:56:02.763" v="212" actId="478"/>
        <pc:sldMkLst>
          <pc:docMk/>
          <pc:sldMk cId="3146650398" sldId="373"/>
        </pc:sldMkLst>
        <pc:picChg chg="add mod">
          <ac:chgData name="Tammy Pankey" userId="89b84b47-0384-4d66-b56e-dc00ebdb68cf" providerId="ADAL" clId="{A6B39B10-0731-42E8-B026-9A93065D4808}" dt="2025-05-21T23:35:11.995" v="3"/>
          <ac:picMkLst>
            <pc:docMk/>
            <pc:sldMk cId="3146650398" sldId="373"/>
            <ac:picMk id="7" creationId="{26C6963E-193E-2362-ED96-66540F5B3A39}"/>
          </ac:picMkLst>
        </pc:picChg>
      </pc:sldChg>
      <pc:sldChg chg="addSp delSp modSp mod">
        <pc:chgData name="Tammy Pankey" userId="89b84b47-0384-4d66-b56e-dc00ebdb68cf" providerId="ADAL" clId="{A6B39B10-0731-42E8-B026-9A93065D4808}" dt="2025-05-26T18:11:08.365" v="225"/>
        <pc:sldMkLst>
          <pc:docMk/>
          <pc:sldMk cId="3382106017" sldId="375"/>
        </pc:sldMkLst>
        <pc:spChg chg="del">
          <ac:chgData name="Tammy Pankey" userId="89b84b47-0384-4d66-b56e-dc00ebdb68cf" providerId="ADAL" clId="{A6B39B10-0731-42E8-B026-9A93065D4808}" dt="2025-05-26T18:11:08.117" v="224" actId="478"/>
          <ac:spMkLst>
            <pc:docMk/>
            <pc:sldMk cId="3382106017" sldId="375"/>
            <ac:spMk id="3" creationId="{78D607C4-9373-D334-8F45-6CAB39B5DA2E}"/>
          </ac:spMkLst>
        </pc:spChg>
        <pc:spChg chg="add mod">
          <ac:chgData name="Tammy Pankey" userId="89b84b47-0384-4d66-b56e-dc00ebdb68cf" providerId="ADAL" clId="{A6B39B10-0731-42E8-B026-9A93065D4808}" dt="2025-05-26T18:11:08.365" v="225"/>
          <ac:spMkLst>
            <pc:docMk/>
            <pc:sldMk cId="3382106017" sldId="375"/>
            <ac:spMk id="4" creationId="{BA9063A9-4296-B15B-70CD-7F7B5DE8984A}"/>
          </ac:spMkLst>
        </pc:spChg>
      </pc:sldChg>
      <pc:sldChg chg="addSp delSp modSp mod">
        <pc:chgData name="Tammy Pankey" userId="89b84b47-0384-4d66-b56e-dc00ebdb68cf" providerId="ADAL" clId="{A6B39B10-0731-42E8-B026-9A93065D4808}" dt="2025-05-22T00:56:13.067" v="215" actId="478"/>
        <pc:sldMkLst>
          <pc:docMk/>
          <pc:sldMk cId="2073292343" sldId="377"/>
        </pc:sldMkLst>
        <pc:spChg chg="mod">
          <ac:chgData name="Tammy Pankey" userId="89b84b47-0384-4d66-b56e-dc00ebdb68cf" providerId="ADAL" clId="{A6B39B10-0731-42E8-B026-9A93065D4808}" dt="2025-05-22T00:36:01.382" v="130" actId="14100"/>
          <ac:spMkLst>
            <pc:docMk/>
            <pc:sldMk cId="2073292343" sldId="377"/>
            <ac:spMk id="3" creationId="{28B780E6-0E95-7CDA-E22C-2D09D891A4BE}"/>
          </ac:spMkLst>
        </pc:spChg>
        <pc:spChg chg="mod">
          <ac:chgData name="Tammy Pankey" userId="89b84b47-0384-4d66-b56e-dc00ebdb68cf" providerId="ADAL" clId="{A6B39B10-0731-42E8-B026-9A93065D4808}" dt="2025-05-22T00:36:10.617" v="132" actId="14100"/>
          <ac:spMkLst>
            <pc:docMk/>
            <pc:sldMk cId="2073292343" sldId="377"/>
            <ac:spMk id="9" creationId="{B9B88500-7E44-7E93-CC7B-22F05FF0BE0E}"/>
          </ac:spMkLst>
        </pc:spChg>
        <pc:picChg chg="add mod">
          <ac:chgData name="Tammy Pankey" userId="89b84b47-0384-4d66-b56e-dc00ebdb68cf" providerId="ADAL" clId="{A6B39B10-0731-42E8-B026-9A93065D4808}" dt="2025-05-22T00:35:53.993" v="128"/>
          <ac:picMkLst>
            <pc:docMk/>
            <pc:sldMk cId="2073292343" sldId="377"/>
            <ac:picMk id="4" creationId="{1EE2D896-A20D-412D-31C0-33FFEBE376FF}"/>
          </ac:picMkLst>
        </pc:picChg>
      </pc:sldChg>
      <pc:sldChg chg="addSp delSp modSp mod">
        <pc:chgData name="Tammy Pankey" userId="89b84b47-0384-4d66-b56e-dc00ebdb68cf" providerId="ADAL" clId="{A6B39B10-0731-42E8-B026-9A93065D4808}" dt="2025-05-22T00:56:15.579" v="216" actId="478"/>
        <pc:sldMkLst>
          <pc:docMk/>
          <pc:sldMk cId="3954323910" sldId="378"/>
        </pc:sldMkLst>
        <pc:spChg chg="mod">
          <ac:chgData name="Tammy Pankey" userId="89b84b47-0384-4d66-b56e-dc00ebdb68cf" providerId="ADAL" clId="{A6B39B10-0731-42E8-B026-9A93065D4808}" dt="2025-05-22T00:16:05.537" v="127" actId="2711"/>
          <ac:spMkLst>
            <pc:docMk/>
            <pc:sldMk cId="3954323910" sldId="378"/>
            <ac:spMk id="11" creationId="{021EC649-EF5D-CFA1-30A9-0EB629DCE29D}"/>
          </ac:spMkLst>
        </pc:spChg>
        <pc:picChg chg="add mod">
          <ac:chgData name="Tammy Pankey" userId="89b84b47-0384-4d66-b56e-dc00ebdb68cf" providerId="ADAL" clId="{A6B39B10-0731-42E8-B026-9A93065D4808}" dt="2025-05-21T23:59:13.529" v="49" actId="1036"/>
          <ac:picMkLst>
            <pc:docMk/>
            <pc:sldMk cId="3954323910" sldId="378"/>
            <ac:picMk id="9" creationId="{109DC068-145D-2038-AACB-7F0DF12F937E}"/>
          </ac:picMkLst>
        </pc:picChg>
        <pc:picChg chg="add mod">
          <ac:chgData name="Tammy Pankey" userId="89b84b47-0384-4d66-b56e-dc00ebdb68cf" providerId="ADAL" clId="{A6B39B10-0731-42E8-B026-9A93065D4808}" dt="2025-05-21T23:59:13.529" v="49" actId="1036"/>
          <ac:picMkLst>
            <pc:docMk/>
            <pc:sldMk cId="3954323910" sldId="378"/>
            <ac:picMk id="12" creationId="{4E9D760A-8F5C-A1EB-C656-462C77967107}"/>
          </ac:picMkLst>
        </pc:picChg>
      </pc:sldChg>
      <pc:sldChg chg="addSp delSp modSp mod">
        <pc:chgData name="Tammy Pankey" userId="89b84b47-0384-4d66-b56e-dc00ebdb68cf" providerId="ADAL" clId="{A6B39B10-0731-42E8-B026-9A93065D4808}" dt="2025-05-22T00:56:00.108" v="211" actId="478"/>
        <pc:sldMkLst>
          <pc:docMk/>
          <pc:sldMk cId="2127855039" sldId="413"/>
        </pc:sldMkLst>
        <pc:spChg chg="mod">
          <ac:chgData name="Tammy Pankey" userId="89b84b47-0384-4d66-b56e-dc00ebdb68cf" providerId="ADAL" clId="{A6B39B10-0731-42E8-B026-9A93065D4808}" dt="2025-05-22T00:54:47.421" v="203" actId="14100"/>
          <ac:spMkLst>
            <pc:docMk/>
            <pc:sldMk cId="2127855039" sldId="413"/>
            <ac:spMk id="3" creationId="{F462A0A6-4393-7ED7-6A68-4A3CD1F784D8}"/>
          </ac:spMkLst>
        </pc:spChg>
        <pc:spChg chg="mod">
          <ac:chgData name="Tammy Pankey" userId="89b84b47-0384-4d66-b56e-dc00ebdb68cf" providerId="ADAL" clId="{A6B39B10-0731-42E8-B026-9A93065D4808}" dt="2025-05-22T00:54:53.818" v="204" actId="14100"/>
          <ac:spMkLst>
            <pc:docMk/>
            <pc:sldMk cId="2127855039" sldId="413"/>
            <ac:spMk id="4" creationId="{44913A17-86DF-ACD0-B78C-1E3C464BC901}"/>
          </ac:spMkLst>
        </pc:spChg>
        <pc:picChg chg="add mod">
          <ac:chgData name="Tammy Pankey" userId="89b84b47-0384-4d66-b56e-dc00ebdb68cf" providerId="ADAL" clId="{A6B39B10-0731-42E8-B026-9A93065D4808}" dt="2025-05-22T00:54:41.719" v="202"/>
          <ac:picMkLst>
            <pc:docMk/>
            <pc:sldMk cId="2127855039" sldId="413"/>
            <ac:picMk id="8" creationId="{65C2F1B4-333C-C9B4-2581-B5E86D987378}"/>
          </ac:picMkLst>
        </pc:picChg>
      </pc:sldChg>
      <pc:sldChg chg="addSp delSp modSp mod">
        <pc:chgData name="Tammy Pankey" userId="89b84b47-0384-4d66-b56e-dc00ebdb68cf" providerId="ADAL" clId="{A6B39B10-0731-42E8-B026-9A93065D4808}" dt="2025-05-22T00:56:45.907" v="223" actId="14100"/>
        <pc:sldMkLst>
          <pc:docMk/>
          <pc:sldMk cId="3148554398" sldId="416"/>
        </pc:sldMkLst>
        <pc:spChg chg="mod">
          <ac:chgData name="Tammy Pankey" userId="89b84b47-0384-4d66-b56e-dc00ebdb68cf" providerId="ADAL" clId="{A6B39B10-0731-42E8-B026-9A93065D4808}" dt="2025-05-22T00:56:45.907" v="223" actId="14100"/>
          <ac:spMkLst>
            <pc:docMk/>
            <pc:sldMk cId="3148554398" sldId="416"/>
            <ac:spMk id="5" creationId="{36837212-0D8D-08C3-FEAE-59B45D87DA0B}"/>
          </ac:spMkLst>
        </pc:spChg>
        <pc:spChg chg="add mod">
          <ac:chgData name="Tammy Pankey" userId="89b84b47-0384-4d66-b56e-dc00ebdb68cf" providerId="ADAL" clId="{A6B39B10-0731-42E8-B026-9A93065D4808}" dt="2025-05-22T00:56:29.043" v="219"/>
          <ac:spMkLst>
            <pc:docMk/>
            <pc:sldMk cId="3148554398" sldId="416"/>
            <ac:spMk id="12" creationId="{BDB1CBED-E644-867E-7777-78040E5D7F04}"/>
          </ac:spMkLst>
        </pc:spChg>
        <pc:spChg chg="mod">
          <ac:chgData name="Tammy Pankey" userId="89b84b47-0384-4d66-b56e-dc00ebdb68cf" providerId="ADAL" clId="{A6B39B10-0731-42E8-B026-9A93065D4808}" dt="2025-05-22T00:56:39.756" v="222" actId="14100"/>
          <ac:spMkLst>
            <pc:docMk/>
            <pc:sldMk cId="3148554398" sldId="416"/>
            <ac:spMk id="13" creationId="{0FF5CE8C-BF0B-0390-665F-6AC14F7A8D80}"/>
          </ac:spMkLst>
        </pc:spChg>
        <pc:picChg chg="add mod">
          <ac:chgData name="Tammy Pankey" userId="89b84b47-0384-4d66-b56e-dc00ebdb68cf" providerId="ADAL" clId="{A6B39B10-0731-42E8-B026-9A93065D4808}" dt="2025-05-22T00:56:29.043" v="219"/>
          <ac:picMkLst>
            <pc:docMk/>
            <pc:sldMk cId="3148554398" sldId="416"/>
            <ac:picMk id="7" creationId="{012EE4DA-F876-ECED-38C1-5BD485E84510}"/>
          </ac:picMkLst>
        </pc:picChg>
        <pc:picChg chg="add mod">
          <ac:chgData name="Tammy Pankey" userId="89b84b47-0384-4d66-b56e-dc00ebdb68cf" providerId="ADAL" clId="{A6B39B10-0731-42E8-B026-9A93065D4808}" dt="2025-05-22T00:56:29.043" v="219"/>
          <ac:picMkLst>
            <pc:docMk/>
            <pc:sldMk cId="3148554398" sldId="416"/>
            <ac:picMk id="11" creationId="{B089311A-0D0C-BE95-BE77-B07D8E0EF64D}"/>
          </ac:picMkLst>
        </pc:picChg>
        <pc:picChg chg="add mod">
          <ac:chgData name="Tammy Pankey" userId="89b84b47-0384-4d66-b56e-dc00ebdb68cf" providerId="ADAL" clId="{A6B39B10-0731-42E8-B026-9A93065D4808}" dt="2025-05-22T00:56:29.043" v="219"/>
          <ac:picMkLst>
            <pc:docMk/>
            <pc:sldMk cId="3148554398" sldId="416"/>
            <ac:picMk id="14" creationId="{7E3ABA25-63C0-D452-8B90-1FD4BA8600E1}"/>
          </ac:picMkLst>
        </pc:picChg>
        <pc:picChg chg="add mod">
          <ac:chgData name="Tammy Pankey" userId="89b84b47-0384-4d66-b56e-dc00ebdb68cf" providerId="ADAL" clId="{A6B39B10-0731-42E8-B026-9A93065D4808}" dt="2025-05-22T00:56:29.043" v="219"/>
          <ac:picMkLst>
            <pc:docMk/>
            <pc:sldMk cId="3148554398" sldId="416"/>
            <ac:picMk id="15" creationId="{350F5192-A509-0DFD-43D1-38D82DAFA130}"/>
          </ac:picMkLst>
        </pc:picChg>
      </pc:sldChg>
      <pc:sldChg chg="addSp delSp modSp mod">
        <pc:chgData name="Tammy Pankey" userId="89b84b47-0384-4d66-b56e-dc00ebdb68cf" providerId="ADAL" clId="{A6B39B10-0731-42E8-B026-9A93065D4808}" dt="2025-05-22T00:56:05.117" v="213" actId="478"/>
        <pc:sldMkLst>
          <pc:docMk/>
          <pc:sldMk cId="1807511708" sldId="417"/>
        </pc:sldMkLst>
        <pc:spChg chg="mod">
          <ac:chgData name="Tammy Pankey" userId="89b84b47-0384-4d66-b56e-dc00ebdb68cf" providerId="ADAL" clId="{A6B39B10-0731-42E8-B026-9A93065D4808}" dt="2025-05-22T00:54:13.747" v="200" actId="14100"/>
          <ac:spMkLst>
            <pc:docMk/>
            <pc:sldMk cId="1807511708" sldId="417"/>
            <ac:spMk id="3" creationId="{53DF9C2A-C2CC-2E4C-942B-9414F4B7105A}"/>
          </ac:spMkLst>
        </pc:spChg>
        <pc:spChg chg="mod">
          <ac:chgData name="Tammy Pankey" userId="89b84b47-0384-4d66-b56e-dc00ebdb68cf" providerId="ADAL" clId="{A6B39B10-0731-42E8-B026-9A93065D4808}" dt="2025-05-22T00:54:21.080" v="201" actId="14100"/>
          <ac:spMkLst>
            <pc:docMk/>
            <pc:sldMk cId="1807511708" sldId="417"/>
            <ac:spMk id="4" creationId="{26F56073-C556-6572-0EEB-48C686295F31}"/>
          </ac:spMkLst>
        </pc:spChg>
        <pc:picChg chg="add mod">
          <ac:chgData name="Tammy Pankey" userId="89b84b47-0384-4d66-b56e-dc00ebdb68cf" providerId="ADAL" clId="{A6B39B10-0731-42E8-B026-9A93065D4808}" dt="2025-05-22T00:54:04.254" v="198"/>
          <ac:picMkLst>
            <pc:docMk/>
            <pc:sldMk cId="1807511708" sldId="417"/>
            <ac:picMk id="8" creationId="{41E3BF07-C0D3-DD2C-0BD2-8C3D591F1A2A}"/>
          </ac:picMkLst>
        </pc:picChg>
      </pc:sld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amily.gonoodle.com/activities/clean-u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youtu.be/ZJFk87ZsHn0" TargetMode="External"/><Relationship Id="rId4" Type="http://schemas.openxmlformats.org/officeDocument/2006/relationships/hyperlink" Target="https://www.youtubekids.com/watch?v=ZJFk87ZsHn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4E0EC-9064-DABA-14D5-E657E63C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3700A-4F10-99AF-CFBD-572F1E111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53091E-1206-A8DB-AFD3-7436B7DE1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B79F0-D5F5-566F-48CE-33EECC18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89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1D4DA-B90A-C799-DDB2-394D9B7F6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BFB1F-9985-8403-07E3-1F27BB0E3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670C56-D0EC-B1B7-9D2B-1BA04FA12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3C25B5-4AAF-E3F3-7D37-E84CB7595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86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615D4-2CDE-DB34-EFD7-E4BBD199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D31E8-6CC0-B3CF-739F-F3CA0CD026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8F13-4F6A-B804-C6B0-104D7FFC3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Cleanup Pointers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Find a safe place to store the poster. 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 may need extra time at the end of each session to clean up the art supplies.</a:t>
            </a:r>
          </a:p>
          <a:p>
            <a:endParaRPr lang="en-US" dirty="0"/>
          </a:p>
          <a:p>
            <a:r>
              <a:rPr lang="en-US" dirty="0"/>
              <a:t>You may wish to play a video or song during clean up time Link on </a:t>
            </a:r>
          </a:p>
          <a:p>
            <a:r>
              <a:rPr lang="en-US" dirty="0" err="1"/>
              <a:t>GoNoodle</a:t>
            </a:r>
            <a:r>
              <a:rPr lang="en-US" dirty="0"/>
              <a:t>:. </a:t>
            </a:r>
            <a:r>
              <a:rPr lang="en-US" dirty="0">
                <a:hlinkClick r:id="rId3"/>
              </a:rPr>
              <a:t>https://family.gonoodle.com/activities/clean-up</a:t>
            </a:r>
            <a:endParaRPr lang="en-US" dirty="0"/>
          </a:p>
          <a:p>
            <a:r>
              <a:rPr lang="en-US" dirty="0"/>
              <a:t>Link on YouTube Kids: </a:t>
            </a:r>
            <a:r>
              <a:rPr lang="en-US" dirty="0">
                <a:hlinkClick r:id="rId4"/>
              </a:rPr>
              <a:t>https://www.youtubekids.com/watch?v=ZJFk87ZsHn0</a:t>
            </a:r>
            <a:r>
              <a:rPr lang="en-US" dirty="0"/>
              <a:t> </a:t>
            </a:r>
          </a:p>
          <a:p>
            <a:r>
              <a:rPr lang="en-US" dirty="0"/>
              <a:t>Link on </a:t>
            </a:r>
            <a:r>
              <a:rPr lang="en-US" dirty="0" err="1"/>
              <a:t>Youtube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https://youtu.be/ZJFk87ZsHn0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01E27-09DD-9C81-64CF-550C7774B0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1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5831-0DF7-EC4E-F761-C43989A96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147BF-847D-D09D-51FA-D5E12378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6E01B6-1E4B-5BE1-4F93-FEC503CD4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Discuss with students </a:t>
            </a:r>
            <a:r>
              <a:rPr lang="en-US" b="1" dirty="0">
                <a:solidFill>
                  <a:srgbClr val="662D91"/>
                </a:solidFill>
                <a:latin typeface="Helvetica Neue" panose="02000503000000020004"/>
              </a:rPr>
              <a:t>the models they built in the </a:t>
            </a:r>
            <a:r>
              <a:rPr lang="en-US" b="1" i="0" u="none" strike="noStrike" dirty="0">
                <a:solidFill>
                  <a:srgbClr val="662D91"/>
                </a:solidFill>
                <a:effectLst/>
                <a:latin typeface="Helvetica Neue" panose="02000503000000020004"/>
              </a:rPr>
              <a:t>last session.</a:t>
            </a:r>
            <a:endParaRPr lang="en-US" b="1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196C1-8F2D-2AC7-44FB-7FFD67594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2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FB86-EAC4-3E01-B14F-77339467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167D8-71DC-0AFC-BEE5-4B5210C94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728C2-F386-0302-FEFA-B6F42969E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 dirty="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06BCF-4F8C-FF5F-6408-6E10116DC2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71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D5E8A-84F1-D69E-39EB-0D91F72C0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536725-8D4E-4CA0-1524-CB9CE2462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EB9960-FB01-0BE5-E63E-D570D675FD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– </a:t>
            </a:r>
            <a:r>
              <a:rPr lang="en-US" b="1" dirty="0"/>
              <a:t>Model Innovation &amp; Inclusion </a:t>
            </a:r>
            <a:r>
              <a:rPr lang="en-US" i="1" dirty="0"/>
              <a:t>(5-10 minutes)</a:t>
            </a:r>
            <a:endParaRPr lang="en-US" dirty="0"/>
          </a:p>
          <a:p>
            <a:r>
              <a:rPr lang="en-US" dirty="0"/>
              <a:t>• Introduce the </a:t>
            </a:r>
            <a:r>
              <a:rPr lang="en-US" i="1" dirty="0"/>
              <a:t>FIRST</a:t>
            </a:r>
            <a:r>
              <a:rPr lang="en-US" dirty="0"/>
              <a:t>® Core Values. </a:t>
            </a:r>
          </a:p>
          <a:p>
            <a:r>
              <a:rPr lang="en-US" dirty="0"/>
              <a:t>• Read the definition for </a:t>
            </a:r>
            <a:r>
              <a:rPr lang="en-US" b="1" dirty="0"/>
              <a:t>innovation and inclusion </a:t>
            </a:r>
            <a:r>
              <a:rPr lang="en-US" dirty="0"/>
              <a:t>to the team. </a:t>
            </a:r>
            <a:r>
              <a:rPr lang="en-US" i="1" dirty="0"/>
              <a:t>(see TMG page 5)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Talk about what </a:t>
            </a:r>
            <a:r>
              <a:rPr lang="en-US" b="1" dirty="0"/>
              <a:t>innovation and inclusion </a:t>
            </a:r>
            <a:r>
              <a:rPr lang="en-US" dirty="0"/>
              <a:t>is. Have the team provide examples of these Core Value throughout the sessions.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•  Have the team build something using the prototyping pieces representing these Core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F069A-56CC-575A-AEA0-BAB3A02D5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6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59B8-00A0-2821-465F-A4F6B6374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DB0D54-1EEA-B249-EBF8-DF12FEDE1E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C3C16-55F9-53F1-C479-B7CEE0D6C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96FA7-CC38-DE3A-A14D-FEC53D706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3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C4559-2959-459E-C70E-6168E783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27240-0E3C-051C-F366-A5131ABF4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53ECD-28F5-DAB4-ECF5-2460F42C0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1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Talk to your team about what you will include on your team poster.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Use the next page to draft your ideas.</a:t>
            </a:r>
          </a:p>
          <a:p>
            <a:pPr marL="0" indent="0">
              <a:buFont typeface="Calibri"/>
              <a:buNone/>
            </a:pPr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You will need to provide a large poster board and various art supplies. A trifold poster board works well.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should create the poster themselves. You can support them and provide insight.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The team can look back at the Team Journey and Core Values pages in their Engineering Notebooks for ideas.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11BA-B1AE-CF04-F443-DCC05667F4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9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0C4BE-6B3B-1E7B-4861-B0636AD4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C0EB40-6E51-C722-98C9-C75A98D45B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1E697-E4C7-19D1-9A6A-B29D22604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2 Tasks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Decide how your team will create the poster and determine what supplies you will need.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Gather your poster board and supplies. 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 Create your team poster. The whole team should help create it.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Session Tips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en-US" dirty="0"/>
              <a:t>Sample topics for the poster are provided for the students. However, they can choose to include anything they feel is necessary.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Provide extra paper for the team to draw and write their ideas for their team poster. </a:t>
            </a:r>
          </a:p>
          <a:p>
            <a:pPr marL="342900" indent="-342900">
              <a:buFont typeface="Calibri"/>
              <a:buChar char="-"/>
            </a:pPr>
            <a:r>
              <a:rPr lang="en-US" dirty="0"/>
              <a:t>Look ahead to Session 10 to see what the reviewers will be asking the team.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A923C-597E-EE31-DF10-1DA1CD2043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648F6-2451-6EC3-51F4-FEFBEBE0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0B190-517C-0B31-A580-BEB12500C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39414-7213-DB94-E770-4BAC67C86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662D91"/>
                </a:solidFill>
              </a:rPr>
              <a:t>Each session has Guiding Questions that can be shared to frame the session.</a:t>
            </a:r>
            <a:endParaRPr lang="en-US" dirty="0">
              <a:solidFill>
                <a:srgbClr val="662D91"/>
              </a:solidFill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662D91"/>
                </a:solidFill>
                <a:ea typeface="Calibri"/>
                <a:cs typeface="Calibri"/>
              </a:rPr>
              <a:t>Talk through each of these questions with the students. Have them start to think about these questions and later their will share their thoughts with their team. </a:t>
            </a: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dirty="0">
              <a:solidFill>
                <a:srgbClr val="662D9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ED4DF-F38B-DBF0-78E2-3C02494276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356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7A140-AF91-2997-4205-A678931DF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DEDC30-4ED5-EB11-0D44-201646C92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16A4B-9A18-2E66-E777-E5DBD8894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</a:t>
            </a:r>
          </a:p>
          <a:p>
            <a:r>
              <a:rPr lang="en-US" dirty="0">
                <a:ea typeface="Calibri"/>
                <a:cs typeface="Calibri"/>
              </a:rPr>
              <a:t>Have the team share with the whole room: </a:t>
            </a:r>
            <a:endParaRPr lang="en-US" dirty="0"/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Share their team poster design and contents. 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/>
              <a:t>Demonstrate how they will share their poster and model with the reviewers.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0211E-DFAF-706B-3A41-D4BBDE0C9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86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 dirty="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3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jp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B2E6-100D-BD05-9B11-FBD6DE921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D64FA471-E98C-ED2A-1281-4F243E53F63F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5888639" cy="1371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25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SESSION 9</a:t>
            </a:r>
            <a:endParaRPr kumimoji="0" lang="en-US" sz="4800" b="1" i="0" u="none" strike="noStrike" kern="1200" cap="none" spc="25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25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Team Poster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Helvetica Neue" panose="02000503000000020004" pitchFamily="2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668D0ED-3518-E03B-3576-FFED60CD0A5C}"/>
              </a:ext>
            </a:extLst>
          </p:cNvPr>
          <p:cNvSpPr txBox="1">
            <a:spLocks/>
          </p:cNvSpPr>
          <p:nvPr/>
        </p:nvSpPr>
        <p:spPr>
          <a:xfrm>
            <a:off x="7763069" y="615821"/>
            <a:ext cx="4340205" cy="37229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create a plan for what they will include on their team poster.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uLnTx/>
                <a:uFillTx/>
                <a:latin typeface="Roboto"/>
                <a:ea typeface="Roboto"/>
                <a:cs typeface="Roboto"/>
              </a:rPr>
              <a:t>I can work with my team to design and create their team poster.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/>
                <a:ea typeface="Roboto"/>
                <a:cs typeface="Roboto"/>
              </a:rPr>
              <a:t>I can work with my team to practice presenting their poster.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dist="56557" dir="8100000" algn="tr" rotWithShape="0">
                  <a:srgbClr val="482166"/>
                </a:outerShdw>
              </a:effectLst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64C2FC4-5AC2-963A-4655-EEB578DA40D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Students will work together to design their team poster and prepare for their festival. </a:t>
            </a:r>
          </a:p>
        </p:txBody>
      </p:sp>
      <p:pic>
        <p:nvPicPr>
          <p:cNvPr id="7" name="Picture 6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75360276-87E8-BC63-27E9-C61B854002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939" y="5039798"/>
            <a:ext cx="1657350" cy="166687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86D7677-F2FB-9FDC-6A75-E277ACF12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536" y="4694465"/>
            <a:ext cx="26860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F9EFE-982A-2089-815E-CF3ADEFA3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2A0A6-4393-7ED7-6A68-4A3CD1F784D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7046803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part of your team model are you most proud of?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62C9D-93B0-9765-15C8-5B938063243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31541E9C-54A4-5768-8491-0E7336338A03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6484C24E-9219-65F4-D2E1-A0FB74456C3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0B02217-079D-9653-D277-D265749BC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913A17-86DF-ACD0-B78C-1E3C464BC901}"/>
              </a:ext>
            </a:extLst>
          </p:cNvPr>
          <p:cNvSpPr txBox="1">
            <a:spLocks/>
          </p:cNvSpPr>
          <p:nvPr/>
        </p:nvSpPr>
        <p:spPr>
          <a:xfrm>
            <a:off x="1941287" y="2665131"/>
            <a:ext cx="7046804" cy="15577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will you share with the reviewers at the festival?</a:t>
            </a:r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EFDD5807-6651-8B3D-095F-166871741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387" y="2579774"/>
            <a:ext cx="1485900" cy="1485900"/>
          </a:xfrm>
          <a:prstGeom prst="rect">
            <a:avLst/>
          </a:prstGeom>
        </p:spPr>
      </p:pic>
      <p:pic>
        <p:nvPicPr>
          <p:cNvPr id="8" name="Picture 7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65C2F1B4-333C-C9B4-2581-B5E86D987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EA06-4785-4683-B10D-7EFC044F1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5E93F3A-56F8-1408-3933-860E39BDA881}"/>
              </a:ext>
            </a:extLst>
          </p:cNvPr>
          <p:cNvSpPr txBox="1">
            <a:spLocks/>
          </p:cNvSpPr>
          <p:nvPr/>
        </p:nvSpPr>
        <p:spPr>
          <a:xfrm>
            <a:off x="7544221" y="2876813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uLnTx/>
                <a:uFillTx/>
                <a:latin typeface="Roboto Medium"/>
                <a:ea typeface="Roboto Medium"/>
                <a:cs typeface="Roboto Medium"/>
              </a:rPr>
              <a:t>Clean Up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A2C1EF2C-49D2-B005-32BB-BDCFFCACC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2" name="Picture 1" descr="A logo for a company&#10;&#10;AI-generated content may be incorrect.">
            <a:extLst>
              <a:ext uri="{FF2B5EF4-FFF2-40B4-BE49-F238E27FC236}">
                <a16:creationId xmlns:a16="http://schemas.microsoft.com/office/drawing/2014/main" id="{3585E3AF-87CB-585F-FC04-91C266714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14" y="1342344"/>
            <a:ext cx="4758872" cy="3202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063A9-4296-B15B-70CD-7F7B5DE8984A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8210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B7C1-64D1-2EAF-1B08-6EDDDB89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467DC-3604-A28F-93F9-9218718B18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099" y="1093874"/>
            <a:ext cx="9684657" cy="762634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did we do last session?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8D82A1-5AA1-4A66-5171-D174717D1FB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87E96D1-BDA5-1C4C-1180-A289557F82B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637DD46-322C-EDCD-EE76-F06A1580BDD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Discussion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3A50B64-3413-2639-A493-DB3AF70F553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662D13-82DC-4A35-C25F-396F1029F2C5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9" descr="Thought with solid fill">
              <a:extLst>
                <a:ext uri="{FF2B5EF4-FFF2-40B4-BE49-F238E27FC236}">
                  <a16:creationId xmlns:a16="http://schemas.microsoft.com/office/drawing/2014/main" id="{9A598D32-C96D-FEE7-B1AE-6FE9484E6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1C35BA2-93F0-4F6A-11B3-66EDD3101563}"/>
              </a:ext>
            </a:extLst>
          </p:cNvPr>
          <p:cNvGrpSpPr/>
          <p:nvPr/>
        </p:nvGrpSpPr>
        <p:grpSpPr>
          <a:xfrm>
            <a:off x="4547514" y="1870841"/>
            <a:ext cx="3640045" cy="4318233"/>
            <a:chOff x="4547514" y="2029534"/>
            <a:chExt cx="3506263" cy="4159540"/>
          </a:xfrm>
        </p:grpSpPr>
        <p:pic>
          <p:nvPicPr>
            <p:cNvPr id="8" name="Picture 7" descr="Cartoon a cartoon of a child&#10;&#10;AI-generated content may be incorrect.">
              <a:extLst>
                <a:ext uri="{FF2B5EF4-FFF2-40B4-BE49-F238E27FC236}">
                  <a16:creationId xmlns:a16="http://schemas.microsoft.com/office/drawing/2014/main" id="{3B3B5DB8-2841-8921-E6B9-4D221F8D6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2900" y="2418990"/>
              <a:ext cx="1960877" cy="3770084"/>
            </a:xfrm>
            <a:prstGeom prst="rect">
              <a:avLst/>
            </a:prstGeom>
          </p:spPr>
        </p:pic>
        <p:pic>
          <p:nvPicPr>
            <p:cNvPr id="9" name="Picture 8" descr="A cartoon of a child holding a small object&#10;&#10;AI-generated content may be incorrect.">
              <a:extLst>
                <a:ext uri="{FF2B5EF4-FFF2-40B4-BE49-F238E27FC236}">
                  <a16:creationId xmlns:a16="http://schemas.microsoft.com/office/drawing/2014/main" id="{3450DC66-1739-D912-B5D7-B258E2AE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7514" y="2029534"/>
              <a:ext cx="1559371" cy="4159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516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896AA-CA3C-CCDF-7E2D-F51EBC986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F6EE1D6-F515-CF9E-6EE7-506CF145E51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FCE75E29-2DE5-33B5-FE72-F8955D7CBAC0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50F0CCE0-54C5-C372-E3F0-98F882FD66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1AECA09-9087-3467-5970-538C794362D5}"/>
              </a:ext>
            </a:extLst>
          </p:cNvPr>
          <p:cNvSpPr txBox="1">
            <a:spLocks/>
          </p:cNvSpPr>
          <p:nvPr/>
        </p:nvSpPr>
        <p:spPr>
          <a:xfrm>
            <a:off x="1943099" y="1458686"/>
            <a:ext cx="6286501" cy="46906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Draft: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 put into written form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Team Journey: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experience through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FIRST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LEGO League</a:t>
            </a:r>
            <a:r>
              <a:rPr lang="en-US" dirty="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Explore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EE34B3-E959-04C6-8B3A-D2FD65E9592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0AE543-82DB-F106-82C7-A34C31A12E0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F980E287-FF5A-C397-1D60-198735E5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14" name="Picture 8" descr="Child writing on notebook">
            <a:extLst>
              <a:ext uri="{FF2B5EF4-FFF2-40B4-BE49-F238E27FC236}">
                <a16:creationId xmlns:a16="http://schemas.microsoft.com/office/drawing/2014/main" id="{508D9BAD-24B5-A654-C527-70FBFDBA2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1997" y="1313120"/>
            <a:ext cx="2447918" cy="1631944"/>
          </a:xfrm>
          <a:prstGeom prst="rect">
            <a:avLst/>
          </a:prstGeom>
        </p:spPr>
      </p:pic>
      <p:pic>
        <p:nvPicPr>
          <p:cNvPr id="8" name="Picture 7" descr="A cartoon characters in circles&#10;&#10;AI-generated content may be incorrect.">
            <a:extLst>
              <a:ext uri="{FF2B5EF4-FFF2-40B4-BE49-F238E27FC236}">
                <a16:creationId xmlns:a16="http://schemas.microsoft.com/office/drawing/2014/main" id="{F34D241D-1AD7-FC59-48DF-7E216F234F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84" t="59518" r="16863"/>
          <a:stretch/>
        </p:blipFill>
        <p:spPr>
          <a:xfrm>
            <a:off x="8621485" y="3059199"/>
            <a:ext cx="3004458" cy="27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1D002-AED8-9ECA-CF9B-52291A75E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1DF97E-071F-82C0-FA6A-6109356B0576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475A74AF-4A61-46EF-137E-BF06B54F464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D662B63-F1E8-4E3F-B627-0F01A1D71C3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Introduction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21EC649-EF5D-CFA1-30A9-0EB629DCE29D}"/>
              </a:ext>
            </a:extLst>
          </p:cNvPr>
          <p:cNvSpPr txBox="1">
            <a:spLocks/>
          </p:cNvSpPr>
          <p:nvPr/>
        </p:nvSpPr>
        <p:spPr>
          <a:xfrm>
            <a:off x="1992086" y="1000425"/>
            <a:ext cx="10199914" cy="14819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How has your team used innovation and inclusion throughout the sessions?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D55D80-CC89-6348-E7DC-8CAAD104EE6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CA112C5-F00D-2B28-FD0F-1F14BBEEB0F6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Graphic 15" descr="Map with pin with solid fill">
              <a:extLst>
                <a:ext uri="{FF2B5EF4-FFF2-40B4-BE49-F238E27FC236}">
                  <a16:creationId xmlns:a16="http://schemas.microsoft.com/office/drawing/2014/main" id="{97D5C2E2-0BB8-5E91-17FD-59243711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33B8BAD-E9A0-4FDD-967D-2FCCBFB0F78A}"/>
              </a:ext>
            </a:extLst>
          </p:cNvPr>
          <p:cNvSpPr txBox="1"/>
          <p:nvPr/>
        </p:nvSpPr>
        <p:spPr>
          <a:xfrm>
            <a:off x="708762" y="4375662"/>
            <a:ext cx="519129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We use creativity and persistence to solve problems.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ED4FF3-B5B0-93B8-5C71-41C3C32A7CD7}"/>
              </a:ext>
            </a:extLst>
          </p:cNvPr>
          <p:cNvSpPr txBox="1"/>
          <p:nvPr/>
        </p:nvSpPr>
        <p:spPr>
          <a:xfrm>
            <a:off x="6775294" y="4375662"/>
            <a:ext cx="485064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We respect each other and embrace our differences.</a:t>
            </a:r>
          </a:p>
        </p:txBody>
      </p:sp>
      <p:pic>
        <p:nvPicPr>
          <p:cNvPr id="9" name="Picture 8" descr="A red square with a light bulb and text&#10;&#10;AI-generated content may be incorrect.">
            <a:extLst>
              <a:ext uri="{FF2B5EF4-FFF2-40B4-BE49-F238E27FC236}">
                <a16:creationId xmlns:a16="http://schemas.microsoft.com/office/drawing/2014/main" id="{109DC068-145D-2038-AACB-7F0DF12F9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169" y="2869950"/>
            <a:ext cx="1554480" cy="1554480"/>
          </a:xfrm>
          <a:prstGeom prst="rect">
            <a:avLst/>
          </a:prstGeom>
        </p:spPr>
      </p:pic>
      <p:pic>
        <p:nvPicPr>
          <p:cNvPr id="12" name="Picture 11" descr="A purple square with two hands&#10;&#10;AI-generated content may be incorrect.">
            <a:extLst>
              <a:ext uri="{FF2B5EF4-FFF2-40B4-BE49-F238E27FC236}">
                <a16:creationId xmlns:a16="http://schemas.microsoft.com/office/drawing/2014/main" id="{4E9D760A-8F5C-A1EB-C656-462C77967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78" y="2836734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DC4FF-7078-ABFC-0D14-75FC0C477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80E6-0E95-7CDA-E22C-2D09D891A4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1286" y="1083587"/>
            <a:ext cx="7050430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topics do you want to include on the team poster?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6E39C1-003B-98F4-273E-AE591B18671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C2357C56-DAAD-962E-4BEC-D44B1CAB95B5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05608A5-C255-E7F1-7CFA-D98CAB18E56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8B70E2B9-0BBE-48C3-6447-3CDE88E4C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9B88500-7E44-7E93-CC7B-22F05FF0BE0E}"/>
              </a:ext>
            </a:extLst>
          </p:cNvPr>
          <p:cNvSpPr txBox="1">
            <a:spLocks/>
          </p:cNvSpPr>
          <p:nvPr/>
        </p:nvSpPr>
        <p:spPr>
          <a:xfrm>
            <a:off x="1941285" y="2684009"/>
            <a:ext cx="6593115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What pictures could you draw or add to your poster?</a:t>
            </a:r>
          </a:p>
        </p:txBody>
      </p:sp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EE008104-B07E-DCC7-7D73-524EBEB13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2641373"/>
            <a:ext cx="1485900" cy="1485900"/>
          </a:xfrm>
          <a:prstGeom prst="rect">
            <a:avLst/>
          </a:prstGeom>
        </p:spPr>
      </p:pic>
      <p:pic>
        <p:nvPicPr>
          <p:cNvPr id="4" name="Picture 3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1EE2D896-A20D-412D-31C0-33FFEBE37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9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E51D2-E78B-7B53-C497-B57C11E95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lastic bottle with a red cap&#10;&#10;AI-generated content may be incorrect.">
            <a:extLst>
              <a:ext uri="{FF2B5EF4-FFF2-40B4-BE49-F238E27FC236}">
                <a16:creationId xmlns:a16="http://schemas.microsoft.com/office/drawing/2014/main" id="{ABDCF9B1-2805-49F3-BA09-8D4C071514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663" y="5361324"/>
            <a:ext cx="509312" cy="789710"/>
          </a:xfrm>
          <a:prstGeom prst="rect">
            <a:avLst/>
          </a:prstGeom>
        </p:spPr>
      </p:pic>
      <p:pic>
        <p:nvPicPr>
          <p:cNvPr id="18" name="Picture 17" descr="A white folded paper on a blue background&#10;&#10;AI-generated content may be incorrect.">
            <a:extLst>
              <a:ext uri="{FF2B5EF4-FFF2-40B4-BE49-F238E27FC236}">
                <a16:creationId xmlns:a16="http://schemas.microsoft.com/office/drawing/2014/main" id="{D33CDBAC-21FF-ED56-D351-1E1E1EC71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9" t="17376" r="18143" b="24201"/>
          <a:stretch/>
        </p:blipFill>
        <p:spPr>
          <a:xfrm>
            <a:off x="9691552" y="3718528"/>
            <a:ext cx="2393270" cy="1484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64756-81A4-E3F9-4652-24B493955DC7}"/>
              </a:ext>
            </a:extLst>
          </p:cNvPr>
          <p:cNvSpPr txBox="1"/>
          <p:nvPr/>
        </p:nvSpPr>
        <p:spPr>
          <a:xfrm>
            <a:off x="1770525" y="2465551"/>
            <a:ext cx="7764027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did you learn that you want to share?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your team’s journey.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Write or draw your ideas on page 25 of your Engineering Notebook.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983078-4FF7-FB66-389C-61424361036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5758EE5B-4BB8-711D-81B6-B02EE395FC8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7FBEDFBF-A72C-3786-C959-96D66C34999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1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6317587-F2DD-2677-8CF1-45B870EFF111}"/>
              </a:ext>
            </a:extLst>
          </p:cNvPr>
          <p:cNvSpPr txBox="1">
            <a:spLocks/>
          </p:cNvSpPr>
          <p:nvPr/>
        </p:nvSpPr>
        <p:spPr>
          <a:xfrm>
            <a:off x="1901829" y="1208940"/>
            <a:ext cx="9832971" cy="11647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Talk with your team about what to include on your poster.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FF947-C571-51A1-F29E-C7FEA8EAC00A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1914DD-FDD2-C40E-1225-3FC1D8E6D25C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A5C2C50-0C06-F584-E9B6-F2F970FB7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2A8037C-2283-E266-A040-A9A0EC11A862}"/>
              </a:ext>
            </a:extLst>
          </p:cNvPr>
          <p:cNvSpPr txBox="1"/>
          <p:nvPr/>
        </p:nvSpPr>
        <p:spPr>
          <a:xfrm>
            <a:off x="10001568" y="3350848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pic>
        <p:nvPicPr>
          <p:cNvPr id="3" name="Picture 2" descr="A group of crayons with different colors&#10;&#10;AI-generated content may be incorrect.">
            <a:extLst>
              <a:ext uri="{FF2B5EF4-FFF2-40B4-BE49-F238E27FC236}">
                <a16:creationId xmlns:a16="http://schemas.microsoft.com/office/drawing/2014/main" id="{2C058B8A-D592-2631-84AD-99C8ED1BEC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476" y="5361324"/>
            <a:ext cx="726832" cy="783706"/>
          </a:xfrm>
          <a:prstGeom prst="rect">
            <a:avLst/>
          </a:prstGeom>
        </p:spPr>
      </p:pic>
      <p:pic>
        <p:nvPicPr>
          <p:cNvPr id="7" name="Picture 6" descr="A close-up of a pink scissors&#10;&#10;AI-generated content may be incorrect.">
            <a:extLst>
              <a:ext uri="{FF2B5EF4-FFF2-40B4-BE49-F238E27FC236}">
                <a16:creationId xmlns:a16="http://schemas.microsoft.com/office/drawing/2014/main" id="{A81E066E-3B28-AC37-225B-E5E931A507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8" t="12083" r="12315" b="15851"/>
          <a:stretch/>
        </p:blipFill>
        <p:spPr>
          <a:xfrm rot="20315958">
            <a:off x="11175136" y="5573118"/>
            <a:ext cx="749213" cy="4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ABFAA-F95B-21B4-3B45-78A5E35F3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685A2B8-6B49-8CD0-E50F-BF2DA5273DE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E234E8E6-E619-7EB7-4F9B-17BCD4AAF99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58591079-5FCE-63AD-7601-956B8BE804B8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Activity 2 Tasks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FF5CE8C-BF0B-0390-665F-6AC14F7A8D80}"/>
              </a:ext>
            </a:extLst>
          </p:cNvPr>
          <p:cNvSpPr txBox="1">
            <a:spLocks/>
          </p:cNvSpPr>
          <p:nvPr/>
        </p:nvSpPr>
        <p:spPr>
          <a:xfrm>
            <a:off x="1892303" y="1078494"/>
            <a:ext cx="9832971" cy="11072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Create your team poster.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7212-0D8D-08C3-FEAE-59B45D87DA0B}"/>
              </a:ext>
            </a:extLst>
          </p:cNvPr>
          <p:cNvSpPr txBox="1"/>
          <p:nvPr/>
        </p:nvSpPr>
        <p:spPr>
          <a:xfrm>
            <a:off x="1901830" y="2465551"/>
            <a:ext cx="6904714" cy="34163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Look through your Engineering Notebook and team model for ideas.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00A55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Make sure everyone on your team helps!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718FC4-398B-C2E9-46C7-DD42C6F9BF6F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D43CB33-6BEA-FBFD-FEDB-16F18477ADE1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5" descr="Cheers outline">
              <a:extLst>
                <a:ext uri="{FF2B5EF4-FFF2-40B4-BE49-F238E27FC236}">
                  <a16:creationId xmlns:a16="http://schemas.microsoft.com/office/drawing/2014/main" id="{650310A2-9CE0-72C5-40F3-2D3CC5628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7" name="Picture 6" descr="A white plastic bottle with a red cap&#10;&#10;AI-generated content may be incorrect.">
            <a:extLst>
              <a:ext uri="{FF2B5EF4-FFF2-40B4-BE49-F238E27FC236}">
                <a16:creationId xmlns:a16="http://schemas.microsoft.com/office/drawing/2014/main" id="{012EE4DA-F876-ECED-38C1-5BD485E845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3663" y="5361324"/>
            <a:ext cx="509312" cy="789710"/>
          </a:xfrm>
          <a:prstGeom prst="rect">
            <a:avLst/>
          </a:prstGeom>
        </p:spPr>
      </p:pic>
      <p:pic>
        <p:nvPicPr>
          <p:cNvPr id="11" name="Picture 10" descr="A white folded paper on a blue background&#10;&#10;AI-generated content may be incorrect.">
            <a:extLst>
              <a:ext uri="{FF2B5EF4-FFF2-40B4-BE49-F238E27FC236}">
                <a16:creationId xmlns:a16="http://schemas.microsoft.com/office/drawing/2014/main" id="{B089311A-0D0C-BE95-BE77-B07D8E0EF6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49" t="17376" r="18143" b="24201"/>
          <a:stretch/>
        </p:blipFill>
        <p:spPr>
          <a:xfrm>
            <a:off x="9691552" y="3718528"/>
            <a:ext cx="2393270" cy="1484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B1CBED-E644-867E-7777-78040E5D7F04}"/>
              </a:ext>
            </a:extLst>
          </p:cNvPr>
          <p:cNvSpPr txBox="1"/>
          <p:nvPr/>
        </p:nvSpPr>
        <p:spPr>
          <a:xfrm>
            <a:off x="10001568" y="3350848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pic>
        <p:nvPicPr>
          <p:cNvPr id="14" name="Picture 13" descr="A group of crayons with different colors&#10;&#10;AI-generated content may be incorrect.">
            <a:extLst>
              <a:ext uri="{FF2B5EF4-FFF2-40B4-BE49-F238E27FC236}">
                <a16:creationId xmlns:a16="http://schemas.microsoft.com/office/drawing/2014/main" id="{7E3ABA25-63C0-D452-8B90-1FD4BA8600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7476" y="5361324"/>
            <a:ext cx="726832" cy="783706"/>
          </a:xfrm>
          <a:prstGeom prst="rect">
            <a:avLst/>
          </a:prstGeom>
        </p:spPr>
      </p:pic>
      <p:pic>
        <p:nvPicPr>
          <p:cNvPr id="15" name="Picture 14" descr="A close-up of a pink scissors&#10;&#10;AI-generated content may be incorrect.">
            <a:extLst>
              <a:ext uri="{FF2B5EF4-FFF2-40B4-BE49-F238E27FC236}">
                <a16:creationId xmlns:a16="http://schemas.microsoft.com/office/drawing/2014/main" id="{350F5192-A509-0DFD-43D1-38D82DAFA1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58" t="12083" r="12315" b="15851"/>
          <a:stretch/>
        </p:blipFill>
        <p:spPr>
          <a:xfrm rot="20315958">
            <a:off x="11175136" y="5573118"/>
            <a:ext cx="749213" cy="4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5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4D10D-FDD9-5AB2-74AD-7DC6919E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F9C2A-C2CC-2E4C-942B-9414F4B71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95500" y="1093874"/>
            <a:ext cx="6896215" cy="1557786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How will each person talk about the poster?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1C1EE3-16B1-6B44-C231-562AA0406E6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E21146A3-A50D-9A1A-D178-EABCFD14679E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8EA4F35F-B8D9-BFFA-0F17-001118294D3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prstClr val="white"/>
                </a:buClr>
                <a:buSzPts val="4000"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Guiding Questions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D6F9C818-09DA-5E74-87BC-789E25D71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2652646"/>
            <a:ext cx="1485900" cy="14859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6F56073-C556-6572-0EEB-48C686295F31}"/>
              </a:ext>
            </a:extLst>
          </p:cNvPr>
          <p:cNvSpPr txBox="1">
            <a:spLocks/>
          </p:cNvSpPr>
          <p:nvPr/>
        </p:nvSpPr>
        <p:spPr>
          <a:xfrm>
            <a:off x="2095500" y="2580760"/>
            <a:ext cx="6765471" cy="15577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FB7D1"/>
                </a:solidFill>
                <a:latin typeface="Roboto"/>
                <a:ea typeface="Roboto"/>
                <a:cs typeface="Roboto"/>
              </a:rPr>
              <a:t>What do you want the reviewers to know about your poster?</a:t>
            </a:r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FB47E37D-9266-0254-DCFB-E14CB6FA3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1160917"/>
            <a:ext cx="1485900" cy="1485900"/>
          </a:xfrm>
          <a:prstGeom prst="rect">
            <a:avLst/>
          </a:prstGeom>
        </p:spPr>
      </p:pic>
      <p:pic>
        <p:nvPicPr>
          <p:cNvPr id="8" name="Picture 7" descr="A cartoon dog with a thought bubble&#10;&#10;AI-generated content may be incorrect.">
            <a:extLst>
              <a:ext uri="{FF2B5EF4-FFF2-40B4-BE49-F238E27FC236}">
                <a16:creationId xmlns:a16="http://schemas.microsoft.com/office/drawing/2014/main" id="{41E3BF07-C0D3-DD2C-0BD2-8C3D591F1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715" y="1227850"/>
            <a:ext cx="2944311" cy="4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1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E1F5-08D3-E1DD-79AD-EA47598D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BD3DB4D-82D6-C400-0A0C-DE74214C4DB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B7B637BE-7170-0BAF-CEF5-F39B0001AB4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00A551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C52D7204-81FB-E223-BDAB-1BE37BF21C96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</a:rPr>
                <a:t>Share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D7C859D-C47C-4BE7-F843-70EB4463B116}"/>
              </a:ext>
            </a:extLst>
          </p:cNvPr>
          <p:cNvSpPr txBox="1">
            <a:spLocks/>
          </p:cNvSpPr>
          <p:nvPr/>
        </p:nvSpPr>
        <p:spPr>
          <a:xfrm>
            <a:off x="2006538" y="1358471"/>
            <a:ext cx="7656077" cy="7626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FB7D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Share what you made.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C597AD-02B0-9DF3-2134-B478110CA65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FBC70F-2E29-F6B3-74DB-FC42A47BCF74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FB7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89C65369-E430-F40F-63F4-DDFF5F33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88E99B0-1B26-1D8A-9806-59F760886E6D}"/>
              </a:ext>
            </a:extLst>
          </p:cNvPr>
          <p:cNvSpPr txBox="1"/>
          <p:nvPr/>
        </p:nvSpPr>
        <p:spPr>
          <a:xfrm>
            <a:off x="760649" y="2473638"/>
            <a:ext cx="71514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Show off your team poster design.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A55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wil</a:t>
            </a:r>
            <a:r>
              <a:rPr lang="en-US" sz="3400" b="1" dirty="0">
                <a:solidFill>
                  <a:srgbClr val="00A55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 you share what is on your poster?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A55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cartoon of a child in a wheelchair&#10;&#10;AI-generated content may be incorrect.">
            <a:extLst>
              <a:ext uri="{FF2B5EF4-FFF2-40B4-BE49-F238E27FC236}">
                <a16:creationId xmlns:a16="http://schemas.microsoft.com/office/drawing/2014/main" id="{26C6963E-193E-2362-ED96-66540F5B3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54" y="1284918"/>
            <a:ext cx="2703689" cy="46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50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C3B65E-86F5-4F12-882B-E72674BBA31A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98a1be8e-ceb0-4d64-90f3-74f22257285b"/>
    <ds:schemaRef ds:uri="65f3190a-2497-4c6e-9c08-e63c17ba8fcf"/>
    <ds:schemaRef ds:uri="http://purl.org/dc/elements/1.1/"/>
    <ds:schemaRef ds:uri="http://purl.org/dc/terms/"/>
    <ds:schemaRef ds:uri="0bfdc619-4bd5-4a26-8e37-4be4446dc23a"/>
    <ds:schemaRef ds:uri="http://purl.org/dc/dcmitype/"/>
    <ds:schemaRef ds:uri="32a440ee-ccdf-4ffb-ba5c-71e25989d2a9"/>
    <ds:schemaRef ds:uri="09a20863-7c96-4a57-95ca-029d1820b203"/>
  </ds:schemaRefs>
</ds:datastoreItem>
</file>

<file path=customXml/itemProps2.xml><?xml version="1.0" encoding="utf-8"?>
<ds:datastoreItem xmlns:ds="http://schemas.openxmlformats.org/officeDocument/2006/customXml" ds:itemID="{DC966E4A-233C-4026-8A1A-AF63AF2AF3A5}"/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2546</TotalTime>
  <Words>944</Words>
  <Application>Microsoft Office PowerPoint</Application>
  <PresentationFormat>Widescreen</PresentationFormat>
  <Paragraphs>105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Calibri,Sans-Serif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92</cp:revision>
  <dcterms:created xsi:type="dcterms:W3CDTF">2020-04-21T20:33:01Z</dcterms:created>
  <dcterms:modified xsi:type="dcterms:W3CDTF">2025-05-26T18:11:09Z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