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8"/>
  </p:notesMasterIdLst>
  <p:sldIdLst>
    <p:sldId id="364" r:id="rId5"/>
    <p:sldId id="365" r:id="rId6"/>
    <p:sldId id="366" r:id="rId7"/>
    <p:sldId id="378" r:id="rId8"/>
    <p:sldId id="377" r:id="rId9"/>
    <p:sldId id="367" r:id="rId10"/>
    <p:sldId id="416" r:id="rId11"/>
    <p:sldId id="417" r:id="rId12"/>
    <p:sldId id="370" r:id="rId13"/>
    <p:sldId id="373" r:id="rId14"/>
    <p:sldId id="413" r:id="rId15"/>
    <p:sldId id="374" r:id="rId16"/>
    <p:sldId id="3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A5861-174E-4317-BB68-CEEF514CE555}" v="19" dt="2025-05-26T18:12:35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871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Kate Sample" userId="ad24f2c8-db21-4b10-9534-7a98911ec180" providerId="ADAL" clId="{F0B6FCC6-9626-4BB4-B63D-4AC1442F2527}"/>
    <pc:docChg chg="undo custSel addSld delSld modSld sldOrd delMainMaster">
      <pc:chgData name="Kate Sample" userId="ad24f2c8-db21-4b10-9534-7a98911ec180" providerId="ADAL" clId="{F0B6FCC6-9626-4BB4-B63D-4AC1442F2527}" dt="2025-05-27T02:46:04.436" v="1621" actId="1076"/>
      <pc:docMkLst>
        <pc:docMk/>
      </pc:docMkLst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743200560" sldId="289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F0B6FCC6-9626-4BB4-B63D-4AC1442F2527}" dt="2025-05-07T14:32:40.179" v="1150" actId="47"/>
        <pc:sldMkLst>
          <pc:docMk/>
          <pc:sldMk cId="4189780073" sldId="344"/>
        </pc:sldMkLst>
      </pc:sldChg>
      <pc:sldChg chg="modSp add mod">
        <pc:chgData name="Kate Sample" userId="ad24f2c8-db21-4b10-9534-7a98911ec180" providerId="ADAL" clId="{F0B6FCC6-9626-4BB4-B63D-4AC1442F2527}" dt="2025-05-07T15:22:24.315" v="1598" actId="6549"/>
        <pc:sldMkLst>
          <pc:docMk/>
          <pc:sldMk cId="256123547" sldId="364"/>
        </pc:sldMkLst>
        <pc:spChg chg="mod">
          <ac:chgData name="Kate Sample" userId="ad24f2c8-db21-4b10-9534-7a98911ec180" providerId="ADAL" clId="{F0B6FCC6-9626-4BB4-B63D-4AC1442F2527}" dt="2025-05-07T13:16:39.189" v="11" actId="20577"/>
          <ac:spMkLst>
            <pc:docMk/>
            <pc:sldMk cId="256123547" sldId="364"/>
            <ac:spMk id="3" creationId="{D64FA471-E98C-ED2A-1281-4F243E53F63F}"/>
          </ac:spMkLst>
        </pc:spChg>
        <pc:spChg chg="mod">
          <ac:chgData name="Kate Sample" userId="ad24f2c8-db21-4b10-9534-7a98911ec180" providerId="ADAL" clId="{F0B6FCC6-9626-4BB4-B63D-4AC1442F2527}" dt="2025-05-07T13:17:35.142" v="123" actId="14100"/>
          <ac:spMkLst>
            <pc:docMk/>
            <pc:sldMk cId="256123547" sldId="364"/>
            <ac:spMk id="4" creationId="{4668D0ED-3518-E03B-3576-FFED60CD0A5C}"/>
          </ac:spMkLst>
        </pc:spChg>
        <pc:spChg chg="mod">
          <ac:chgData name="Kate Sample" userId="ad24f2c8-db21-4b10-9534-7a98911ec180" providerId="ADAL" clId="{F0B6FCC6-9626-4BB4-B63D-4AC1442F2527}" dt="2025-05-07T15:22:24.315" v="1598" actId="6549"/>
          <ac:spMkLst>
            <pc:docMk/>
            <pc:sldMk cId="256123547" sldId="364"/>
            <ac:spMk id="8" creationId="{364C2FC4-5AC2-963A-4655-EEB578DA40D4}"/>
          </ac:spMkLst>
        </pc:spChg>
      </pc:sldChg>
      <pc:sldChg chg="add modNotesTx">
        <pc:chgData name="Kate Sample" userId="ad24f2c8-db21-4b10-9534-7a98911ec180" providerId="ADAL" clId="{F0B6FCC6-9626-4BB4-B63D-4AC1442F2527}" dt="2025-05-07T13:17:54.657" v="160" actId="20577"/>
        <pc:sldMkLst>
          <pc:docMk/>
          <pc:sldMk cId="2765166337" sldId="365"/>
        </pc:sldMkLst>
      </pc:sldChg>
      <pc:sldChg chg="modSp add mod">
        <pc:chgData name="Kate Sample" userId="ad24f2c8-db21-4b10-9534-7a98911ec180" providerId="ADAL" clId="{F0B6FCC6-9626-4BB4-B63D-4AC1442F2527}" dt="2025-05-07T13:51:05.463" v="427" actId="20577"/>
        <pc:sldMkLst>
          <pc:docMk/>
          <pc:sldMk cId="3808710441" sldId="366"/>
        </pc:sldMkLst>
        <pc:spChg chg="mod">
          <ac:chgData name="Kate Sample" userId="ad24f2c8-db21-4b10-9534-7a98911ec180" providerId="ADAL" clId="{F0B6FCC6-9626-4BB4-B63D-4AC1442F2527}" dt="2025-05-07T13:51:05.463" v="427" actId="20577"/>
          <ac:spMkLst>
            <pc:docMk/>
            <pc:sldMk cId="3808710441" sldId="366"/>
            <ac:spMk id="4" creationId="{B1AECA09-9087-3467-5970-538C794362D5}"/>
          </ac:spMkLst>
        </pc:spChg>
      </pc:sldChg>
      <pc:sldChg chg="addSp delSp modSp add mod modNotesTx">
        <pc:chgData name="Kate Sample" userId="ad24f2c8-db21-4b10-9534-7a98911ec180" providerId="ADAL" clId="{F0B6FCC6-9626-4BB4-B63D-4AC1442F2527}" dt="2025-05-27T02:44:40.551" v="1599" actId="5793"/>
        <pc:sldMkLst>
          <pc:docMk/>
          <pc:sldMk cId="539582672" sldId="367"/>
        </pc:sldMkLst>
        <pc:spChg chg="mod">
          <ac:chgData name="Kate Sample" userId="ad24f2c8-db21-4b10-9534-7a98911ec180" providerId="ADAL" clId="{F0B6FCC6-9626-4BB4-B63D-4AC1442F2527}" dt="2025-05-27T02:44:40.551" v="1599" actId="5793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Kate Sample" userId="ad24f2c8-db21-4b10-9534-7a98911ec180" providerId="ADAL" clId="{F0B6FCC6-9626-4BB4-B63D-4AC1442F2527}" dt="2025-05-07T14:04:23.591" v="745" actId="1076"/>
          <ac:spMkLst>
            <pc:docMk/>
            <pc:sldMk cId="539582672" sldId="367"/>
            <ac:spMk id="12" creationId="{92A8037C-2283-E266-A040-A9A0EC11A862}"/>
          </ac:spMkLst>
        </pc:spChg>
        <pc:spChg chg="mod">
          <ac:chgData name="Kate Sample" userId="ad24f2c8-db21-4b10-9534-7a98911ec180" providerId="ADAL" clId="{F0B6FCC6-9626-4BB4-B63D-4AC1442F2527}" dt="2025-05-07T14:00:16.557" v="487" actId="20577"/>
          <ac:spMkLst>
            <pc:docMk/>
            <pc:sldMk cId="539582672" sldId="367"/>
            <ac:spMk id="13" creationId="{F6317587-F2DD-2677-8CF1-45B870EFF111}"/>
          </ac:spMkLst>
        </pc:spChg>
      </pc:sldChg>
      <pc:sldChg chg="delSp modSp add mod ord modNotesTx">
        <pc:chgData name="Kate Sample" userId="ad24f2c8-db21-4b10-9534-7a98911ec180" providerId="ADAL" clId="{F0B6FCC6-9626-4BB4-B63D-4AC1442F2527}" dt="2025-05-07T14:30:03.065" v="1148" actId="20577"/>
        <pc:sldMkLst>
          <pc:docMk/>
          <pc:sldMk cId="2101830066" sldId="370"/>
        </pc:sldMkLst>
        <pc:spChg chg="mod">
          <ac:chgData name="Kate Sample" userId="ad24f2c8-db21-4b10-9534-7a98911ec180" providerId="ADAL" clId="{F0B6FCC6-9626-4BB4-B63D-4AC1442F2527}" dt="2025-05-07T14:30:03.065" v="1148" actId="20577"/>
          <ac:spMkLst>
            <pc:docMk/>
            <pc:sldMk cId="2101830066" sldId="370"/>
            <ac:spMk id="6" creationId="{C1A1AA57-3643-40B4-E876-CA3F3BED6C4E}"/>
          </ac:spMkLst>
        </pc:spChg>
        <pc:spChg chg="mod">
          <ac:chgData name="Kate Sample" userId="ad24f2c8-db21-4b10-9534-7a98911ec180" providerId="ADAL" clId="{F0B6FCC6-9626-4BB4-B63D-4AC1442F2527}" dt="2025-05-07T14:27:40.991" v="989" actId="20577"/>
          <ac:spMkLst>
            <pc:docMk/>
            <pc:sldMk cId="2101830066" sldId="370"/>
            <ac:spMk id="10" creationId="{AAA9B81D-58D1-BBAA-2695-DAF450D1057B}"/>
          </ac:spMkLst>
        </pc:spChg>
        <pc:spChg chg="mod">
          <ac:chgData name="Kate Sample" userId="ad24f2c8-db21-4b10-9534-7a98911ec180" providerId="ADAL" clId="{F0B6FCC6-9626-4BB4-B63D-4AC1442F2527}" dt="2025-05-07T14:28:28.183" v="1056" actId="20577"/>
          <ac:spMkLst>
            <pc:docMk/>
            <pc:sldMk cId="2101830066" sldId="370"/>
            <ac:spMk id="13" creationId="{22FE8A82-59D0-791E-9BD2-24F96B48CFB0}"/>
          </ac:spMkLst>
        </pc:spChg>
      </pc:sldChg>
      <pc:sldChg chg="modSp add mod modNotesTx">
        <pc:chgData name="Kate Sample" userId="ad24f2c8-db21-4b10-9534-7a98911ec180" providerId="ADAL" clId="{F0B6FCC6-9626-4BB4-B63D-4AC1442F2527}" dt="2025-05-07T14:37:27.981" v="1279" actId="20577"/>
        <pc:sldMkLst>
          <pc:docMk/>
          <pc:sldMk cId="3146650398" sldId="373"/>
        </pc:sldMkLst>
        <pc:spChg chg="mod">
          <ac:chgData name="Kate Sample" userId="ad24f2c8-db21-4b10-9534-7a98911ec180" providerId="ADAL" clId="{F0B6FCC6-9626-4BB4-B63D-4AC1442F2527}" dt="2025-05-07T14:37:27.981" v="1279" actId="20577"/>
          <ac:spMkLst>
            <pc:docMk/>
            <pc:sldMk cId="3146650398" sldId="373"/>
            <ac:spMk id="5" creationId="{D88E99B0-1B26-1D8A-9806-59F760886E6D}"/>
          </ac:spMkLst>
        </pc:spChg>
      </pc:sldChg>
      <pc:sldChg chg="add modNotesTx">
        <pc:chgData name="Kate Sample" userId="ad24f2c8-db21-4b10-9534-7a98911ec180" providerId="ADAL" clId="{F0B6FCC6-9626-4BB4-B63D-4AC1442F2527}" dt="2025-05-07T14:32:59.920" v="1157" actId="20577"/>
        <pc:sldMkLst>
          <pc:docMk/>
          <pc:sldMk cId="2945481446" sldId="374"/>
        </pc:sldMkLst>
      </pc:sldChg>
      <pc:sldChg chg="add">
        <pc:chgData name="Kate Sample" userId="ad24f2c8-db21-4b10-9534-7a98911ec180" providerId="ADAL" clId="{F0B6FCC6-9626-4BB4-B63D-4AC1442F2527}" dt="2025-05-07T13:16:21.853" v="0"/>
        <pc:sldMkLst>
          <pc:docMk/>
          <pc:sldMk cId="3382106017" sldId="375"/>
        </pc:sldMkLst>
      </pc:sldChg>
      <pc:sldChg chg="modSp add mod">
        <pc:chgData name="Kate Sample" userId="ad24f2c8-db21-4b10-9534-7a98911ec180" providerId="ADAL" clId="{F0B6FCC6-9626-4BB4-B63D-4AC1442F2527}" dt="2025-05-07T13:47:24.718" v="385" actId="20577"/>
        <pc:sldMkLst>
          <pc:docMk/>
          <pc:sldMk cId="2073292343" sldId="377"/>
        </pc:sldMkLst>
        <pc:spChg chg="mod">
          <ac:chgData name="Kate Sample" userId="ad24f2c8-db21-4b10-9534-7a98911ec180" providerId="ADAL" clId="{F0B6FCC6-9626-4BB4-B63D-4AC1442F2527}" dt="2025-05-07T13:47:07.813" v="314" actId="20577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Kate Sample" userId="ad24f2c8-db21-4b10-9534-7a98911ec180" providerId="ADAL" clId="{F0B6FCC6-9626-4BB4-B63D-4AC1442F2527}" dt="2025-05-07T13:47:24.718" v="385" actId="20577"/>
          <ac:spMkLst>
            <pc:docMk/>
            <pc:sldMk cId="2073292343" sldId="377"/>
            <ac:spMk id="9" creationId="{B9B88500-7E44-7E93-CC7B-22F05FF0BE0E}"/>
          </ac:spMkLst>
        </pc:spChg>
      </pc:sldChg>
      <pc:sldChg chg="addSp delSp modSp add mod modNotesTx">
        <pc:chgData name="Kate Sample" userId="ad24f2c8-db21-4b10-9534-7a98911ec180" providerId="ADAL" clId="{F0B6FCC6-9626-4BB4-B63D-4AC1442F2527}" dt="2025-05-07T15:20:52.996" v="1597" actId="20577"/>
        <pc:sldMkLst>
          <pc:docMk/>
          <pc:sldMk cId="3954323910" sldId="378"/>
        </pc:sldMkLst>
        <pc:spChg chg="mod">
          <ac:chgData name="Kate Sample" userId="ad24f2c8-db21-4b10-9534-7a98911ec180" providerId="ADAL" clId="{F0B6FCC6-9626-4BB4-B63D-4AC1442F2527}" dt="2025-05-07T13:44:04.098" v="230" actId="20577"/>
          <ac:spMkLst>
            <pc:docMk/>
            <pc:sldMk cId="3954323910" sldId="378"/>
            <ac:spMk id="4" creationId="{633B8BAD-E9A0-4FDD-967D-2FCCBFB0F78A}"/>
          </ac:spMkLst>
        </pc:spChg>
        <pc:spChg chg="add mod">
          <ac:chgData name="Kate Sample" userId="ad24f2c8-db21-4b10-9534-7a98911ec180" providerId="ADAL" clId="{F0B6FCC6-9626-4BB4-B63D-4AC1442F2527}" dt="2025-05-07T13:44:23.234" v="264" actId="313"/>
          <ac:spMkLst>
            <pc:docMk/>
            <pc:sldMk cId="3954323910" sldId="378"/>
            <ac:spMk id="7" creationId="{2AED4FF3-B5B0-93B8-5C71-41C3C32A7CD7}"/>
          </ac:spMkLst>
        </pc:spChg>
        <pc:spChg chg="mod">
          <ac:chgData name="Kate Sample" userId="ad24f2c8-db21-4b10-9534-7a98911ec180" providerId="ADAL" clId="{F0B6FCC6-9626-4BB4-B63D-4AC1442F2527}" dt="2025-05-07T13:43:10.988" v="191" actId="1076"/>
          <ac:spMkLst>
            <pc:docMk/>
            <pc:sldMk cId="3954323910" sldId="378"/>
            <ac:spMk id="11" creationId="{021EC649-EF5D-CFA1-30A9-0EB629DCE29D}"/>
          </ac:spMkLst>
        </pc:spChg>
      </pc:sldChg>
      <pc:sldChg chg="add del">
        <pc:chgData name="Kate Sample" userId="ad24f2c8-db21-4b10-9534-7a98911ec180" providerId="ADAL" clId="{F0B6FCC6-9626-4BB4-B63D-4AC1442F2527}" dt="2025-05-07T14:46:06.210" v="1291" actId="47"/>
        <pc:sldMkLst>
          <pc:docMk/>
          <pc:sldMk cId="1052796009" sldId="397"/>
        </pc:sldMkLst>
      </pc:sldChg>
      <pc:sldChg chg="add del">
        <pc:chgData name="Kate Sample" userId="ad24f2c8-db21-4b10-9534-7a98911ec180" providerId="ADAL" clId="{F0B6FCC6-9626-4BB4-B63D-4AC1442F2527}" dt="2025-05-07T14:30:11" v="1149" actId="47"/>
        <pc:sldMkLst>
          <pc:docMk/>
          <pc:sldMk cId="514040385" sldId="399"/>
        </pc:sldMkLst>
      </pc:sldChg>
      <pc:sldChg chg="add del">
        <pc:chgData name="Kate Sample" userId="ad24f2c8-db21-4b10-9534-7a98911ec180" providerId="ADAL" clId="{F0B6FCC6-9626-4BB4-B63D-4AC1442F2527}" dt="2025-05-07T14:46:02.070" v="1290" actId="47"/>
        <pc:sldMkLst>
          <pc:docMk/>
          <pc:sldMk cId="2851751997" sldId="401"/>
        </pc:sldMkLst>
      </pc:sldChg>
      <pc:sldChg chg="add del">
        <pc:chgData name="Kate Sample" userId="ad24f2c8-db21-4b10-9534-7a98911ec180" providerId="ADAL" clId="{F0B6FCC6-9626-4BB4-B63D-4AC1442F2527}" dt="2025-05-07T14:45:57.368" v="1288" actId="47"/>
        <pc:sldMkLst>
          <pc:docMk/>
          <pc:sldMk cId="4149238266" sldId="402"/>
        </pc:sldMkLst>
      </pc:sldChg>
      <pc:sldChg chg="add del">
        <pc:chgData name="Kate Sample" userId="ad24f2c8-db21-4b10-9534-7a98911ec180" providerId="ADAL" clId="{F0B6FCC6-9626-4BB4-B63D-4AC1442F2527}" dt="2025-05-07T14:40:12.681" v="1282" actId="47"/>
        <pc:sldMkLst>
          <pc:docMk/>
          <pc:sldMk cId="1167406413" sldId="404"/>
        </pc:sldMkLst>
      </pc:sldChg>
      <pc:sldChg chg="add del">
        <pc:chgData name="Kate Sample" userId="ad24f2c8-db21-4b10-9534-7a98911ec180" providerId="ADAL" clId="{F0B6FCC6-9626-4BB4-B63D-4AC1442F2527}" dt="2025-05-07T13:16:45.734" v="12" actId="47"/>
        <pc:sldMkLst>
          <pc:docMk/>
          <pc:sldMk cId="655225806" sldId="406"/>
        </pc:sldMkLst>
      </pc:sldChg>
      <pc:sldChg chg="add del">
        <pc:chgData name="Kate Sample" userId="ad24f2c8-db21-4b10-9534-7a98911ec180" providerId="ADAL" clId="{F0B6FCC6-9626-4BB4-B63D-4AC1442F2527}" dt="2025-05-07T13:16:45.734" v="12" actId="47"/>
        <pc:sldMkLst>
          <pc:docMk/>
          <pc:sldMk cId="1238411084" sldId="407"/>
        </pc:sldMkLst>
      </pc:sldChg>
      <pc:sldChg chg="add del">
        <pc:chgData name="Kate Sample" userId="ad24f2c8-db21-4b10-9534-7a98911ec180" providerId="ADAL" clId="{F0B6FCC6-9626-4BB4-B63D-4AC1442F2527}" dt="2025-05-07T13:16:45.734" v="12" actId="47"/>
        <pc:sldMkLst>
          <pc:docMk/>
          <pc:sldMk cId="237343193" sldId="408"/>
        </pc:sldMkLst>
      </pc:sldChg>
      <pc:sldChg chg="add del">
        <pc:chgData name="Kate Sample" userId="ad24f2c8-db21-4b10-9534-7a98911ec180" providerId="ADAL" clId="{F0B6FCC6-9626-4BB4-B63D-4AC1442F2527}" dt="2025-05-07T13:16:45.734" v="12" actId="47"/>
        <pc:sldMkLst>
          <pc:docMk/>
          <pc:sldMk cId="2411591793" sldId="409"/>
        </pc:sldMkLst>
      </pc:sldChg>
      <pc:sldChg chg="add del">
        <pc:chgData name="Kate Sample" userId="ad24f2c8-db21-4b10-9534-7a98911ec180" providerId="ADAL" clId="{F0B6FCC6-9626-4BB4-B63D-4AC1442F2527}" dt="2025-05-07T13:16:45.734" v="12" actId="47"/>
        <pc:sldMkLst>
          <pc:docMk/>
          <pc:sldMk cId="3700951429" sldId="410"/>
        </pc:sldMkLst>
      </pc:sldChg>
      <pc:sldChg chg="add del">
        <pc:chgData name="Kate Sample" userId="ad24f2c8-db21-4b10-9534-7a98911ec180" providerId="ADAL" clId="{F0B6FCC6-9626-4BB4-B63D-4AC1442F2527}" dt="2025-05-07T13:16:45.734" v="12" actId="47"/>
        <pc:sldMkLst>
          <pc:docMk/>
          <pc:sldMk cId="1916263990" sldId="411"/>
        </pc:sldMkLst>
      </pc:sldChg>
      <pc:sldChg chg="modSp add del mod ord">
        <pc:chgData name="Kate Sample" userId="ad24f2c8-db21-4b10-9534-7a98911ec180" providerId="ADAL" clId="{F0B6FCC6-9626-4BB4-B63D-4AC1442F2527}" dt="2025-05-07T14:27:36.562" v="988" actId="47"/>
        <pc:sldMkLst>
          <pc:docMk/>
          <pc:sldMk cId="2288274515" sldId="412"/>
        </pc:sldMkLst>
      </pc:sldChg>
      <pc:sldChg chg="addSp delSp modSp add mod ord">
        <pc:chgData name="Kate Sample" userId="ad24f2c8-db21-4b10-9534-7a98911ec180" providerId="ADAL" clId="{F0B6FCC6-9626-4BB4-B63D-4AC1442F2527}" dt="2025-05-07T14:51:42.907" v="1445" actId="20577"/>
        <pc:sldMkLst>
          <pc:docMk/>
          <pc:sldMk cId="2127855039" sldId="413"/>
        </pc:sldMkLst>
        <pc:spChg chg="mod">
          <ac:chgData name="Kate Sample" userId="ad24f2c8-db21-4b10-9534-7a98911ec180" providerId="ADAL" clId="{F0B6FCC6-9626-4BB4-B63D-4AC1442F2527}" dt="2025-05-07T14:08:14.917" v="823" actId="20577"/>
          <ac:spMkLst>
            <pc:docMk/>
            <pc:sldMk cId="2127855039" sldId="413"/>
            <ac:spMk id="3" creationId="{F462A0A6-4393-7ED7-6A68-4A3CD1F784D8}"/>
          </ac:spMkLst>
        </pc:spChg>
        <pc:spChg chg="add mod">
          <ac:chgData name="Kate Sample" userId="ad24f2c8-db21-4b10-9534-7a98911ec180" providerId="ADAL" clId="{F0B6FCC6-9626-4BB4-B63D-4AC1442F2527}" dt="2025-05-07T14:51:42.907" v="1445" actId="20577"/>
          <ac:spMkLst>
            <pc:docMk/>
            <pc:sldMk cId="2127855039" sldId="413"/>
            <ac:spMk id="4" creationId="{44913A17-86DF-ACD0-B78C-1E3C464BC901}"/>
          </ac:spMkLst>
        </pc:spChg>
        <pc:picChg chg="add mod">
          <ac:chgData name="Kate Sample" userId="ad24f2c8-db21-4b10-9534-7a98911ec180" providerId="ADAL" clId="{F0B6FCC6-9626-4BB4-B63D-4AC1442F2527}" dt="2025-05-07T14:51:28.768" v="1390" actId="1076"/>
          <ac:picMkLst>
            <pc:docMk/>
            <pc:sldMk cId="2127855039" sldId="413"/>
            <ac:picMk id="5" creationId="{EFDD5807-6651-8B3D-095F-1668717419B6}"/>
          </ac:picMkLst>
        </pc:picChg>
      </pc:sldChg>
      <pc:sldChg chg="add del">
        <pc:chgData name="Kate Sample" userId="ad24f2c8-db21-4b10-9534-7a98911ec180" providerId="ADAL" clId="{F0B6FCC6-9626-4BB4-B63D-4AC1442F2527}" dt="2025-05-07T14:45:58.765" v="1289" actId="47"/>
        <pc:sldMkLst>
          <pc:docMk/>
          <pc:sldMk cId="2235340015" sldId="414"/>
        </pc:sldMkLst>
      </pc:sldChg>
      <pc:sldChg chg="add del">
        <pc:chgData name="Kate Sample" userId="ad24f2c8-db21-4b10-9534-7a98911ec180" providerId="ADAL" clId="{F0B6FCC6-9626-4BB4-B63D-4AC1442F2527}" dt="2025-05-07T14:06:02.283" v="764" actId="47"/>
        <pc:sldMkLst>
          <pc:docMk/>
          <pc:sldMk cId="1525684892" sldId="415"/>
        </pc:sldMkLst>
      </pc:sldChg>
      <pc:sldChg chg="delSp modSp add mod modNotesTx">
        <pc:chgData name="Kate Sample" userId="ad24f2c8-db21-4b10-9534-7a98911ec180" providerId="ADAL" clId="{F0B6FCC6-9626-4BB4-B63D-4AC1442F2527}" dt="2025-05-27T02:46:04.436" v="1621" actId="1076"/>
        <pc:sldMkLst>
          <pc:docMk/>
          <pc:sldMk cId="3148554398" sldId="416"/>
        </pc:sldMkLst>
        <pc:spChg chg="mod">
          <ac:chgData name="Kate Sample" userId="ad24f2c8-db21-4b10-9534-7a98911ec180" providerId="ADAL" clId="{F0B6FCC6-9626-4BB4-B63D-4AC1442F2527}" dt="2025-05-27T02:46:04.436" v="1621" actId="1076"/>
          <ac:spMkLst>
            <pc:docMk/>
            <pc:sldMk cId="3148554398" sldId="416"/>
            <ac:spMk id="3" creationId="{AC90BD98-2147-57B9-B2C9-F379D7C15DE4}"/>
          </ac:spMkLst>
        </pc:spChg>
        <pc:spChg chg="mod">
          <ac:chgData name="Kate Sample" userId="ad24f2c8-db21-4b10-9534-7a98911ec180" providerId="ADAL" clId="{F0B6FCC6-9626-4BB4-B63D-4AC1442F2527}" dt="2025-05-27T02:45:58.367" v="1620" actId="20577"/>
          <ac:spMkLst>
            <pc:docMk/>
            <pc:sldMk cId="3148554398" sldId="416"/>
            <ac:spMk id="5" creationId="{36837212-0D8D-08C3-FEAE-59B45D87DA0B}"/>
          </ac:spMkLst>
        </pc:spChg>
        <pc:spChg chg="mod">
          <ac:chgData name="Kate Sample" userId="ad24f2c8-db21-4b10-9534-7a98911ec180" providerId="ADAL" clId="{F0B6FCC6-9626-4BB4-B63D-4AC1442F2527}" dt="2025-05-27T02:45:30.091" v="1606" actId="1076"/>
          <ac:spMkLst>
            <pc:docMk/>
            <pc:sldMk cId="3148554398" sldId="416"/>
            <ac:spMk id="13" creationId="{0FF5CE8C-BF0B-0390-665F-6AC14F7A8D80}"/>
          </ac:spMkLst>
        </pc:spChg>
      </pc:sldChg>
      <pc:sldChg chg="addSp modSp add mod ord">
        <pc:chgData name="Kate Sample" userId="ad24f2c8-db21-4b10-9534-7a98911ec180" providerId="ADAL" clId="{F0B6FCC6-9626-4BB4-B63D-4AC1442F2527}" dt="2025-05-07T14:51:16.459" v="1388"/>
        <pc:sldMkLst>
          <pc:docMk/>
          <pc:sldMk cId="1807511708" sldId="417"/>
        </pc:sldMkLst>
        <pc:spChg chg="mod">
          <ac:chgData name="Kate Sample" userId="ad24f2c8-db21-4b10-9534-7a98911ec180" providerId="ADAL" clId="{F0B6FCC6-9626-4BB4-B63D-4AC1442F2527}" dt="2025-05-07T14:46:21.280" v="1325" actId="20577"/>
          <ac:spMkLst>
            <pc:docMk/>
            <pc:sldMk cId="1807511708" sldId="417"/>
            <ac:spMk id="3" creationId="{53DF9C2A-C2CC-2E4C-942B-9414F4B7105A}"/>
          </ac:spMkLst>
        </pc:spChg>
        <pc:spChg chg="add mod">
          <ac:chgData name="Kate Sample" userId="ad24f2c8-db21-4b10-9534-7a98911ec180" providerId="ADAL" clId="{F0B6FCC6-9626-4BB4-B63D-4AC1442F2527}" dt="2025-05-07T14:51:07.297" v="1386" actId="20577"/>
          <ac:spMkLst>
            <pc:docMk/>
            <pc:sldMk cId="1807511708" sldId="417"/>
            <ac:spMk id="4" creationId="{26F56073-C556-6572-0EEB-48C686295F31}"/>
          </ac:spMkLst>
        </pc:spChg>
        <pc:picChg chg="add mod">
          <ac:chgData name="Kate Sample" userId="ad24f2c8-db21-4b10-9534-7a98911ec180" providerId="ADAL" clId="{F0B6FCC6-9626-4BB4-B63D-4AC1442F2527}" dt="2025-05-07T14:49:24.391" v="1326"/>
          <ac:picMkLst>
            <pc:docMk/>
            <pc:sldMk cId="1807511708" sldId="417"/>
            <ac:picMk id="5" creationId="{FB47E37D-9266-0254-DCFB-E14CB6FA3FB9}"/>
          </ac:picMkLst>
        </pc:picChg>
        <pc:picChg chg="mod">
          <ac:chgData name="Kate Sample" userId="ad24f2c8-db21-4b10-9534-7a98911ec180" providerId="ADAL" clId="{F0B6FCC6-9626-4BB4-B63D-4AC1442F2527}" dt="2025-05-07T14:49:32.473" v="1329" actId="1076"/>
          <ac:picMkLst>
            <pc:docMk/>
            <pc:sldMk cId="1807511708" sldId="417"/>
            <ac:picMk id="10" creationId="{D6F9C818-09DA-5E74-87BC-789E25D71434}"/>
          </ac:picMkLst>
        </pc:picChg>
      </pc:sldChg>
      <pc:sldMasterChg chg="del delSldLayout">
        <pc:chgData name="Kate Sample" userId="ad24f2c8-db21-4b10-9534-7a98911ec180" providerId="ADAL" clId="{F0B6FCC6-9626-4BB4-B63D-4AC1442F2527}" dt="2025-05-07T14:32:40.179" v="1150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F0B6FCC6-9626-4BB4-B63D-4AC1442F2527}" dt="2025-05-07T14:32:40.179" v="1150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Tammy Pankey" userId="89b84b47-0384-4d66-b56e-dc00ebdb68cf" providerId="ADAL" clId="{C34A5861-174E-4317-BB68-CEEF514CE555}"/>
    <pc:docChg chg="undo redo custSel modSld">
      <pc:chgData name="Tammy Pankey" userId="89b84b47-0384-4d66-b56e-dc00ebdb68cf" providerId="ADAL" clId="{C34A5861-174E-4317-BB68-CEEF514CE555}" dt="2025-05-26T18:12:35.271" v="211"/>
      <pc:docMkLst>
        <pc:docMk/>
      </pc:docMkLst>
      <pc:sldChg chg="addSp delSp modSp mod">
        <pc:chgData name="Tammy Pankey" userId="89b84b47-0384-4d66-b56e-dc00ebdb68cf" providerId="ADAL" clId="{C34A5861-174E-4317-BB68-CEEF514CE555}" dt="2025-05-22T01:14:33.207" v="116" actId="478"/>
        <pc:sldMkLst>
          <pc:docMk/>
          <pc:sldMk cId="2765166337" sldId="365"/>
        </pc:sldMkLst>
        <pc:spChg chg="mod">
          <ac:chgData name="Tammy Pankey" userId="89b84b47-0384-4d66-b56e-dc00ebdb68cf" providerId="ADAL" clId="{C34A5861-174E-4317-BB68-CEEF514CE555}" dt="2025-05-12T18:26:14.217" v="0" actId="14100"/>
          <ac:spMkLst>
            <pc:docMk/>
            <pc:sldMk cId="2765166337" sldId="365"/>
            <ac:spMk id="3" creationId="{AD0467DC-3604-A28F-93F9-9218718B18B3}"/>
          </ac:spMkLst>
        </pc:spChg>
        <pc:grpChg chg="add mod">
          <ac:chgData name="Tammy Pankey" userId="89b84b47-0384-4d66-b56e-dc00ebdb68cf" providerId="ADAL" clId="{C34A5861-174E-4317-BB68-CEEF514CE555}" dt="2025-05-12T18:26:14.890" v="1"/>
          <ac:grpSpMkLst>
            <pc:docMk/>
            <pc:sldMk cId="2765166337" sldId="365"/>
            <ac:grpSpMk id="5" creationId="{D6379D3E-0B36-68AE-EBA9-5B3AEC35F12C}"/>
          </ac:grpSpMkLst>
        </pc:grpChg>
        <pc:picChg chg="mod">
          <ac:chgData name="Tammy Pankey" userId="89b84b47-0384-4d66-b56e-dc00ebdb68cf" providerId="ADAL" clId="{C34A5861-174E-4317-BB68-CEEF514CE555}" dt="2025-05-12T18:26:14.890" v="1"/>
          <ac:picMkLst>
            <pc:docMk/>
            <pc:sldMk cId="2765166337" sldId="365"/>
            <ac:picMk id="8" creationId="{AEF4E58B-8CEA-9F01-D26C-766965E16029}"/>
          </ac:picMkLst>
        </pc:picChg>
        <pc:picChg chg="mod">
          <ac:chgData name="Tammy Pankey" userId="89b84b47-0384-4d66-b56e-dc00ebdb68cf" providerId="ADAL" clId="{C34A5861-174E-4317-BB68-CEEF514CE555}" dt="2025-05-12T18:26:14.890" v="1"/>
          <ac:picMkLst>
            <pc:docMk/>
            <pc:sldMk cId="2765166337" sldId="365"/>
            <ac:picMk id="9" creationId="{34BED9C5-2790-8573-C90E-22B6A76A110B}"/>
          </ac:picMkLst>
        </pc:picChg>
      </pc:sldChg>
      <pc:sldChg chg="addSp delSp modSp mod">
        <pc:chgData name="Tammy Pankey" userId="89b84b47-0384-4d66-b56e-dc00ebdb68cf" providerId="ADAL" clId="{C34A5861-174E-4317-BB68-CEEF514CE555}" dt="2025-05-22T01:14:37.120" v="117" actId="478"/>
        <pc:sldMkLst>
          <pc:docMk/>
          <pc:sldMk cId="3808710441" sldId="366"/>
        </pc:sldMkLst>
        <pc:spChg chg="mod">
          <ac:chgData name="Tammy Pankey" userId="89b84b47-0384-4d66-b56e-dc00ebdb68cf" providerId="ADAL" clId="{C34A5861-174E-4317-BB68-CEEF514CE555}" dt="2025-05-22T00:22:47.677" v="111"/>
          <ac:spMkLst>
            <pc:docMk/>
            <pc:sldMk cId="3808710441" sldId="366"/>
            <ac:spMk id="4" creationId="{B1AECA09-9087-3467-5970-538C794362D5}"/>
          </ac:spMkLst>
        </pc:spChg>
        <pc:picChg chg="add mod">
          <ac:chgData name="Tammy Pankey" userId="89b84b47-0384-4d66-b56e-dc00ebdb68cf" providerId="ADAL" clId="{C34A5861-174E-4317-BB68-CEEF514CE555}" dt="2025-05-22T00:21:56.928" v="104" actId="14100"/>
          <ac:picMkLst>
            <pc:docMk/>
            <pc:sldMk cId="3808710441" sldId="366"/>
            <ac:picMk id="8" creationId="{4C1C7D7F-1E5F-8630-1A0A-68603D068235}"/>
          </ac:picMkLst>
        </pc:picChg>
        <pc:picChg chg="mod">
          <ac:chgData name="Tammy Pankey" userId="89b84b47-0384-4d66-b56e-dc00ebdb68cf" providerId="ADAL" clId="{C34A5861-174E-4317-BB68-CEEF514CE555}" dt="2025-05-22T00:22:09.347" v="107" actId="1076"/>
          <ac:picMkLst>
            <pc:docMk/>
            <pc:sldMk cId="3808710441" sldId="366"/>
            <ac:picMk id="13" creationId="{A4955C2A-EBA1-2986-D281-F32B4BB7F33F}"/>
          </ac:picMkLst>
        </pc:picChg>
        <pc:picChg chg="mod">
          <ac:chgData name="Tammy Pankey" userId="89b84b47-0384-4d66-b56e-dc00ebdb68cf" providerId="ADAL" clId="{C34A5861-174E-4317-BB68-CEEF514CE555}" dt="2025-05-22T00:22:12.803" v="108" actId="1076"/>
          <ac:picMkLst>
            <pc:docMk/>
            <pc:sldMk cId="3808710441" sldId="366"/>
            <ac:picMk id="15" creationId="{5DADF0B3-A446-14DF-27BA-AD7E06DAFC5D}"/>
          </ac:picMkLst>
        </pc:picChg>
      </pc:sldChg>
      <pc:sldChg chg="addSp delSp modSp mod">
        <pc:chgData name="Tammy Pankey" userId="89b84b47-0384-4d66-b56e-dc00ebdb68cf" providerId="ADAL" clId="{C34A5861-174E-4317-BB68-CEEF514CE555}" dt="2025-05-22T01:21:31.875" v="184" actId="1076"/>
        <pc:sldMkLst>
          <pc:docMk/>
          <pc:sldMk cId="539582672" sldId="367"/>
        </pc:sldMkLst>
        <pc:spChg chg="mod">
          <ac:chgData name="Tammy Pankey" userId="89b84b47-0384-4d66-b56e-dc00ebdb68cf" providerId="ADAL" clId="{C34A5861-174E-4317-BB68-CEEF514CE555}" dt="2025-05-22T01:21:21.265" v="181" actId="1076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Tammy Pankey" userId="89b84b47-0384-4d66-b56e-dc00ebdb68cf" providerId="ADAL" clId="{C34A5861-174E-4317-BB68-CEEF514CE555}" dt="2025-05-22T01:21:31.875" v="184" actId="1076"/>
          <ac:spMkLst>
            <pc:docMk/>
            <pc:sldMk cId="539582672" sldId="367"/>
            <ac:spMk id="13" creationId="{F6317587-F2DD-2677-8CF1-45B870EFF111}"/>
          </ac:spMkLst>
        </pc:spChg>
        <pc:picChg chg="add mod">
          <ac:chgData name="Tammy Pankey" userId="89b84b47-0384-4d66-b56e-dc00ebdb68cf" providerId="ADAL" clId="{C34A5861-174E-4317-BB68-CEEF514CE555}" dt="2025-05-22T01:20:46.229" v="176" actId="14100"/>
          <ac:picMkLst>
            <pc:docMk/>
            <pc:sldMk cId="539582672" sldId="367"/>
            <ac:picMk id="3" creationId="{1F02A48D-36DD-62FC-565C-3DB3C63543A7}"/>
          </ac:picMkLst>
        </pc:picChg>
        <pc:picChg chg="add mod">
          <ac:chgData name="Tammy Pankey" userId="89b84b47-0384-4d66-b56e-dc00ebdb68cf" providerId="ADAL" clId="{C34A5861-174E-4317-BB68-CEEF514CE555}" dt="2025-05-22T01:20:42.769" v="175" actId="1076"/>
          <ac:picMkLst>
            <pc:docMk/>
            <pc:sldMk cId="539582672" sldId="367"/>
            <ac:picMk id="6" creationId="{B49CC66B-B9B0-3AF8-718A-35874D698CB1}"/>
          </ac:picMkLst>
        </pc:picChg>
        <pc:picChg chg="add mod">
          <ac:chgData name="Tammy Pankey" userId="89b84b47-0384-4d66-b56e-dc00ebdb68cf" providerId="ADAL" clId="{C34A5861-174E-4317-BB68-CEEF514CE555}" dt="2025-05-22T01:20:34.319" v="171" actId="1076"/>
          <ac:picMkLst>
            <pc:docMk/>
            <pc:sldMk cId="539582672" sldId="367"/>
            <ac:picMk id="7" creationId="{966966C1-EBF8-18E2-56F1-2C524A2820BF}"/>
          </ac:picMkLst>
        </pc:picChg>
      </pc:sldChg>
      <pc:sldChg chg="addSp delSp modSp mod">
        <pc:chgData name="Tammy Pankey" userId="89b84b47-0384-4d66-b56e-dc00ebdb68cf" providerId="ADAL" clId="{C34A5861-174E-4317-BB68-CEEF514CE555}" dt="2025-05-22T01:28:13.363" v="190" actId="478"/>
        <pc:sldMkLst>
          <pc:docMk/>
          <pc:sldMk cId="2101830066" sldId="370"/>
        </pc:sldMkLst>
        <pc:spChg chg="mod">
          <ac:chgData name="Tammy Pankey" userId="89b84b47-0384-4d66-b56e-dc00ebdb68cf" providerId="ADAL" clId="{C34A5861-174E-4317-BB68-CEEF514CE555}" dt="2025-05-22T01:18:44.435" v="161" actId="14100"/>
          <ac:spMkLst>
            <pc:docMk/>
            <pc:sldMk cId="2101830066" sldId="370"/>
            <ac:spMk id="6" creationId="{C1A1AA57-3643-40B4-E876-CA3F3BED6C4E}"/>
          </ac:spMkLst>
        </pc:spChg>
        <pc:spChg chg="add mod">
          <ac:chgData name="Tammy Pankey" userId="89b84b47-0384-4d66-b56e-dc00ebdb68cf" providerId="ADAL" clId="{C34A5861-174E-4317-BB68-CEEF514CE555}" dt="2025-05-22T01:18:51.919" v="162" actId="14100"/>
          <ac:spMkLst>
            <pc:docMk/>
            <pc:sldMk cId="2101830066" sldId="370"/>
            <ac:spMk id="12" creationId="{1E3E9AD3-EBA4-359B-C291-FBA341A4378A}"/>
          </ac:spMkLst>
        </pc:spChg>
        <pc:spChg chg="mod">
          <ac:chgData name="Tammy Pankey" userId="89b84b47-0384-4d66-b56e-dc00ebdb68cf" providerId="ADAL" clId="{C34A5861-174E-4317-BB68-CEEF514CE555}" dt="2025-05-22T01:16:44.473" v="137" actId="14100"/>
          <ac:spMkLst>
            <pc:docMk/>
            <pc:sldMk cId="2101830066" sldId="370"/>
            <ac:spMk id="13" creationId="{22FE8A82-59D0-791E-9BD2-24F96B48CFB0}"/>
          </ac:spMkLst>
        </pc:spChg>
        <pc:picChg chg="add mod ord">
          <ac:chgData name="Tammy Pankey" userId="89b84b47-0384-4d66-b56e-dc00ebdb68cf" providerId="ADAL" clId="{C34A5861-174E-4317-BB68-CEEF514CE555}" dt="2025-05-22T01:18:38.765" v="160" actId="1076"/>
          <ac:picMkLst>
            <pc:docMk/>
            <pc:sldMk cId="2101830066" sldId="370"/>
            <ac:picMk id="7" creationId="{F21D0068-DBDD-A156-8937-4BD4393DE391}"/>
          </ac:picMkLst>
        </pc:picChg>
      </pc:sldChg>
      <pc:sldChg chg="addSp delSp modSp mod">
        <pc:chgData name="Tammy Pankey" userId="89b84b47-0384-4d66-b56e-dc00ebdb68cf" providerId="ADAL" clId="{C34A5861-174E-4317-BB68-CEEF514CE555}" dt="2025-05-22T01:28:11.379" v="189" actId="478"/>
        <pc:sldMkLst>
          <pc:docMk/>
          <pc:sldMk cId="3146650398" sldId="373"/>
        </pc:sldMkLst>
        <pc:picChg chg="add mod">
          <ac:chgData name="Tammy Pankey" userId="89b84b47-0384-4d66-b56e-dc00ebdb68cf" providerId="ADAL" clId="{C34A5861-174E-4317-BB68-CEEF514CE555}" dt="2025-05-21T23:34:51.733" v="3"/>
          <ac:picMkLst>
            <pc:docMk/>
            <pc:sldMk cId="3146650398" sldId="373"/>
            <ac:picMk id="7" creationId="{8DFA4F08-8A04-E4C4-BEB0-BE7FD1F61D2E}"/>
          </ac:picMkLst>
        </pc:picChg>
      </pc:sldChg>
      <pc:sldChg chg="addSp delSp modSp mod">
        <pc:chgData name="Tammy Pankey" userId="89b84b47-0384-4d66-b56e-dc00ebdb68cf" providerId="ADAL" clId="{C34A5861-174E-4317-BB68-CEEF514CE555}" dt="2025-05-26T18:12:35.271" v="211"/>
        <pc:sldMkLst>
          <pc:docMk/>
          <pc:sldMk cId="3382106017" sldId="375"/>
        </pc:sldMkLst>
        <pc:spChg chg="del">
          <ac:chgData name="Tammy Pankey" userId="89b84b47-0384-4d66-b56e-dc00ebdb68cf" providerId="ADAL" clId="{C34A5861-174E-4317-BB68-CEEF514CE555}" dt="2025-05-26T18:12:34.991" v="210" actId="478"/>
          <ac:spMkLst>
            <pc:docMk/>
            <pc:sldMk cId="3382106017" sldId="375"/>
            <ac:spMk id="3" creationId="{78D607C4-9373-D334-8F45-6CAB39B5DA2E}"/>
          </ac:spMkLst>
        </pc:spChg>
        <pc:spChg chg="add mod">
          <ac:chgData name="Tammy Pankey" userId="89b84b47-0384-4d66-b56e-dc00ebdb68cf" providerId="ADAL" clId="{C34A5861-174E-4317-BB68-CEEF514CE555}" dt="2025-05-26T18:12:35.271" v="211"/>
          <ac:spMkLst>
            <pc:docMk/>
            <pc:sldMk cId="3382106017" sldId="375"/>
            <ac:spMk id="4" creationId="{87703756-27E9-32AF-3E68-0DDE75DFEA7F}"/>
          </ac:spMkLst>
        </pc:spChg>
      </pc:sldChg>
      <pc:sldChg chg="addSp delSp modSp mod">
        <pc:chgData name="Tammy Pankey" userId="89b84b47-0384-4d66-b56e-dc00ebdb68cf" providerId="ADAL" clId="{C34A5861-174E-4317-BB68-CEEF514CE555}" dt="2025-05-22T01:14:42.190" v="119" actId="478"/>
        <pc:sldMkLst>
          <pc:docMk/>
          <pc:sldMk cId="2073292343" sldId="377"/>
        </pc:sldMkLst>
        <pc:spChg chg="mod">
          <ac:chgData name="Tammy Pankey" userId="89b84b47-0384-4d66-b56e-dc00ebdb68cf" providerId="ADAL" clId="{C34A5861-174E-4317-BB68-CEEF514CE555}" dt="2025-05-22T00:35:35.675" v="114" actId="14100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Tammy Pankey" userId="89b84b47-0384-4d66-b56e-dc00ebdb68cf" providerId="ADAL" clId="{C34A5861-174E-4317-BB68-CEEF514CE555}" dt="2025-05-22T00:35:31.672" v="113" actId="14100"/>
          <ac:spMkLst>
            <pc:docMk/>
            <pc:sldMk cId="2073292343" sldId="377"/>
            <ac:spMk id="9" creationId="{B9B88500-7E44-7E93-CC7B-22F05FF0BE0E}"/>
          </ac:spMkLst>
        </pc:spChg>
        <pc:picChg chg="add mod">
          <ac:chgData name="Tammy Pankey" userId="89b84b47-0384-4d66-b56e-dc00ebdb68cf" providerId="ADAL" clId="{C34A5861-174E-4317-BB68-CEEF514CE555}" dt="2025-05-22T00:35:26.774" v="112"/>
          <ac:picMkLst>
            <pc:docMk/>
            <pc:sldMk cId="2073292343" sldId="377"/>
            <ac:picMk id="4" creationId="{9073643E-8DFF-2B4A-CE5E-23D671D4401E}"/>
          </ac:picMkLst>
        </pc:picChg>
      </pc:sldChg>
      <pc:sldChg chg="addSp delSp modSp mod">
        <pc:chgData name="Tammy Pankey" userId="89b84b47-0384-4d66-b56e-dc00ebdb68cf" providerId="ADAL" clId="{C34A5861-174E-4317-BB68-CEEF514CE555}" dt="2025-05-22T01:14:39.898" v="118" actId="478"/>
        <pc:sldMkLst>
          <pc:docMk/>
          <pc:sldMk cId="3954323910" sldId="378"/>
        </pc:sldMkLst>
        <pc:spChg chg="mod">
          <ac:chgData name="Tammy Pankey" userId="89b84b47-0384-4d66-b56e-dc00ebdb68cf" providerId="ADAL" clId="{C34A5861-174E-4317-BB68-CEEF514CE555}" dt="2025-05-21T23:57:24.120" v="47" actId="1076"/>
          <ac:spMkLst>
            <pc:docMk/>
            <pc:sldMk cId="3954323910" sldId="378"/>
            <ac:spMk id="11" creationId="{021EC649-EF5D-CFA1-30A9-0EB629DCE29D}"/>
          </ac:spMkLst>
        </pc:spChg>
        <pc:picChg chg="add mod">
          <ac:chgData name="Tammy Pankey" userId="89b84b47-0384-4d66-b56e-dc00ebdb68cf" providerId="ADAL" clId="{C34A5861-174E-4317-BB68-CEEF514CE555}" dt="2025-05-21T23:56:48.154" v="34" actId="1076"/>
          <ac:picMkLst>
            <pc:docMk/>
            <pc:sldMk cId="3954323910" sldId="378"/>
            <ac:picMk id="9" creationId="{6C3350D2-A9E5-790D-1AEA-4EB8F103F2E6}"/>
          </ac:picMkLst>
        </pc:picChg>
        <pc:picChg chg="add mod">
          <ac:chgData name="Tammy Pankey" userId="89b84b47-0384-4d66-b56e-dc00ebdb68cf" providerId="ADAL" clId="{C34A5861-174E-4317-BB68-CEEF514CE555}" dt="2025-05-21T23:57:00.515" v="36" actId="1076"/>
          <ac:picMkLst>
            <pc:docMk/>
            <pc:sldMk cId="3954323910" sldId="378"/>
            <ac:picMk id="12" creationId="{72E7D489-EDAA-4A48-17DB-2995BDC170D7}"/>
          </ac:picMkLst>
        </pc:picChg>
      </pc:sldChg>
      <pc:sldChg chg="addSp delSp modSp mod">
        <pc:chgData name="Tammy Pankey" userId="89b84b47-0384-4d66-b56e-dc00ebdb68cf" providerId="ADAL" clId="{C34A5861-174E-4317-BB68-CEEF514CE555}" dt="2025-05-22T01:28:09.451" v="188" actId="478"/>
        <pc:sldMkLst>
          <pc:docMk/>
          <pc:sldMk cId="2127855039" sldId="413"/>
        </pc:sldMkLst>
        <pc:spChg chg="mod">
          <ac:chgData name="Tammy Pankey" userId="89b84b47-0384-4d66-b56e-dc00ebdb68cf" providerId="ADAL" clId="{C34A5861-174E-4317-BB68-CEEF514CE555}" dt="2025-05-22T01:27:58.545" v="186" actId="14100"/>
          <ac:spMkLst>
            <pc:docMk/>
            <pc:sldMk cId="2127855039" sldId="413"/>
            <ac:spMk id="3" creationId="{F462A0A6-4393-7ED7-6A68-4A3CD1F784D8}"/>
          </ac:spMkLst>
        </pc:spChg>
        <pc:spChg chg="mod">
          <ac:chgData name="Tammy Pankey" userId="89b84b47-0384-4d66-b56e-dc00ebdb68cf" providerId="ADAL" clId="{C34A5861-174E-4317-BB68-CEEF514CE555}" dt="2025-05-22T01:28:03.039" v="187" actId="14100"/>
          <ac:spMkLst>
            <pc:docMk/>
            <pc:sldMk cId="2127855039" sldId="413"/>
            <ac:spMk id="4" creationId="{44913A17-86DF-ACD0-B78C-1E3C464BC901}"/>
          </ac:spMkLst>
        </pc:spChg>
        <pc:picChg chg="add mod">
          <ac:chgData name="Tammy Pankey" userId="89b84b47-0384-4d66-b56e-dc00ebdb68cf" providerId="ADAL" clId="{C34A5861-174E-4317-BB68-CEEF514CE555}" dt="2025-05-22T01:27:51.875" v="185"/>
          <ac:picMkLst>
            <pc:docMk/>
            <pc:sldMk cId="2127855039" sldId="413"/>
            <ac:picMk id="8" creationId="{E7950B86-F19A-ED20-3E98-37D94480B344}"/>
          </ac:picMkLst>
        </pc:picChg>
      </pc:sldChg>
      <pc:sldChg chg="addSp delSp modSp mod">
        <pc:chgData name="Tammy Pankey" userId="89b84b47-0384-4d66-b56e-dc00ebdb68cf" providerId="ADAL" clId="{C34A5861-174E-4317-BB68-CEEF514CE555}" dt="2025-05-23T15:55:48.089" v="209" actId="14100"/>
        <pc:sldMkLst>
          <pc:docMk/>
          <pc:sldMk cId="3148554398" sldId="416"/>
        </pc:sldMkLst>
        <pc:spChg chg="add mod">
          <ac:chgData name="Tammy Pankey" userId="89b84b47-0384-4d66-b56e-dc00ebdb68cf" providerId="ADAL" clId="{C34A5861-174E-4317-BB68-CEEF514CE555}" dt="2025-05-23T15:55:48.089" v="209" actId="14100"/>
          <ac:spMkLst>
            <pc:docMk/>
            <pc:sldMk cId="3148554398" sldId="416"/>
            <ac:spMk id="3" creationId="{AC90BD98-2147-57B9-B2C9-F379D7C15DE4}"/>
          </ac:spMkLst>
        </pc:spChg>
        <pc:spChg chg="mod ord">
          <ac:chgData name="Tammy Pankey" userId="89b84b47-0384-4d66-b56e-dc00ebdb68cf" providerId="ADAL" clId="{C34A5861-174E-4317-BB68-CEEF514CE555}" dt="2025-05-23T15:55:29.368" v="206" actId="1076"/>
          <ac:spMkLst>
            <pc:docMk/>
            <pc:sldMk cId="3148554398" sldId="416"/>
            <ac:spMk id="5" creationId="{36837212-0D8D-08C3-FEAE-59B45D87DA0B}"/>
          </ac:spMkLst>
        </pc:spChg>
        <pc:spChg chg="mod">
          <ac:chgData name="Tammy Pankey" userId="89b84b47-0384-4d66-b56e-dc00ebdb68cf" providerId="ADAL" clId="{C34A5861-174E-4317-BB68-CEEF514CE555}" dt="2025-05-23T15:55:33.357" v="207" actId="14100"/>
          <ac:spMkLst>
            <pc:docMk/>
            <pc:sldMk cId="3148554398" sldId="416"/>
            <ac:spMk id="13" creationId="{0FF5CE8C-BF0B-0390-665F-6AC14F7A8D80}"/>
          </ac:spMkLst>
        </pc:spChg>
        <pc:picChg chg="add mod">
          <ac:chgData name="Tammy Pankey" userId="89b84b47-0384-4d66-b56e-dc00ebdb68cf" providerId="ADAL" clId="{C34A5861-174E-4317-BB68-CEEF514CE555}" dt="2025-05-23T15:55:00.834" v="202" actId="1076"/>
          <ac:picMkLst>
            <pc:docMk/>
            <pc:sldMk cId="3148554398" sldId="416"/>
            <ac:picMk id="2" creationId="{815F85EB-A5D7-FC25-B0ED-E24BEECB6571}"/>
          </ac:picMkLst>
        </pc:picChg>
      </pc:sldChg>
      <pc:sldChg chg="addSp delSp modSp mod">
        <pc:chgData name="Tammy Pankey" userId="89b84b47-0384-4d66-b56e-dc00ebdb68cf" providerId="ADAL" clId="{C34A5861-174E-4317-BB68-CEEF514CE555}" dt="2025-05-22T01:15:10.528" v="125" actId="14100"/>
        <pc:sldMkLst>
          <pc:docMk/>
          <pc:sldMk cId="1807511708" sldId="417"/>
        </pc:sldMkLst>
        <pc:spChg chg="mod">
          <ac:chgData name="Tammy Pankey" userId="89b84b47-0384-4d66-b56e-dc00ebdb68cf" providerId="ADAL" clId="{C34A5861-174E-4317-BB68-CEEF514CE555}" dt="2025-05-22T01:15:04.915" v="124" actId="14100"/>
          <ac:spMkLst>
            <pc:docMk/>
            <pc:sldMk cId="1807511708" sldId="417"/>
            <ac:spMk id="3" creationId="{53DF9C2A-C2CC-2E4C-942B-9414F4B7105A}"/>
          </ac:spMkLst>
        </pc:spChg>
        <pc:spChg chg="mod">
          <ac:chgData name="Tammy Pankey" userId="89b84b47-0384-4d66-b56e-dc00ebdb68cf" providerId="ADAL" clId="{C34A5861-174E-4317-BB68-CEEF514CE555}" dt="2025-05-22T01:15:10.528" v="125" actId="14100"/>
          <ac:spMkLst>
            <pc:docMk/>
            <pc:sldMk cId="1807511708" sldId="417"/>
            <ac:spMk id="4" creationId="{26F56073-C556-6572-0EEB-48C686295F31}"/>
          </ac:spMkLst>
        </pc:spChg>
        <pc:picChg chg="add mod">
          <ac:chgData name="Tammy Pankey" userId="89b84b47-0384-4d66-b56e-dc00ebdb68cf" providerId="ADAL" clId="{C34A5861-174E-4317-BB68-CEEF514CE555}" dt="2025-05-22T01:14:59.965" v="123"/>
          <ac:picMkLst>
            <pc:docMk/>
            <pc:sldMk cId="1807511708" sldId="417"/>
            <ac:picMk id="8" creationId="{612D988F-EFE9-97D8-AC1B-984D5F4ECC03}"/>
          </ac:picMkLst>
        </pc:picChg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.gonoodle.com/activities/clean-u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ZJFk87ZsHn0" TargetMode="External"/><Relationship Id="rId4" Type="http://schemas.openxmlformats.org/officeDocument/2006/relationships/hyperlink" Target="https://www.youtubekids.com/watch?v=ZJFk87ZsHn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E0EC-9064-DABA-14D5-E657E63C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3700A-4F10-99AF-CFBD-572F1E111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3091E-1206-A8DB-AFD3-7436B7DE1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79F0-D5F5-566F-48CE-33EECC18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7A140-AF91-2997-4205-A678931D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DC30-4ED5-EB11-0D44-201646C92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16A4B-9A18-2E66-E777-E5DBD8894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  <a:p>
            <a:r>
              <a:rPr lang="en-US" dirty="0">
                <a:ea typeface="Calibri"/>
                <a:cs typeface="Calibri"/>
              </a:rPr>
              <a:t>Have the team share with the whole room: 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Review the list of required parts and identify them on the team model.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Demonstrate and explain their team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211E-DFAF-706B-3A41-D4BBDE0C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6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D4DA-B90A-C799-DDB2-394D9B7F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BFB1F-9985-8403-07E3-1F27BB0E3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70C56-D0EC-B1B7-9D2B-1BA04FA12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C25B5-4AAF-E3F3-7D37-E84CB7595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86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Cleanup Pointers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team model should stay assembled for the festival.</a:t>
            </a:r>
          </a:p>
          <a:p>
            <a:pPr marL="171450" indent="-171450">
              <a:buFontTx/>
              <a:buChar char="-"/>
            </a:pPr>
            <a:r>
              <a:rPr lang="en-US" dirty="0"/>
              <a:t>Organize unused pieces of the SPIKE™ Essential set and Explore Set and return them to storage.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may wish to play a video or song during clean up time Link on </a:t>
            </a:r>
          </a:p>
          <a:p>
            <a:r>
              <a:rPr lang="en-US" dirty="0" err="1"/>
              <a:t>GoNoodle</a:t>
            </a:r>
            <a:r>
              <a:rPr lang="en-US" dirty="0"/>
              <a:t>:. </a:t>
            </a:r>
            <a:r>
              <a:rPr lang="en-US" dirty="0">
                <a:hlinkClick r:id="rId3"/>
              </a:rPr>
              <a:t>https://family.gonoodle.com/activities/clean-up</a:t>
            </a:r>
            <a:endParaRPr lang="en-US" dirty="0"/>
          </a:p>
          <a:p>
            <a:r>
              <a:rPr lang="en-US" dirty="0"/>
              <a:t>Link on YouTube Kids: </a:t>
            </a:r>
            <a:r>
              <a:rPr lang="en-US" dirty="0">
                <a:hlinkClick r:id="rId4"/>
              </a:rPr>
              <a:t>https://www.youtubekids.com/watch?v=ZJFk87ZsHn0</a:t>
            </a:r>
            <a:r>
              <a:rPr lang="en-US" dirty="0"/>
              <a:t> </a:t>
            </a:r>
          </a:p>
          <a:p>
            <a:r>
              <a:rPr lang="en-US" dirty="0"/>
              <a:t>Link on </a:t>
            </a:r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https://youtu.be/ZJFk87ZsHn0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5831-0DF7-EC4E-F761-C43989A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47BF-847D-D09D-51FA-D5E12378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E01B6-1E4B-5BE1-4F93-FEC503CD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Discuss with students 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the jobs and training of people who work at a dig site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they learned about last session.</a:t>
            </a:r>
            <a:endParaRPr lang="en-US" b="1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96C1-8F2D-2AC7-44FB-7FFD6759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FB86-EAC4-3E01-B14F-77339467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167D8-71DC-0AFC-BEE5-4B5210C94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28C2-F386-0302-FEFA-B6F42969E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06BCF-4F8C-FF5F-6408-6E10116DC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1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5E8A-84F1-D69E-39EB-0D91F72C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36725-8D4E-4CA0-1524-CB9CE246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B9960-FB01-0BE5-E63E-D570D675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b="1" dirty="0"/>
              <a:t>Model Teamwork &amp; Fun </a:t>
            </a:r>
            <a:r>
              <a:rPr lang="en-US" i="1" dirty="0"/>
              <a:t>(5-10 minutes)</a:t>
            </a:r>
            <a:endParaRPr lang="en-US" dirty="0"/>
          </a:p>
          <a:p>
            <a:r>
              <a:rPr lang="en-US" dirty="0"/>
              <a:t>• Introduce the </a:t>
            </a:r>
            <a:r>
              <a:rPr lang="en-US" i="1" dirty="0"/>
              <a:t>FIRST</a:t>
            </a:r>
            <a:r>
              <a:rPr lang="en-US" dirty="0"/>
              <a:t>® Core Values. </a:t>
            </a:r>
          </a:p>
          <a:p>
            <a:r>
              <a:rPr lang="en-US" dirty="0"/>
              <a:t>• Read the definition for </a:t>
            </a:r>
            <a:r>
              <a:rPr lang="en-US" b="1" dirty="0"/>
              <a:t>teamwork and fun </a:t>
            </a:r>
            <a:r>
              <a:rPr lang="en-US" dirty="0"/>
              <a:t>to the team. </a:t>
            </a:r>
            <a:r>
              <a:rPr lang="en-US" i="1" dirty="0"/>
              <a:t>(see TMG page 5)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Talk about what </a:t>
            </a:r>
            <a:r>
              <a:rPr lang="en-US" b="1" dirty="0"/>
              <a:t>teamwork and fun </a:t>
            </a:r>
            <a:r>
              <a:rPr lang="en-US" dirty="0"/>
              <a:t>is. Have the team provide examples of these Core Value throughout the sessions.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 Have the team build something using the prototyping pieces representing these Core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F069A-56CC-575A-AEA0-BAB3A02D5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6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9B8-00A0-2821-465F-A4F6B637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B0D54-1EEA-B249-EBF8-DF12FEDE1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C3C16-55F9-53F1-C479-B7CEE0D6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6FA7-CC38-DE3A-A14D-FEC53D70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3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4559-2959-459E-C70E-6168E783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27240-0E3C-051C-F366-A5131ABF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53ECD-28F5-DAB4-ECF5-2460F42C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Talk to your team about what you have learned about archaeology.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Check the required parts of the team model on the next page.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Design a team model that shows a team of archaeologists excavating artifacts on the Explore mat.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Draw your ideas for your team model below.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Label the different parts.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need all parts of the Explore Set (radar and excavation site models) and the mat.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Each member could build part of the team model and work as a group to put them together on the mat.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model can only be made of LEGO® bricks, minifigures, baseplates, and other LEGO elements.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11BA-B1AE-CF04-F443-DCC05667F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9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0C4BE-6B3B-1E7B-4861-B0636AD4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0EB40-6E51-C722-98C9-C75A98D45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1E697-E4C7-19D1-9A6A-B29D22604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Talk to your team about what you have learned about archaeology.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Check the required parts of the team model on the next page.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Design a team model that shows a team of archaeologists excavating artifacts on the Explore mat.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Draw your ideas for your team model below.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Label the different parts.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need all parts of the Explore Set (radar and excavation site models) and the mat.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Each member could build part of the team model and work as a group to put them together on the mat.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model can only be made of LEGO® bricks, minifigures, baseplates, and other LEGO elements.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A923C-597E-EE31-DF10-1DA1CD204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48F6-2451-6EC3-51F4-FEFBEBE0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0B190-517C-0B31-A580-BEB12500C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39414-7213-DB94-E770-4BAC67C86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ED4DF-F38B-DBF0-78E2-3C0249427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5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C17D-9CBB-E192-63EF-0F6BDE93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93FB2-2EFE-8B45-9BFD-7E7249845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2158C-2F04-15F4-08D0-B2E90F65F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2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Create your team model together on the Explore mat.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about the different parts of your model.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will need all parts of the Explore Set (radar and excavation site models) and the mat.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Each member could build part of the team model and work as a group to put them together on the mat.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model can only be made of LEGO® bricks, minifigures, baseplates, and other LEGO elements.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5E38-7709-A3CF-21EB-2D2351DC9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B2E6-100D-BD05-9B11-FBD6DE92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4FA471-E98C-ED2A-1281-4F243E53F63F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5888639" cy="1371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SESSION 8</a:t>
            </a:r>
            <a:endParaRPr kumimoji="0" lang="en-US" sz="4800" b="1" i="0" u="none" strike="noStrike" kern="1200" cap="none" spc="25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Team Model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668D0ED-3518-E03B-3576-FFED60CD0A5C}"/>
              </a:ext>
            </a:extLst>
          </p:cNvPr>
          <p:cNvSpPr txBox="1">
            <a:spLocks/>
          </p:cNvSpPr>
          <p:nvPr/>
        </p:nvSpPr>
        <p:spPr>
          <a:xfrm>
            <a:off x="7651102" y="1539551"/>
            <a:ext cx="4405519" cy="29204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draw our team model and label different parts.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create a team model to share what we learned about archaeology.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56557" dir="8100000" algn="tr" rotWithShape="0">
                  <a:srgbClr val="482166"/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C2FC4-5AC2-963A-4655-EEB578DA40D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Students will work together to build their team model and prepare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for their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festival.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7" name="Picture 6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75360276-87E8-BC63-27E9-C61B85400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39" y="5039798"/>
            <a:ext cx="1657350" cy="166687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86D7677-F2FB-9FDC-6A75-E277ACF12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536" y="4694465"/>
            <a:ext cx="2686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E1F5-08D3-E1DD-79AD-EA47598D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D3DB4D-82D6-C400-0A0C-DE74214C4DB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7B637BE-7170-0BAF-CEF5-F39B0001AB4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C52D7204-81FB-E223-BDAB-1BE37BF21C9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Share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7C859D-C47C-4BE7-F843-70EB4463B116}"/>
              </a:ext>
            </a:extLst>
          </p:cNvPr>
          <p:cNvSpPr txBox="1">
            <a:spLocks/>
          </p:cNvSpPr>
          <p:nvPr/>
        </p:nvSpPr>
        <p:spPr>
          <a:xfrm>
            <a:off x="2006538" y="1358471"/>
            <a:ext cx="7656077" cy="762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Share what you learned.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597AD-02B0-9DF3-2134-B478110CA65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FBC70F-2E29-F6B3-74DB-FC42A47BCF7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89C65369-E430-F40F-63F4-DDFF5F33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8E99B0-1B26-1D8A-9806-59F760886E6D}"/>
              </a:ext>
            </a:extLst>
          </p:cNvPr>
          <p:cNvSpPr txBox="1"/>
          <p:nvPr/>
        </p:nvSpPr>
        <p:spPr>
          <a:xfrm>
            <a:off x="760649" y="2473638"/>
            <a:ext cx="71514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Demonstrate the moving part of your model.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you point to each part of the team model and explain it?</a:t>
            </a:r>
          </a:p>
        </p:txBody>
      </p:sp>
      <p:pic>
        <p:nvPicPr>
          <p:cNvPr id="7" name="Picture 6" descr="A cartoon of a child in a wheelchair&#10;&#10;AI-generated content may be incorrect.">
            <a:extLst>
              <a:ext uri="{FF2B5EF4-FFF2-40B4-BE49-F238E27FC236}">
                <a16:creationId xmlns:a16="http://schemas.microsoft.com/office/drawing/2014/main" id="{8DFA4F08-8A04-E4C4-BEB0-BE7FD1F61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54" y="1284918"/>
            <a:ext cx="2703689" cy="4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F9EFE-982A-2089-815E-CF3ADEFA3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2A0A6-4393-7ED7-6A68-4A3CD1F784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7046803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part of your team model are you most proud of?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62C9D-93B0-9765-15C8-5B938063243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31541E9C-54A4-5768-8491-0E7336338A0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6484C24E-9219-65F4-D2E1-A0FB74456C3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0B02217-079D-9653-D277-D265749BC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913A17-86DF-ACD0-B78C-1E3C464BC901}"/>
              </a:ext>
            </a:extLst>
          </p:cNvPr>
          <p:cNvSpPr txBox="1">
            <a:spLocks/>
          </p:cNvSpPr>
          <p:nvPr/>
        </p:nvSpPr>
        <p:spPr>
          <a:xfrm>
            <a:off x="1941287" y="2665131"/>
            <a:ext cx="7046804" cy="15577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will you share with the reviewers at the festival?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EFDD5807-6651-8B3D-095F-166871741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387" y="2579774"/>
            <a:ext cx="1485900" cy="1485900"/>
          </a:xfrm>
          <a:prstGeom prst="rect">
            <a:avLst/>
          </a:prstGeom>
        </p:spPr>
      </p:pic>
      <p:pic>
        <p:nvPicPr>
          <p:cNvPr id="8" name="Picture 7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E7950B86-F19A-ED20-3E98-37D94480B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7544221" y="2876813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uLnTx/>
                <a:uFillTx/>
                <a:latin typeface="Roboto Medium"/>
                <a:ea typeface="Roboto Medium"/>
                <a:cs typeface="Roboto Medium"/>
              </a:rPr>
              <a:t>Clean Up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A2C1EF2C-49D2-B005-32BB-BDCFFCAC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85E3AF-87CB-585F-FC04-91C26671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14" y="1342344"/>
            <a:ext cx="4758872" cy="3202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03756-27E9-32AF-3E68-0DDE75DFEA7F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210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B7C1-64D1-2EAF-1B08-6EDDDB89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67DC-3604-A28F-93F9-9218718B18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9684657" cy="762634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did we do last session?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8D82A1-5AA1-4A66-5171-D174717D1FB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87E96D1-BDA5-1C4C-1180-A289557F82B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637DD46-322C-EDCD-EE76-F06A1580BDD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Discussion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50B64-3413-2639-A493-DB3AF70F553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62D13-82DC-4A35-C25F-396F1029F2C5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 descr="Thought with solid fill">
              <a:extLst>
                <a:ext uri="{FF2B5EF4-FFF2-40B4-BE49-F238E27FC236}">
                  <a16:creationId xmlns:a16="http://schemas.microsoft.com/office/drawing/2014/main" id="{9A598D32-C96D-FEE7-B1AE-6FE9484E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379D3E-0B36-68AE-EBA9-5B3AEC35F12C}"/>
              </a:ext>
            </a:extLst>
          </p:cNvPr>
          <p:cNvGrpSpPr/>
          <p:nvPr/>
        </p:nvGrpSpPr>
        <p:grpSpPr>
          <a:xfrm>
            <a:off x="4547514" y="1870841"/>
            <a:ext cx="3640045" cy="4318233"/>
            <a:chOff x="4547514" y="2029534"/>
            <a:chExt cx="3506263" cy="4159540"/>
          </a:xfrm>
        </p:grpSpPr>
        <p:pic>
          <p:nvPicPr>
            <p:cNvPr id="8" name="Picture 7" descr="Cartoon a cartoon of a child&#10;&#10;AI-generated content may be incorrect.">
              <a:extLst>
                <a:ext uri="{FF2B5EF4-FFF2-40B4-BE49-F238E27FC236}">
                  <a16:creationId xmlns:a16="http://schemas.microsoft.com/office/drawing/2014/main" id="{AEF4E58B-8CEA-9F01-D26C-766965E16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900" y="2418990"/>
              <a:ext cx="1960877" cy="3770084"/>
            </a:xfrm>
            <a:prstGeom prst="rect">
              <a:avLst/>
            </a:prstGeom>
          </p:spPr>
        </p:pic>
        <p:pic>
          <p:nvPicPr>
            <p:cNvPr id="9" name="Picture 8" descr="A cartoon of a child holding a small object&#10;&#10;AI-generated content may be incorrect.">
              <a:extLst>
                <a:ext uri="{FF2B5EF4-FFF2-40B4-BE49-F238E27FC236}">
                  <a16:creationId xmlns:a16="http://schemas.microsoft.com/office/drawing/2014/main" id="{34BED9C5-2790-8573-C90E-22B6A76A1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7514" y="2029534"/>
              <a:ext cx="1559371" cy="41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1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896AA-CA3C-CCDF-7E2D-F51EBC98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EE1D6-F515-CF9E-6EE7-506CF145E51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FCE75E29-2DE5-33B5-FE72-F8955D7CBAC0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50F0CCE0-54C5-C372-E3F0-98F882FD66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AECA09-9087-3467-5970-538C794362D5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Model: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construction used to help represent something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Design: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 think up and plan out in the mind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Label: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 name or describe with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E34B3-E959-04C6-8B3A-D2FD65E959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0AE543-82DB-F106-82C7-A34C31A12E0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F980E287-FF5A-C397-1D60-198735E5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13" name="Picture 8" descr="Close up of girl doing homework">
            <a:extLst>
              <a:ext uri="{FF2B5EF4-FFF2-40B4-BE49-F238E27FC236}">
                <a16:creationId xmlns:a16="http://schemas.microsoft.com/office/drawing/2014/main" id="{A4955C2A-EBA1-2986-D281-F32B4BB7F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452" y="2675081"/>
            <a:ext cx="2259974" cy="1506912"/>
          </a:xfrm>
          <a:prstGeom prst="rect">
            <a:avLst/>
          </a:prstGeom>
        </p:spPr>
      </p:pic>
      <p:pic>
        <p:nvPicPr>
          <p:cNvPr id="15" name="Picture 8" descr="Hand writing boo on sticker">
            <a:extLst>
              <a:ext uri="{FF2B5EF4-FFF2-40B4-BE49-F238E27FC236}">
                <a16:creationId xmlns:a16="http://schemas.microsoft.com/office/drawing/2014/main" id="{5DADF0B3-A446-14DF-27BA-AD7E06DAF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452" y="4249120"/>
            <a:ext cx="2259974" cy="1694979"/>
          </a:xfrm>
          <a:prstGeom prst="rect">
            <a:avLst/>
          </a:prstGeom>
        </p:spPr>
      </p:pic>
      <p:pic>
        <p:nvPicPr>
          <p:cNvPr id="8" name="Picture 7" descr="A pair of boys playing with toys&#10;&#10;AI-generated content may be incorrect.">
            <a:extLst>
              <a:ext uri="{FF2B5EF4-FFF2-40B4-BE49-F238E27FC236}">
                <a16:creationId xmlns:a16="http://schemas.microsoft.com/office/drawing/2014/main" id="{4C1C7D7F-1E5F-8630-1A0A-68603D068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452" y="1101041"/>
            <a:ext cx="2260370" cy="1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D002-AED8-9ECA-CF9B-52291A75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DF97E-071F-82C0-FA6A-6109356B057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475A74AF-4A61-46EF-137E-BF06B54F464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D662B63-F1E8-4E3F-B627-0F01A1D71C3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Introduction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21EC649-EF5D-CFA1-30A9-0EB629DCE29D}"/>
              </a:ext>
            </a:extLst>
          </p:cNvPr>
          <p:cNvSpPr txBox="1">
            <a:spLocks/>
          </p:cNvSpPr>
          <p:nvPr/>
        </p:nvSpPr>
        <p:spPr>
          <a:xfrm>
            <a:off x="1924960" y="1036953"/>
            <a:ext cx="10070768" cy="14468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How has your team used fun and teamwork throughout the sessions?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D55D80-CC89-6348-E7DC-8CAAD104EE6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A112C5-F00D-2B28-FD0F-1F14BBEEB0F6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97D5C2E2-0BB8-5E91-17FD-59243711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3B8BAD-E9A0-4FDD-967D-2FCCBFB0F78A}"/>
              </a:ext>
            </a:extLst>
          </p:cNvPr>
          <p:cNvSpPr txBox="1"/>
          <p:nvPr/>
        </p:nvSpPr>
        <p:spPr>
          <a:xfrm>
            <a:off x="1207239" y="4652662"/>
            <a:ext cx="485064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We are stronger when we work together.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D4FF3-B5B0-93B8-5C71-41C3C32A7CD7}"/>
              </a:ext>
            </a:extLst>
          </p:cNvPr>
          <p:cNvSpPr txBox="1"/>
          <p:nvPr/>
        </p:nvSpPr>
        <p:spPr>
          <a:xfrm>
            <a:off x="6775294" y="4652661"/>
            <a:ext cx="485064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We enjoy and celebrate what we do.</a:t>
            </a:r>
          </a:p>
        </p:txBody>
      </p:sp>
      <p:pic>
        <p:nvPicPr>
          <p:cNvPr id="9" name="Picture 8" descr="A red square with white hands and a circuit board&#10;&#10;AI-generated content may be incorrect.">
            <a:extLst>
              <a:ext uri="{FF2B5EF4-FFF2-40B4-BE49-F238E27FC236}">
                <a16:creationId xmlns:a16="http://schemas.microsoft.com/office/drawing/2014/main" id="{6C3350D2-A9E5-790D-1AEA-4EB8F103F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165" y="3100354"/>
            <a:ext cx="1556795" cy="1556795"/>
          </a:xfrm>
          <a:prstGeom prst="rect">
            <a:avLst/>
          </a:prstGeom>
        </p:spPr>
      </p:pic>
      <p:pic>
        <p:nvPicPr>
          <p:cNvPr id="12" name="Picture 11" descr="A green square with white outline of a face with a mask&#10;&#10;AI-generated content may be incorrect.">
            <a:extLst>
              <a:ext uri="{FF2B5EF4-FFF2-40B4-BE49-F238E27FC236}">
                <a16:creationId xmlns:a16="http://schemas.microsoft.com/office/drawing/2014/main" id="{72E7D489-EDAA-4A48-17DB-2995BDC17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222" y="3098181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C4FF-7078-ABFC-0D14-75FC0C47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80E6-0E95-7CDA-E22C-2D09D891A4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7048615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will you plan your design for your team model?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6E39C1-003B-98F4-273E-AE591B1867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C2357C56-DAAD-962E-4BEC-D44B1CAB95B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05608A5-C255-E7F1-7CFA-D98CAB18E5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B70E2B9-0BBE-48C3-6447-3CDE88E4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9B88500-7E44-7E93-CC7B-22F05FF0BE0E}"/>
              </a:ext>
            </a:extLst>
          </p:cNvPr>
          <p:cNvSpPr txBox="1">
            <a:spLocks/>
          </p:cNvSpPr>
          <p:nvPr/>
        </p:nvSpPr>
        <p:spPr>
          <a:xfrm>
            <a:off x="1941286" y="2684009"/>
            <a:ext cx="7050430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What do you think is the most important part for your team model and why?</a:t>
            </a:r>
          </a:p>
        </p:txBody>
      </p:sp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EE008104-B07E-DCC7-7D73-524EBEB13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41373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9073643E-8DFF-2B4A-CE5E-23D671D44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51D2-E78B-7B53-C497-B57C11E9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A983078-4FF7-FB66-389C-61424361036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5758EE5B-4BB8-711D-81B6-B02EE395FC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7FBEDFBF-A72C-3786-C959-96D66C34999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1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317587-F2DD-2677-8CF1-45B870EFF111}"/>
              </a:ext>
            </a:extLst>
          </p:cNvPr>
          <p:cNvSpPr txBox="1">
            <a:spLocks/>
          </p:cNvSpPr>
          <p:nvPr/>
        </p:nvSpPr>
        <p:spPr>
          <a:xfrm>
            <a:off x="1901829" y="1109039"/>
            <a:ext cx="9832971" cy="14447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Review the requirements for the team model.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FF947-C571-51A1-F29E-C7FEA8EAC00A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1914DD-FDD2-C40E-1225-3FC1D8E6D25C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A5C2C50-0C06-F584-E9B6-F2F970FB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8037C-2283-E266-A040-A9A0EC11A862}"/>
              </a:ext>
            </a:extLst>
          </p:cNvPr>
          <p:cNvSpPr txBox="1"/>
          <p:nvPr/>
        </p:nvSpPr>
        <p:spPr>
          <a:xfrm>
            <a:off x="9058221" y="4704959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64756-81A4-E3F9-4652-24B493955DC7}"/>
              </a:ext>
            </a:extLst>
          </p:cNvPr>
          <p:cNvSpPr txBox="1"/>
          <p:nvPr/>
        </p:nvSpPr>
        <p:spPr>
          <a:xfrm>
            <a:off x="1145895" y="2465551"/>
            <a:ext cx="10569856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Include: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archaeologist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 excavation site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special artifact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parts of the Explore Set and mat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SPIKE Essential to motorize a part of your model.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only LEGO elements.</a:t>
            </a:r>
          </a:p>
        </p:txBody>
      </p:sp>
      <p:pic>
        <p:nvPicPr>
          <p:cNvPr id="3" name="Picture 2" descr="A box of lego building blocks&#10;&#10;AI-generated content may be incorrect.">
            <a:extLst>
              <a:ext uri="{FF2B5EF4-FFF2-40B4-BE49-F238E27FC236}">
                <a16:creationId xmlns:a16="http://schemas.microsoft.com/office/drawing/2014/main" id="{1F02A48D-36DD-62FC-565C-3DB3C63543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2" r="6293" b="10891"/>
          <a:stretch/>
        </p:blipFill>
        <p:spPr>
          <a:xfrm>
            <a:off x="8003954" y="5157977"/>
            <a:ext cx="1518649" cy="902597"/>
          </a:xfrm>
          <a:prstGeom prst="rect">
            <a:avLst/>
          </a:prstGeom>
        </p:spPr>
      </p:pic>
      <p:pic>
        <p:nvPicPr>
          <p:cNvPr id="6" name="Picture 5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B49CC66B-B9B0-3AF8-718A-35874D698C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738" y="5235170"/>
            <a:ext cx="898514" cy="653465"/>
          </a:xfrm>
          <a:prstGeom prst="rect">
            <a:avLst/>
          </a:prstGeom>
        </p:spPr>
      </p:pic>
      <p:pic>
        <p:nvPicPr>
          <p:cNvPr id="7" name="Picture 6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966966C1-EBF8-18E2-56F1-2C524A2820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855" y="5118825"/>
            <a:ext cx="1294632" cy="8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ABFAA-F95B-21B4-3B45-78A5E35F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85A2B8-6B49-8CD0-E50F-BF2DA5273DE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E234E8E6-E619-7EB7-4F9B-17BCD4AAF99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58591079-5FCE-63AD-7601-956B8BE804B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1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F5CE8C-BF0B-0390-665F-6AC14F7A8D80}"/>
              </a:ext>
            </a:extLst>
          </p:cNvPr>
          <p:cNvSpPr txBox="1">
            <a:spLocks/>
          </p:cNvSpPr>
          <p:nvPr/>
        </p:nvSpPr>
        <p:spPr>
          <a:xfrm>
            <a:off x="1882779" y="1427180"/>
            <a:ext cx="9832971" cy="762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Design your team model.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FB7D1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2EDCA2-2356-F089-3390-1A93904F6959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E27997-2BA0-6256-CDC4-8FF7F2C910F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85581EF5-EC88-62D6-EDBC-01B0C2C5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pic>
        <p:nvPicPr>
          <p:cNvPr id="2" name="Picture 1" descr="A group of children playing with toys&#10;&#10;AI-generated content may be incorrect.">
            <a:extLst>
              <a:ext uri="{FF2B5EF4-FFF2-40B4-BE49-F238E27FC236}">
                <a16:creationId xmlns:a16="http://schemas.microsoft.com/office/drawing/2014/main" id="{815F85EB-A5D7-FC25-B0ED-E24BEECB6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671" y="2106208"/>
            <a:ext cx="7437655" cy="4070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90BD98-2147-57B9-B2C9-F379D7C15DE4}"/>
              </a:ext>
            </a:extLst>
          </p:cNvPr>
          <p:cNvSpPr txBox="1"/>
          <p:nvPr/>
        </p:nvSpPr>
        <p:spPr>
          <a:xfrm>
            <a:off x="457200" y="4553657"/>
            <a:ext cx="4164471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sure to label the different parts.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7212-0D8D-08C3-FEAE-59B45D87DA0B}"/>
              </a:ext>
            </a:extLst>
          </p:cNvPr>
          <p:cNvSpPr txBox="1"/>
          <p:nvPr/>
        </p:nvSpPr>
        <p:spPr>
          <a:xfrm>
            <a:off x="457200" y="2379869"/>
            <a:ext cx="9392094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marR="0" lvl="0" indent="-571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Draw your ideas for your team model on page 22 and 23 of your 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Engineering 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Notebook. </a:t>
            </a:r>
          </a:p>
        </p:txBody>
      </p:sp>
    </p:spTree>
    <p:extLst>
      <p:ext uri="{BB962C8B-B14F-4D97-AF65-F5344CB8AC3E}">
        <p14:creationId xmlns:p14="http://schemas.microsoft.com/office/powerpoint/2010/main" val="31485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4D10D-FDD9-5AB2-74AD-7DC6919E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F9C2A-C2CC-2E4C-942B-9414F4B71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093874"/>
            <a:ext cx="7048616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are the strengths of your design?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1C1EE3-16B1-6B44-C231-562AA0406E6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E21146A3-A50D-9A1A-D178-EABCFD14679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EA4F35F-B8D9-BFFA-0F17-001118294D3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D6F9C818-09DA-5E74-87BC-789E25D7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2652646"/>
            <a:ext cx="1485900" cy="14859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F56073-C556-6572-0EEB-48C686295F31}"/>
              </a:ext>
            </a:extLst>
          </p:cNvPr>
          <p:cNvSpPr txBox="1">
            <a:spLocks/>
          </p:cNvSpPr>
          <p:nvPr/>
        </p:nvSpPr>
        <p:spPr>
          <a:xfrm>
            <a:off x="1943099" y="2580760"/>
            <a:ext cx="7048615" cy="15577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part of the model will you motorize and code?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FB47E37D-9266-0254-DCFB-E14CB6FA3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1160917"/>
            <a:ext cx="1485900" cy="1485900"/>
          </a:xfrm>
          <a:prstGeom prst="rect">
            <a:avLst/>
          </a:prstGeom>
        </p:spPr>
      </p:pic>
      <p:pic>
        <p:nvPicPr>
          <p:cNvPr id="8" name="Picture 7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612D988F-EFE9-97D8-AC1B-984D5F4EC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CF5F-F4BD-B2CA-BF36-8C3ADD43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children playing with toys&#10;&#10;AI-generated content may be incorrect.">
            <a:extLst>
              <a:ext uri="{FF2B5EF4-FFF2-40B4-BE49-F238E27FC236}">
                <a16:creationId xmlns:a16="http://schemas.microsoft.com/office/drawing/2014/main" id="{F21D0068-DBDD-A156-8937-4BD4393DE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164" y="2071868"/>
            <a:ext cx="7437655" cy="4070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66F21E-D26D-2C50-71D0-F042A5278BE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982A070A-01EB-F6E3-9BE5-F010961B8FF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AAA9B81D-58D1-BBAA-2695-DAF450D1057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2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2FE8A82-59D0-791E-9BD2-24F96B48CFB0}"/>
              </a:ext>
            </a:extLst>
          </p:cNvPr>
          <p:cNvSpPr txBox="1">
            <a:spLocks/>
          </p:cNvSpPr>
          <p:nvPr/>
        </p:nvSpPr>
        <p:spPr>
          <a:xfrm>
            <a:off x="1886658" y="1145429"/>
            <a:ext cx="10305342" cy="9264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Work together to build your team model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085120-BAA9-E7B9-9C0D-95AA30B6FAF1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FD03C-A581-915B-6B0A-768D47348F4A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 descr="Cheers outline">
              <a:extLst>
                <a:ext uri="{FF2B5EF4-FFF2-40B4-BE49-F238E27FC236}">
                  <a16:creationId xmlns:a16="http://schemas.microsoft.com/office/drawing/2014/main" id="{26791078-6BE6-E933-F48C-B5BA2F61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A1AA57-3643-40B4-E876-CA3F3BED6C4E}"/>
              </a:ext>
            </a:extLst>
          </p:cNvPr>
          <p:cNvSpPr txBox="1"/>
          <p:nvPr/>
        </p:nvSpPr>
        <p:spPr>
          <a:xfrm>
            <a:off x="708761" y="2477809"/>
            <a:ext cx="538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sure to include everyone’s ideas</a:t>
            </a: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E9AD3-EBA4-359B-C291-FBA341A4378A}"/>
              </a:ext>
            </a:extLst>
          </p:cNvPr>
          <p:cNvSpPr txBox="1"/>
          <p:nvPr/>
        </p:nvSpPr>
        <p:spPr>
          <a:xfrm>
            <a:off x="587828" y="3958245"/>
            <a:ext cx="3903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you have all the required parts?</a:t>
            </a:r>
          </a:p>
        </p:txBody>
      </p:sp>
    </p:spTree>
    <p:extLst>
      <p:ext uri="{BB962C8B-B14F-4D97-AF65-F5344CB8AC3E}">
        <p14:creationId xmlns:p14="http://schemas.microsoft.com/office/powerpoint/2010/main" val="210183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A7177D-B52D-4A35-A907-8A20C8FD248D}"/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</TotalTime>
  <Words>1152</Words>
  <Application>Microsoft Office PowerPoint</Application>
  <PresentationFormat>Widescreen</PresentationFormat>
  <Paragraphs>128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Calibri,Sans-Serif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92</cp:revision>
  <dcterms:created xsi:type="dcterms:W3CDTF">2020-04-21T20:33:01Z</dcterms:created>
  <dcterms:modified xsi:type="dcterms:W3CDTF">2025-05-27T02:46:14Z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