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29"/>
  </p:notesMasterIdLst>
  <p:sldIdLst>
    <p:sldId id="364" r:id="rId5"/>
    <p:sldId id="365" r:id="rId6"/>
    <p:sldId id="366" r:id="rId7"/>
    <p:sldId id="378" r:id="rId8"/>
    <p:sldId id="377" r:id="rId9"/>
    <p:sldId id="367" r:id="rId10"/>
    <p:sldId id="418" r:id="rId11"/>
    <p:sldId id="417" r:id="rId12"/>
    <p:sldId id="419" r:id="rId13"/>
    <p:sldId id="420" r:id="rId14"/>
    <p:sldId id="421" r:id="rId15"/>
    <p:sldId id="415" r:id="rId16"/>
    <p:sldId id="413" r:id="rId17"/>
    <p:sldId id="412" r:id="rId18"/>
    <p:sldId id="370" r:id="rId19"/>
    <p:sldId id="399" r:id="rId20"/>
    <p:sldId id="402" r:id="rId21"/>
    <p:sldId id="414" r:id="rId22"/>
    <p:sldId id="401" r:id="rId23"/>
    <p:sldId id="397" r:id="rId24"/>
    <p:sldId id="373" r:id="rId25"/>
    <p:sldId id="404" r:id="rId26"/>
    <p:sldId id="374" r:id="rId27"/>
    <p:sldId id="3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551"/>
    <a:srgbClr val="ED1C24"/>
    <a:srgbClr val="0660AC"/>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0DDD1-0E4A-4A1C-AB70-61D1B7853E34}" v="48" dt="2025-05-26T18:12:47.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9928" autoAdjust="0"/>
  </p:normalViewPr>
  <p:slideViewPr>
    <p:cSldViewPr snapToGrid="0">
      <p:cViewPr varScale="1">
        <p:scale>
          <a:sx n="99" d="100"/>
          <a:sy n="99" d="100"/>
        </p:scale>
        <p:origin x="996" y="90"/>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89b84b47-0384-4d66-b56e-dc00ebdb68cf" providerId="ADAL" clId="{7270DDD1-0E4A-4A1C-AB70-61D1B7853E34}"/>
    <pc:docChg chg="undo redo custSel addSld delSld modSld">
      <pc:chgData name="Tammy Pankey" userId="89b84b47-0384-4d66-b56e-dc00ebdb68cf" providerId="ADAL" clId="{7270DDD1-0E4A-4A1C-AB70-61D1B7853E34}" dt="2025-05-26T18:12:47.126" v="286"/>
      <pc:docMkLst>
        <pc:docMk/>
      </pc:docMkLst>
      <pc:sldChg chg="addSp delSp modSp mod">
        <pc:chgData name="Tammy Pankey" userId="89b84b47-0384-4d66-b56e-dc00ebdb68cf" providerId="ADAL" clId="{7270DDD1-0E4A-4A1C-AB70-61D1B7853E34}" dt="2025-05-22T22:50:45.828" v="152" actId="478"/>
        <pc:sldMkLst>
          <pc:docMk/>
          <pc:sldMk cId="2765166337" sldId="365"/>
        </pc:sldMkLst>
        <pc:spChg chg="mod">
          <ac:chgData name="Tammy Pankey" userId="89b84b47-0384-4d66-b56e-dc00ebdb68cf" providerId="ADAL" clId="{7270DDD1-0E4A-4A1C-AB70-61D1B7853E34}" dt="2025-05-12T18:26:04.909" v="0" actId="14100"/>
          <ac:spMkLst>
            <pc:docMk/>
            <pc:sldMk cId="2765166337" sldId="365"/>
            <ac:spMk id="3" creationId="{AD0467DC-3604-A28F-93F9-9218718B18B3}"/>
          </ac:spMkLst>
        </pc:spChg>
        <pc:grpChg chg="add mod">
          <ac:chgData name="Tammy Pankey" userId="89b84b47-0384-4d66-b56e-dc00ebdb68cf" providerId="ADAL" clId="{7270DDD1-0E4A-4A1C-AB70-61D1B7853E34}" dt="2025-05-12T18:26:06.108" v="1"/>
          <ac:grpSpMkLst>
            <pc:docMk/>
            <pc:sldMk cId="2765166337" sldId="365"/>
            <ac:grpSpMk id="5" creationId="{A07F1A8F-51CA-17C3-29C5-6B9C8809C6E4}"/>
          </ac:grpSpMkLst>
        </pc:grpChg>
        <pc:picChg chg="mod">
          <ac:chgData name="Tammy Pankey" userId="89b84b47-0384-4d66-b56e-dc00ebdb68cf" providerId="ADAL" clId="{7270DDD1-0E4A-4A1C-AB70-61D1B7853E34}" dt="2025-05-12T18:26:06.108" v="1"/>
          <ac:picMkLst>
            <pc:docMk/>
            <pc:sldMk cId="2765166337" sldId="365"/>
            <ac:picMk id="8" creationId="{24CD457B-0CD0-ECC2-F6DB-30CC8F6ECBA0}"/>
          </ac:picMkLst>
        </pc:picChg>
        <pc:picChg chg="mod">
          <ac:chgData name="Tammy Pankey" userId="89b84b47-0384-4d66-b56e-dc00ebdb68cf" providerId="ADAL" clId="{7270DDD1-0E4A-4A1C-AB70-61D1B7853E34}" dt="2025-05-12T18:26:06.108" v="1"/>
          <ac:picMkLst>
            <pc:docMk/>
            <pc:sldMk cId="2765166337" sldId="365"/>
            <ac:picMk id="9" creationId="{33F8504D-99C5-E74D-78BA-B173A8BCEA34}"/>
          </ac:picMkLst>
        </pc:picChg>
      </pc:sldChg>
      <pc:sldChg chg="addSp delSp modSp mod">
        <pc:chgData name="Tammy Pankey" userId="89b84b47-0384-4d66-b56e-dc00ebdb68cf" providerId="ADAL" clId="{7270DDD1-0E4A-4A1C-AB70-61D1B7853E34}" dt="2025-05-22T22:50:49.170" v="153" actId="478"/>
        <pc:sldMkLst>
          <pc:docMk/>
          <pc:sldMk cId="3808710441" sldId="366"/>
        </pc:sldMkLst>
        <pc:spChg chg="mod">
          <ac:chgData name="Tammy Pankey" userId="89b84b47-0384-4d66-b56e-dc00ebdb68cf" providerId="ADAL" clId="{7270DDD1-0E4A-4A1C-AB70-61D1B7853E34}" dt="2025-05-22T00:25:02.635" v="81"/>
          <ac:spMkLst>
            <pc:docMk/>
            <pc:sldMk cId="3808710441" sldId="366"/>
            <ac:spMk id="4" creationId="{B1AECA09-9087-3467-5970-538C794362D5}"/>
          </ac:spMkLst>
        </pc:spChg>
        <pc:picChg chg="add mod">
          <ac:chgData name="Tammy Pankey" userId="89b84b47-0384-4d66-b56e-dc00ebdb68cf" providerId="ADAL" clId="{7270DDD1-0E4A-4A1C-AB70-61D1B7853E34}" dt="2025-05-22T00:28:10.660" v="90" actId="1076"/>
          <ac:picMkLst>
            <pc:docMk/>
            <pc:sldMk cId="3808710441" sldId="366"/>
            <ac:picMk id="7" creationId="{349899C8-60F6-06E6-7D7D-A29CEA120F4E}"/>
          </ac:picMkLst>
        </pc:picChg>
        <pc:picChg chg="add mod modCrop">
          <ac:chgData name="Tammy Pankey" userId="89b84b47-0384-4d66-b56e-dc00ebdb68cf" providerId="ADAL" clId="{7270DDD1-0E4A-4A1C-AB70-61D1B7853E34}" dt="2025-05-22T00:24:34.272" v="77" actId="1076"/>
          <ac:picMkLst>
            <pc:docMk/>
            <pc:sldMk cId="3808710441" sldId="366"/>
            <ac:picMk id="10" creationId="{BACA1869-1959-CE88-6194-66B7B7423D87}"/>
          </ac:picMkLst>
        </pc:picChg>
        <pc:picChg chg="add mod">
          <ac:chgData name="Tammy Pankey" userId="89b84b47-0384-4d66-b56e-dc00ebdb68cf" providerId="ADAL" clId="{7270DDD1-0E4A-4A1C-AB70-61D1B7853E34}" dt="2025-05-22T00:28:07.079" v="89" actId="14100"/>
          <ac:picMkLst>
            <pc:docMk/>
            <pc:sldMk cId="3808710441" sldId="366"/>
            <ac:picMk id="1026" creationId="{4EB6E64E-2D5D-94EC-C020-4D57510D93B4}"/>
          </ac:picMkLst>
        </pc:picChg>
      </pc:sldChg>
      <pc:sldChg chg="addSp delSp modSp mod">
        <pc:chgData name="Tammy Pankey" userId="89b84b47-0384-4d66-b56e-dc00ebdb68cf" providerId="ADAL" clId="{7270DDD1-0E4A-4A1C-AB70-61D1B7853E34}" dt="2025-05-23T15:49:38.058" v="278" actId="478"/>
        <pc:sldMkLst>
          <pc:docMk/>
          <pc:sldMk cId="539582672" sldId="367"/>
        </pc:sldMkLst>
        <pc:picChg chg="add mod">
          <ac:chgData name="Tammy Pankey" userId="89b84b47-0384-4d66-b56e-dc00ebdb68cf" providerId="ADAL" clId="{7270DDD1-0E4A-4A1C-AB70-61D1B7853E34}" dt="2025-05-23T15:49:35.370" v="277" actId="1076"/>
          <ac:picMkLst>
            <pc:docMk/>
            <pc:sldMk cId="539582672" sldId="367"/>
            <ac:picMk id="4" creationId="{08FC09C0-86CA-3AC1-269B-5F12EAF05D44}"/>
          </ac:picMkLst>
        </pc:picChg>
      </pc:sldChg>
      <pc:sldChg chg="addSp delSp modSp mod">
        <pc:chgData name="Tammy Pankey" userId="89b84b47-0384-4d66-b56e-dc00ebdb68cf" providerId="ADAL" clId="{7270DDD1-0E4A-4A1C-AB70-61D1B7853E34}" dt="2025-05-22T22:50:11.066" v="146" actId="478"/>
        <pc:sldMkLst>
          <pc:docMk/>
          <pc:sldMk cId="2101830066" sldId="370"/>
        </pc:sldMkLst>
        <pc:spChg chg="mod">
          <ac:chgData name="Tammy Pankey" userId="89b84b47-0384-4d66-b56e-dc00ebdb68cf" providerId="ADAL" clId="{7270DDD1-0E4A-4A1C-AB70-61D1B7853E34}" dt="2025-05-22T01:22:30.085" v="113" actId="1076"/>
          <ac:spMkLst>
            <pc:docMk/>
            <pc:sldMk cId="2101830066" sldId="370"/>
            <ac:spMk id="12" creationId="{35F02D77-A42C-19A8-AEF3-24B75F09ABAE}"/>
          </ac:spMkLst>
        </pc:spChg>
        <pc:picChg chg="add mod">
          <ac:chgData name="Tammy Pankey" userId="89b84b47-0384-4d66-b56e-dc00ebdb68cf" providerId="ADAL" clId="{7270DDD1-0E4A-4A1C-AB70-61D1B7853E34}" dt="2025-05-22T01:22:24.853" v="112" actId="1076"/>
          <ac:picMkLst>
            <pc:docMk/>
            <pc:sldMk cId="2101830066" sldId="370"/>
            <ac:picMk id="4" creationId="{1CE95B8E-EEBA-C14D-AE08-C2EE89FA6B9D}"/>
          </ac:picMkLst>
        </pc:picChg>
        <pc:picChg chg="add mod">
          <ac:chgData name="Tammy Pankey" userId="89b84b47-0384-4d66-b56e-dc00ebdb68cf" providerId="ADAL" clId="{7270DDD1-0E4A-4A1C-AB70-61D1B7853E34}" dt="2025-05-22T01:22:35.585" v="115" actId="1076"/>
          <ac:picMkLst>
            <pc:docMk/>
            <pc:sldMk cId="2101830066" sldId="370"/>
            <ac:picMk id="5" creationId="{8CE1F5BE-422E-3A96-FF01-5791C1B46691}"/>
          </ac:picMkLst>
        </pc:picChg>
      </pc:sldChg>
      <pc:sldChg chg="addSp delSp modSp mod">
        <pc:chgData name="Tammy Pankey" userId="89b84b47-0384-4d66-b56e-dc00ebdb68cf" providerId="ADAL" clId="{7270DDD1-0E4A-4A1C-AB70-61D1B7853E34}" dt="2025-05-22T22:49:57.237" v="140" actId="478"/>
        <pc:sldMkLst>
          <pc:docMk/>
          <pc:sldMk cId="3146650398" sldId="373"/>
        </pc:sldMkLst>
        <pc:picChg chg="add mod">
          <ac:chgData name="Tammy Pankey" userId="89b84b47-0384-4d66-b56e-dc00ebdb68cf" providerId="ADAL" clId="{7270DDD1-0E4A-4A1C-AB70-61D1B7853E34}" dt="2025-05-21T23:34:31.961" v="12"/>
          <ac:picMkLst>
            <pc:docMk/>
            <pc:sldMk cId="3146650398" sldId="373"/>
            <ac:picMk id="7" creationId="{5DF166B3-8D8E-DB2C-52F4-79D7866DDDFE}"/>
          </ac:picMkLst>
        </pc:picChg>
      </pc:sldChg>
      <pc:sldChg chg="addSp delSp modSp mod">
        <pc:chgData name="Tammy Pankey" userId="89b84b47-0384-4d66-b56e-dc00ebdb68cf" providerId="ADAL" clId="{7270DDD1-0E4A-4A1C-AB70-61D1B7853E34}" dt="2025-05-26T18:12:47.126" v="286"/>
        <pc:sldMkLst>
          <pc:docMk/>
          <pc:sldMk cId="3382106017" sldId="375"/>
        </pc:sldMkLst>
        <pc:spChg chg="del">
          <ac:chgData name="Tammy Pankey" userId="89b84b47-0384-4d66-b56e-dc00ebdb68cf" providerId="ADAL" clId="{7270DDD1-0E4A-4A1C-AB70-61D1B7853E34}" dt="2025-05-26T18:12:46.857" v="285" actId="478"/>
          <ac:spMkLst>
            <pc:docMk/>
            <pc:sldMk cId="3382106017" sldId="375"/>
            <ac:spMk id="3" creationId="{78D607C4-9373-D334-8F45-6CAB39B5DA2E}"/>
          </ac:spMkLst>
        </pc:spChg>
        <pc:spChg chg="add mod">
          <ac:chgData name="Tammy Pankey" userId="89b84b47-0384-4d66-b56e-dc00ebdb68cf" providerId="ADAL" clId="{7270DDD1-0E4A-4A1C-AB70-61D1B7853E34}" dt="2025-05-26T18:12:47.126" v="286"/>
          <ac:spMkLst>
            <pc:docMk/>
            <pc:sldMk cId="3382106017" sldId="375"/>
            <ac:spMk id="4" creationId="{25167A1B-10D2-9152-179A-31EB534B3759}"/>
          </ac:spMkLst>
        </pc:spChg>
      </pc:sldChg>
      <pc:sldChg chg="addSp delSp modSp mod">
        <pc:chgData name="Tammy Pankey" userId="89b84b47-0384-4d66-b56e-dc00ebdb68cf" providerId="ADAL" clId="{7270DDD1-0E4A-4A1C-AB70-61D1B7853E34}" dt="2025-05-22T22:50:51.906" v="155" actId="478"/>
        <pc:sldMkLst>
          <pc:docMk/>
          <pc:sldMk cId="2073292343" sldId="377"/>
        </pc:sldMkLst>
        <pc:spChg chg="mod">
          <ac:chgData name="Tammy Pankey" userId="89b84b47-0384-4d66-b56e-dc00ebdb68cf" providerId="ADAL" clId="{7270DDD1-0E4A-4A1C-AB70-61D1B7853E34}" dt="2025-05-22T00:35:14.683" v="94" actId="20577"/>
          <ac:spMkLst>
            <pc:docMk/>
            <pc:sldMk cId="2073292343" sldId="377"/>
            <ac:spMk id="3" creationId="{28B780E6-0E95-7CDA-E22C-2D09D891A4BE}"/>
          </ac:spMkLst>
        </pc:spChg>
        <pc:spChg chg="mod">
          <ac:chgData name="Tammy Pankey" userId="89b84b47-0384-4d66-b56e-dc00ebdb68cf" providerId="ADAL" clId="{7270DDD1-0E4A-4A1C-AB70-61D1B7853E34}" dt="2025-05-22T00:35:22.403" v="95" actId="14100"/>
          <ac:spMkLst>
            <pc:docMk/>
            <pc:sldMk cId="2073292343" sldId="377"/>
            <ac:spMk id="9" creationId="{B9B88500-7E44-7E93-CC7B-22F05FF0BE0E}"/>
          </ac:spMkLst>
        </pc:spChg>
        <pc:picChg chg="add mod">
          <ac:chgData name="Tammy Pankey" userId="89b84b47-0384-4d66-b56e-dc00ebdb68cf" providerId="ADAL" clId="{7270DDD1-0E4A-4A1C-AB70-61D1B7853E34}" dt="2025-05-22T00:35:05.173" v="91"/>
          <ac:picMkLst>
            <pc:docMk/>
            <pc:sldMk cId="2073292343" sldId="377"/>
            <ac:picMk id="4" creationId="{E557D226-7A84-917D-E95F-DDE2326C6C13}"/>
          </ac:picMkLst>
        </pc:picChg>
      </pc:sldChg>
      <pc:sldChg chg="addSp delSp modSp mod">
        <pc:chgData name="Tammy Pankey" userId="89b84b47-0384-4d66-b56e-dc00ebdb68cf" providerId="ADAL" clId="{7270DDD1-0E4A-4A1C-AB70-61D1B7853E34}" dt="2025-05-22T22:50:50.530" v="154" actId="478"/>
        <pc:sldMkLst>
          <pc:docMk/>
          <pc:sldMk cId="3954323910" sldId="378"/>
        </pc:sldMkLst>
        <pc:spChg chg="add mod">
          <ac:chgData name="Tammy Pankey" userId="89b84b47-0384-4d66-b56e-dc00ebdb68cf" providerId="ADAL" clId="{7270DDD1-0E4A-4A1C-AB70-61D1B7853E34}" dt="2025-05-21T23:50:06.589" v="17"/>
          <ac:spMkLst>
            <pc:docMk/>
            <pc:sldMk cId="3954323910" sldId="378"/>
            <ac:spMk id="10" creationId="{E8291D59-FA5E-BB23-856E-8F79865DDF86}"/>
          </ac:spMkLst>
        </pc:spChg>
        <pc:spChg chg="mod">
          <ac:chgData name="Tammy Pankey" userId="89b84b47-0384-4d66-b56e-dc00ebdb68cf" providerId="ADAL" clId="{7270DDD1-0E4A-4A1C-AB70-61D1B7853E34}" dt="2025-05-21T23:54:42.487" v="64" actId="20577"/>
          <ac:spMkLst>
            <pc:docMk/>
            <pc:sldMk cId="3954323910" sldId="378"/>
            <ac:spMk id="11" creationId="{021EC649-EF5D-CFA1-30A9-0EB629DCE29D}"/>
          </ac:spMkLst>
        </pc:spChg>
        <pc:picChg chg="add mod">
          <ac:chgData name="Tammy Pankey" userId="89b84b47-0384-4d66-b56e-dc00ebdb68cf" providerId="ADAL" clId="{7270DDD1-0E4A-4A1C-AB70-61D1B7853E34}" dt="2025-05-21T23:40:56.688" v="14"/>
          <ac:picMkLst>
            <pc:docMk/>
            <pc:sldMk cId="3954323910" sldId="378"/>
            <ac:picMk id="7" creationId="{1C0913F2-6193-F875-9FBF-FF6EC712B2F6}"/>
          </ac:picMkLst>
        </pc:picChg>
        <pc:picChg chg="add mod">
          <ac:chgData name="Tammy Pankey" userId="89b84b47-0384-4d66-b56e-dc00ebdb68cf" providerId="ADAL" clId="{7270DDD1-0E4A-4A1C-AB70-61D1B7853E34}" dt="2025-05-21T23:40:56.688" v="14"/>
          <ac:picMkLst>
            <pc:docMk/>
            <pc:sldMk cId="3954323910" sldId="378"/>
            <ac:picMk id="8" creationId="{1D33203C-47A5-289C-C8E3-11DB06E15DE2}"/>
          </ac:picMkLst>
        </pc:picChg>
      </pc:sldChg>
      <pc:sldChg chg="addSp delSp modSp mod">
        <pc:chgData name="Tammy Pankey" userId="89b84b47-0384-4d66-b56e-dc00ebdb68cf" providerId="ADAL" clId="{7270DDD1-0E4A-4A1C-AB70-61D1B7853E34}" dt="2025-05-23T15:03:28.397" v="212" actId="1076"/>
        <pc:sldMkLst>
          <pc:docMk/>
          <pc:sldMk cId="1052796009" sldId="397"/>
        </pc:sldMkLst>
        <pc:spChg chg="mod">
          <ac:chgData name="Tammy Pankey" userId="89b84b47-0384-4d66-b56e-dc00ebdb68cf" providerId="ADAL" clId="{7270DDD1-0E4A-4A1C-AB70-61D1B7853E34}" dt="2025-05-23T15:03:28.397" v="212" actId="1076"/>
          <ac:spMkLst>
            <pc:docMk/>
            <pc:sldMk cId="1052796009" sldId="397"/>
            <ac:spMk id="4" creationId="{949DC41F-7A85-D21F-B6E7-7659C6D21928}"/>
          </ac:spMkLst>
        </pc:spChg>
        <pc:spChg chg="mod">
          <ac:chgData name="Tammy Pankey" userId="89b84b47-0384-4d66-b56e-dc00ebdb68cf" providerId="ADAL" clId="{7270DDD1-0E4A-4A1C-AB70-61D1B7853E34}" dt="2025-05-23T15:03:06.702" v="206" actId="1076"/>
          <ac:spMkLst>
            <pc:docMk/>
            <pc:sldMk cId="1052796009" sldId="397"/>
            <ac:spMk id="11" creationId="{A0F94F6E-038E-ED51-C1B8-A13ED0447530}"/>
          </ac:spMkLst>
        </pc:spChg>
        <pc:picChg chg="add mod ord">
          <ac:chgData name="Tammy Pankey" userId="89b84b47-0384-4d66-b56e-dc00ebdb68cf" providerId="ADAL" clId="{7270DDD1-0E4A-4A1C-AB70-61D1B7853E34}" dt="2025-05-23T15:03:12.592" v="208" actId="1076"/>
          <ac:picMkLst>
            <pc:docMk/>
            <pc:sldMk cId="1052796009" sldId="397"/>
            <ac:picMk id="8" creationId="{F07BE388-80C9-A1E8-FB54-C57E0FE9BD16}"/>
          </ac:picMkLst>
        </pc:picChg>
      </pc:sldChg>
      <pc:sldChg chg="addSp delSp modSp mod">
        <pc:chgData name="Tammy Pankey" userId="89b84b47-0384-4d66-b56e-dc00ebdb68cf" providerId="ADAL" clId="{7270DDD1-0E4A-4A1C-AB70-61D1B7853E34}" dt="2025-05-22T22:50:09.330" v="145" actId="478"/>
        <pc:sldMkLst>
          <pc:docMk/>
          <pc:sldMk cId="514040385" sldId="399"/>
        </pc:sldMkLst>
        <pc:spChg chg="mod">
          <ac:chgData name="Tammy Pankey" userId="89b84b47-0384-4d66-b56e-dc00ebdb68cf" providerId="ADAL" clId="{7270DDD1-0E4A-4A1C-AB70-61D1B7853E34}" dt="2025-05-22T22:49:43.773" v="136" actId="14100"/>
          <ac:spMkLst>
            <pc:docMk/>
            <pc:sldMk cId="514040385" sldId="399"/>
            <ac:spMk id="3" creationId="{F388323A-33FC-4140-6DF5-E586519F4E16}"/>
          </ac:spMkLst>
        </pc:spChg>
        <pc:picChg chg="add mod">
          <ac:chgData name="Tammy Pankey" userId="89b84b47-0384-4d66-b56e-dc00ebdb68cf" providerId="ADAL" clId="{7270DDD1-0E4A-4A1C-AB70-61D1B7853E34}" dt="2025-05-22T22:49:39.553" v="135"/>
          <ac:picMkLst>
            <pc:docMk/>
            <pc:sldMk cId="514040385" sldId="399"/>
            <ac:picMk id="4" creationId="{7FF51D08-12EC-0D53-FD7A-8D6C4E370706}"/>
          </ac:picMkLst>
        </pc:picChg>
      </pc:sldChg>
      <pc:sldChg chg="addSp delSp modSp mod">
        <pc:chgData name="Tammy Pankey" userId="89b84b47-0384-4d66-b56e-dc00ebdb68cf" providerId="ADAL" clId="{7270DDD1-0E4A-4A1C-AB70-61D1B7853E34}" dt="2025-05-23T15:02:39.213" v="202" actId="14100"/>
        <pc:sldMkLst>
          <pc:docMk/>
          <pc:sldMk cId="2851751997" sldId="401"/>
        </pc:sldMkLst>
        <pc:spChg chg="mod">
          <ac:chgData name="Tammy Pankey" userId="89b84b47-0384-4d66-b56e-dc00ebdb68cf" providerId="ADAL" clId="{7270DDD1-0E4A-4A1C-AB70-61D1B7853E34}" dt="2025-05-23T15:02:39.213" v="202" actId="14100"/>
          <ac:spMkLst>
            <pc:docMk/>
            <pc:sldMk cId="2851751997" sldId="401"/>
            <ac:spMk id="6" creationId="{43795312-585E-D884-C068-0DE69489875F}"/>
          </ac:spMkLst>
        </pc:spChg>
        <pc:picChg chg="add mod">
          <ac:chgData name="Tammy Pankey" userId="89b84b47-0384-4d66-b56e-dc00ebdb68cf" providerId="ADAL" clId="{7270DDD1-0E4A-4A1C-AB70-61D1B7853E34}" dt="2025-05-23T15:02:34.903" v="201" actId="14100"/>
          <ac:picMkLst>
            <pc:docMk/>
            <pc:sldMk cId="2851751997" sldId="401"/>
            <ac:picMk id="4" creationId="{15709D6F-3139-6CBE-389B-0C548E9EE90A}"/>
          </ac:picMkLst>
        </pc:picChg>
      </pc:sldChg>
      <pc:sldChg chg="addSp delSp modSp mod">
        <pc:chgData name="Tammy Pankey" userId="89b84b47-0384-4d66-b56e-dc00ebdb68cf" providerId="ADAL" clId="{7270DDD1-0E4A-4A1C-AB70-61D1B7853E34}" dt="2025-05-23T15:01:10.428" v="179" actId="1076"/>
        <pc:sldMkLst>
          <pc:docMk/>
          <pc:sldMk cId="4149238266" sldId="402"/>
        </pc:sldMkLst>
        <pc:spChg chg="mod">
          <ac:chgData name="Tammy Pankey" userId="89b84b47-0384-4d66-b56e-dc00ebdb68cf" providerId="ADAL" clId="{7270DDD1-0E4A-4A1C-AB70-61D1B7853E34}" dt="2025-05-23T15:00:05.710" v="173" actId="1076"/>
          <ac:spMkLst>
            <pc:docMk/>
            <pc:sldMk cId="4149238266" sldId="402"/>
            <ac:spMk id="5" creationId="{0C70DC42-AB9B-4DEA-B906-BBCBE2FD5A56}"/>
          </ac:spMkLst>
        </pc:spChg>
        <pc:spChg chg="mod">
          <ac:chgData name="Tammy Pankey" userId="89b84b47-0384-4d66-b56e-dc00ebdb68cf" providerId="ADAL" clId="{7270DDD1-0E4A-4A1C-AB70-61D1B7853E34}" dt="2025-05-23T14:59:54.568" v="170" actId="1076"/>
          <ac:spMkLst>
            <pc:docMk/>
            <pc:sldMk cId="4149238266" sldId="402"/>
            <ac:spMk id="13" creationId="{2C5C8EC3-A41E-AD98-686C-90D919060BE5}"/>
          </ac:spMkLst>
        </pc:spChg>
        <pc:spChg chg="add mod">
          <ac:chgData name="Tammy Pankey" userId="89b84b47-0384-4d66-b56e-dc00ebdb68cf" providerId="ADAL" clId="{7270DDD1-0E4A-4A1C-AB70-61D1B7853E34}" dt="2025-05-22T22:18:12.725" v="134"/>
          <ac:spMkLst>
            <pc:docMk/>
            <pc:sldMk cId="4149238266" sldId="402"/>
            <ac:spMk id="23" creationId="{3892B10B-D123-D3B3-2815-F8DA0096B0F0}"/>
          </ac:spMkLst>
        </pc:spChg>
        <pc:picChg chg="add mod">
          <ac:chgData name="Tammy Pankey" userId="89b84b47-0384-4d66-b56e-dc00ebdb68cf" providerId="ADAL" clId="{7270DDD1-0E4A-4A1C-AB70-61D1B7853E34}" dt="2025-05-22T22:18:12.725" v="134"/>
          <ac:picMkLst>
            <pc:docMk/>
            <pc:sldMk cId="4149238266" sldId="402"/>
            <ac:picMk id="22" creationId="{69ECA123-8656-7BBF-6B18-C20D85871194}"/>
          </ac:picMkLst>
        </pc:picChg>
        <pc:picChg chg="add mod">
          <ac:chgData name="Tammy Pankey" userId="89b84b47-0384-4d66-b56e-dc00ebdb68cf" providerId="ADAL" clId="{7270DDD1-0E4A-4A1C-AB70-61D1B7853E34}" dt="2025-05-22T22:18:12.725" v="134"/>
          <ac:picMkLst>
            <pc:docMk/>
            <pc:sldMk cId="4149238266" sldId="402"/>
            <ac:picMk id="24" creationId="{2181E38C-B9B9-16F0-2429-925DE9E72A98}"/>
          </ac:picMkLst>
        </pc:picChg>
        <pc:picChg chg="add mod">
          <ac:chgData name="Tammy Pankey" userId="89b84b47-0384-4d66-b56e-dc00ebdb68cf" providerId="ADAL" clId="{7270DDD1-0E4A-4A1C-AB70-61D1B7853E34}" dt="2025-05-22T22:18:12.725" v="134"/>
          <ac:picMkLst>
            <pc:docMk/>
            <pc:sldMk cId="4149238266" sldId="402"/>
            <ac:picMk id="25" creationId="{DC65235A-F25A-1043-AE0C-FCD1E857E888}"/>
          </ac:picMkLst>
        </pc:picChg>
        <pc:picChg chg="add mod">
          <ac:chgData name="Tammy Pankey" userId="89b84b47-0384-4d66-b56e-dc00ebdb68cf" providerId="ADAL" clId="{7270DDD1-0E4A-4A1C-AB70-61D1B7853E34}" dt="2025-05-22T22:18:12.725" v="134"/>
          <ac:picMkLst>
            <pc:docMk/>
            <pc:sldMk cId="4149238266" sldId="402"/>
            <ac:picMk id="26" creationId="{B662CC05-C2EC-36C5-B78F-0D17E0ABCD7D}"/>
          </ac:picMkLst>
        </pc:picChg>
        <pc:picChg chg="add mod">
          <ac:chgData name="Tammy Pankey" userId="89b84b47-0384-4d66-b56e-dc00ebdb68cf" providerId="ADAL" clId="{7270DDD1-0E4A-4A1C-AB70-61D1B7853E34}" dt="2025-05-22T22:18:12.725" v="134"/>
          <ac:picMkLst>
            <pc:docMk/>
            <pc:sldMk cId="4149238266" sldId="402"/>
            <ac:picMk id="27" creationId="{0BDF31DB-BAC7-BFBE-8DF4-5B996B08A26B}"/>
          </ac:picMkLst>
        </pc:picChg>
        <pc:picChg chg="add mod ord">
          <ac:chgData name="Tammy Pankey" userId="89b84b47-0384-4d66-b56e-dc00ebdb68cf" providerId="ADAL" clId="{7270DDD1-0E4A-4A1C-AB70-61D1B7853E34}" dt="2025-05-23T15:01:10.428" v="179" actId="1076"/>
          <ac:picMkLst>
            <pc:docMk/>
            <pc:sldMk cId="4149238266" sldId="402"/>
            <ac:picMk id="31" creationId="{1112C3CF-5C6D-1E62-E0A2-B399F6F27E59}"/>
          </ac:picMkLst>
        </pc:picChg>
      </pc:sldChg>
      <pc:sldChg chg="addSp delSp modSp mod">
        <pc:chgData name="Tammy Pankey" userId="89b84b47-0384-4d66-b56e-dc00ebdb68cf" providerId="ADAL" clId="{7270DDD1-0E4A-4A1C-AB70-61D1B7853E34}" dt="2025-05-22T22:49:55.611" v="139" actId="478"/>
        <pc:sldMkLst>
          <pc:docMk/>
          <pc:sldMk cId="1167406413" sldId="404"/>
        </pc:sldMkLst>
        <pc:spChg chg="mod">
          <ac:chgData name="Tammy Pankey" userId="89b84b47-0384-4d66-b56e-dc00ebdb68cf" providerId="ADAL" clId="{7270DDD1-0E4A-4A1C-AB70-61D1B7853E34}" dt="2025-05-22T22:49:53.065" v="138" actId="14100"/>
          <ac:spMkLst>
            <pc:docMk/>
            <pc:sldMk cId="1167406413" sldId="404"/>
            <ac:spMk id="3" creationId="{1A401087-BFB9-B976-81F9-E3225657F798}"/>
          </ac:spMkLst>
        </pc:spChg>
        <pc:picChg chg="add mod">
          <ac:chgData name="Tammy Pankey" userId="89b84b47-0384-4d66-b56e-dc00ebdb68cf" providerId="ADAL" clId="{7270DDD1-0E4A-4A1C-AB70-61D1B7853E34}" dt="2025-05-22T22:49:48.448" v="137"/>
          <ac:picMkLst>
            <pc:docMk/>
            <pc:sldMk cId="1167406413" sldId="404"/>
            <ac:picMk id="4" creationId="{78E5F931-5A7F-FE9A-2F85-DBC994A056A8}"/>
          </ac:picMkLst>
        </pc:picChg>
      </pc:sldChg>
      <pc:sldChg chg="delSp del mod">
        <pc:chgData name="Tammy Pankey" userId="89b84b47-0384-4d66-b56e-dc00ebdb68cf" providerId="ADAL" clId="{7270DDD1-0E4A-4A1C-AB70-61D1B7853E34}" dt="2025-05-23T15:06:00.690" v="225" actId="47"/>
        <pc:sldMkLst>
          <pc:docMk/>
          <pc:sldMk cId="655225806" sldId="406"/>
        </pc:sldMkLst>
      </pc:sldChg>
      <pc:sldChg chg="delSp del mod">
        <pc:chgData name="Tammy Pankey" userId="89b84b47-0384-4d66-b56e-dc00ebdb68cf" providerId="ADAL" clId="{7270DDD1-0E4A-4A1C-AB70-61D1B7853E34}" dt="2025-05-23T15:06:13.021" v="227" actId="47"/>
        <pc:sldMkLst>
          <pc:docMk/>
          <pc:sldMk cId="1238411084" sldId="407"/>
        </pc:sldMkLst>
      </pc:sldChg>
      <pc:sldChg chg="delSp del mod">
        <pc:chgData name="Tammy Pankey" userId="89b84b47-0384-4d66-b56e-dc00ebdb68cf" providerId="ADAL" clId="{7270DDD1-0E4A-4A1C-AB70-61D1B7853E34}" dt="2025-05-23T15:45:34.667" v="246" actId="47"/>
        <pc:sldMkLst>
          <pc:docMk/>
          <pc:sldMk cId="237343193" sldId="408"/>
        </pc:sldMkLst>
      </pc:sldChg>
      <pc:sldChg chg="delSp del mod">
        <pc:chgData name="Tammy Pankey" userId="89b84b47-0384-4d66-b56e-dc00ebdb68cf" providerId="ADAL" clId="{7270DDD1-0E4A-4A1C-AB70-61D1B7853E34}" dt="2025-05-23T15:46:31.874" v="252" actId="47"/>
        <pc:sldMkLst>
          <pc:docMk/>
          <pc:sldMk cId="2411591793" sldId="409"/>
        </pc:sldMkLst>
      </pc:sldChg>
      <pc:sldChg chg="delSp modSp del mod">
        <pc:chgData name="Tammy Pankey" userId="89b84b47-0384-4d66-b56e-dc00ebdb68cf" providerId="ADAL" clId="{7270DDD1-0E4A-4A1C-AB70-61D1B7853E34}" dt="2025-05-23T15:47:16.615" v="262" actId="47"/>
        <pc:sldMkLst>
          <pc:docMk/>
          <pc:sldMk cId="3700951429" sldId="410"/>
        </pc:sldMkLst>
      </pc:sldChg>
      <pc:sldChg chg="addSp delSp modSp del mod">
        <pc:chgData name="Tammy Pankey" userId="89b84b47-0384-4d66-b56e-dc00ebdb68cf" providerId="ADAL" clId="{7270DDD1-0E4A-4A1C-AB70-61D1B7853E34}" dt="2025-05-23T15:05:37.995" v="223" actId="47"/>
        <pc:sldMkLst>
          <pc:docMk/>
          <pc:sldMk cId="1916263990" sldId="411"/>
        </pc:sldMkLst>
      </pc:sldChg>
      <pc:sldChg chg="addSp delSp modSp mod">
        <pc:chgData name="Tammy Pankey" userId="89b84b47-0384-4d66-b56e-dc00ebdb68cf" providerId="ADAL" clId="{7270DDD1-0E4A-4A1C-AB70-61D1B7853E34}" dt="2025-05-22T23:00:30.464" v="165"/>
        <pc:sldMkLst>
          <pc:docMk/>
          <pc:sldMk cId="2288274515" sldId="412"/>
        </pc:sldMkLst>
        <pc:picChg chg="add mod">
          <ac:chgData name="Tammy Pankey" userId="89b84b47-0384-4d66-b56e-dc00ebdb68cf" providerId="ADAL" clId="{7270DDD1-0E4A-4A1C-AB70-61D1B7853E34}" dt="2025-05-22T23:00:30.464" v="165"/>
          <ac:picMkLst>
            <pc:docMk/>
            <pc:sldMk cId="2288274515" sldId="412"/>
            <ac:picMk id="3" creationId="{689E101A-16DB-C134-C27A-963CC637F0E6}"/>
          </ac:picMkLst>
        </pc:picChg>
      </pc:sldChg>
      <pc:sldChg chg="addSp delSp modSp mod">
        <pc:chgData name="Tammy Pankey" userId="89b84b47-0384-4d66-b56e-dc00ebdb68cf" providerId="ADAL" clId="{7270DDD1-0E4A-4A1C-AB70-61D1B7853E34}" dt="2025-05-22T22:50:28.347" v="151" actId="14100"/>
        <pc:sldMkLst>
          <pc:docMk/>
          <pc:sldMk cId="2127855039" sldId="413"/>
        </pc:sldMkLst>
        <pc:spChg chg="mod">
          <ac:chgData name="Tammy Pankey" userId="89b84b47-0384-4d66-b56e-dc00ebdb68cf" providerId="ADAL" clId="{7270DDD1-0E4A-4A1C-AB70-61D1B7853E34}" dt="2025-05-22T22:50:23.582" v="150" actId="14100"/>
          <ac:spMkLst>
            <pc:docMk/>
            <pc:sldMk cId="2127855039" sldId="413"/>
            <ac:spMk id="3" creationId="{F462A0A6-4393-7ED7-6A68-4A3CD1F784D8}"/>
          </ac:spMkLst>
        </pc:spChg>
        <pc:spChg chg="mod">
          <ac:chgData name="Tammy Pankey" userId="89b84b47-0384-4d66-b56e-dc00ebdb68cf" providerId="ADAL" clId="{7270DDD1-0E4A-4A1C-AB70-61D1B7853E34}" dt="2025-05-22T22:50:28.347" v="151" actId="14100"/>
          <ac:spMkLst>
            <pc:docMk/>
            <pc:sldMk cId="2127855039" sldId="413"/>
            <ac:spMk id="9" creationId="{F7FEC004-B84C-F2C0-0919-412E5DD2F5A3}"/>
          </ac:spMkLst>
        </pc:spChg>
        <pc:picChg chg="add mod">
          <ac:chgData name="Tammy Pankey" userId="89b84b47-0384-4d66-b56e-dc00ebdb68cf" providerId="ADAL" clId="{7270DDD1-0E4A-4A1C-AB70-61D1B7853E34}" dt="2025-05-22T22:50:18.307" v="149"/>
          <ac:picMkLst>
            <pc:docMk/>
            <pc:sldMk cId="2127855039" sldId="413"/>
            <ac:picMk id="4" creationId="{0A4FC231-9590-125A-7102-0A0198A93A01}"/>
          </ac:picMkLst>
        </pc:picChg>
      </pc:sldChg>
      <pc:sldChg chg="addSp delSp modSp mod">
        <pc:chgData name="Tammy Pankey" userId="89b84b47-0384-4d66-b56e-dc00ebdb68cf" providerId="ADAL" clId="{7270DDD1-0E4A-4A1C-AB70-61D1B7853E34}" dt="2025-05-23T15:01:54.639" v="193" actId="1076"/>
        <pc:sldMkLst>
          <pc:docMk/>
          <pc:sldMk cId="2235340015" sldId="414"/>
        </pc:sldMkLst>
        <pc:spChg chg="mod">
          <ac:chgData name="Tammy Pankey" userId="89b84b47-0384-4d66-b56e-dc00ebdb68cf" providerId="ADAL" clId="{7270DDD1-0E4A-4A1C-AB70-61D1B7853E34}" dt="2025-05-23T15:01:48.858" v="191" actId="14100"/>
          <ac:spMkLst>
            <pc:docMk/>
            <pc:sldMk cId="2235340015" sldId="414"/>
            <ac:spMk id="13" creationId="{1CAB08C5-E61A-1AD2-AB51-00CF544C8168}"/>
          </ac:spMkLst>
        </pc:spChg>
        <pc:spChg chg="add mod">
          <ac:chgData name="Tammy Pankey" userId="89b84b47-0384-4d66-b56e-dc00ebdb68cf" providerId="ADAL" clId="{7270DDD1-0E4A-4A1C-AB70-61D1B7853E34}" dt="2025-05-22T22:17:58.928" v="128"/>
          <ac:spMkLst>
            <pc:docMk/>
            <pc:sldMk cId="2235340015" sldId="414"/>
            <ac:spMk id="22" creationId="{4698426C-1A96-0C45-7D5C-121F336D4040}"/>
          </ac:spMkLst>
        </pc:spChg>
        <pc:picChg chg="add mod">
          <ac:chgData name="Tammy Pankey" userId="89b84b47-0384-4d66-b56e-dc00ebdb68cf" providerId="ADAL" clId="{7270DDD1-0E4A-4A1C-AB70-61D1B7853E34}" dt="2025-05-22T22:17:58.928" v="128"/>
          <ac:picMkLst>
            <pc:docMk/>
            <pc:sldMk cId="2235340015" sldId="414"/>
            <ac:picMk id="21" creationId="{E58014D6-3ACE-FB03-C664-609AA9AC113A}"/>
          </ac:picMkLst>
        </pc:picChg>
        <pc:picChg chg="add mod">
          <ac:chgData name="Tammy Pankey" userId="89b84b47-0384-4d66-b56e-dc00ebdb68cf" providerId="ADAL" clId="{7270DDD1-0E4A-4A1C-AB70-61D1B7853E34}" dt="2025-05-22T22:17:58.928" v="128"/>
          <ac:picMkLst>
            <pc:docMk/>
            <pc:sldMk cId="2235340015" sldId="414"/>
            <ac:picMk id="23" creationId="{E17E57FE-7D33-2BEF-3F26-4CF4B5BF58FA}"/>
          </ac:picMkLst>
        </pc:picChg>
        <pc:picChg chg="add mod">
          <ac:chgData name="Tammy Pankey" userId="89b84b47-0384-4d66-b56e-dc00ebdb68cf" providerId="ADAL" clId="{7270DDD1-0E4A-4A1C-AB70-61D1B7853E34}" dt="2025-05-22T22:17:58.928" v="128"/>
          <ac:picMkLst>
            <pc:docMk/>
            <pc:sldMk cId="2235340015" sldId="414"/>
            <ac:picMk id="24" creationId="{D1458B5B-F4B6-FE70-A50C-CCC6B9C4FB45}"/>
          </ac:picMkLst>
        </pc:picChg>
        <pc:picChg chg="add mod">
          <ac:chgData name="Tammy Pankey" userId="89b84b47-0384-4d66-b56e-dc00ebdb68cf" providerId="ADAL" clId="{7270DDD1-0E4A-4A1C-AB70-61D1B7853E34}" dt="2025-05-22T22:17:58.928" v="128"/>
          <ac:picMkLst>
            <pc:docMk/>
            <pc:sldMk cId="2235340015" sldId="414"/>
            <ac:picMk id="25" creationId="{7F5C8566-F32A-788E-A533-EC0A8C125DAC}"/>
          </ac:picMkLst>
        </pc:picChg>
        <pc:picChg chg="add mod">
          <ac:chgData name="Tammy Pankey" userId="89b84b47-0384-4d66-b56e-dc00ebdb68cf" providerId="ADAL" clId="{7270DDD1-0E4A-4A1C-AB70-61D1B7853E34}" dt="2025-05-22T22:17:58.928" v="128"/>
          <ac:picMkLst>
            <pc:docMk/>
            <pc:sldMk cId="2235340015" sldId="414"/>
            <ac:picMk id="26" creationId="{B19584CC-07D2-C6EA-C6EF-6742EE6A35EC}"/>
          </ac:picMkLst>
        </pc:picChg>
        <pc:picChg chg="add mod ord">
          <ac:chgData name="Tammy Pankey" userId="89b84b47-0384-4d66-b56e-dc00ebdb68cf" providerId="ADAL" clId="{7270DDD1-0E4A-4A1C-AB70-61D1B7853E34}" dt="2025-05-23T15:01:54.639" v="193" actId="1076"/>
          <ac:picMkLst>
            <pc:docMk/>
            <pc:sldMk cId="2235340015" sldId="414"/>
            <ac:picMk id="27" creationId="{04F119FD-631C-7797-0F8C-CC6B53551714}"/>
          </ac:picMkLst>
        </pc:picChg>
      </pc:sldChg>
      <pc:sldChg chg="modSp add mod">
        <pc:chgData name="Tammy Pankey" userId="89b84b47-0384-4d66-b56e-dc00ebdb68cf" providerId="ADAL" clId="{7270DDD1-0E4A-4A1C-AB70-61D1B7853E34}" dt="2025-05-23T15:50:16.242" v="284" actId="207"/>
        <pc:sldMkLst>
          <pc:docMk/>
          <pc:sldMk cId="2860850057" sldId="415"/>
        </pc:sldMkLst>
        <pc:spChg chg="mod">
          <ac:chgData name="Tammy Pankey" userId="89b84b47-0384-4d66-b56e-dc00ebdb68cf" providerId="ADAL" clId="{7270DDD1-0E4A-4A1C-AB70-61D1B7853E34}" dt="2025-05-23T15:50:16.242" v="284" actId="207"/>
          <ac:spMkLst>
            <pc:docMk/>
            <pc:sldMk cId="2860850057" sldId="415"/>
            <ac:spMk id="5" creationId="{1546983D-FE74-7D18-5A9F-780B1C0F074B}"/>
          </ac:spMkLst>
        </pc:spChg>
        <pc:spChg chg="mod">
          <ac:chgData name="Tammy Pankey" userId="89b84b47-0384-4d66-b56e-dc00ebdb68cf" providerId="ADAL" clId="{7270DDD1-0E4A-4A1C-AB70-61D1B7853E34}" dt="2025-05-23T15:05:08.154" v="219"/>
          <ac:spMkLst>
            <pc:docMk/>
            <pc:sldMk cId="2860850057" sldId="415"/>
            <ac:spMk id="11" creationId="{371A4286-F9DC-D6CF-6B69-AEA923DE1FFA}"/>
          </ac:spMkLst>
        </pc:spChg>
        <pc:picChg chg="mod">
          <ac:chgData name="Tammy Pankey" userId="89b84b47-0384-4d66-b56e-dc00ebdb68cf" providerId="ADAL" clId="{7270DDD1-0E4A-4A1C-AB70-61D1B7853E34}" dt="2025-05-23T15:05:34.505" v="222" actId="14826"/>
          <ac:picMkLst>
            <pc:docMk/>
            <pc:sldMk cId="2860850057" sldId="415"/>
            <ac:picMk id="7" creationId="{57D60C1A-31FB-C737-6E36-E0774DE11663}"/>
          </ac:picMkLst>
        </pc:picChg>
      </pc:sldChg>
      <pc:sldChg chg="add del">
        <pc:chgData name="Tammy Pankey" userId="89b84b47-0384-4d66-b56e-dc00ebdb68cf" providerId="ADAL" clId="{7270DDD1-0E4A-4A1C-AB70-61D1B7853E34}" dt="2025-05-23T15:44:11.151" v="229" actId="47"/>
        <pc:sldMkLst>
          <pc:docMk/>
          <pc:sldMk cId="2295314239" sldId="416"/>
        </pc:sldMkLst>
      </pc:sldChg>
      <pc:sldChg chg="modSp add mod">
        <pc:chgData name="Tammy Pankey" userId="89b84b47-0384-4d66-b56e-dc00ebdb68cf" providerId="ADAL" clId="{7270DDD1-0E4A-4A1C-AB70-61D1B7853E34}" dt="2025-05-23T15:49:58.057" v="280" actId="207"/>
        <pc:sldMkLst>
          <pc:docMk/>
          <pc:sldMk cId="2238548650" sldId="417"/>
        </pc:sldMkLst>
        <pc:spChg chg="mod">
          <ac:chgData name="Tammy Pankey" userId="89b84b47-0384-4d66-b56e-dc00ebdb68cf" providerId="ADAL" clId="{7270DDD1-0E4A-4A1C-AB70-61D1B7853E34}" dt="2025-05-23T15:49:58.057" v="280" actId="207"/>
          <ac:spMkLst>
            <pc:docMk/>
            <pc:sldMk cId="2238548650" sldId="417"/>
            <ac:spMk id="5" creationId="{0E7F5F29-6119-2914-B0B1-FCF9FBA32E8F}"/>
          </ac:spMkLst>
        </pc:spChg>
      </pc:sldChg>
      <pc:sldChg chg="addSp delSp modSp add mod">
        <pc:chgData name="Tammy Pankey" userId="89b84b47-0384-4d66-b56e-dc00ebdb68cf" providerId="ADAL" clId="{7270DDD1-0E4A-4A1C-AB70-61D1B7853E34}" dt="2025-05-23T15:49:53.782" v="279" actId="207"/>
        <pc:sldMkLst>
          <pc:docMk/>
          <pc:sldMk cId="3043088895" sldId="418"/>
        </pc:sldMkLst>
        <pc:spChg chg="mod">
          <ac:chgData name="Tammy Pankey" userId="89b84b47-0384-4d66-b56e-dc00ebdb68cf" providerId="ADAL" clId="{7270DDD1-0E4A-4A1C-AB70-61D1B7853E34}" dt="2025-05-23T15:49:53.782" v="279" actId="207"/>
          <ac:spMkLst>
            <pc:docMk/>
            <pc:sldMk cId="3043088895" sldId="418"/>
            <ac:spMk id="5" creationId="{1D00E396-CF10-E38E-AC25-6F4B64AC6CF5}"/>
          </ac:spMkLst>
        </pc:spChg>
        <pc:picChg chg="mod">
          <ac:chgData name="Tammy Pankey" userId="89b84b47-0384-4d66-b56e-dc00ebdb68cf" providerId="ADAL" clId="{7270DDD1-0E4A-4A1C-AB70-61D1B7853E34}" dt="2025-05-23T15:48:06.376" v="268" actId="14826"/>
          <ac:picMkLst>
            <pc:docMk/>
            <pc:sldMk cId="3043088895" sldId="418"/>
            <ac:picMk id="7" creationId="{4F2288B2-CECC-DBF9-6219-75B8261B8AD0}"/>
          </ac:picMkLst>
        </pc:picChg>
      </pc:sldChg>
      <pc:sldChg chg="addSp delSp modSp add mod">
        <pc:chgData name="Tammy Pankey" userId="89b84b47-0384-4d66-b56e-dc00ebdb68cf" providerId="ADAL" clId="{7270DDD1-0E4A-4A1C-AB70-61D1B7853E34}" dt="2025-05-23T15:50:01.445" v="281" actId="207"/>
        <pc:sldMkLst>
          <pc:docMk/>
          <pc:sldMk cId="1273700483" sldId="419"/>
        </pc:sldMkLst>
        <pc:spChg chg="mod">
          <ac:chgData name="Tammy Pankey" userId="89b84b47-0384-4d66-b56e-dc00ebdb68cf" providerId="ADAL" clId="{7270DDD1-0E4A-4A1C-AB70-61D1B7853E34}" dt="2025-05-23T15:50:01.445" v="281" actId="207"/>
          <ac:spMkLst>
            <pc:docMk/>
            <pc:sldMk cId="1273700483" sldId="419"/>
            <ac:spMk id="5" creationId="{7DB67ED7-BF87-F434-DF01-EB813FB6CF6E}"/>
          </ac:spMkLst>
        </pc:spChg>
        <pc:spChg chg="mod">
          <ac:chgData name="Tammy Pankey" userId="89b84b47-0384-4d66-b56e-dc00ebdb68cf" providerId="ADAL" clId="{7270DDD1-0E4A-4A1C-AB70-61D1B7853E34}" dt="2025-05-23T15:44:34.628" v="231"/>
          <ac:spMkLst>
            <pc:docMk/>
            <pc:sldMk cId="1273700483" sldId="419"/>
            <ac:spMk id="11" creationId="{5E95C084-DEEB-6DF7-252A-029CD2C38C66}"/>
          </ac:spMkLst>
        </pc:spChg>
        <pc:picChg chg="mod">
          <ac:chgData name="Tammy Pankey" userId="89b84b47-0384-4d66-b56e-dc00ebdb68cf" providerId="ADAL" clId="{7270DDD1-0E4A-4A1C-AB70-61D1B7853E34}" dt="2025-05-23T15:45:30.895" v="245" actId="14826"/>
          <ac:picMkLst>
            <pc:docMk/>
            <pc:sldMk cId="1273700483" sldId="419"/>
            <ac:picMk id="7" creationId="{59C66B10-B72B-1C14-0183-11ECEA7983AF}"/>
          </ac:picMkLst>
        </pc:picChg>
      </pc:sldChg>
      <pc:sldChg chg="modSp add mod">
        <pc:chgData name="Tammy Pankey" userId="89b84b47-0384-4d66-b56e-dc00ebdb68cf" providerId="ADAL" clId="{7270DDD1-0E4A-4A1C-AB70-61D1B7853E34}" dt="2025-05-23T15:50:07.494" v="282" actId="207"/>
        <pc:sldMkLst>
          <pc:docMk/>
          <pc:sldMk cId="3397227968" sldId="420"/>
        </pc:sldMkLst>
        <pc:spChg chg="mod">
          <ac:chgData name="Tammy Pankey" userId="89b84b47-0384-4d66-b56e-dc00ebdb68cf" providerId="ADAL" clId="{7270DDD1-0E4A-4A1C-AB70-61D1B7853E34}" dt="2025-05-23T15:50:07.494" v="282" actId="207"/>
          <ac:spMkLst>
            <pc:docMk/>
            <pc:sldMk cId="3397227968" sldId="420"/>
            <ac:spMk id="5" creationId="{BB6D5CCF-A28B-1A9F-1B17-79EEE78B593A}"/>
          </ac:spMkLst>
        </pc:spChg>
        <pc:spChg chg="mod">
          <ac:chgData name="Tammy Pankey" userId="89b84b47-0384-4d66-b56e-dc00ebdb68cf" providerId="ADAL" clId="{7270DDD1-0E4A-4A1C-AB70-61D1B7853E34}" dt="2025-05-23T15:45:59.745" v="248"/>
          <ac:spMkLst>
            <pc:docMk/>
            <pc:sldMk cId="3397227968" sldId="420"/>
            <ac:spMk id="11" creationId="{32DF5906-8106-92C9-9A0A-421C0A087B60}"/>
          </ac:spMkLst>
        </pc:spChg>
        <pc:picChg chg="mod">
          <ac:chgData name="Tammy Pankey" userId="89b84b47-0384-4d66-b56e-dc00ebdb68cf" providerId="ADAL" clId="{7270DDD1-0E4A-4A1C-AB70-61D1B7853E34}" dt="2025-05-23T15:47:46.906" v="263" actId="14826"/>
          <ac:picMkLst>
            <pc:docMk/>
            <pc:sldMk cId="3397227968" sldId="420"/>
            <ac:picMk id="7" creationId="{6AB8DE16-4501-5C12-387A-2191A2A69921}"/>
          </ac:picMkLst>
        </pc:picChg>
      </pc:sldChg>
      <pc:sldChg chg="modSp add mod">
        <pc:chgData name="Tammy Pankey" userId="89b84b47-0384-4d66-b56e-dc00ebdb68cf" providerId="ADAL" clId="{7270DDD1-0E4A-4A1C-AB70-61D1B7853E34}" dt="2025-05-23T15:50:11.666" v="283" actId="207"/>
        <pc:sldMkLst>
          <pc:docMk/>
          <pc:sldMk cId="2719853378" sldId="421"/>
        </pc:sldMkLst>
        <pc:spChg chg="mod">
          <ac:chgData name="Tammy Pankey" userId="89b84b47-0384-4d66-b56e-dc00ebdb68cf" providerId="ADAL" clId="{7270DDD1-0E4A-4A1C-AB70-61D1B7853E34}" dt="2025-05-23T15:50:11.666" v="283" actId="207"/>
          <ac:spMkLst>
            <pc:docMk/>
            <pc:sldMk cId="2719853378" sldId="421"/>
            <ac:spMk id="5" creationId="{CF2ADDD0-0020-BD12-3E04-93319C1C0130}"/>
          </ac:spMkLst>
        </pc:spChg>
        <pc:spChg chg="mod">
          <ac:chgData name="Tammy Pankey" userId="89b84b47-0384-4d66-b56e-dc00ebdb68cf" providerId="ADAL" clId="{7270DDD1-0E4A-4A1C-AB70-61D1B7853E34}" dt="2025-05-23T15:46:46.545" v="255"/>
          <ac:spMkLst>
            <pc:docMk/>
            <pc:sldMk cId="2719853378" sldId="421"/>
            <ac:spMk id="11" creationId="{4517D795-94C7-E7D8-E19E-56113358B0C1}"/>
          </ac:spMkLst>
        </pc:spChg>
      </pc:sld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te Sample" userId="ad24f2c8-db21-4b10-9534-7a98911ec180" providerId="ADAL" clId="{EA0D8FB1-11F4-42B1-829A-5DB2EA951207}"/>
    <pc:docChg chg="undo custSel addSld delSld modSld sldOrd delMainMaster">
      <pc:chgData name="Kate Sample" userId="ad24f2c8-db21-4b10-9534-7a98911ec180" providerId="ADAL" clId="{EA0D8FB1-11F4-42B1-829A-5DB2EA951207}" dt="2025-05-27T02:43:44.388" v="1752" actId="207"/>
      <pc:docMkLst>
        <pc:docMk/>
      </pc:docMkLst>
      <pc:sldChg chg="del">
        <pc:chgData name="Kate Sample" userId="ad24f2c8-db21-4b10-9534-7a98911ec180" providerId="ADAL" clId="{EA0D8FB1-11F4-42B1-829A-5DB2EA951207}" dt="2025-05-07T13:13:24.326" v="1570" actId="47"/>
        <pc:sldMkLst>
          <pc:docMk/>
          <pc:sldMk cId="1717468709" sldId="260"/>
        </pc:sldMkLst>
      </pc:sldChg>
      <pc:sldChg chg="del">
        <pc:chgData name="Kate Sample" userId="ad24f2c8-db21-4b10-9534-7a98911ec180" providerId="ADAL" clId="{EA0D8FB1-11F4-42B1-829A-5DB2EA951207}" dt="2025-05-07T13:13:24.326" v="1570" actId="47"/>
        <pc:sldMkLst>
          <pc:docMk/>
          <pc:sldMk cId="951211944" sldId="261"/>
        </pc:sldMkLst>
      </pc:sldChg>
      <pc:sldChg chg="del">
        <pc:chgData name="Kate Sample" userId="ad24f2c8-db21-4b10-9534-7a98911ec180" providerId="ADAL" clId="{EA0D8FB1-11F4-42B1-829A-5DB2EA951207}" dt="2025-05-07T13:13:24.326" v="1570" actId="47"/>
        <pc:sldMkLst>
          <pc:docMk/>
          <pc:sldMk cId="2815448932" sldId="262"/>
        </pc:sldMkLst>
      </pc:sldChg>
      <pc:sldChg chg="del">
        <pc:chgData name="Kate Sample" userId="ad24f2c8-db21-4b10-9534-7a98911ec180" providerId="ADAL" clId="{EA0D8FB1-11F4-42B1-829A-5DB2EA951207}" dt="2025-05-07T13:13:24.326" v="1570" actId="47"/>
        <pc:sldMkLst>
          <pc:docMk/>
          <pc:sldMk cId="2751345926" sldId="272"/>
        </pc:sldMkLst>
      </pc:sldChg>
      <pc:sldChg chg="del">
        <pc:chgData name="Kate Sample" userId="ad24f2c8-db21-4b10-9534-7a98911ec180" providerId="ADAL" clId="{EA0D8FB1-11F4-42B1-829A-5DB2EA951207}" dt="2025-05-07T13:13:24.326" v="1570" actId="47"/>
        <pc:sldMkLst>
          <pc:docMk/>
          <pc:sldMk cId="840521789" sldId="283"/>
        </pc:sldMkLst>
      </pc:sldChg>
      <pc:sldChg chg="del">
        <pc:chgData name="Kate Sample" userId="ad24f2c8-db21-4b10-9534-7a98911ec180" providerId="ADAL" clId="{EA0D8FB1-11F4-42B1-829A-5DB2EA951207}" dt="2025-05-07T13:13:24.326" v="1570" actId="47"/>
        <pc:sldMkLst>
          <pc:docMk/>
          <pc:sldMk cId="3743200560" sldId="289"/>
        </pc:sldMkLst>
      </pc:sldChg>
      <pc:sldChg chg="del">
        <pc:chgData name="Kate Sample" userId="ad24f2c8-db21-4b10-9534-7a98911ec180" providerId="ADAL" clId="{EA0D8FB1-11F4-42B1-829A-5DB2EA951207}" dt="2025-05-07T13:13:24.326" v="1570" actId="47"/>
        <pc:sldMkLst>
          <pc:docMk/>
          <pc:sldMk cId="2028867035" sldId="298"/>
        </pc:sldMkLst>
      </pc:sldChg>
      <pc:sldChg chg="del">
        <pc:chgData name="Kate Sample" userId="ad24f2c8-db21-4b10-9534-7a98911ec180" providerId="ADAL" clId="{EA0D8FB1-11F4-42B1-829A-5DB2EA951207}" dt="2025-05-07T13:13:24.326" v="1570" actId="47"/>
        <pc:sldMkLst>
          <pc:docMk/>
          <pc:sldMk cId="1581135650" sldId="299"/>
        </pc:sldMkLst>
      </pc:sldChg>
      <pc:sldChg chg="del">
        <pc:chgData name="Kate Sample" userId="ad24f2c8-db21-4b10-9534-7a98911ec180" providerId="ADAL" clId="{EA0D8FB1-11F4-42B1-829A-5DB2EA951207}" dt="2025-05-07T13:13:24.326" v="1570" actId="47"/>
        <pc:sldMkLst>
          <pc:docMk/>
          <pc:sldMk cId="115057224" sldId="300"/>
        </pc:sldMkLst>
      </pc:sldChg>
      <pc:sldChg chg="del">
        <pc:chgData name="Kate Sample" userId="ad24f2c8-db21-4b10-9534-7a98911ec180" providerId="ADAL" clId="{EA0D8FB1-11F4-42B1-829A-5DB2EA951207}" dt="2025-05-07T13:13:24.326" v="1570" actId="47"/>
        <pc:sldMkLst>
          <pc:docMk/>
          <pc:sldMk cId="3262701585" sldId="301"/>
        </pc:sldMkLst>
      </pc:sldChg>
      <pc:sldChg chg="del">
        <pc:chgData name="Kate Sample" userId="ad24f2c8-db21-4b10-9534-7a98911ec180" providerId="ADAL" clId="{EA0D8FB1-11F4-42B1-829A-5DB2EA951207}" dt="2025-05-07T13:13:24.326" v="1570" actId="47"/>
        <pc:sldMkLst>
          <pc:docMk/>
          <pc:sldMk cId="2035002915" sldId="302"/>
        </pc:sldMkLst>
      </pc:sldChg>
      <pc:sldChg chg="del">
        <pc:chgData name="Kate Sample" userId="ad24f2c8-db21-4b10-9534-7a98911ec180" providerId="ADAL" clId="{EA0D8FB1-11F4-42B1-829A-5DB2EA951207}" dt="2025-05-07T13:13:24.326" v="1570" actId="47"/>
        <pc:sldMkLst>
          <pc:docMk/>
          <pc:sldMk cId="3973317551" sldId="303"/>
        </pc:sldMkLst>
      </pc:sldChg>
      <pc:sldChg chg="del">
        <pc:chgData name="Kate Sample" userId="ad24f2c8-db21-4b10-9534-7a98911ec180" providerId="ADAL" clId="{EA0D8FB1-11F4-42B1-829A-5DB2EA951207}" dt="2025-05-07T13:13:24.326" v="1570" actId="47"/>
        <pc:sldMkLst>
          <pc:docMk/>
          <pc:sldMk cId="362912222" sldId="304"/>
        </pc:sldMkLst>
      </pc:sldChg>
      <pc:sldChg chg="del">
        <pc:chgData name="Kate Sample" userId="ad24f2c8-db21-4b10-9534-7a98911ec180" providerId="ADAL" clId="{EA0D8FB1-11F4-42B1-829A-5DB2EA951207}" dt="2025-05-07T13:13:24.326" v="1570" actId="47"/>
        <pc:sldMkLst>
          <pc:docMk/>
          <pc:sldMk cId="4084819297" sldId="305"/>
        </pc:sldMkLst>
      </pc:sldChg>
      <pc:sldChg chg="del">
        <pc:chgData name="Kate Sample" userId="ad24f2c8-db21-4b10-9534-7a98911ec180" providerId="ADAL" clId="{EA0D8FB1-11F4-42B1-829A-5DB2EA951207}" dt="2025-05-07T13:13:24.326" v="1570" actId="47"/>
        <pc:sldMkLst>
          <pc:docMk/>
          <pc:sldMk cId="1631143129" sldId="306"/>
        </pc:sldMkLst>
      </pc:sldChg>
      <pc:sldChg chg="del">
        <pc:chgData name="Kate Sample" userId="ad24f2c8-db21-4b10-9534-7a98911ec180" providerId="ADAL" clId="{EA0D8FB1-11F4-42B1-829A-5DB2EA951207}" dt="2025-05-07T13:13:24.326" v="1570" actId="47"/>
        <pc:sldMkLst>
          <pc:docMk/>
          <pc:sldMk cId="2343138671" sldId="307"/>
        </pc:sldMkLst>
      </pc:sldChg>
      <pc:sldChg chg="del">
        <pc:chgData name="Kate Sample" userId="ad24f2c8-db21-4b10-9534-7a98911ec180" providerId="ADAL" clId="{EA0D8FB1-11F4-42B1-829A-5DB2EA951207}" dt="2025-05-07T13:13:24.326" v="1570" actId="47"/>
        <pc:sldMkLst>
          <pc:docMk/>
          <pc:sldMk cId="3858961857" sldId="308"/>
        </pc:sldMkLst>
      </pc:sldChg>
      <pc:sldChg chg="del">
        <pc:chgData name="Kate Sample" userId="ad24f2c8-db21-4b10-9534-7a98911ec180" providerId="ADAL" clId="{EA0D8FB1-11F4-42B1-829A-5DB2EA951207}" dt="2025-05-07T13:13:24.326" v="1570" actId="47"/>
        <pc:sldMkLst>
          <pc:docMk/>
          <pc:sldMk cId="1200704536" sldId="309"/>
        </pc:sldMkLst>
      </pc:sldChg>
      <pc:sldChg chg="del">
        <pc:chgData name="Kate Sample" userId="ad24f2c8-db21-4b10-9534-7a98911ec180" providerId="ADAL" clId="{EA0D8FB1-11F4-42B1-829A-5DB2EA951207}" dt="2025-05-07T13:13:24.326" v="1570" actId="47"/>
        <pc:sldMkLst>
          <pc:docMk/>
          <pc:sldMk cId="2015307151" sldId="310"/>
        </pc:sldMkLst>
      </pc:sldChg>
      <pc:sldChg chg="del">
        <pc:chgData name="Kate Sample" userId="ad24f2c8-db21-4b10-9534-7a98911ec180" providerId="ADAL" clId="{EA0D8FB1-11F4-42B1-829A-5DB2EA951207}" dt="2025-05-07T13:13:24.326" v="1570" actId="47"/>
        <pc:sldMkLst>
          <pc:docMk/>
          <pc:sldMk cId="986537300" sldId="311"/>
        </pc:sldMkLst>
      </pc:sldChg>
      <pc:sldChg chg="del">
        <pc:chgData name="Kate Sample" userId="ad24f2c8-db21-4b10-9534-7a98911ec180" providerId="ADAL" clId="{EA0D8FB1-11F4-42B1-829A-5DB2EA951207}" dt="2025-05-07T13:13:24.326" v="1570" actId="47"/>
        <pc:sldMkLst>
          <pc:docMk/>
          <pc:sldMk cId="377564404" sldId="312"/>
        </pc:sldMkLst>
      </pc:sldChg>
      <pc:sldChg chg="del">
        <pc:chgData name="Kate Sample" userId="ad24f2c8-db21-4b10-9534-7a98911ec180" providerId="ADAL" clId="{EA0D8FB1-11F4-42B1-829A-5DB2EA951207}" dt="2025-05-07T13:13:24.326" v="1570" actId="47"/>
        <pc:sldMkLst>
          <pc:docMk/>
          <pc:sldMk cId="621520520" sldId="313"/>
        </pc:sldMkLst>
      </pc:sldChg>
      <pc:sldChg chg="del">
        <pc:chgData name="Kate Sample" userId="ad24f2c8-db21-4b10-9534-7a98911ec180" providerId="ADAL" clId="{EA0D8FB1-11F4-42B1-829A-5DB2EA951207}" dt="2025-05-07T13:13:24.326" v="1570" actId="47"/>
        <pc:sldMkLst>
          <pc:docMk/>
          <pc:sldMk cId="1843792746" sldId="314"/>
        </pc:sldMkLst>
      </pc:sldChg>
      <pc:sldChg chg="del">
        <pc:chgData name="Kate Sample" userId="ad24f2c8-db21-4b10-9534-7a98911ec180" providerId="ADAL" clId="{EA0D8FB1-11F4-42B1-829A-5DB2EA951207}" dt="2025-05-07T13:13:24.326" v="1570" actId="47"/>
        <pc:sldMkLst>
          <pc:docMk/>
          <pc:sldMk cId="3701898249" sldId="315"/>
        </pc:sldMkLst>
      </pc:sldChg>
      <pc:sldChg chg="del">
        <pc:chgData name="Kate Sample" userId="ad24f2c8-db21-4b10-9534-7a98911ec180" providerId="ADAL" clId="{EA0D8FB1-11F4-42B1-829A-5DB2EA951207}" dt="2025-05-07T13:13:24.326" v="1570" actId="47"/>
        <pc:sldMkLst>
          <pc:docMk/>
          <pc:sldMk cId="108855487" sldId="316"/>
        </pc:sldMkLst>
      </pc:sldChg>
      <pc:sldChg chg="del">
        <pc:chgData name="Kate Sample" userId="ad24f2c8-db21-4b10-9534-7a98911ec180" providerId="ADAL" clId="{EA0D8FB1-11F4-42B1-829A-5DB2EA951207}" dt="2025-05-07T13:13:24.326" v="1570" actId="47"/>
        <pc:sldMkLst>
          <pc:docMk/>
          <pc:sldMk cId="1883848139" sldId="317"/>
        </pc:sldMkLst>
      </pc:sldChg>
      <pc:sldChg chg="del">
        <pc:chgData name="Kate Sample" userId="ad24f2c8-db21-4b10-9534-7a98911ec180" providerId="ADAL" clId="{EA0D8FB1-11F4-42B1-829A-5DB2EA951207}" dt="2025-05-07T13:13:24.326" v="1570" actId="47"/>
        <pc:sldMkLst>
          <pc:docMk/>
          <pc:sldMk cId="1634250027" sldId="318"/>
        </pc:sldMkLst>
      </pc:sldChg>
      <pc:sldChg chg="del">
        <pc:chgData name="Kate Sample" userId="ad24f2c8-db21-4b10-9534-7a98911ec180" providerId="ADAL" clId="{EA0D8FB1-11F4-42B1-829A-5DB2EA951207}" dt="2025-05-07T13:13:24.326" v="1570" actId="47"/>
        <pc:sldMkLst>
          <pc:docMk/>
          <pc:sldMk cId="2911573908" sldId="319"/>
        </pc:sldMkLst>
      </pc:sldChg>
      <pc:sldChg chg="del">
        <pc:chgData name="Kate Sample" userId="ad24f2c8-db21-4b10-9534-7a98911ec180" providerId="ADAL" clId="{EA0D8FB1-11F4-42B1-829A-5DB2EA951207}" dt="2025-05-07T13:13:24.326" v="1570" actId="47"/>
        <pc:sldMkLst>
          <pc:docMk/>
          <pc:sldMk cId="2624938878" sldId="320"/>
        </pc:sldMkLst>
      </pc:sldChg>
      <pc:sldChg chg="del">
        <pc:chgData name="Kate Sample" userId="ad24f2c8-db21-4b10-9534-7a98911ec180" providerId="ADAL" clId="{EA0D8FB1-11F4-42B1-829A-5DB2EA951207}" dt="2025-05-07T13:13:24.326" v="1570" actId="47"/>
        <pc:sldMkLst>
          <pc:docMk/>
          <pc:sldMk cId="344458614" sldId="321"/>
        </pc:sldMkLst>
      </pc:sldChg>
      <pc:sldChg chg="del">
        <pc:chgData name="Kate Sample" userId="ad24f2c8-db21-4b10-9534-7a98911ec180" providerId="ADAL" clId="{EA0D8FB1-11F4-42B1-829A-5DB2EA951207}" dt="2025-05-07T13:13:24.326" v="1570" actId="47"/>
        <pc:sldMkLst>
          <pc:docMk/>
          <pc:sldMk cId="1390845123" sldId="322"/>
        </pc:sldMkLst>
      </pc:sldChg>
      <pc:sldChg chg="del">
        <pc:chgData name="Kate Sample" userId="ad24f2c8-db21-4b10-9534-7a98911ec180" providerId="ADAL" clId="{EA0D8FB1-11F4-42B1-829A-5DB2EA951207}" dt="2025-05-07T13:13:24.326" v="1570" actId="47"/>
        <pc:sldMkLst>
          <pc:docMk/>
          <pc:sldMk cId="3393249117" sldId="323"/>
        </pc:sldMkLst>
      </pc:sldChg>
      <pc:sldChg chg="del">
        <pc:chgData name="Kate Sample" userId="ad24f2c8-db21-4b10-9534-7a98911ec180" providerId="ADAL" clId="{EA0D8FB1-11F4-42B1-829A-5DB2EA951207}" dt="2025-05-07T13:13:24.326" v="1570" actId="47"/>
        <pc:sldMkLst>
          <pc:docMk/>
          <pc:sldMk cId="3775961790" sldId="324"/>
        </pc:sldMkLst>
      </pc:sldChg>
      <pc:sldChg chg="del">
        <pc:chgData name="Kate Sample" userId="ad24f2c8-db21-4b10-9534-7a98911ec180" providerId="ADAL" clId="{EA0D8FB1-11F4-42B1-829A-5DB2EA951207}" dt="2025-05-07T13:13:24.326" v="1570" actId="47"/>
        <pc:sldMkLst>
          <pc:docMk/>
          <pc:sldMk cId="3666323023" sldId="325"/>
        </pc:sldMkLst>
      </pc:sldChg>
      <pc:sldChg chg="del">
        <pc:chgData name="Kate Sample" userId="ad24f2c8-db21-4b10-9534-7a98911ec180" providerId="ADAL" clId="{EA0D8FB1-11F4-42B1-829A-5DB2EA951207}" dt="2025-05-07T13:13:24.326" v="1570" actId="47"/>
        <pc:sldMkLst>
          <pc:docMk/>
          <pc:sldMk cId="2097772908" sldId="326"/>
        </pc:sldMkLst>
      </pc:sldChg>
      <pc:sldChg chg="del">
        <pc:chgData name="Kate Sample" userId="ad24f2c8-db21-4b10-9534-7a98911ec180" providerId="ADAL" clId="{EA0D8FB1-11F4-42B1-829A-5DB2EA951207}" dt="2025-05-07T13:13:24.326" v="1570" actId="47"/>
        <pc:sldMkLst>
          <pc:docMk/>
          <pc:sldMk cId="2437859535" sldId="327"/>
        </pc:sldMkLst>
      </pc:sldChg>
      <pc:sldChg chg="del">
        <pc:chgData name="Kate Sample" userId="ad24f2c8-db21-4b10-9534-7a98911ec180" providerId="ADAL" clId="{EA0D8FB1-11F4-42B1-829A-5DB2EA951207}" dt="2025-05-07T13:13:24.326" v="1570" actId="47"/>
        <pc:sldMkLst>
          <pc:docMk/>
          <pc:sldMk cId="2383557289" sldId="328"/>
        </pc:sldMkLst>
      </pc:sldChg>
      <pc:sldChg chg="del">
        <pc:chgData name="Kate Sample" userId="ad24f2c8-db21-4b10-9534-7a98911ec180" providerId="ADAL" clId="{EA0D8FB1-11F4-42B1-829A-5DB2EA951207}" dt="2025-05-07T13:13:24.326" v="1570" actId="47"/>
        <pc:sldMkLst>
          <pc:docMk/>
          <pc:sldMk cId="1053163525" sldId="329"/>
        </pc:sldMkLst>
      </pc:sldChg>
      <pc:sldChg chg="del">
        <pc:chgData name="Kate Sample" userId="ad24f2c8-db21-4b10-9534-7a98911ec180" providerId="ADAL" clId="{EA0D8FB1-11F4-42B1-829A-5DB2EA951207}" dt="2025-05-07T13:13:24.326" v="1570" actId="47"/>
        <pc:sldMkLst>
          <pc:docMk/>
          <pc:sldMk cId="876955009" sldId="330"/>
        </pc:sldMkLst>
      </pc:sldChg>
      <pc:sldChg chg="del">
        <pc:chgData name="Kate Sample" userId="ad24f2c8-db21-4b10-9534-7a98911ec180" providerId="ADAL" clId="{EA0D8FB1-11F4-42B1-829A-5DB2EA951207}" dt="2025-05-07T13:13:24.326" v="1570" actId="47"/>
        <pc:sldMkLst>
          <pc:docMk/>
          <pc:sldMk cId="1178267353" sldId="331"/>
        </pc:sldMkLst>
      </pc:sldChg>
      <pc:sldChg chg="del">
        <pc:chgData name="Kate Sample" userId="ad24f2c8-db21-4b10-9534-7a98911ec180" providerId="ADAL" clId="{EA0D8FB1-11F4-42B1-829A-5DB2EA951207}" dt="2025-05-07T13:13:24.326" v="1570" actId="47"/>
        <pc:sldMkLst>
          <pc:docMk/>
          <pc:sldMk cId="4289390979" sldId="332"/>
        </pc:sldMkLst>
      </pc:sldChg>
      <pc:sldChg chg="del">
        <pc:chgData name="Kate Sample" userId="ad24f2c8-db21-4b10-9534-7a98911ec180" providerId="ADAL" clId="{EA0D8FB1-11F4-42B1-829A-5DB2EA951207}" dt="2025-05-07T13:13:24.326" v="1570" actId="47"/>
        <pc:sldMkLst>
          <pc:docMk/>
          <pc:sldMk cId="4219744110" sldId="333"/>
        </pc:sldMkLst>
      </pc:sldChg>
      <pc:sldChg chg="del">
        <pc:chgData name="Kate Sample" userId="ad24f2c8-db21-4b10-9534-7a98911ec180" providerId="ADAL" clId="{EA0D8FB1-11F4-42B1-829A-5DB2EA951207}" dt="2025-05-07T13:13:24.326" v="1570" actId="47"/>
        <pc:sldMkLst>
          <pc:docMk/>
          <pc:sldMk cId="2374532550" sldId="334"/>
        </pc:sldMkLst>
      </pc:sldChg>
      <pc:sldChg chg="del">
        <pc:chgData name="Kate Sample" userId="ad24f2c8-db21-4b10-9534-7a98911ec180" providerId="ADAL" clId="{EA0D8FB1-11F4-42B1-829A-5DB2EA951207}" dt="2025-05-07T13:13:24.326" v="1570" actId="47"/>
        <pc:sldMkLst>
          <pc:docMk/>
          <pc:sldMk cId="1024940863" sldId="335"/>
        </pc:sldMkLst>
      </pc:sldChg>
      <pc:sldChg chg="del">
        <pc:chgData name="Kate Sample" userId="ad24f2c8-db21-4b10-9534-7a98911ec180" providerId="ADAL" clId="{EA0D8FB1-11F4-42B1-829A-5DB2EA951207}" dt="2025-05-07T13:13:24.326" v="1570" actId="47"/>
        <pc:sldMkLst>
          <pc:docMk/>
          <pc:sldMk cId="2289393488" sldId="336"/>
        </pc:sldMkLst>
      </pc:sldChg>
      <pc:sldChg chg="del">
        <pc:chgData name="Kate Sample" userId="ad24f2c8-db21-4b10-9534-7a98911ec180" providerId="ADAL" clId="{EA0D8FB1-11F4-42B1-829A-5DB2EA951207}" dt="2025-05-07T13:13:24.326" v="1570" actId="47"/>
        <pc:sldMkLst>
          <pc:docMk/>
          <pc:sldMk cId="4281493045" sldId="337"/>
        </pc:sldMkLst>
      </pc:sldChg>
      <pc:sldChg chg="del">
        <pc:chgData name="Kate Sample" userId="ad24f2c8-db21-4b10-9534-7a98911ec180" providerId="ADAL" clId="{EA0D8FB1-11F4-42B1-829A-5DB2EA951207}" dt="2025-05-07T13:13:24.326" v="1570" actId="47"/>
        <pc:sldMkLst>
          <pc:docMk/>
          <pc:sldMk cId="4074626042" sldId="338"/>
        </pc:sldMkLst>
      </pc:sldChg>
      <pc:sldChg chg="del">
        <pc:chgData name="Kate Sample" userId="ad24f2c8-db21-4b10-9534-7a98911ec180" providerId="ADAL" clId="{EA0D8FB1-11F4-42B1-829A-5DB2EA951207}" dt="2025-05-07T13:13:24.326" v="1570" actId="47"/>
        <pc:sldMkLst>
          <pc:docMk/>
          <pc:sldMk cId="903228586" sldId="339"/>
        </pc:sldMkLst>
      </pc:sldChg>
      <pc:sldChg chg="del">
        <pc:chgData name="Kate Sample" userId="ad24f2c8-db21-4b10-9534-7a98911ec180" providerId="ADAL" clId="{EA0D8FB1-11F4-42B1-829A-5DB2EA951207}" dt="2025-05-07T13:13:24.326" v="1570" actId="47"/>
        <pc:sldMkLst>
          <pc:docMk/>
          <pc:sldMk cId="1943926794" sldId="341"/>
        </pc:sldMkLst>
      </pc:sldChg>
      <pc:sldChg chg="del">
        <pc:chgData name="Kate Sample" userId="ad24f2c8-db21-4b10-9534-7a98911ec180" providerId="ADAL" clId="{EA0D8FB1-11F4-42B1-829A-5DB2EA951207}" dt="2025-05-07T13:13:24.326" v="1570" actId="47"/>
        <pc:sldMkLst>
          <pc:docMk/>
          <pc:sldMk cId="1357097865" sldId="342"/>
        </pc:sldMkLst>
      </pc:sldChg>
      <pc:sldChg chg="del">
        <pc:chgData name="Kate Sample" userId="ad24f2c8-db21-4b10-9534-7a98911ec180" providerId="ADAL" clId="{EA0D8FB1-11F4-42B1-829A-5DB2EA951207}" dt="2025-05-07T13:13:24.326" v="1570" actId="47"/>
        <pc:sldMkLst>
          <pc:docMk/>
          <pc:sldMk cId="656617515" sldId="343"/>
        </pc:sldMkLst>
      </pc:sldChg>
      <pc:sldChg chg="del">
        <pc:chgData name="Kate Sample" userId="ad24f2c8-db21-4b10-9534-7a98911ec180" providerId="ADAL" clId="{EA0D8FB1-11F4-42B1-829A-5DB2EA951207}" dt="2025-05-07T13:13:24.326" v="1570" actId="47"/>
        <pc:sldMkLst>
          <pc:docMk/>
          <pc:sldMk cId="4189780073" sldId="344"/>
        </pc:sldMkLst>
      </pc:sldChg>
      <pc:sldChg chg="modSp add mod">
        <pc:chgData name="Kate Sample" userId="ad24f2c8-db21-4b10-9534-7a98911ec180" providerId="ADAL" clId="{EA0D8FB1-11F4-42B1-829A-5DB2EA951207}" dt="2025-05-07T13:15:41.464" v="1744" actId="13926"/>
        <pc:sldMkLst>
          <pc:docMk/>
          <pc:sldMk cId="256123547" sldId="364"/>
        </pc:sldMkLst>
        <pc:spChg chg="mod">
          <ac:chgData name="Kate Sample" userId="ad24f2c8-db21-4b10-9534-7a98911ec180" providerId="ADAL" clId="{EA0D8FB1-11F4-42B1-829A-5DB2EA951207}" dt="2025-05-06T23:23:10.639" v="18" actId="20577"/>
          <ac:spMkLst>
            <pc:docMk/>
            <pc:sldMk cId="256123547" sldId="364"/>
            <ac:spMk id="3" creationId="{D64FA471-E98C-ED2A-1281-4F243E53F63F}"/>
          </ac:spMkLst>
        </pc:spChg>
        <pc:spChg chg="mod">
          <ac:chgData name="Kate Sample" userId="ad24f2c8-db21-4b10-9534-7a98911ec180" providerId="ADAL" clId="{EA0D8FB1-11F4-42B1-829A-5DB2EA951207}" dt="2025-05-06T23:23:49.678" v="103" actId="20577"/>
          <ac:spMkLst>
            <pc:docMk/>
            <pc:sldMk cId="256123547" sldId="364"/>
            <ac:spMk id="4" creationId="{4668D0ED-3518-E03B-3576-FFED60CD0A5C}"/>
          </ac:spMkLst>
        </pc:spChg>
        <pc:spChg chg="mod">
          <ac:chgData name="Kate Sample" userId="ad24f2c8-db21-4b10-9534-7a98911ec180" providerId="ADAL" clId="{EA0D8FB1-11F4-42B1-829A-5DB2EA951207}" dt="2025-05-07T13:15:41.464" v="1744" actId="13926"/>
          <ac:spMkLst>
            <pc:docMk/>
            <pc:sldMk cId="256123547" sldId="364"/>
            <ac:spMk id="8" creationId="{364C2FC4-5AC2-963A-4655-EEB578DA40D4}"/>
          </ac:spMkLst>
        </pc:spChg>
      </pc:sldChg>
      <pc:sldChg chg="add modNotesTx">
        <pc:chgData name="Kate Sample" userId="ad24f2c8-db21-4b10-9534-7a98911ec180" providerId="ADAL" clId="{EA0D8FB1-11F4-42B1-829A-5DB2EA951207}" dt="2025-05-06T23:29:35.020" v="368" actId="113"/>
        <pc:sldMkLst>
          <pc:docMk/>
          <pc:sldMk cId="2765166337" sldId="365"/>
        </pc:sldMkLst>
      </pc:sldChg>
      <pc:sldChg chg="modSp add mod">
        <pc:chgData name="Kate Sample" userId="ad24f2c8-db21-4b10-9534-7a98911ec180" providerId="ADAL" clId="{EA0D8FB1-11F4-42B1-829A-5DB2EA951207}" dt="2025-05-07T12:58:31.300" v="812" actId="20577"/>
        <pc:sldMkLst>
          <pc:docMk/>
          <pc:sldMk cId="3808710441" sldId="366"/>
        </pc:sldMkLst>
        <pc:spChg chg="mod">
          <ac:chgData name="Kate Sample" userId="ad24f2c8-db21-4b10-9534-7a98911ec180" providerId="ADAL" clId="{EA0D8FB1-11F4-42B1-829A-5DB2EA951207}" dt="2025-05-07T12:58:31.300" v="812" actId="20577"/>
          <ac:spMkLst>
            <pc:docMk/>
            <pc:sldMk cId="3808710441" sldId="366"/>
            <ac:spMk id="4" creationId="{B1AECA09-9087-3467-5970-538C794362D5}"/>
          </ac:spMkLst>
        </pc:spChg>
      </pc:sldChg>
      <pc:sldChg chg="delSp modSp add mod modNotesTx">
        <pc:chgData name="Kate Sample" userId="ad24f2c8-db21-4b10-9534-7a98911ec180" providerId="ADAL" clId="{EA0D8FB1-11F4-42B1-829A-5DB2EA951207}" dt="2025-05-06T23:33:29.840" v="628" actId="478"/>
        <pc:sldMkLst>
          <pc:docMk/>
          <pc:sldMk cId="539582672" sldId="367"/>
        </pc:sldMkLst>
        <pc:spChg chg="mod">
          <ac:chgData name="Kate Sample" userId="ad24f2c8-db21-4b10-9534-7a98911ec180" providerId="ADAL" clId="{EA0D8FB1-11F4-42B1-829A-5DB2EA951207}" dt="2025-05-06T23:32:05.018" v="477" actId="1076"/>
          <ac:spMkLst>
            <pc:docMk/>
            <pc:sldMk cId="539582672" sldId="367"/>
            <ac:spMk id="5" creationId="{90564756-81A4-E3F9-4652-24B493955DC7}"/>
          </ac:spMkLst>
        </pc:spChg>
        <pc:spChg chg="mod">
          <ac:chgData name="Kate Sample" userId="ad24f2c8-db21-4b10-9534-7a98911ec180" providerId="ADAL" clId="{EA0D8FB1-11F4-42B1-829A-5DB2EA951207}" dt="2025-05-06T23:31:52.895" v="458" actId="20577"/>
          <ac:spMkLst>
            <pc:docMk/>
            <pc:sldMk cId="539582672" sldId="367"/>
            <ac:spMk id="13" creationId="{F6317587-F2DD-2677-8CF1-45B870EFF111}"/>
          </ac:spMkLst>
        </pc:spChg>
      </pc:sldChg>
      <pc:sldChg chg="modSp add mod modNotesTx">
        <pc:chgData name="Kate Sample" userId="ad24f2c8-db21-4b10-9534-7a98911ec180" providerId="ADAL" clId="{EA0D8FB1-11F4-42B1-829A-5DB2EA951207}" dt="2025-05-07T13:14:50.052" v="1650" actId="20577"/>
        <pc:sldMkLst>
          <pc:docMk/>
          <pc:sldMk cId="2101830066" sldId="370"/>
        </pc:sldMkLst>
        <pc:spChg chg="mod">
          <ac:chgData name="Kate Sample" userId="ad24f2c8-db21-4b10-9534-7a98911ec180" providerId="ADAL" clId="{EA0D8FB1-11F4-42B1-829A-5DB2EA951207}" dt="2025-05-07T13:14:50.052" v="1650" actId="20577"/>
          <ac:spMkLst>
            <pc:docMk/>
            <pc:sldMk cId="2101830066" sldId="370"/>
            <ac:spMk id="6" creationId="{C1A1AA57-3643-40B4-E876-CA3F3BED6C4E}"/>
          </ac:spMkLst>
        </pc:spChg>
        <pc:spChg chg="mod">
          <ac:chgData name="Kate Sample" userId="ad24f2c8-db21-4b10-9534-7a98911ec180" providerId="ADAL" clId="{EA0D8FB1-11F4-42B1-829A-5DB2EA951207}" dt="2025-05-06T23:34:59.866" v="737" actId="20577"/>
          <ac:spMkLst>
            <pc:docMk/>
            <pc:sldMk cId="2101830066" sldId="370"/>
            <ac:spMk id="13" creationId="{22FE8A82-59D0-791E-9BD2-24F96B48CFB0}"/>
          </ac:spMkLst>
        </pc:spChg>
      </pc:sldChg>
      <pc:sldChg chg="modSp add mod modNotesTx">
        <pc:chgData name="Kate Sample" userId="ad24f2c8-db21-4b10-9534-7a98911ec180" providerId="ADAL" clId="{EA0D8FB1-11F4-42B1-829A-5DB2EA951207}" dt="2025-05-06T23:27:54.895" v="327" actId="6549"/>
        <pc:sldMkLst>
          <pc:docMk/>
          <pc:sldMk cId="3146650398" sldId="373"/>
        </pc:sldMkLst>
        <pc:spChg chg="mod">
          <ac:chgData name="Kate Sample" userId="ad24f2c8-db21-4b10-9534-7a98911ec180" providerId="ADAL" clId="{EA0D8FB1-11F4-42B1-829A-5DB2EA951207}" dt="2025-05-06T23:27:29.438" v="321" actId="20577"/>
          <ac:spMkLst>
            <pc:docMk/>
            <pc:sldMk cId="3146650398" sldId="373"/>
            <ac:spMk id="5" creationId="{D88E99B0-1B26-1D8A-9806-59F760886E6D}"/>
          </ac:spMkLst>
        </pc:spChg>
      </pc:sldChg>
      <pc:sldChg chg="add">
        <pc:chgData name="Kate Sample" userId="ad24f2c8-db21-4b10-9534-7a98911ec180" providerId="ADAL" clId="{EA0D8FB1-11F4-42B1-829A-5DB2EA951207}" dt="2025-05-06T23:22:42.474" v="0"/>
        <pc:sldMkLst>
          <pc:docMk/>
          <pc:sldMk cId="2945481446" sldId="374"/>
        </pc:sldMkLst>
      </pc:sldChg>
      <pc:sldChg chg="add">
        <pc:chgData name="Kate Sample" userId="ad24f2c8-db21-4b10-9534-7a98911ec180" providerId="ADAL" clId="{EA0D8FB1-11F4-42B1-829A-5DB2EA951207}" dt="2025-05-06T23:22:42.474" v="0"/>
        <pc:sldMkLst>
          <pc:docMk/>
          <pc:sldMk cId="3382106017" sldId="375"/>
        </pc:sldMkLst>
      </pc:sldChg>
      <pc:sldChg chg="addSp delSp modSp add mod">
        <pc:chgData name="Kate Sample" userId="ad24f2c8-db21-4b10-9534-7a98911ec180" providerId="ADAL" clId="{EA0D8FB1-11F4-42B1-829A-5DB2EA951207}" dt="2025-05-07T13:02:27.523" v="829" actId="478"/>
        <pc:sldMkLst>
          <pc:docMk/>
          <pc:sldMk cId="2073292343" sldId="377"/>
        </pc:sldMkLst>
        <pc:spChg chg="mod">
          <ac:chgData name="Kate Sample" userId="ad24f2c8-db21-4b10-9534-7a98911ec180" providerId="ADAL" clId="{EA0D8FB1-11F4-42B1-829A-5DB2EA951207}" dt="2025-05-06T23:30:10.166" v="386" actId="20577"/>
          <ac:spMkLst>
            <pc:docMk/>
            <pc:sldMk cId="2073292343" sldId="377"/>
            <ac:spMk id="3" creationId="{28B780E6-0E95-7CDA-E22C-2D09D891A4BE}"/>
          </ac:spMkLst>
        </pc:spChg>
        <pc:spChg chg="add mod">
          <ac:chgData name="Kate Sample" userId="ad24f2c8-db21-4b10-9534-7a98911ec180" providerId="ADAL" clId="{EA0D8FB1-11F4-42B1-829A-5DB2EA951207}" dt="2025-05-07T12:57:37.362" v="800"/>
          <ac:spMkLst>
            <pc:docMk/>
            <pc:sldMk cId="2073292343" sldId="377"/>
            <ac:spMk id="9" creationId="{B9B88500-7E44-7E93-CC7B-22F05FF0BE0E}"/>
          </ac:spMkLst>
        </pc:spChg>
        <pc:picChg chg="add mod">
          <ac:chgData name="Kate Sample" userId="ad24f2c8-db21-4b10-9534-7a98911ec180" providerId="ADAL" clId="{EA0D8FB1-11F4-42B1-829A-5DB2EA951207}" dt="2025-05-07T12:57:37.362" v="800"/>
          <ac:picMkLst>
            <pc:docMk/>
            <pc:sldMk cId="2073292343" sldId="377"/>
            <ac:picMk id="12" creationId="{EE008104-B07E-DCC7-7D73-524EBEB13AA0}"/>
          </ac:picMkLst>
        </pc:picChg>
      </pc:sldChg>
      <pc:sldChg chg="modSp add mod modNotesTx">
        <pc:chgData name="Kate Sample" userId="ad24f2c8-db21-4b10-9534-7a98911ec180" providerId="ADAL" clId="{EA0D8FB1-11F4-42B1-829A-5DB2EA951207}" dt="2025-05-06T23:25:30.680" v="220" actId="20577"/>
        <pc:sldMkLst>
          <pc:docMk/>
          <pc:sldMk cId="3954323910" sldId="378"/>
        </pc:sldMkLst>
        <pc:spChg chg="mod">
          <ac:chgData name="Kate Sample" userId="ad24f2c8-db21-4b10-9534-7a98911ec180" providerId="ADAL" clId="{EA0D8FB1-11F4-42B1-829A-5DB2EA951207}" dt="2025-05-06T23:24:28.287" v="133" actId="20577"/>
          <ac:spMkLst>
            <pc:docMk/>
            <pc:sldMk cId="3954323910" sldId="378"/>
            <ac:spMk id="11" creationId="{021EC649-EF5D-CFA1-30A9-0EB629DCE29D}"/>
          </ac:spMkLst>
        </pc:spChg>
      </pc:sldChg>
      <pc:sldChg chg="modSp add mod modNotesTx">
        <pc:chgData name="Kate Sample" userId="ad24f2c8-db21-4b10-9534-7a98911ec180" providerId="ADAL" clId="{EA0D8FB1-11F4-42B1-829A-5DB2EA951207}" dt="2025-05-07T13:12:48.206" v="1569" actId="14100"/>
        <pc:sldMkLst>
          <pc:docMk/>
          <pc:sldMk cId="1052796009" sldId="397"/>
        </pc:sldMkLst>
        <pc:spChg chg="mod">
          <ac:chgData name="Kate Sample" userId="ad24f2c8-db21-4b10-9534-7a98911ec180" providerId="ADAL" clId="{EA0D8FB1-11F4-42B1-829A-5DB2EA951207}" dt="2025-05-07T13:12:48.206" v="1569" actId="14100"/>
          <ac:spMkLst>
            <pc:docMk/>
            <pc:sldMk cId="1052796009" sldId="397"/>
            <ac:spMk id="4" creationId="{949DC41F-7A85-D21F-B6E7-7659C6D21928}"/>
          </ac:spMkLst>
        </pc:spChg>
        <pc:spChg chg="mod">
          <ac:chgData name="Kate Sample" userId="ad24f2c8-db21-4b10-9534-7a98911ec180" providerId="ADAL" clId="{EA0D8FB1-11F4-42B1-829A-5DB2EA951207}" dt="2025-05-07T13:12:38.434" v="1566" actId="14100"/>
          <ac:spMkLst>
            <pc:docMk/>
            <pc:sldMk cId="1052796009" sldId="397"/>
            <ac:spMk id="11" creationId="{A0F94F6E-038E-ED51-C1B8-A13ED0447530}"/>
          </ac:spMkLst>
        </pc:spChg>
      </pc:sldChg>
      <pc:sldChg chg="add del">
        <pc:chgData name="Kate Sample" userId="ad24f2c8-db21-4b10-9534-7a98911ec180" providerId="ADAL" clId="{EA0D8FB1-11F4-42B1-829A-5DB2EA951207}" dt="2025-05-07T13:10:05.359" v="1304" actId="47"/>
        <pc:sldMkLst>
          <pc:docMk/>
          <pc:sldMk cId="3149080204" sldId="398"/>
        </pc:sldMkLst>
      </pc:sldChg>
      <pc:sldChg chg="delSp modSp add mod">
        <pc:chgData name="Kate Sample" userId="ad24f2c8-db21-4b10-9534-7a98911ec180" providerId="ADAL" clId="{EA0D8FB1-11F4-42B1-829A-5DB2EA951207}" dt="2025-05-07T12:57:35.660" v="799" actId="21"/>
        <pc:sldMkLst>
          <pc:docMk/>
          <pc:sldMk cId="514040385" sldId="399"/>
        </pc:sldMkLst>
        <pc:spChg chg="mod">
          <ac:chgData name="Kate Sample" userId="ad24f2c8-db21-4b10-9534-7a98911ec180" providerId="ADAL" clId="{EA0D8FB1-11F4-42B1-829A-5DB2EA951207}" dt="2025-05-07T12:57:16.780" v="795"/>
          <ac:spMkLst>
            <pc:docMk/>
            <pc:sldMk cId="514040385" sldId="399"/>
            <ac:spMk id="3" creationId="{F388323A-33FC-4140-6DF5-E586519F4E16}"/>
          </ac:spMkLst>
        </pc:spChg>
      </pc:sldChg>
      <pc:sldChg chg="delSp modSp add mod modNotesTx">
        <pc:chgData name="Kate Sample" userId="ad24f2c8-db21-4b10-9534-7a98911ec180" providerId="ADAL" clId="{EA0D8FB1-11F4-42B1-829A-5DB2EA951207}" dt="2025-05-07T13:11:42.713" v="1442" actId="20577"/>
        <pc:sldMkLst>
          <pc:docMk/>
          <pc:sldMk cId="2851751997" sldId="401"/>
        </pc:sldMkLst>
        <pc:spChg chg="mod">
          <ac:chgData name="Kate Sample" userId="ad24f2c8-db21-4b10-9534-7a98911ec180" providerId="ADAL" clId="{EA0D8FB1-11F4-42B1-829A-5DB2EA951207}" dt="2025-05-07T13:11:42.713" v="1442" actId="20577"/>
          <ac:spMkLst>
            <pc:docMk/>
            <pc:sldMk cId="2851751997" sldId="401"/>
            <ac:spMk id="6" creationId="{43795312-585E-D884-C068-0DE69489875F}"/>
          </ac:spMkLst>
        </pc:spChg>
        <pc:spChg chg="mod">
          <ac:chgData name="Kate Sample" userId="ad24f2c8-db21-4b10-9534-7a98911ec180" providerId="ADAL" clId="{EA0D8FB1-11F4-42B1-829A-5DB2EA951207}" dt="2025-05-07T13:08:38.092" v="1244" actId="14100"/>
          <ac:spMkLst>
            <pc:docMk/>
            <pc:sldMk cId="2851751997" sldId="401"/>
            <ac:spMk id="13" creationId="{EA308289-FA0B-DAE7-6AA3-B18FA15A2E5C}"/>
          </ac:spMkLst>
        </pc:spChg>
      </pc:sldChg>
      <pc:sldChg chg="modSp add mod ord modNotesTx">
        <pc:chgData name="Kate Sample" userId="ad24f2c8-db21-4b10-9534-7a98911ec180" providerId="ADAL" clId="{EA0D8FB1-11F4-42B1-829A-5DB2EA951207}" dt="2025-05-07T13:06:39.651" v="1079" actId="20577"/>
        <pc:sldMkLst>
          <pc:docMk/>
          <pc:sldMk cId="4149238266" sldId="402"/>
        </pc:sldMkLst>
        <pc:spChg chg="mod">
          <ac:chgData name="Kate Sample" userId="ad24f2c8-db21-4b10-9534-7a98911ec180" providerId="ADAL" clId="{EA0D8FB1-11F4-42B1-829A-5DB2EA951207}" dt="2025-05-07T13:06:39.651" v="1079" actId="20577"/>
          <ac:spMkLst>
            <pc:docMk/>
            <pc:sldMk cId="4149238266" sldId="402"/>
            <ac:spMk id="5" creationId="{0C70DC42-AB9B-4DEA-B906-BBCBE2FD5A56}"/>
          </ac:spMkLst>
        </pc:spChg>
        <pc:spChg chg="mod">
          <ac:chgData name="Kate Sample" userId="ad24f2c8-db21-4b10-9534-7a98911ec180" providerId="ADAL" clId="{EA0D8FB1-11F4-42B1-829A-5DB2EA951207}" dt="2025-05-07T13:03:36.012" v="931" actId="20577"/>
          <ac:spMkLst>
            <pc:docMk/>
            <pc:sldMk cId="4149238266" sldId="402"/>
            <ac:spMk id="13" creationId="{2C5C8EC3-A41E-AD98-686C-90D919060BE5}"/>
          </ac:spMkLst>
        </pc:spChg>
      </pc:sldChg>
      <pc:sldChg chg="add del">
        <pc:chgData name="Kate Sample" userId="ad24f2c8-db21-4b10-9534-7a98911ec180" providerId="ADAL" clId="{EA0D8FB1-11F4-42B1-829A-5DB2EA951207}" dt="2025-05-07T13:09:43.857" v="1257" actId="47"/>
        <pc:sldMkLst>
          <pc:docMk/>
          <pc:sldMk cId="3890544019" sldId="403"/>
        </pc:sldMkLst>
      </pc:sldChg>
      <pc:sldChg chg="modSp add mod ord">
        <pc:chgData name="Kate Sample" userId="ad24f2c8-db21-4b10-9534-7a98911ec180" providerId="ADAL" clId="{EA0D8FB1-11F4-42B1-829A-5DB2EA951207}" dt="2025-05-07T13:10:16.556" v="1306"/>
        <pc:sldMkLst>
          <pc:docMk/>
          <pc:sldMk cId="1167406413" sldId="404"/>
        </pc:sldMkLst>
        <pc:spChg chg="mod">
          <ac:chgData name="Kate Sample" userId="ad24f2c8-db21-4b10-9534-7a98911ec180" providerId="ADAL" clId="{EA0D8FB1-11F4-42B1-829A-5DB2EA951207}" dt="2025-05-07T13:10:01.283" v="1303" actId="20577"/>
          <ac:spMkLst>
            <pc:docMk/>
            <pc:sldMk cId="1167406413" sldId="404"/>
            <ac:spMk id="3" creationId="{1A401087-BFB9-B976-81F9-E3225657F798}"/>
          </ac:spMkLst>
        </pc:spChg>
      </pc:sldChg>
      <pc:sldChg chg="add del">
        <pc:chgData name="Kate Sample" userId="ad24f2c8-db21-4b10-9534-7a98911ec180" providerId="ADAL" clId="{EA0D8FB1-11F4-42B1-829A-5DB2EA951207}" dt="2025-05-07T13:09:36.940" v="1256" actId="47"/>
        <pc:sldMkLst>
          <pc:docMk/>
          <pc:sldMk cId="2568665595" sldId="405"/>
        </pc:sldMkLst>
      </pc:sldChg>
      <pc:sldChg chg="add del ord">
        <pc:chgData name="Kate Sample" userId="ad24f2c8-db21-4b10-9534-7a98911ec180" providerId="ADAL" clId="{EA0D8FB1-11F4-42B1-829A-5DB2EA951207}" dt="2025-05-07T12:59:13.262" v="814"/>
        <pc:sldMkLst>
          <pc:docMk/>
          <pc:sldMk cId="655225806" sldId="406"/>
        </pc:sldMkLst>
      </pc:sldChg>
      <pc:sldChg chg="add ord">
        <pc:chgData name="Kate Sample" userId="ad24f2c8-db21-4b10-9534-7a98911ec180" providerId="ADAL" clId="{EA0D8FB1-11F4-42B1-829A-5DB2EA951207}" dt="2025-05-07T12:59:13.262" v="814"/>
        <pc:sldMkLst>
          <pc:docMk/>
          <pc:sldMk cId="1238411084" sldId="407"/>
        </pc:sldMkLst>
      </pc:sldChg>
      <pc:sldChg chg="addSp delSp add mod ord">
        <pc:chgData name="Kate Sample" userId="ad24f2c8-db21-4b10-9534-7a98911ec180" providerId="ADAL" clId="{EA0D8FB1-11F4-42B1-829A-5DB2EA951207}" dt="2025-05-07T12:59:48.740" v="816" actId="478"/>
        <pc:sldMkLst>
          <pc:docMk/>
          <pc:sldMk cId="237343193" sldId="408"/>
        </pc:sldMkLst>
      </pc:sldChg>
      <pc:sldChg chg="add ord">
        <pc:chgData name="Kate Sample" userId="ad24f2c8-db21-4b10-9534-7a98911ec180" providerId="ADAL" clId="{EA0D8FB1-11F4-42B1-829A-5DB2EA951207}" dt="2025-05-07T12:59:13.262" v="814"/>
        <pc:sldMkLst>
          <pc:docMk/>
          <pc:sldMk cId="2411591793" sldId="409"/>
        </pc:sldMkLst>
      </pc:sldChg>
      <pc:sldChg chg="add ord">
        <pc:chgData name="Kate Sample" userId="ad24f2c8-db21-4b10-9534-7a98911ec180" providerId="ADAL" clId="{EA0D8FB1-11F4-42B1-829A-5DB2EA951207}" dt="2025-05-07T12:59:13.262" v="814"/>
        <pc:sldMkLst>
          <pc:docMk/>
          <pc:sldMk cId="3700951429" sldId="410"/>
        </pc:sldMkLst>
      </pc:sldChg>
      <pc:sldChg chg="add ord">
        <pc:chgData name="Kate Sample" userId="ad24f2c8-db21-4b10-9534-7a98911ec180" providerId="ADAL" clId="{EA0D8FB1-11F4-42B1-829A-5DB2EA951207}" dt="2025-05-07T12:59:13.262" v="814"/>
        <pc:sldMkLst>
          <pc:docMk/>
          <pc:sldMk cId="1916263990" sldId="411"/>
        </pc:sldMkLst>
      </pc:sldChg>
      <pc:sldChg chg="delSp modSp add mod">
        <pc:chgData name="Kate Sample" userId="ad24f2c8-db21-4b10-9534-7a98911ec180" providerId="ADAL" clId="{EA0D8FB1-11F4-42B1-829A-5DB2EA951207}" dt="2025-05-06T23:34:22.975" v="693" actId="1076"/>
        <pc:sldMkLst>
          <pc:docMk/>
          <pc:sldMk cId="2288274515" sldId="412"/>
        </pc:sldMkLst>
        <pc:spChg chg="mod">
          <ac:chgData name="Kate Sample" userId="ad24f2c8-db21-4b10-9534-7a98911ec180" providerId="ADAL" clId="{EA0D8FB1-11F4-42B1-829A-5DB2EA951207}" dt="2025-05-06T23:34:20.237" v="692" actId="20577"/>
          <ac:spMkLst>
            <pc:docMk/>
            <pc:sldMk cId="2288274515" sldId="412"/>
            <ac:spMk id="5" creationId="{549DA8CE-0DA0-E57E-7D28-FCE71EBF07CD}"/>
          </ac:spMkLst>
        </pc:spChg>
        <pc:spChg chg="mod">
          <ac:chgData name="Kate Sample" userId="ad24f2c8-db21-4b10-9534-7a98911ec180" providerId="ADAL" clId="{EA0D8FB1-11F4-42B1-829A-5DB2EA951207}" dt="2025-05-06T23:33:15.738" v="626" actId="1076"/>
          <ac:spMkLst>
            <pc:docMk/>
            <pc:sldMk cId="2288274515" sldId="412"/>
            <ac:spMk id="13" creationId="{0A9AA06F-49EB-EFE6-76C3-9D3D4AFF08D5}"/>
          </ac:spMkLst>
        </pc:spChg>
      </pc:sldChg>
      <pc:sldChg chg="modSp add mod ord">
        <pc:chgData name="Kate Sample" userId="ad24f2c8-db21-4b10-9534-7a98911ec180" providerId="ADAL" clId="{EA0D8FB1-11F4-42B1-829A-5DB2EA951207}" dt="2025-05-07T13:03:01.628" v="916" actId="20577"/>
        <pc:sldMkLst>
          <pc:docMk/>
          <pc:sldMk cId="2127855039" sldId="413"/>
        </pc:sldMkLst>
        <pc:spChg chg="mod">
          <ac:chgData name="Kate Sample" userId="ad24f2c8-db21-4b10-9534-7a98911ec180" providerId="ADAL" clId="{EA0D8FB1-11F4-42B1-829A-5DB2EA951207}" dt="2025-05-07T13:02:47.740" v="873" actId="20577"/>
          <ac:spMkLst>
            <pc:docMk/>
            <pc:sldMk cId="2127855039" sldId="413"/>
            <ac:spMk id="3" creationId="{F462A0A6-4393-7ED7-6A68-4A3CD1F784D8}"/>
          </ac:spMkLst>
        </pc:spChg>
        <pc:spChg chg="mod">
          <ac:chgData name="Kate Sample" userId="ad24f2c8-db21-4b10-9534-7a98911ec180" providerId="ADAL" clId="{EA0D8FB1-11F4-42B1-829A-5DB2EA951207}" dt="2025-05-07T13:03:01.628" v="916" actId="20577"/>
          <ac:spMkLst>
            <pc:docMk/>
            <pc:sldMk cId="2127855039" sldId="413"/>
            <ac:spMk id="9" creationId="{F7FEC004-B84C-F2C0-0919-412E5DD2F5A3}"/>
          </ac:spMkLst>
        </pc:spChg>
      </pc:sldChg>
      <pc:sldChg chg="delSp modSp add mod modNotesTx">
        <pc:chgData name="Kate Sample" userId="ad24f2c8-db21-4b10-9534-7a98911ec180" providerId="ADAL" clId="{EA0D8FB1-11F4-42B1-829A-5DB2EA951207}" dt="2025-05-07T13:07:25.476" v="1089" actId="1076"/>
        <pc:sldMkLst>
          <pc:docMk/>
          <pc:sldMk cId="2235340015" sldId="414"/>
        </pc:sldMkLst>
        <pc:spChg chg="mod">
          <ac:chgData name="Kate Sample" userId="ad24f2c8-db21-4b10-9534-7a98911ec180" providerId="ADAL" clId="{EA0D8FB1-11F4-42B1-829A-5DB2EA951207}" dt="2025-05-07T13:07:22.881" v="1088" actId="1076"/>
          <ac:spMkLst>
            <pc:docMk/>
            <pc:sldMk cId="2235340015" sldId="414"/>
            <ac:spMk id="13" creationId="{1CAB08C5-E61A-1AD2-AB51-00CF544C8168}"/>
          </ac:spMkLst>
        </pc:spChg>
      </pc:sldChg>
      <pc:sldChg chg="modSp mod">
        <pc:chgData name="Kate Sample" userId="ad24f2c8-db21-4b10-9534-7a98911ec180" providerId="ADAL" clId="{EA0D8FB1-11F4-42B1-829A-5DB2EA951207}" dt="2025-05-27T02:43:44.388" v="1752" actId="207"/>
        <pc:sldMkLst>
          <pc:docMk/>
          <pc:sldMk cId="2860850057" sldId="415"/>
        </pc:sldMkLst>
        <pc:spChg chg="mod">
          <ac:chgData name="Kate Sample" userId="ad24f2c8-db21-4b10-9534-7a98911ec180" providerId="ADAL" clId="{EA0D8FB1-11F4-42B1-829A-5DB2EA951207}" dt="2025-05-27T02:43:44.388" v="1752" actId="207"/>
          <ac:spMkLst>
            <pc:docMk/>
            <pc:sldMk cId="2860850057" sldId="415"/>
            <ac:spMk id="5" creationId="{1546983D-FE74-7D18-5A9F-780B1C0F074B}"/>
          </ac:spMkLst>
        </pc:spChg>
      </pc:sldChg>
      <pc:sldChg chg="modSp mod">
        <pc:chgData name="Kate Sample" userId="ad24f2c8-db21-4b10-9534-7a98911ec180" providerId="ADAL" clId="{EA0D8FB1-11F4-42B1-829A-5DB2EA951207}" dt="2025-05-27T02:43:17.925" v="1748" actId="108"/>
        <pc:sldMkLst>
          <pc:docMk/>
          <pc:sldMk cId="2238548650" sldId="417"/>
        </pc:sldMkLst>
        <pc:spChg chg="mod">
          <ac:chgData name="Kate Sample" userId="ad24f2c8-db21-4b10-9534-7a98911ec180" providerId="ADAL" clId="{EA0D8FB1-11F4-42B1-829A-5DB2EA951207}" dt="2025-05-27T02:43:17.925" v="1748" actId="108"/>
          <ac:spMkLst>
            <pc:docMk/>
            <pc:sldMk cId="2238548650" sldId="417"/>
            <ac:spMk id="5" creationId="{0E7F5F29-6119-2914-B0B1-FCF9FBA32E8F}"/>
          </ac:spMkLst>
        </pc:spChg>
      </pc:sldChg>
      <pc:sldChg chg="modSp mod">
        <pc:chgData name="Kate Sample" userId="ad24f2c8-db21-4b10-9534-7a98911ec180" providerId="ADAL" clId="{EA0D8FB1-11F4-42B1-829A-5DB2EA951207}" dt="2025-05-27T02:43:11.315" v="1747" actId="404"/>
        <pc:sldMkLst>
          <pc:docMk/>
          <pc:sldMk cId="3043088895" sldId="418"/>
        </pc:sldMkLst>
        <pc:spChg chg="mod">
          <ac:chgData name="Kate Sample" userId="ad24f2c8-db21-4b10-9534-7a98911ec180" providerId="ADAL" clId="{EA0D8FB1-11F4-42B1-829A-5DB2EA951207}" dt="2025-05-27T02:43:11.315" v="1747" actId="404"/>
          <ac:spMkLst>
            <pc:docMk/>
            <pc:sldMk cId="3043088895" sldId="418"/>
            <ac:spMk id="5" creationId="{1D00E396-CF10-E38E-AC25-6F4B64AC6CF5}"/>
          </ac:spMkLst>
        </pc:spChg>
      </pc:sldChg>
      <pc:sldChg chg="modSp mod">
        <pc:chgData name="Kate Sample" userId="ad24f2c8-db21-4b10-9534-7a98911ec180" providerId="ADAL" clId="{EA0D8FB1-11F4-42B1-829A-5DB2EA951207}" dt="2025-05-27T02:43:23.558" v="1749" actId="108"/>
        <pc:sldMkLst>
          <pc:docMk/>
          <pc:sldMk cId="1273700483" sldId="419"/>
        </pc:sldMkLst>
        <pc:spChg chg="mod">
          <ac:chgData name="Kate Sample" userId="ad24f2c8-db21-4b10-9534-7a98911ec180" providerId="ADAL" clId="{EA0D8FB1-11F4-42B1-829A-5DB2EA951207}" dt="2025-05-27T02:43:23.558" v="1749" actId="108"/>
          <ac:spMkLst>
            <pc:docMk/>
            <pc:sldMk cId="1273700483" sldId="419"/>
            <ac:spMk id="5" creationId="{7DB67ED7-BF87-F434-DF01-EB813FB6CF6E}"/>
          </ac:spMkLst>
        </pc:spChg>
      </pc:sldChg>
      <pc:sldChg chg="modSp mod">
        <pc:chgData name="Kate Sample" userId="ad24f2c8-db21-4b10-9534-7a98911ec180" providerId="ADAL" clId="{EA0D8FB1-11F4-42B1-829A-5DB2EA951207}" dt="2025-05-27T02:43:34.486" v="1750" actId="207"/>
        <pc:sldMkLst>
          <pc:docMk/>
          <pc:sldMk cId="3397227968" sldId="420"/>
        </pc:sldMkLst>
        <pc:spChg chg="mod">
          <ac:chgData name="Kate Sample" userId="ad24f2c8-db21-4b10-9534-7a98911ec180" providerId="ADAL" clId="{EA0D8FB1-11F4-42B1-829A-5DB2EA951207}" dt="2025-05-27T02:43:34.486" v="1750" actId="207"/>
          <ac:spMkLst>
            <pc:docMk/>
            <pc:sldMk cId="3397227968" sldId="420"/>
            <ac:spMk id="5" creationId="{BB6D5CCF-A28B-1A9F-1B17-79EEE78B593A}"/>
          </ac:spMkLst>
        </pc:spChg>
      </pc:sldChg>
      <pc:sldChg chg="modSp mod">
        <pc:chgData name="Kate Sample" userId="ad24f2c8-db21-4b10-9534-7a98911ec180" providerId="ADAL" clId="{EA0D8FB1-11F4-42B1-829A-5DB2EA951207}" dt="2025-05-27T02:43:39.810" v="1751" actId="207"/>
        <pc:sldMkLst>
          <pc:docMk/>
          <pc:sldMk cId="2719853378" sldId="421"/>
        </pc:sldMkLst>
        <pc:spChg chg="mod">
          <ac:chgData name="Kate Sample" userId="ad24f2c8-db21-4b10-9534-7a98911ec180" providerId="ADAL" clId="{EA0D8FB1-11F4-42B1-829A-5DB2EA951207}" dt="2025-05-27T02:43:39.810" v="1751" actId="207"/>
          <ac:spMkLst>
            <pc:docMk/>
            <pc:sldMk cId="2719853378" sldId="421"/>
            <ac:spMk id="5" creationId="{CF2ADDD0-0020-BD12-3E04-93319C1C0130}"/>
          </ac:spMkLst>
        </pc:spChg>
      </pc:sldChg>
      <pc:sldMasterChg chg="del delSldLayout">
        <pc:chgData name="Kate Sample" userId="ad24f2c8-db21-4b10-9534-7a98911ec180" providerId="ADAL" clId="{EA0D8FB1-11F4-42B1-829A-5DB2EA951207}" dt="2025-05-07T13:13:24.326" v="1570" actId="47"/>
        <pc:sldMasterMkLst>
          <pc:docMk/>
          <pc:sldMasterMk cId="2561236824" sldId="2147483727"/>
        </pc:sldMasterMkLst>
        <pc:sldLayoutChg chg="del">
          <pc:chgData name="Kate Sample" userId="ad24f2c8-db21-4b10-9534-7a98911ec180" providerId="ADAL" clId="{EA0D8FB1-11F4-42B1-829A-5DB2EA951207}" dt="2025-05-07T13:13:24.326" v="1570" actId="47"/>
          <pc:sldLayoutMkLst>
            <pc:docMk/>
            <pc:sldMasterMk cId="2561236824" sldId="2147483727"/>
            <pc:sldLayoutMk cId="2198463786" sldId="2147483728"/>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2696320398" sldId="2147483729"/>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933006200" sldId="2147483730"/>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1009819769" sldId="2147483731"/>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3505836234" sldId="2147483732"/>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2688054037" sldId="2147483733"/>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2772328908" sldId="2147483734"/>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3715232781" sldId="2147483735"/>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2877660964" sldId="2147483736"/>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957151923" sldId="2147483737"/>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3942204135" sldId="2147483738"/>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3767143569" sldId="2147483739"/>
          </pc:sldLayoutMkLst>
        </pc:sldLayoutChg>
        <pc:sldLayoutChg chg="del">
          <pc:chgData name="Kate Sample" userId="ad24f2c8-db21-4b10-9534-7a98911ec180" providerId="ADAL" clId="{EA0D8FB1-11F4-42B1-829A-5DB2EA951207}" dt="2025-05-07T13:13:24.326" v="1570" actId="47"/>
          <pc:sldLayoutMkLst>
            <pc:docMk/>
            <pc:sldMasterMk cId="2561236824" sldId="2147483727"/>
            <pc:sldLayoutMk cId="3111855699" sldId="2147483740"/>
          </pc:sldLayoutMkLst>
        </pc:sldLayoutChg>
      </pc:sldMaster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amily.gonoodle.com/activities/clean-up"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youtu.be/ZJFk87ZsHn0" TargetMode="External"/><Relationship Id="rId4" Type="http://schemas.openxmlformats.org/officeDocument/2006/relationships/hyperlink" Target="https://www.youtubekids.com/watch?v=ZJFk87ZsHn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E0EC-9064-DABA-14D5-E657E63CF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3700A-4F10-99AF-CFBD-572F1E1110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53091E-1206-A8DB-AFD3-7436B7DE120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D17B79F0-D5F5-566F-48CE-33EECC187F5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28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6DF12-C20F-A1C5-A1B4-956CDEB75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23D5E-66C9-2D2D-8898-4F1A25F7653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CD3570E-4595-2580-1BF8-D57638CA437C}"/>
              </a:ext>
            </a:extLst>
          </p:cNvPr>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dirty="0">
                <a:ea typeface="Calibri" panose="020F0502020204030204"/>
                <a:cs typeface="Calibri" panose="020F0502020204030204"/>
              </a:rPr>
              <a:t>Look at the jobs on pages 5, 28, and 29 to see what tools and technology are used in archaeology. </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8E037DFE-E00C-E9C7-BE9B-7808A41BC9AA}"/>
              </a:ext>
            </a:extLst>
          </p:cNvPr>
          <p:cNvSpPr>
            <a:spLocks noGrp="1"/>
          </p:cNvSpPr>
          <p:nvPr>
            <p:ph type="sldNum" sz="quarter" idx="5"/>
          </p:nvPr>
        </p:nvSpPr>
        <p:spPr/>
        <p:txBody>
          <a:bodyPr/>
          <a:lstStyle/>
          <a:p>
            <a:fld id="{447B8CF6-C2C2-924C-96EF-0C0C9E05FEB2}" type="slidenum">
              <a:rPr lang="en-US" smtClean="0"/>
              <a:t>10</a:t>
            </a:fld>
            <a:endParaRPr lang="en-US" dirty="0"/>
          </a:p>
        </p:txBody>
      </p:sp>
    </p:spTree>
    <p:extLst>
      <p:ext uri="{BB962C8B-B14F-4D97-AF65-F5344CB8AC3E}">
        <p14:creationId xmlns:p14="http://schemas.microsoft.com/office/powerpoint/2010/main" val="8271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11A39-5598-F6C3-074B-AA4DCC2F7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B92D8-4495-826D-49C2-2393F1C654B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066B3F7-6B19-EA23-A39D-B69F0DAC076B}"/>
              </a:ext>
            </a:extLst>
          </p:cNvPr>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dirty="0">
                <a:ea typeface="Calibri" panose="020F0502020204030204"/>
                <a:cs typeface="Calibri" panose="020F0502020204030204"/>
              </a:rPr>
              <a:t>Look at the jobs on pages 5, 28, and 29 to see what tools and technology are used in archaeology. </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DA537DA3-2D14-6DCD-EAC2-72CBC79B4985}"/>
              </a:ext>
            </a:extLst>
          </p:cNvPr>
          <p:cNvSpPr>
            <a:spLocks noGrp="1"/>
          </p:cNvSpPr>
          <p:nvPr>
            <p:ph type="sldNum" sz="quarter" idx="5"/>
          </p:nvPr>
        </p:nvSpPr>
        <p:spPr/>
        <p:txBody>
          <a:bodyPr/>
          <a:lstStyle/>
          <a:p>
            <a:fld id="{447B8CF6-C2C2-924C-96EF-0C0C9E05FEB2}" type="slidenum">
              <a:rPr lang="en-US" smtClean="0"/>
              <a:t>11</a:t>
            </a:fld>
            <a:endParaRPr lang="en-US" dirty="0"/>
          </a:p>
        </p:txBody>
      </p:sp>
    </p:spTree>
    <p:extLst>
      <p:ext uri="{BB962C8B-B14F-4D97-AF65-F5344CB8AC3E}">
        <p14:creationId xmlns:p14="http://schemas.microsoft.com/office/powerpoint/2010/main" val="1748166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59537-4059-815D-C798-EF1C8A5B5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4AD46-A9E3-88C3-5966-A0DE69BE87A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0AC36F5-8659-8432-06AE-8CB983274F1B}"/>
              </a:ext>
            </a:extLst>
          </p:cNvPr>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dirty="0">
                <a:ea typeface="Calibri" panose="020F0502020204030204"/>
                <a:cs typeface="Calibri" panose="020F0502020204030204"/>
              </a:rPr>
              <a:t>Look at the jobs on pages 5, 28, and 29 to see what tools and technology are used in archaeology. </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18E6C7B2-378B-013E-2A2D-10C761F095F4}"/>
              </a:ext>
            </a:extLst>
          </p:cNvPr>
          <p:cNvSpPr>
            <a:spLocks noGrp="1"/>
          </p:cNvSpPr>
          <p:nvPr>
            <p:ph type="sldNum" sz="quarter" idx="5"/>
          </p:nvPr>
        </p:nvSpPr>
        <p:spPr/>
        <p:txBody>
          <a:bodyPr/>
          <a:lstStyle/>
          <a:p>
            <a:fld id="{447B8CF6-C2C2-924C-96EF-0C0C9E05FEB2}" type="slidenum">
              <a:rPr lang="en-US" smtClean="0"/>
              <a:t>12</a:t>
            </a:fld>
            <a:endParaRPr lang="en-US" dirty="0"/>
          </a:p>
        </p:txBody>
      </p:sp>
    </p:spTree>
    <p:extLst>
      <p:ext uri="{BB962C8B-B14F-4D97-AF65-F5344CB8AC3E}">
        <p14:creationId xmlns:p14="http://schemas.microsoft.com/office/powerpoint/2010/main" val="92123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1D4DA-B90A-C799-DDB2-394D9B7F6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BFB1F-9985-8403-07E3-1F27BB0E30C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F670C56-D0EC-B1B7-9D2B-1BA04FA12E31}"/>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43C25B5-4AAF-E3F3-7D37-E84CB7595A3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86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25C37-EE8D-5189-0CE1-66B377B06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9B732-3D37-CD65-D46E-B21C561F864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057FE79-E185-EB99-F6E7-88558DA08A3F}"/>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Explore the archaeology jobs on pages 5, 28, and 29.</a:t>
            </a:r>
          </a:p>
          <a:p>
            <a:pPr marL="171450" indent="-171450">
              <a:buFont typeface="Calibri"/>
              <a:buChar char="-"/>
            </a:pPr>
            <a:r>
              <a:rPr lang="en-US" dirty="0"/>
              <a:t> Pick a job that interests you. What kind of training does it require? What kind of tools are used? </a:t>
            </a:r>
          </a:p>
          <a:p>
            <a:pPr marL="171450" indent="-171450">
              <a:buFont typeface="Calibri"/>
              <a:buChar char="-"/>
            </a:pPr>
            <a:r>
              <a:rPr lang="en-US" dirty="0"/>
              <a:t> Write or draw your ideas below.</a:t>
            </a:r>
          </a:p>
          <a:p>
            <a:pPr marL="171450" indent="-171450">
              <a:buFont typeface="Calibri"/>
              <a:buChar char="-"/>
            </a:pPr>
            <a:r>
              <a:rPr lang="en-US" dirty="0"/>
              <a:t> Use the pieces in the Explore Set to build an example of the job you selected.</a:t>
            </a:r>
          </a:p>
          <a:p>
            <a:pPr marL="171450" indent="-171450">
              <a:buFont typeface="Calibri"/>
              <a:buChar char="-"/>
            </a:pPr>
            <a:r>
              <a:rPr lang="en-US" dirty="0"/>
              <a:t> Share your ideas with your team.</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 team should pick one job to focus on before looking at others. </a:t>
            </a:r>
          </a:p>
          <a:p>
            <a:pPr marL="342900" indent="-342900">
              <a:buFont typeface="Calibri"/>
              <a:buChar char="-"/>
            </a:pPr>
            <a:r>
              <a:rPr lang="en-US" dirty="0"/>
              <a:t>Use the Multimedia Resources to find example photos, websites, and other activities related to the sessions. </a:t>
            </a:r>
          </a:p>
          <a:p>
            <a:pPr marL="342900" indent="-342900">
              <a:buFont typeface="Calibri"/>
              <a:buChar char="-"/>
            </a:pPr>
            <a:r>
              <a:rPr lang="en-US" dirty="0"/>
              <a:t>Use the prototyping pieces and other parts of the Explore Set to have the team build examples of different jobs.</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36802F4-1C80-4928-ABDA-342F92383FC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706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9C17D-9CBB-E192-63EF-0F6BDE934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93FB2-2EFE-8B45-9BFD-7E724984509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D72158C-2F04-15F4-08D0-B2E90F65F3A7}"/>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Explore the archaeology jobs on pages 5, 28, and 29.</a:t>
            </a:r>
          </a:p>
          <a:p>
            <a:pPr marL="171450" indent="-171450">
              <a:buFont typeface="Calibri"/>
              <a:buChar char="-"/>
            </a:pPr>
            <a:r>
              <a:rPr lang="en-US" dirty="0"/>
              <a:t> Pick a job that interests you. What kind of training does it require? What kind of tools are used? </a:t>
            </a:r>
          </a:p>
          <a:p>
            <a:pPr marL="171450" indent="-171450">
              <a:buFont typeface="Calibri"/>
              <a:buChar char="-"/>
            </a:pPr>
            <a:r>
              <a:rPr lang="en-US" dirty="0"/>
              <a:t> Write or draw your ideas below.</a:t>
            </a:r>
          </a:p>
          <a:p>
            <a:pPr marL="171450" indent="-171450">
              <a:buFont typeface="Calibri"/>
              <a:buChar char="-"/>
            </a:pPr>
            <a:r>
              <a:rPr lang="en-US" dirty="0"/>
              <a:t> Use the pieces in the Explore Set to build an example of the job you selected.</a:t>
            </a:r>
          </a:p>
          <a:p>
            <a:pPr marL="171450" indent="-171450">
              <a:buFont typeface="Calibri"/>
              <a:buChar char="-"/>
            </a:pPr>
            <a:r>
              <a:rPr lang="en-US" dirty="0"/>
              <a:t> Share your ideas with your team.</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 team should pick one job to focus on before looking at others. </a:t>
            </a:r>
          </a:p>
          <a:p>
            <a:pPr marL="342900" indent="-342900">
              <a:buFont typeface="Calibri"/>
              <a:buChar char="-"/>
            </a:pPr>
            <a:r>
              <a:rPr lang="en-US" dirty="0"/>
              <a:t>Use the Multimedia Resources to find example photos, websites, and other activities related to the sessions. </a:t>
            </a:r>
          </a:p>
          <a:p>
            <a:pPr marL="342900" indent="-342900">
              <a:buFont typeface="Calibri"/>
              <a:buChar char="-"/>
            </a:pPr>
            <a:r>
              <a:rPr lang="en-US" dirty="0"/>
              <a:t>Use the prototyping pieces and other parts of the Explore Set to have the team build examples of different jobs.</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BBA85E38-7709-A3CF-21EB-2D2351DC9FB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82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C326-33EF-2561-4C3F-608BB84E0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9AE05-B540-2EE8-694D-5C089E574E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2F6FC95-09E9-568A-7D10-266D8FE3F80C}"/>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2BC543B-32B3-FC48-F554-635B030682C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60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2F08C-6463-AEFF-16A3-9D0927D5A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21C1EA-2948-772E-AEAE-FCF2236D94C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7B1F8A5-4E07-F9B5-143F-96E2FE20B47E}"/>
              </a:ext>
            </a:extLst>
          </p:cNvPr>
          <p:cNvSpPr>
            <a:spLocks noGrp="1"/>
          </p:cNvSpPr>
          <p:nvPr>
            <p:ph type="body" idx="1"/>
          </p:nvPr>
        </p:nvSpPr>
        <p:spPr/>
        <p:txBody>
          <a:bodyPr/>
          <a:lstStyle/>
          <a:p>
            <a:r>
              <a:rPr lang="en-US" dirty="0"/>
              <a:t>Activity 2 Tasks </a:t>
            </a:r>
          </a:p>
          <a:p>
            <a:pPr marL="171450" indent="-171450">
              <a:buFont typeface="Calibri"/>
              <a:buChar char="-"/>
            </a:pPr>
            <a:r>
              <a:rPr lang="en-US" dirty="0"/>
              <a:t>Locate excavation site model from Session 2 or use Bags 2-5 and Book 2 to build it.</a:t>
            </a:r>
          </a:p>
          <a:p>
            <a:pPr marL="171450" indent="-171450">
              <a:buFont typeface="Calibri"/>
              <a:buChar char="-"/>
            </a:pPr>
            <a:r>
              <a:rPr lang="en-US" dirty="0"/>
              <a:t> Use the building instructions in Book 2 to attach the hub and motor to the excavation site model.</a:t>
            </a:r>
          </a:p>
          <a:p>
            <a:pPr marL="171450" indent="-171450">
              <a:buFont typeface="Calibri"/>
              <a:buChar char="-"/>
            </a:pPr>
            <a:r>
              <a:rPr lang="en-US" dirty="0"/>
              <a:t> Open the SPIKE App. Try the program provided in Book 2 to activate the millstone inside the excavation site model</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 team can rebuild the excavation site model if it was taken apart or modified in a previous session. </a:t>
            </a:r>
          </a:p>
          <a:p>
            <a:pPr marL="342900" indent="-342900">
              <a:buFont typeface="Calibri"/>
              <a:buChar char="-"/>
            </a:pPr>
            <a:r>
              <a:rPr lang="en-US" dirty="0"/>
              <a:t>Use Book 2 to attach the motor and hub to the excavation site model. </a:t>
            </a:r>
          </a:p>
          <a:p>
            <a:pPr marL="342900" indent="-342900">
              <a:buFont typeface="Calibri"/>
              <a:buChar char="-"/>
            </a:pPr>
            <a:r>
              <a:rPr lang="en-US" dirty="0"/>
              <a:t>Use the SPIKE Essential set in Activity 2 and return the pieces to storage at the end of the session.</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32362B8C-857D-CF9B-2B69-A82E4A9780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95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105B-362B-49EB-CB45-3743E8014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67666-7C96-DF0B-D582-B973D9EA3BC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04292C6-6C2B-2087-91FE-B4F28A5CD887}"/>
              </a:ext>
            </a:extLst>
          </p:cNvPr>
          <p:cNvSpPr>
            <a:spLocks noGrp="1"/>
          </p:cNvSpPr>
          <p:nvPr>
            <p:ph type="body" idx="1"/>
          </p:nvPr>
        </p:nvSpPr>
        <p:spPr/>
        <p:txBody>
          <a:bodyPr/>
          <a:lstStyle/>
          <a:p>
            <a:r>
              <a:rPr lang="en-US" dirty="0"/>
              <a:t>Activity 2 Tasks </a:t>
            </a:r>
          </a:p>
          <a:p>
            <a:pPr marL="171450" indent="-171450">
              <a:buFont typeface="Calibri"/>
              <a:buChar char="-"/>
            </a:pPr>
            <a:r>
              <a:rPr lang="en-US" dirty="0"/>
              <a:t>Locate excavation site model from Session 2 or use Bags 2-5 and Book 2 to build it.</a:t>
            </a:r>
          </a:p>
          <a:p>
            <a:pPr marL="171450" indent="-171450">
              <a:buFont typeface="Calibri"/>
              <a:buChar char="-"/>
            </a:pPr>
            <a:r>
              <a:rPr lang="en-US" dirty="0"/>
              <a:t> Use the building instructions in Book 2 to attach the hub and motor to the excavation site model.</a:t>
            </a:r>
          </a:p>
          <a:p>
            <a:pPr marL="171450" indent="-171450">
              <a:buFont typeface="Calibri"/>
              <a:buChar char="-"/>
            </a:pPr>
            <a:r>
              <a:rPr lang="en-US" dirty="0"/>
              <a:t> Open the SPIKE App. Try the program provided in Book 2 to activate the millstone inside the excavation site model</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 team can rebuild the excavation site model if it was taken apart or modified in a previous session. </a:t>
            </a:r>
          </a:p>
          <a:p>
            <a:pPr marL="342900" indent="-342900">
              <a:buFont typeface="Calibri"/>
              <a:buChar char="-"/>
            </a:pPr>
            <a:r>
              <a:rPr lang="en-US" dirty="0"/>
              <a:t>Use Book 2 to attach the motor and hub to the excavation site model. </a:t>
            </a:r>
          </a:p>
          <a:p>
            <a:pPr marL="342900" indent="-342900">
              <a:buFont typeface="Calibri"/>
              <a:buChar char="-"/>
            </a:pPr>
            <a:r>
              <a:rPr lang="en-US" dirty="0"/>
              <a:t>Use the SPIKE Essential set in Activity 2 and return the pieces to storage at the end of the session.</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778DE86-67E0-9C8E-29A8-E3557019E4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298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8EFEC-823A-E738-6E8A-45CA6B5D1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E6CA9-ACCB-A38E-3018-22FB87F605A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96FC467-C7F2-3521-FD50-CDFC577A9B82}"/>
              </a:ext>
            </a:extLst>
          </p:cNvPr>
          <p:cNvSpPr>
            <a:spLocks noGrp="1"/>
          </p:cNvSpPr>
          <p:nvPr>
            <p:ph type="body" idx="1"/>
          </p:nvPr>
        </p:nvSpPr>
        <p:spPr/>
        <p:txBody>
          <a:bodyPr/>
          <a:lstStyle/>
          <a:p>
            <a:r>
              <a:rPr lang="en-US" dirty="0"/>
              <a:t>Challenge Tasks </a:t>
            </a:r>
          </a:p>
          <a:p>
            <a:pPr marL="171450" indent="-171450">
              <a:buFont typeface="Calibri"/>
              <a:buChar char="-"/>
            </a:pPr>
            <a:r>
              <a:rPr lang="en-US" dirty="0"/>
              <a:t>Pick a job for each person on the team and imagine you are all working at the excavation site.</a:t>
            </a:r>
          </a:p>
          <a:p>
            <a:pPr marL="171450" indent="-171450">
              <a:buFont typeface="Calibri"/>
              <a:buChar char="-"/>
            </a:pPr>
            <a:r>
              <a:rPr lang="en-US" dirty="0"/>
              <a:t> Program the model to move in a different way.</a:t>
            </a:r>
          </a:p>
          <a:p>
            <a:pPr marL="171450" indent="-171450">
              <a:buFont typeface="Calibri"/>
              <a:buChar char="-"/>
            </a:pPr>
            <a:r>
              <a:rPr lang="en-US" dirty="0"/>
              <a:t> Use the prototyping pieces to add to the model so that it represents your team.</a:t>
            </a:r>
          </a:p>
          <a:p>
            <a:pPr marL="171450" indent="-171450">
              <a:buFont typeface="Calibri"/>
              <a:buChar char="-"/>
            </a:pPr>
            <a:r>
              <a:rPr lang="en-US" dirty="0"/>
              <a:t> Talk to your team about your role at the excavation site.</a:t>
            </a:r>
          </a:p>
          <a:p>
            <a:pPr marL="171450" indent="-171450">
              <a:buFont typeface="Calibri"/>
              <a:buChar char="-"/>
            </a:pPr>
            <a:r>
              <a:rPr lang="en-US" dirty="0"/>
              <a:t> Share what you built with your team.</a:t>
            </a:r>
            <a:endParaRPr lang="en-US" b="1" dirty="0"/>
          </a:p>
          <a:p>
            <a:endParaRPr lang="en-US" b="1" dirty="0"/>
          </a:p>
          <a:p>
            <a:r>
              <a:rPr lang="en-US" b="1" dirty="0"/>
              <a:t>Session Tips</a:t>
            </a:r>
            <a:endParaRPr lang="en-US" dirty="0">
              <a:ea typeface="Calibri"/>
              <a:cs typeface="Calibri"/>
            </a:endParaRPr>
          </a:p>
        </p:txBody>
      </p:sp>
      <p:sp>
        <p:nvSpPr>
          <p:cNvPr id="4" name="Slide Number Placeholder 3">
            <a:extLst>
              <a:ext uri="{FF2B5EF4-FFF2-40B4-BE49-F238E27FC236}">
                <a16:creationId xmlns:a16="http://schemas.microsoft.com/office/drawing/2014/main" id="{EAB24F40-C61D-B1BB-0072-9D81DFA151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5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5831-0DF7-EC4E-F761-C43989A96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147BF-847D-D09D-51FA-D5E12378F6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6E01B6-1E4B-5BE1-4F93-FEC503CD4CCE}"/>
              </a:ext>
            </a:extLst>
          </p:cNvPr>
          <p:cNvSpPr>
            <a:spLocks noGrp="1"/>
          </p:cNvSpPr>
          <p:nvPr>
            <p:ph type="body" idx="1"/>
          </p:nvPr>
        </p:nvSpPr>
        <p:spPr/>
        <p:txBody>
          <a:bodyPr/>
          <a:lstStyle/>
          <a:p>
            <a:r>
              <a:rPr lang="en-US" b="1" i="0" u="none" strike="noStrike" dirty="0">
                <a:solidFill>
                  <a:srgbClr val="662D91"/>
                </a:solidFill>
                <a:effectLst/>
                <a:latin typeface="Helvetica Neue" panose="02000503000000020004"/>
              </a:rPr>
              <a:t>Discuss with students </a:t>
            </a:r>
            <a:r>
              <a:rPr lang="en-US" b="1" dirty="0">
                <a:solidFill>
                  <a:srgbClr val="662D91"/>
                </a:solidFill>
                <a:latin typeface="Helvetica Neue" panose="02000503000000020004"/>
              </a:rPr>
              <a:t>the tools and technology used at a dig site </a:t>
            </a:r>
            <a:r>
              <a:rPr lang="en-US" b="1" i="0" u="none" strike="noStrike" dirty="0">
                <a:solidFill>
                  <a:srgbClr val="662D91"/>
                </a:solidFill>
                <a:effectLst/>
                <a:latin typeface="Helvetica Neue" panose="02000503000000020004"/>
              </a:rPr>
              <a:t>they learned about last session. </a:t>
            </a:r>
            <a:r>
              <a:rPr lang="en-US" b="0" i="0" dirty="0">
                <a:solidFill>
                  <a:srgbClr val="000000"/>
                </a:solidFill>
                <a:effectLst/>
                <a:latin typeface="Helvetica Neue" panose="02000503000000020004"/>
              </a:rPr>
              <a:t>​</a:t>
            </a:r>
            <a:r>
              <a:rPr lang="en-US" b="1" i="0" dirty="0">
                <a:solidFill>
                  <a:srgbClr val="000000"/>
                </a:solidFill>
                <a:effectLst/>
                <a:latin typeface="Helvetica Neue" panose="02000503000000020004"/>
              </a:rPr>
              <a:t>And the two jobs covered last session.</a:t>
            </a:r>
            <a:endParaRPr lang="en-US" b="1"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474196C1-8F2D-2AC7-44FB-7FFD67594A5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82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01CCF-A3BC-79CA-DCC2-53F42EA95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B482C-D8A0-D396-D7F5-98669A42E6F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37BA7C5-B38F-6A0E-8C3F-925501DC9191}"/>
              </a:ext>
            </a:extLst>
          </p:cNvPr>
          <p:cNvSpPr>
            <a:spLocks noGrp="1"/>
          </p:cNvSpPr>
          <p:nvPr>
            <p:ph type="body" idx="1"/>
          </p:nvPr>
        </p:nvSpPr>
        <p:spPr/>
        <p:txBody>
          <a:bodyPr/>
          <a:lstStyle/>
          <a:p>
            <a:r>
              <a:rPr lang="en-US" dirty="0"/>
              <a:t>Challenge Tasks </a:t>
            </a:r>
          </a:p>
          <a:p>
            <a:pPr marL="171450" indent="-171450">
              <a:buFont typeface="Calibri"/>
              <a:buChar char="-"/>
            </a:pPr>
            <a:r>
              <a:rPr lang="en-US" dirty="0"/>
              <a:t>Pick a job for each person on the team and imagine you are all working at the excavation site.</a:t>
            </a:r>
          </a:p>
          <a:p>
            <a:pPr marL="171450" indent="-171450">
              <a:buFont typeface="Calibri"/>
              <a:buChar char="-"/>
            </a:pPr>
            <a:r>
              <a:rPr lang="en-US" dirty="0"/>
              <a:t> Program the model to move in a different way.</a:t>
            </a:r>
          </a:p>
          <a:p>
            <a:pPr marL="171450" indent="-171450">
              <a:buFont typeface="Calibri"/>
              <a:buChar char="-"/>
            </a:pPr>
            <a:r>
              <a:rPr lang="en-US" dirty="0"/>
              <a:t> Use the prototyping pieces to add to the model so that it represents your team.</a:t>
            </a:r>
          </a:p>
          <a:p>
            <a:pPr marL="171450" indent="-171450">
              <a:buFont typeface="Calibri"/>
              <a:buChar char="-"/>
            </a:pPr>
            <a:r>
              <a:rPr lang="en-US" dirty="0"/>
              <a:t> Talk to your team about your role at the excavation site.</a:t>
            </a:r>
          </a:p>
          <a:p>
            <a:pPr marL="171450" indent="-171450">
              <a:buFont typeface="Calibri"/>
              <a:buChar char="-"/>
            </a:pPr>
            <a:r>
              <a:rPr lang="en-US" dirty="0"/>
              <a:t> Share what you built with your team.</a:t>
            </a:r>
            <a:endParaRPr lang="en-US" b="1" dirty="0"/>
          </a:p>
          <a:p>
            <a:pPr marL="37465" marR="121920" indent="0">
              <a:spcBef>
                <a:spcPts val="850"/>
              </a:spcBef>
              <a:buFont typeface="Arial"/>
              <a:buNone/>
            </a:pP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88E163E-4692-61BA-E2E4-C00534CDCA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498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7A140-AF91-2997-4205-A678931DF3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EDC30-4ED5-EB11-0D44-201646C920F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C816A4B-9A18-2E66-E777-E5DBD8894EB1}"/>
              </a:ext>
            </a:extLst>
          </p:cNvPr>
          <p:cNvSpPr>
            <a:spLocks noGrp="1"/>
          </p:cNvSpPr>
          <p:nvPr>
            <p:ph type="body" idx="1"/>
          </p:nvPr>
        </p:nvSpPr>
        <p:spPr/>
        <p:txBody>
          <a:bodyPr/>
          <a:lstStyle/>
          <a:p>
            <a:r>
              <a:rPr lang="en-US" dirty="0"/>
              <a:t>Share</a:t>
            </a:r>
          </a:p>
          <a:p>
            <a:r>
              <a:rPr lang="en-US" dirty="0">
                <a:ea typeface="Calibri"/>
                <a:cs typeface="Calibri"/>
              </a:rPr>
              <a:t>Have the team share with the whole room: </a:t>
            </a:r>
            <a:endParaRPr lang="en-US" dirty="0"/>
          </a:p>
          <a:p>
            <a:pPr marL="171450" indent="-171450">
              <a:buFont typeface="Calibri,Sans-Serif"/>
              <a:buChar char="-"/>
            </a:pPr>
            <a:r>
              <a:rPr lang="en-US" dirty="0"/>
              <a:t>Share what they learned about archaeology jobs. </a:t>
            </a:r>
          </a:p>
          <a:p>
            <a:pPr marL="171450" indent="-171450">
              <a:buFont typeface="Calibri,Sans-Serif"/>
              <a:buChar char="-"/>
            </a:pPr>
            <a:r>
              <a:rPr lang="en-US" dirty="0"/>
              <a:t>Talk about the jobs and technology used at excavation sites.</a:t>
            </a:r>
          </a:p>
        </p:txBody>
      </p:sp>
      <p:sp>
        <p:nvSpPr>
          <p:cNvPr id="4" name="Slide Number Placeholder 3">
            <a:extLst>
              <a:ext uri="{FF2B5EF4-FFF2-40B4-BE49-F238E27FC236}">
                <a16:creationId xmlns:a16="http://schemas.microsoft.com/office/drawing/2014/main" id="{7D80211E-DFAF-706B-3A41-D4BBDE0C926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864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69F5-071B-2F1F-98C4-D5D7A57A99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6082E-3576-477D-14F7-FA9090EF069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A61708C-7BFC-11A3-0625-ACCBFF6C27A1}"/>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AFA4DA2-E7E4-BA52-8AAF-158BE11E686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93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15D4-2CDE-DB34-EFD7-E4BBD19972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D31E8-6CC0-B3CF-739F-F3CA0CD026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4EE8F13-4F6A-B804-C6B0-104D7FFC3C31}"/>
              </a:ext>
            </a:extLst>
          </p:cNvPr>
          <p:cNvSpPr>
            <a:spLocks noGrp="1"/>
          </p:cNvSpPr>
          <p:nvPr>
            <p:ph type="body" idx="1"/>
          </p:nvPr>
        </p:nvSpPr>
        <p:spPr/>
        <p:txBody>
          <a:bodyPr/>
          <a:lstStyle/>
          <a:p>
            <a:r>
              <a:rPr lang="en-US" b="1" dirty="0"/>
              <a:t>Cleanup Pointers</a:t>
            </a:r>
            <a:endParaRPr lang="en-US" dirty="0"/>
          </a:p>
          <a:p>
            <a:pPr marL="171450" indent="-171450">
              <a:buFontTx/>
              <a:buChar char="-"/>
            </a:pPr>
            <a:r>
              <a:rPr lang="en-US" dirty="0"/>
              <a:t>Everything built in this session should be taken apart and returned to storage.</a:t>
            </a:r>
          </a:p>
          <a:p>
            <a:pPr marL="171450" indent="-171450">
              <a:buFontTx/>
              <a:buChar char="-"/>
            </a:pPr>
            <a:r>
              <a:rPr lang="en-US" dirty="0"/>
              <a:t>Store the SPIKE™ Essential set and the Explore Set separately.</a:t>
            </a:r>
          </a:p>
          <a:p>
            <a:endParaRPr lang="en-US" dirty="0"/>
          </a:p>
          <a:p>
            <a:r>
              <a:rPr lang="en-US" dirty="0"/>
              <a:t>You may wish to play a video or song during clean up time Link on </a:t>
            </a:r>
          </a:p>
          <a:p>
            <a:r>
              <a:rPr lang="en-US" dirty="0" err="1"/>
              <a:t>GoNoodle</a:t>
            </a:r>
            <a:r>
              <a:rPr lang="en-US" dirty="0"/>
              <a:t>:. </a:t>
            </a:r>
            <a:r>
              <a:rPr lang="en-US" dirty="0">
                <a:hlinkClick r:id="rId3"/>
              </a:rPr>
              <a:t>https://family.gonoodle.com/activities/clean-up</a:t>
            </a:r>
            <a:endParaRPr lang="en-US" dirty="0"/>
          </a:p>
          <a:p>
            <a:r>
              <a:rPr lang="en-US" dirty="0"/>
              <a:t>Link on YouTube Kids: </a:t>
            </a:r>
            <a:r>
              <a:rPr lang="en-US" dirty="0">
                <a:hlinkClick r:id="rId4"/>
              </a:rPr>
              <a:t>https://www.youtubekids.com/watch?v=ZJFk87ZsHn0</a:t>
            </a:r>
            <a:r>
              <a:rPr lang="en-US" dirty="0"/>
              <a:t> </a:t>
            </a:r>
          </a:p>
          <a:p>
            <a:r>
              <a:rPr lang="en-US" dirty="0"/>
              <a:t>Link on </a:t>
            </a:r>
            <a:r>
              <a:rPr lang="en-US" dirty="0" err="1"/>
              <a:t>Youtube</a:t>
            </a:r>
            <a:r>
              <a:rPr lang="en-US" dirty="0"/>
              <a:t>: </a:t>
            </a:r>
            <a:r>
              <a:rPr lang="en-US" dirty="0">
                <a:hlinkClick r:id="rId5"/>
              </a:rPr>
              <a:t>https://youtu.be/ZJFk87ZsHn0</a:t>
            </a:r>
            <a:endParaRPr lang="en-US" dirty="0"/>
          </a:p>
        </p:txBody>
      </p:sp>
      <p:sp>
        <p:nvSpPr>
          <p:cNvPr id="4" name="Slide Number Placeholder 3">
            <a:extLst>
              <a:ext uri="{FF2B5EF4-FFF2-40B4-BE49-F238E27FC236}">
                <a16:creationId xmlns:a16="http://schemas.microsoft.com/office/drawing/2014/main" id="{5D201E27-09DD-9C81-64CF-550C7774B08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31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FB86-EAC4-3E01-B14F-773394672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167D8-71DC-0AFC-BEE5-4B5210C94FB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89728C2-F386-0302-FEFA-B6F42969ECB3}"/>
              </a:ext>
            </a:extLst>
          </p:cNvPr>
          <p:cNvSpPr>
            <a:spLocks noGrp="1"/>
          </p:cNvSpPr>
          <p:nvPr>
            <p:ph type="body" idx="1"/>
          </p:nvPr>
        </p:nvSpPr>
        <p:spPr/>
        <p:txBody>
          <a:bodyPr/>
          <a:lstStyle/>
          <a:p>
            <a:r>
              <a:rPr lang="en-US" sz="1800" i="0" u="sng" strike="noStrike" kern="1200" dirty="0">
                <a:solidFill>
                  <a:srgbClr val="0563C1"/>
                </a:solidFill>
                <a:effectLst/>
                <a:latin typeface="Calibri" panose="020F0502020204030204" pitchFamily="34" charset="0"/>
                <a:cs typeface="Calibri"/>
              </a:rPr>
              <a:t>Session specific vocab</a:t>
            </a:r>
          </a:p>
        </p:txBody>
      </p:sp>
      <p:sp>
        <p:nvSpPr>
          <p:cNvPr id="4" name="Slide Number Placeholder 3">
            <a:extLst>
              <a:ext uri="{FF2B5EF4-FFF2-40B4-BE49-F238E27FC236}">
                <a16:creationId xmlns:a16="http://schemas.microsoft.com/office/drawing/2014/main" id="{7AE06BCF-4F8C-FF5F-6408-6E10116DC29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1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D5E8A-84F1-D69E-39EB-0D91F72C0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36725-8D4E-4CA0-1524-CB9CE24620B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EB9960-FB01-0BE5-E63E-D570D675FD5C}"/>
              </a:ext>
            </a:extLst>
          </p:cNvPr>
          <p:cNvSpPr>
            <a:spLocks noGrp="1"/>
          </p:cNvSpPr>
          <p:nvPr>
            <p:ph type="body" idx="1"/>
          </p:nvPr>
        </p:nvSpPr>
        <p:spPr/>
        <p:txBody>
          <a:bodyPr/>
          <a:lstStyle/>
          <a:p>
            <a:r>
              <a:rPr lang="en-US" dirty="0"/>
              <a:t>Introduction – </a:t>
            </a:r>
            <a:r>
              <a:rPr lang="en-US" b="1" dirty="0"/>
              <a:t>Model Discovery </a:t>
            </a:r>
            <a:r>
              <a:rPr lang="en-US" i="1" dirty="0"/>
              <a:t>(5-10 minutes)</a:t>
            </a:r>
            <a:endParaRPr lang="en-US" dirty="0"/>
          </a:p>
          <a:p>
            <a:r>
              <a:rPr lang="en-US" dirty="0"/>
              <a:t>• Introduce the </a:t>
            </a:r>
            <a:r>
              <a:rPr lang="en-US" i="1" dirty="0"/>
              <a:t>FIRST</a:t>
            </a:r>
            <a:r>
              <a:rPr lang="en-US" dirty="0"/>
              <a:t>® Core Values. </a:t>
            </a:r>
          </a:p>
          <a:p>
            <a:r>
              <a:rPr lang="en-US" dirty="0"/>
              <a:t>• Read the definition for </a:t>
            </a:r>
            <a:r>
              <a:rPr lang="en-US" b="1" dirty="0"/>
              <a:t>discovery </a:t>
            </a:r>
            <a:r>
              <a:rPr lang="en-US" dirty="0"/>
              <a:t>to the team. </a:t>
            </a:r>
            <a:r>
              <a:rPr lang="en-US" i="1" dirty="0"/>
              <a:t>(see TMG page 5)</a:t>
            </a:r>
            <a:endParaRPr lang="en-US" dirty="0">
              <a:ea typeface="Calibri"/>
              <a:cs typeface="Calibri"/>
            </a:endParaRPr>
          </a:p>
          <a:p>
            <a:r>
              <a:rPr lang="en-US" dirty="0"/>
              <a:t>• Talk about what </a:t>
            </a:r>
            <a:r>
              <a:rPr lang="en-US" b="1" dirty="0"/>
              <a:t>discovery </a:t>
            </a:r>
            <a:r>
              <a:rPr lang="en-US" dirty="0"/>
              <a:t>is. Have the team provide examples of this Core Value throughout the sessions.</a:t>
            </a:r>
            <a:endParaRPr lang="en-US" dirty="0">
              <a:ea typeface="Calibri"/>
              <a:cs typeface="Calibri"/>
            </a:endParaRPr>
          </a:p>
          <a:p>
            <a:r>
              <a:rPr lang="en-US" dirty="0"/>
              <a:t>•  Have the team build something using the prototyping pieces representing this Core Value.</a:t>
            </a:r>
          </a:p>
        </p:txBody>
      </p:sp>
      <p:sp>
        <p:nvSpPr>
          <p:cNvPr id="4" name="Slide Number Placeholder 3">
            <a:extLst>
              <a:ext uri="{FF2B5EF4-FFF2-40B4-BE49-F238E27FC236}">
                <a16:creationId xmlns:a16="http://schemas.microsoft.com/office/drawing/2014/main" id="{B96F069A-56CC-575A-AEA0-BAB3A02D54F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66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E59B8-00A0-2821-465F-A4F6B63742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B0D54-1EEA-B249-EBF8-DF12FEDE1E1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7C3C16-55F9-53F1-C479-B7CEE0D6CC8D}"/>
              </a:ext>
            </a:extLst>
          </p:cNvPr>
          <p:cNvSpPr>
            <a:spLocks noGrp="1"/>
          </p:cNvSpPr>
          <p:nvPr>
            <p:ph type="body" idx="1"/>
          </p:nvPr>
        </p:nvSpPr>
        <p:spPr/>
        <p:txBody>
          <a:bodyPr/>
          <a:lstStyle/>
          <a:p>
            <a:r>
              <a:rPr lang="en-US" i="1" dirty="0">
                <a:solidFill>
                  <a:srgbClr val="662D91"/>
                </a:solidFill>
              </a:rPr>
              <a:t>Each session has Guiding Questions that can be shared to frame the session.</a:t>
            </a:r>
            <a:endParaRPr lang="en-US" dirty="0">
              <a:solidFill>
                <a:srgbClr val="662D91"/>
              </a:solidFill>
            </a:endParaRPr>
          </a:p>
          <a:p>
            <a:endParaRPr lang="en-US" b="1" dirty="0">
              <a:solidFill>
                <a:srgbClr val="662D91"/>
              </a:solidFill>
              <a:ea typeface="Calibri"/>
              <a:cs typeface="Calibri"/>
            </a:endParaRPr>
          </a:p>
          <a:p>
            <a:r>
              <a:rPr lang="en-US" b="1" dirty="0">
                <a:solidFill>
                  <a:srgbClr val="662D91"/>
                </a:solidFill>
                <a:ea typeface="Calibri"/>
                <a:cs typeface="Calibri"/>
              </a:rPr>
              <a:t>Talk through each of these questions with the students. Have them start to think about these questions and later their will share their thoughts with their team. </a:t>
            </a:r>
          </a:p>
          <a:p>
            <a:endParaRPr lang="en-US" b="1" dirty="0">
              <a:solidFill>
                <a:srgbClr val="662D91"/>
              </a:solidFill>
              <a:ea typeface="Calibri"/>
              <a:cs typeface="Calibri"/>
            </a:endParaRPr>
          </a:p>
          <a:p>
            <a:endParaRPr lang="en-US" b="1" dirty="0">
              <a:solidFill>
                <a:srgbClr val="662D91"/>
              </a:solidFill>
              <a:ea typeface="Calibri"/>
              <a:cs typeface="Calibri"/>
            </a:endParaRPr>
          </a:p>
          <a:p>
            <a:endParaRPr lang="en-US" dirty="0">
              <a:solidFill>
                <a:srgbClr val="662D91"/>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2AD96FA7-CC38-DE3A-A14D-FEC53D706CD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336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C4559-2959-459E-C70E-6168E783B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27240-0E3C-051C-F366-A5131ABF4A1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953ECD-28F5-DAB4-ECF5-2460F42C0D3C}"/>
              </a:ext>
            </a:extLst>
          </p:cNvPr>
          <p:cNvSpPr>
            <a:spLocks noGrp="1"/>
          </p:cNvSpPr>
          <p:nvPr>
            <p:ph type="body" idx="1"/>
          </p:nvPr>
        </p:nvSpPr>
        <p:spPr/>
        <p:txBody>
          <a:bodyPr/>
          <a:lstStyle/>
          <a:p>
            <a:r>
              <a:rPr lang="en-US" dirty="0"/>
              <a:t>Activity 1 Tasks </a:t>
            </a:r>
          </a:p>
          <a:p>
            <a:pPr marL="171450" indent="-171450">
              <a:buFont typeface="Calibri"/>
              <a:buChar char="-"/>
            </a:pPr>
            <a:r>
              <a:rPr lang="en-US" dirty="0"/>
              <a:t>Explore the archaeology jobs on pages 5, 28, and 29.</a:t>
            </a:r>
          </a:p>
          <a:p>
            <a:pPr marL="171450" indent="-171450">
              <a:buFont typeface="Calibri"/>
              <a:buChar char="-"/>
            </a:pPr>
            <a:r>
              <a:rPr lang="en-US" dirty="0"/>
              <a:t> Pick a job that interests you. What kind of training does it require? What kind of tools are used? </a:t>
            </a:r>
          </a:p>
          <a:p>
            <a:pPr marL="171450" indent="-171450">
              <a:buFont typeface="Calibri"/>
              <a:buChar char="-"/>
            </a:pPr>
            <a:r>
              <a:rPr lang="en-US" dirty="0"/>
              <a:t> Write or draw your ideas below.</a:t>
            </a:r>
          </a:p>
          <a:p>
            <a:pPr marL="171450" indent="-171450">
              <a:buFont typeface="Calibri"/>
              <a:buChar char="-"/>
            </a:pPr>
            <a:r>
              <a:rPr lang="en-US" dirty="0"/>
              <a:t> Use the pieces in the Explore Set to build an example of the job you selected.</a:t>
            </a:r>
          </a:p>
          <a:p>
            <a:pPr marL="171450" indent="-171450">
              <a:buFont typeface="Calibri"/>
              <a:buChar char="-"/>
            </a:pPr>
            <a:r>
              <a:rPr lang="en-US" dirty="0"/>
              <a:t> Share your ideas with your team.</a:t>
            </a:r>
            <a:endParaRPr lang="en-US" b="1" dirty="0"/>
          </a:p>
          <a:p>
            <a:endParaRPr lang="en-US" b="1" dirty="0"/>
          </a:p>
          <a:p>
            <a:r>
              <a:rPr lang="en-US" b="1" dirty="0"/>
              <a:t>Session Tips</a:t>
            </a:r>
            <a:endParaRPr lang="en-US" dirty="0">
              <a:ea typeface="Calibri"/>
              <a:cs typeface="Calibri"/>
            </a:endParaRPr>
          </a:p>
          <a:p>
            <a:pPr marL="342900" indent="-342900">
              <a:buFont typeface="Calibri"/>
              <a:buChar char="-"/>
            </a:pPr>
            <a:r>
              <a:rPr lang="en-US" dirty="0"/>
              <a:t>The team should pick one job to focus on before looking at others. </a:t>
            </a:r>
          </a:p>
          <a:p>
            <a:pPr marL="342900" indent="-342900">
              <a:buFont typeface="Calibri"/>
              <a:buChar char="-"/>
            </a:pPr>
            <a:r>
              <a:rPr lang="en-US" dirty="0"/>
              <a:t>Use the Multimedia Resources to find example photos, websites, and other activities related to the sessions. </a:t>
            </a:r>
          </a:p>
          <a:p>
            <a:pPr marL="342900" indent="-342900">
              <a:buFont typeface="Calibri"/>
              <a:buChar char="-"/>
            </a:pPr>
            <a:r>
              <a:rPr lang="en-US" dirty="0"/>
              <a:t>Use the prototyping pieces and other parts of the Explore Set to have the team build examples of different jobs.</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030011BA-B1AE-CF04-F443-DCC05667F41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29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4E39-20C5-70EE-1193-A1014608A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76B42-F09B-3881-E5A2-3BCD313094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EDD90C-1C0E-2488-5F22-E15248A30B76}"/>
              </a:ext>
            </a:extLst>
          </p:cNvPr>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dirty="0">
                <a:ea typeface="Calibri" panose="020F0502020204030204"/>
                <a:cs typeface="Calibri" panose="020F0502020204030204"/>
              </a:rPr>
              <a:t>Look at the jobs on pages 5, 28, and 29 to see what tools and technology are used in archaeology. </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9113E828-CECD-09CE-E19F-3FAB592249AD}"/>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76231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02D61-F21F-32E8-99E3-C7F33A81F6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B9975-D96E-DD31-6EF9-53F0F434A47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50B0F7E-2BB3-947B-26D8-55CCAA2B4BB3}"/>
              </a:ext>
            </a:extLst>
          </p:cNvPr>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dirty="0">
                <a:ea typeface="Calibri" panose="020F0502020204030204"/>
                <a:cs typeface="Calibri" panose="020F0502020204030204"/>
              </a:rPr>
              <a:t>Look at the jobs on pages 5, 28, and 29 to see what tools and technology are used in archaeology. </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6E298A2D-AD33-81A5-E6E2-8F29BC8013C8}"/>
              </a:ext>
            </a:extLst>
          </p:cNvPr>
          <p:cNvSpPr>
            <a:spLocks noGrp="1"/>
          </p:cNvSpPr>
          <p:nvPr>
            <p:ph type="sldNum" sz="quarter" idx="5"/>
          </p:nvPr>
        </p:nvSpPr>
        <p:spPr/>
        <p:txBody>
          <a:bodyPr/>
          <a:lstStyle/>
          <a:p>
            <a:fld id="{447B8CF6-C2C2-924C-96EF-0C0C9E05FEB2}" type="slidenum">
              <a:rPr lang="en-US" smtClean="0"/>
              <a:t>8</a:t>
            </a:fld>
            <a:endParaRPr lang="en-US" dirty="0"/>
          </a:p>
        </p:txBody>
      </p:sp>
    </p:spTree>
    <p:extLst>
      <p:ext uri="{BB962C8B-B14F-4D97-AF65-F5344CB8AC3E}">
        <p14:creationId xmlns:p14="http://schemas.microsoft.com/office/powerpoint/2010/main" val="281945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FE59-D123-B21C-3444-9FE44D1287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CEDDE-4906-DA10-E1B5-1226C0F9E18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ACA5371-DD79-22CE-C511-C59479A6B263}"/>
              </a:ext>
            </a:extLst>
          </p:cNvPr>
          <p:cNvSpPr>
            <a:spLocks noGrp="1"/>
          </p:cNvSpPr>
          <p:nvPr>
            <p:ph type="body" idx="1"/>
          </p:nvPr>
        </p:nvSpPr>
        <p:spPr/>
        <p:txBody>
          <a:bodyPr/>
          <a:lstStyle/>
          <a:p>
            <a:pPr marL="12700" marR="0" lvl="0" indent="0" algn="l" defTabSz="914400" rtl="0" eaLnBrk="1" fontAlgn="auto" latinLnBrk="0" hangingPunct="1">
              <a:lnSpc>
                <a:spcPct val="100000"/>
              </a:lnSpc>
              <a:spcBef>
                <a:spcPts val="360"/>
              </a:spcBef>
              <a:spcAft>
                <a:spcPts val="0"/>
              </a:spcAft>
              <a:buClrTx/>
              <a:buSzTx/>
              <a:buFontTx/>
              <a:buNone/>
              <a:tabLst/>
              <a:defRPr/>
            </a:pPr>
            <a:r>
              <a:rPr lang="en-US" dirty="0">
                <a:ea typeface="Calibri" panose="020F0502020204030204"/>
                <a:cs typeface="Calibri" panose="020F0502020204030204"/>
              </a:rPr>
              <a:t>Look at the jobs on pages 5, 28, and 29 to see what tools and technology are used in archaeology. </a:t>
            </a:r>
          </a:p>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C242640F-9275-9AA8-B2AF-484074BDA964}"/>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4099384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5.jpe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28.svg"/><Relationship Id="rId10" Type="http://schemas.openxmlformats.org/officeDocument/2006/relationships/image" Target="../media/image47.png"/><Relationship Id="rId4" Type="http://schemas.openxmlformats.org/officeDocument/2006/relationships/image" Target="../media/image27.pn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28.svg"/><Relationship Id="rId10" Type="http://schemas.openxmlformats.org/officeDocument/2006/relationships/image" Target="../media/image47.png"/><Relationship Id="rId4" Type="http://schemas.openxmlformats.org/officeDocument/2006/relationships/image" Target="../media/image27.pn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51.jpg"/><Relationship Id="rId4" Type="http://schemas.openxmlformats.org/officeDocument/2006/relationships/image" Target="../media/image50.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7B2E6-100D-BD05-9B11-FBD6DE921B99}"/>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D64FA471-E98C-ED2A-1281-4F243E53F63F}"/>
              </a:ext>
            </a:extLst>
          </p:cNvPr>
          <p:cNvSpPr txBox="1">
            <a:spLocks/>
          </p:cNvSpPr>
          <p:nvPr/>
        </p:nvSpPr>
        <p:spPr>
          <a:xfrm>
            <a:off x="326169" y="341369"/>
            <a:ext cx="5888639" cy="13711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800" b="1" i="0" u="none" strike="noStrike" kern="1200" cap="none" spc="250" normalizeH="0" baseline="0" noProof="0" dirty="0">
                <a:ln>
                  <a:noFill/>
                </a:ln>
                <a:solidFill>
                  <a:srgbClr val="00A551"/>
                </a:solidFill>
                <a:effectLst/>
                <a:uLnTx/>
                <a:uFillTx/>
                <a:latin typeface="Roboto"/>
                <a:ea typeface="Roboto"/>
                <a:cs typeface="Roboto"/>
              </a:rPr>
              <a:t>SESSION 7</a:t>
            </a:r>
            <a:endParaRPr kumimoji="0" lang="en-US" sz="4800" b="1" i="0" u="none" strike="noStrike" kern="1200" cap="none" spc="25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250" normalizeH="0" baseline="0" noProof="0" dirty="0">
                <a:ln>
                  <a:noFill/>
                </a:ln>
                <a:solidFill>
                  <a:srgbClr val="00A551"/>
                </a:solidFill>
                <a:effectLst/>
                <a:uLnTx/>
                <a:uFillTx/>
                <a:latin typeface="Roboto"/>
                <a:ea typeface="Roboto"/>
                <a:cs typeface="Roboto"/>
              </a:rPr>
              <a:t>History Helpers</a:t>
            </a:r>
            <a:endParaRPr kumimoji="0" lang="en-US" sz="4000" b="1" i="0" u="none" strike="noStrike" kern="1200" cap="none" spc="0" normalizeH="0" baseline="0" noProof="0" dirty="0">
              <a:ln>
                <a:noFill/>
              </a:ln>
              <a:solidFill>
                <a:srgbClr val="E7E6E6">
                  <a:lumMod val="25000"/>
                </a:srgbClr>
              </a:solidFill>
              <a:effectLst/>
              <a:uLnTx/>
              <a:uFillTx/>
              <a:latin typeface="Helvetica Neue" panose="02000503000000020004" pitchFamily="2" charset="0"/>
            </a:endParaRPr>
          </a:p>
        </p:txBody>
      </p:sp>
      <p:sp>
        <p:nvSpPr>
          <p:cNvPr id="4" name="Text Placeholder 4">
            <a:extLst>
              <a:ext uri="{FF2B5EF4-FFF2-40B4-BE49-F238E27FC236}">
                <a16:creationId xmlns:a16="http://schemas.microsoft.com/office/drawing/2014/main" id="{4668D0ED-3518-E03B-3576-FFED60CD0A5C}"/>
              </a:ext>
            </a:extLst>
          </p:cNvPr>
          <p:cNvSpPr txBox="1">
            <a:spLocks/>
          </p:cNvSpPr>
          <p:nvPr/>
        </p:nvSpPr>
        <p:spPr>
          <a:xfrm>
            <a:off x="7794640" y="1413163"/>
            <a:ext cx="4261981" cy="3046869"/>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learn about jobs related to archaeology.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add the motor and hub to the excavation model.</a:t>
            </a:r>
            <a:endPar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 name="Text Placeholder 4">
            <a:extLst>
              <a:ext uri="{FF2B5EF4-FFF2-40B4-BE49-F238E27FC236}">
                <a16:creationId xmlns:a16="http://schemas.microsoft.com/office/drawing/2014/main" id="{364C2FC4-5AC2-963A-4655-EEB578DA40D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Roboto"/>
                <a:ea typeface="Roboto"/>
                <a:cs typeface="Roboto"/>
              </a:rPr>
              <a:t>Students will learn about the different jobs in archaeology and what kind of training and tools they need. </a:t>
            </a:r>
          </a:p>
        </p:txBody>
      </p:sp>
      <p:pic>
        <p:nvPicPr>
          <p:cNvPr id="7" name="Picture 6" descr="A yellow square with a red triangle and a black background&#10;&#10;AI-generated content may be incorrect.">
            <a:extLst>
              <a:ext uri="{FF2B5EF4-FFF2-40B4-BE49-F238E27FC236}">
                <a16:creationId xmlns:a16="http://schemas.microsoft.com/office/drawing/2014/main" id="{75360276-87E8-BC63-27E9-C61B8540025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5939" y="5039798"/>
            <a:ext cx="1657350" cy="1666875"/>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F86D7677-F2FB-9FDC-6A75-E277ACF12A3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67536" y="4694465"/>
            <a:ext cx="2686050" cy="2257425"/>
          </a:xfrm>
          <a:prstGeom prst="rect">
            <a:avLst/>
          </a:prstGeom>
        </p:spPr>
      </p:pic>
    </p:spTree>
    <p:extLst>
      <p:ext uri="{BB962C8B-B14F-4D97-AF65-F5344CB8AC3E}">
        <p14:creationId xmlns:p14="http://schemas.microsoft.com/office/powerpoint/2010/main" val="25612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0C374-213A-393B-0578-95DCA0AB5657}"/>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93CA04E-D943-75A2-C9A1-A622FA9FC206}"/>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69942BD9-4E9A-7898-AF74-2304EEE35D36}"/>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2B23A0A-A29D-BD6C-F747-37D19901F3B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2DF5906-8106-92C9-9A0A-421C0A087B60}"/>
              </a:ext>
            </a:extLst>
          </p:cNvPr>
          <p:cNvSpPr txBox="1">
            <a:spLocks/>
          </p:cNvSpPr>
          <p:nvPr/>
        </p:nvSpPr>
        <p:spPr>
          <a:xfrm>
            <a:off x="1357085" y="1250984"/>
            <a:ext cx="4749800" cy="6687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panose="02000000000000000000" pitchFamily="2" charset="0"/>
                <a:ea typeface="Roboto" panose="02000000000000000000" pitchFamily="2" charset="0"/>
                <a:cs typeface="Roboto" panose="02000000000000000000" pitchFamily="2" charset="0"/>
              </a:rPr>
              <a:t>Site Manager</a:t>
            </a:r>
          </a:p>
        </p:txBody>
      </p:sp>
      <p:grpSp>
        <p:nvGrpSpPr>
          <p:cNvPr id="13" name="Group 12">
            <a:extLst>
              <a:ext uri="{FF2B5EF4-FFF2-40B4-BE49-F238E27FC236}">
                <a16:creationId xmlns:a16="http://schemas.microsoft.com/office/drawing/2014/main" id="{18168D3B-87B4-2E2F-67D5-2B646264F781}"/>
              </a:ext>
            </a:extLst>
          </p:cNvPr>
          <p:cNvGrpSpPr/>
          <p:nvPr/>
        </p:nvGrpSpPr>
        <p:grpSpPr>
          <a:xfrm>
            <a:off x="587828" y="1188256"/>
            <a:ext cx="731520" cy="731520"/>
            <a:chOff x="612880" y="1145429"/>
            <a:chExt cx="1188720" cy="1188720"/>
          </a:xfrm>
        </p:grpSpPr>
        <p:sp>
          <p:nvSpPr>
            <p:cNvPr id="14" name="Oval 13">
              <a:extLst>
                <a:ext uri="{FF2B5EF4-FFF2-40B4-BE49-F238E27FC236}">
                  <a16:creationId xmlns:a16="http://schemas.microsoft.com/office/drawing/2014/main" id="{621DABBE-610E-D337-DF53-C0A16E60DABD}"/>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arth globe: Americas with solid fill">
              <a:extLst>
                <a:ext uri="{FF2B5EF4-FFF2-40B4-BE49-F238E27FC236}">
                  <a16:creationId xmlns:a16="http://schemas.microsoft.com/office/drawing/2014/main" id="{F7B57AFD-C9AD-A195-BABB-0AB18B96351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095" y="1192644"/>
              <a:ext cx="1094290" cy="1094290"/>
            </a:xfrm>
            <a:prstGeom prst="rect">
              <a:avLst/>
            </a:prstGeom>
          </p:spPr>
        </p:pic>
      </p:grpSp>
      <p:sp>
        <p:nvSpPr>
          <p:cNvPr id="5" name="TextBox 4">
            <a:extLst>
              <a:ext uri="{FF2B5EF4-FFF2-40B4-BE49-F238E27FC236}">
                <a16:creationId xmlns:a16="http://schemas.microsoft.com/office/drawing/2014/main" id="{BB6D5CCF-A28B-1A9F-1B17-79EEE78B593A}"/>
              </a:ext>
            </a:extLst>
          </p:cNvPr>
          <p:cNvSpPr txBox="1"/>
          <p:nvPr/>
        </p:nvSpPr>
        <p:spPr>
          <a:xfrm>
            <a:off x="6564085" y="1188256"/>
            <a:ext cx="5366657"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The site manager makes sure everything runs smoothly at the dig site. They help keep the people and supplies organized so the team can work efficiently. If something exciting happens, the site manager might be the first person called.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They also take care of the vehicles and help get people to and from the site.</a:t>
            </a:r>
          </a:p>
        </p:txBody>
      </p:sp>
      <p:pic>
        <p:nvPicPr>
          <p:cNvPr id="7" name="Picture 6">
            <a:extLst>
              <a:ext uri="{FF2B5EF4-FFF2-40B4-BE49-F238E27FC236}">
                <a16:creationId xmlns:a16="http://schemas.microsoft.com/office/drawing/2014/main" id="{6AB8DE16-4501-5C12-387A-2191A2A69921}"/>
              </a:ext>
            </a:extLst>
          </p:cNvPr>
          <p:cNvPicPr>
            <a:picLocks noChangeAspect="1"/>
          </p:cNvPicPr>
          <p:nvPr/>
        </p:nvPicPr>
        <p:blipFill>
          <a:blip r:embed="rId5"/>
          <a:srcRect t="29" b="29"/>
          <a:stretch/>
        </p:blipFill>
        <p:spPr>
          <a:xfrm>
            <a:off x="587827" y="2208890"/>
            <a:ext cx="5831968" cy="3398126"/>
          </a:xfrm>
          <a:prstGeom prst="rect">
            <a:avLst/>
          </a:prstGeom>
        </p:spPr>
      </p:pic>
    </p:spTree>
    <p:extLst>
      <p:ext uri="{BB962C8B-B14F-4D97-AF65-F5344CB8AC3E}">
        <p14:creationId xmlns:p14="http://schemas.microsoft.com/office/powerpoint/2010/main" val="339722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D71B2-BDAC-1668-67CE-B413E2492FC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7743F36-607F-0E3F-FFF9-ED4F0406C475}"/>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A84EF53E-5ACB-110A-58FA-7253C298D435}"/>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9CA7E90B-AF8C-345A-AD49-CC5014AF5DAE}"/>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4517D795-94C7-E7D8-E19E-56113358B0C1}"/>
              </a:ext>
            </a:extLst>
          </p:cNvPr>
          <p:cNvSpPr txBox="1">
            <a:spLocks/>
          </p:cNvSpPr>
          <p:nvPr/>
        </p:nvSpPr>
        <p:spPr>
          <a:xfrm>
            <a:off x="1357085" y="1250984"/>
            <a:ext cx="4749800" cy="6687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panose="02000000000000000000" pitchFamily="2" charset="0"/>
                <a:ea typeface="Roboto" panose="02000000000000000000" pitchFamily="2" charset="0"/>
                <a:cs typeface="Roboto" panose="02000000000000000000" pitchFamily="2" charset="0"/>
              </a:rPr>
              <a:t>Conservator</a:t>
            </a:r>
          </a:p>
        </p:txBody>
      </p:sp>
      <p:grpSp>
        <p:nvGrpSpPr>
          <p:cNvPr id="13" name="Group 12">
            <a:extLst>
              <a:ext uri="{FF2B5EF4-FFF2-40B4-BE49-F238E27FC236}">
                <a16:creationId xmlns:a16="http://schemas.microsoft.com/office/drawing/2014/main" id="{90E12E87-3E5D-6872-3AC2-E42AEF5E258D}"/>
              </a:ext>
            </a:extLst>
          </p:cNvPr>
          <p:cNvGrpSpPr/>
          <p:nvPr/>
        </p:nvGrpSpPr>
        <p:grpSpPr>
          <a:xfrm>
            <a:off x="587828" y="1188256"/>
            <a:ext cx="731520" cy="731520"/>
            <a:chOff x="612880" y="1145429"/>
            <a:chExt cx="1188720" cy="1188720"/>
          </a:xfrm>
        </p:grpSpPr>
        <p:sp>
          <p:nvSpPr>
            <p:cNvPr id="14" name="Oval 13">
              <a:extLst>
                <a:ext uri="{FF2B5EF4-FFF2-40B4-BE49-F238E27FC236}">
                  <a16:creationId xmlns:a16="http://schemas.microsoft.com/office/drawing/2014/main" id="{D88D7AE6-4113-69A2-ED14-7E63F798F8B3}"/>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arth globe: Americas with solid fill">
              <a:extLst>
                <a:ext uri="{FF2B5EF4-FFF2-40B4-BE49-F238E27FC236}">
                  <a16:creationId xmlns:a16="http://schemas.microsoft.com/office/drawing/2014/main" id="{B67D4591-3946-2286-A16B-A2DD6DE6F2B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095" y="1192644"/>
              <a:ext cx="1094290" cy="1094290"/>
            </a:xfrm>
            <a:prstGeom prst="rect">
              <a:avLst/>
            </a:prstGeom>
          </p:spPr>
        </p:pic>
      </p:grpSp>
      <p:sp>
        <p:nvSpPr>
          <p:cNvPr id="5" name="TextBox 4">
            <a:extLst>
              <a:ext uri="{FF2B5EF4-FFF2-40B4-BE49-F238E27FC236}">
                <a16:creationId xmlns:a16="http://schemas.microsoft.com/office/drawing/2014/main" id="{CF2ADDD0-0020-BD12-3E04-93319C1C0130}"/>
              </a:ext>
            </a:extLst>
          </p:cNvPr>
          <p:cNvSpPr txBox="1"/>
          <p:nvPr/>
        </p:nvSpPr>
        <p:spPr>
          <a:xfrm>
            <a:off x="6564085" y="1188256"/>
            <a:ext cx="5366657"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A conservator is an expert in fixing and protecting artifacts so they can be studied for a long time.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When artifacts are found by archaeologists, they may be dirty, damaged, or in multiple pieces.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Conservators may have to work quickly because some artifacts can fall apart if they are not treated carefully.</a:t>
            </a:r>
          </a:p>
        </p:txBody>
      </p:sp>
      <p:pic>
        <p:nvPicPr>
          <p:cNvPr id="7" name="Picture 6">
            <a:extLst>
              <a:ext uri="{FF2B5EF4-FFF2-40B4-BE49-F238E27FC236}">
                <a16:creationId xmlns:a16="http://schemas.microsoft.com/office/drawing/2014/main" id="{D56CD62A-5C65-EABA-7AFB-070B345957DA}"/>
              </a:ext>
            </a:extLst>
          </p:cNvPr>
          <p:cNvPicPr>
            <a:picLocks noChangeAspect="1"/>
          </p:cNvPicPr>
          <p:nvPr/>
        </p:nvPicPr>
        <p:blipFill>
          <a:blip r:embed="rId5"/>
          <a:srcRect t="1444" b="1444"/>
          <a:stretch/>
        </p:blipFill>
        <p:spPr>
          <a:xfrm>
            <a:off x="587827" y="2208890"/>
            <a:ext cx="5831968" cy="3398126"/>
          </a:xfrm>
          <a:prstGeom prst="rect">
            <a:avLst/>
          </a:prstGeom>
        </p:spPr>
      </p:pic>
    </p:spTree>
    <p:extLst>
      <p:ext uri="{BB962C8B-B14F-4D97-AF65-F5344CB8AC3E}">
        <p14:creationId xmlns:p14="http://schemas.microsoft.com/office/powerpoint/2010/main" val="271985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7FE22-B196-FBE2-5592-A492EB9AF16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10982E3-6BB5-EC2A-6B74-9F76874371D2}"/>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D85C67E3-EFF0-EB67-564C-5E06F1CA7B6A}"/>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D6609E64-6B65-4949-A094-363B49A472DE}"/>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71A4286-F9DC-D6CF-6B69-AEA923DE1FFA}"/>
              </a:ext>
            </a:extLst>
          </p:cNvPr>
          <p:cNvSpPr txBox="1">
            <a:spLocks/>
          </p:cNvSpPr>
          <p:nvPr/>
        </p:nvSpPr>
        <p:spPr>
          <a:xfrm>
            <a:off x="1357085" y="1250984"/>
            <a:ext cx="4749800" cy="6687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panose="02000000000000000000" pitchFamily="2" charset="0"/>
                <a:ea typeface="Roboto" panose="02000000000000000000" pitchFamily="2" charset="0"/>
                <a:cs typeface="Roboto" panose="02000000000000000000" pitchFamily="2" charset="0"/>
              </a:rPr>
              <a:t>Geologist</a:t>
            </a:r>
          </a:p>
        </p:txBody>
      </p:sp>
      <p:grpSp>
        <p:nvGrpSpPr>
          <p:cNvPr id="13" name="Group 12">
            <a:extLst>
              <a:ext uri="{FF2B5EF4-FFF2-40B4-BE49-F238E27FC236}">
                <a16:creationId xmlns:a16="http://schemas.microsoft.com/office/drawing/2014/main" id="{E71C165F-D67D-A52A-7BC3-678ABDC46435}"/>
              </a:ext>
            </a:extLst>
          </p:cNvPr>
          <p:cNvGrpSpPr/>
          <p:nvPr/>
        </p:nvGrpSpPr>
        <p:grpSpPr>
          <a:xfrm>
            <a:off x="587828" y="1188256"/>
            <a:ext cx="731520" cy="731520"/>
            <a:chOff x="612880" y="1145429"/>
            <a:chExt cx="1188720" cy="1188720"/>
          </a:xfrm>
        </p:grpSpPr>
        <p:sp>
          <p:nvSpPr>
            <p:cNvPr id="14" name="Oval 13">
              <a:extLst>
                <a:ext uri="{FF2B5EF4-FFF2-40B4-BE49-F238E27FC236}">
                  <a16:creationId xmlns:a16="http://schemas.microsoft.com/office/drawing/2014/main" id="{69953F08-2A74-E4A4-4FA0-412BDEF4A6FE}"/>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arth globe: Americas with solid fill">
              <a:extLst>
                <a:ext uri="{FF2B5EF4-FFF2-40B4-BE49-F238E27FC236}">
                  <a16:creationId xmlns:a16="http://schemas.microsoft.com/office/drawing/2014/main" id="{299AB513-2E3A-318F-C134-1596B33ED05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095" y="1192644"/>
              <a:ext cx="1094290" cy="1094290"/>
            </a:xfrm>
            <a:prstGeom prst="rect">
              <a:avLst/>
            </a:prstGeom>
          </p:spPr>
        </p:pic>
      </p:grpSp>
      <p:sp>
        <p:nvSpPr>
          <p:cNvPr id="5" name="TextBox 4">
            <a:extLst>
              <a:ext uri="{FF2B5EF4-FFF2-40B4-BE49-F238E27FC236}">
                <a16:creationId xmlns:a16="http://schemas.microsoft.com/office/drawing/2014/main" id="{1546983D-FE74-7D18-5A9F-780B1C0F074B}"/>
              </a:ext>
            </a:extLst>
          </p:cNvPr>
          <p:cNvSpPr txBox="1"/>
          <p:nvPr/>
        </p:nvSpPr>
        <p:spPr>
          <a:xfrm>
            <a:off x="6725920" y="1188256"/>
            <a:ext cx="5008880"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Geologists help at dig sites because they are experts in rocks and soil.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They can figure out how old the rocks are to help understand how the site has changed over time. Geologists can help the team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know where to dig and what tools might be necessary.</a:t>
            </a:r>
          </a:p>
        </p:txBody>
      </p:sp>
      <p:pic>
        <p:nvPicPr>
          <p:cNvPr id="7" name="Picture 6">
            <a:extLst>
              <a:ext uri="{FF2B5EF4-FFF2-40B4-BE49-F238E27FC236}">
                <a16:creationId xmlns:a16="http://schemas.microsoft.com/office/drawing/2014/main" id="{57D60C1A-31FB-C737-6E36-E0774DE11663}"/>
              </a:ext>
            </a:extLst>
          </p:cNvPr>
          <p:cNvPicPr>
            <a:picLocks noChangeAspect="1"/>
          </p:cNvPicPr>
          <p:nvPr/>
        </p:nvPicPr>
        <p:blipFill>
          <a:blip r:embed="rId5"/>
          <a:srcRect t="6300" b="6300"/>
          <a:stretch/>
        </p:blipFill>
        <p:spPr>
          <a:xfrm>
            <a:off x="587827" y="2208890"/>
            <a:ext cx="5831968" cy="3398126"/>
          </a:xfrm>
          <a:prstGeom prst="rect">
            <a:avLst/>
          </a:prstGeom>
        </p:spPr>
      </p:pic>
    </p:spTree>
    <p:extLst>
      <p:ext uri="{BB962C8B-B14F-4D97-AF65-F5344CB8AC3E}">
        <p14:creationId xmlns:p14="http://schemas.microsoft.com/office/powerpoint/2010/main" val="286085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9EFE-982A-2089-815E-CF3ADEFA35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462A0A6-4393-7ED7-6A68-4A3CD1F784D8}"/>
              </a:ext>
            </a:extLst>
          </p:cNvPr>
          <p:cNvSpPr>
            <a:spLocks noGrp="1"/>
          </p:cNvSpPr>
          <p:nvPr>
            <p:ph type="body" sz="quarter" idx="4294967295"/>
          </p:nvPr>
        </p:nvSpPr>
        <p:spPr>
          <a:xfrm>
            <a:off x="1943100" y="1093874"/>
            <a:ext cx="7244444" cy="1557786"/>
          </a:xfrm>
        </p:spPr>
        <p:txBody>
          <a:bodyPr anchor="ctr" anchorCtr="0">
            <a:noAutofit/>
          </a:bodyPr>
          <a:lstStyle/>
          <a:p>
            <a:pPr marL="0" indent="0">
              <a:buNone/>
            </a:pPr>
            <a:r>
              <a:rPr lang="en-US" sz="3600" b="1" dirty="0">
                <a:solidFill>
                  <a:srgbClr val="0FB7D1"/>
                </a:solidFill>
                <a:latin typeface="Roboto"/>
                <a:ea typeface="Roboto"/>
                <a:cs typeface="Roboto"/>
              </a:rPr>
              <a:t>What kinds of skills are needed for these jobs?</a:t>
            </a:r>
          </a:p>
        </p:txBody>
      </p:sp>
      <p:grpSp>
        <p:nvGrpSpPr>
          <p:cNvPr id="11" name="Group 10">
            <a:extLst>
              <a:ext uri="{FF2B5EF4-FFF2-40B4-BE49-F238E27FC236}">
                <a16:creationId xmlns:a16="http://schemas.microsoft.com/office/drawing/2014/main" id="{0D262C9D-93B0-9765-15C8-5B938063243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31541E9C-54A4-5768-8491-0E7336338A03}"/>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6484C24E-9219-65F4-D2E1-A0FB74456C3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Guiding Questions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80B02217-079D-9653-D277-D265749BC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9" name="Text Placeholder 2">
            <a:extLst>
              <a:ext uri="{FF2B5EF4-FFF2-40B4-BE49-F238E27FC236}">
                <a16:creationId xmlns:a16="http://schemas.microsoft.com/office/drawing/2014/main" id="{F7FEC004-B84C-F2C0-0919-412E5DD2F5A3}"/>
              </a:ext>
            </a:extLst>
          </p:cNvPr>
          <p:cNvSpPr txBox="1">
            <a:spLocks/>
          </p:cNvSpPr>
          <p:nvPr/>
        </p:nvSpPr>
        <p:spPr>
          <a:xfrm>
            <a:off x="1941285" y="2684009"/>
            <a:ext cx="6887029"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FB7D1"/>
                </a:solidFill>
                <a:effectLst/>
                <a:uLnTx/>
                <a:uFillTx/>
                <a:latin typeface="Roboto"/>
                <a:ea typeface="Roboto"/>
                <a:cs typeface="Roboto"/>
              </a:rPr>
              <a:t>Pick two jobs, how are these jobs different?</a:t>
            </a:r>
          </a:p>
        </p:txBody>
      </p:sp>
      <p:pic>
        <p:nvPicPr>
          <p:cNvPr id="12" name="Graphic 11" descr="Badge Question Mark with solid fill">
            <a:extLst>
              <a:ext uri="{FF2B5EF4-FFF2-40B4-BE49-F238E27FC236}">
                <a16:creationId xmlns:a16="http://schemas.microsoft.com/office/drawing/2014/main" id="{4C0E49AC-FEC6-B177-AE4E-FF064BB9AF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641373"/>
            <a:ext cx="1485900" cy="1485900"/>
          </a:xfrm>
          <a:prstGeom prst="rect">
            <a:avLst/>
          </a:prstGeom>
        </p:spPr>
      </p:pic>
      <p:pic>
        <p:nvPicPr>
          <p:cNvPr id="4" name="Picture 3" descr="A cartoon dog with a thought bubble&#10;&#10;AI-generated content may be incorrect.">
            <a:extLst>
              <a:ext uri="{FF2B5EF4-FFF2-40B4-BE49-F238E27FC236}">
                <a16:creationId xmlns:a16="http://schemas.microsoft.com/office/drawing/2014/main" id="{0A4FC231-9590-125A-7102-0A0198A93A01}"/>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2127855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C6F2-62A6-04C5-8E6C-42000E5AA93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D8A7EA5-0870-06B3-5458-A2C1E17333EE}"/>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70104CE9-7D10-08BA-4DA2-7F07A971EFF1}"/>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5CE2DFA4-4CC7-0DAA-F1ED-9F1B828E7E4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Activity 1 Tasks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0A9AA06F-49EB-EFE6-76C3-9D3D4AFF08D5}"/>
              </a:ext>
            </a:extLst>
          </p:cNvPr>
          <p:cNvSpPr txBox="1">
            <a:spLocks/>
          </p:cNvSpPr>
          <p:nvPr/>
        </p:nvSpPr>
        <p:spPr>
          <a:xfrm>
            <a:off x="1901829" y="1873143"/>
            <a:ext cx="9832971" cy="45713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b="1" dirty="0">
                <a:solidFill>
                  <a:srgbClr val="0FB7D1"/>
                </a:solidFill>
                <a:latin typeface="Roboto"/>
                <a:ea typeface="Roboto"/>
                <a:cs typeface="Roboto"/>
              </a:rPr>
              <a:t>Pick one job that interests you.</a:t>
            </a:r>
            <a:endParaRPr kumimoji="0" lang="en-US" sz="4400" b="0"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0FB7D1"/>
              </a:solidFill>
              <a:effectLst/>
              <a:uLnTx/>
              <a:uFillTx/>
              <a:latin typeface="Roboto"/>
              <a:ea typeface="Roboto"/>
              <a:cs typeface="Roboto"/>
            </a:endParaRPr>
          </a:p>
        </p:txBody>
      </p:sp>
      <p:grpSp>
        <p:nvGrpSpPr>
          <p:cNvPr id="17" name="Group 16">
            <a:extLst>
              <a:ext uri="{FF2B5EF4-FFF2-40B4-BE49-F238E27FC236}">
                <a16:creationId xmlns:a16="http://schemas.microsoft.com/office/drawing/2014/main" id="{9D28B177-E226-774E-3B6A-B115791AEB8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366CEAA6-6A23-62F9-E2D6-0D107FC1831C}"/>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636C86F1-59C2-310F-50EE-F48B49649E0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549DA8CE-0DA0-E57E-7D28-FCE71EBF07CD}"/>
              </a:ext>
            </a:extLst>
          </p:cNvPr>
          <p:cNvSpPr txBox="1"/>
          <p:nvPr/>
        </p:nvSpPr>
        <p:spPr>
          <a:xfrm>
            <a:off x="1901829" y="2375442"/>
            <a:ext cx="7864471"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What kind of training does it require?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What kind of tools are used?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Write your ideas on page 20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rPr>
              <a:t>of your Engineering Notebook.</a:t>
            </a:r>
          </a:p>
        </p:txBody>
      </p:sp>
      <p:pic>
        <p:nvPicPr>
          <p:cNvPr id="3" name="Picture 2" descr="A green and black striped fabric&#10;&#10;AI-generated content may be incorrect.">
            <a:extLst>
              <a:ext uri="{FF2B5EF4-FFF2-40B4-BE49-F238E27FC236}">
                <a16:creationId xmlns:a16="http://schemas.microsoft.com/office/drawing/2014/main" id="{689E101A-16DB-C134-C27A-963CC637F0E6}"/>
              </a:ext>
            </a:extLst>
          </p:cNvPr>
          <p:cNvPicPr>
            <a:picLocks noChangeAspect="1"/>
          </p:cNvPicPr>
          <p:nvPr/>
        </p:nvPicPr>
        <p:blipFill>
          <a:blip r:embed="rId5"/>
          <a:stretch>
            <a:fillRect/>
          </a:stretch>
        </p:blipFill>
        <p:spPr>
          <a:xfrm rot="11929513">
            <a:off x="10677481" y="2025836"/>
            <a:ext cx="362682" cy="2806326"/>
          </a:xfrm>
          <a:prstGeom prst="rect">
            <a:avLst/>
          </a:prstGeom>
        </p:spPr>
      </p:pic>
    </p:spTree>
    <p:extLst>
      <p:ext uri="{BB962C8B-B14F-4D97-AF65-F5344CB8AC3E}">
        <p14:creationId xmlns:p14="http://schemas.microsoft.com/office/powerpoint/2010/main" val="228827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ECF5F-F4BD-B2CA-BF36-8C3ADD437987}"/>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BD66F21E-D26D-2C50-71D0-F042A5278BE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982A070A-01EB-F6E3-9BE5-F010961B8FF4}"/>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AAA9B81D-58D1-BBAA-2695-DAF450D1057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Activity 1 Tasks</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22FE8A82-59D0-791E-9BD2-24F96B48CFB0}"/>
              </a:ext>
            </a:extLst>
          </p:cNvPr>
          <p:cNvSpPr txBox="1">
            <a:spLocks/>
          </p:cNvSpPr>
          <p:nvPr/>
        </p:nvSpPr>
        <p:spPr>
          <a:xfrm>
            <a:off x="1886658" y="1145429"/>
            <a:ext cx="9596580" cy="118397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FB7D1"/>
                </a:solidFill>
                <a:effectLst/>
                <a:uLnTx/>
                <a:uFillTx/>
                <a:latin typeface="Roboto"/>
                <a:ea typeface="Roboto"/>
                <a:cs typeface="Roboto"/>
              </a:rPr>
              <a:t>Build an example of the job you selected.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5F02D77-A42C-19A8-AEF3-24B75F09ABAE}"/>
              </a:ext>
            </a:extLst>
          </p:cNvPr>
          <p:cNvSpPr txBox="1"/>
          <p:nvPr/>
        </p:nvSpPr>
        <p:spPr>
          <a:xfrm>
            <a:off x="9950842" y="2465559"/>
            <a:ext cx="151864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grpSp>
        <p:nvGrpSpPr>
          <p:cNvPr id="19" name="Group 18">
            <a:extLst>
              <a:ext uri="{FF2B5EF4-FFF2-40B4-BE49-F238E27FC236}">
                <a16:creationId xmlns:a16="http://schemas.microsoft.com/office/drawing/2014/main" id="{71085120-BAA9-E7B9-9C0D-95AA30B6FAF1}"/>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2B5FD03C-A581-915B-6B0A-768D47348F4A}"/>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Cheers outline">
              <a:extLst>
                <a:ext uri="{FF2B5EF4-FFF2-40B4-BE49-F238E27FC236}">
                  <a16:creationId xmlns:a16="http://schemas.microsoft.com/office/drawing/2014/main" id="{26791078-6BE6-E933-F48C-B5BA2F6130C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sp>
        <p:nvSpPr>
          <p:cNvPr id="6" name="TextBox 5">
            <a:extLst>
              <a:ext uri="{FF2B5EF4-FFF2-40B4-BE49-F238E27FC236}">
                <a16:creationId xmlns:a16="http://schemas.microsoft.com/office/drawing/2014/main" id="{C1A1AA57-3643-40B4-E876-CA3F3BED6C4E}"/>
              </a:ext>
            </a:extLst>
          </p:cNvPr>
          <p:cNvSpPr txBox="1"/>
          <p:nvPr/>
        </p:nvSpPr>
        <p:spPr>
          <a:xfrm>
            <a:off x="1886658" y="2542019"/>
            <a:ext cx="6739891"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Use the Explore Set pieces to create something related to that job.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Write your ideas on page 20 of your Engineering Notebook.</a:t>
            </a:r>
          </a:p>
        </p:txBody>
      </p:sp>
      <p:pic>
        <p:nvPicPr>
          <p:cNvPr id="4" name="Picture 3">
            <a:extLst>
              <a:ext uri="{FF2B5EF4-FFF2-40B4-BE49-F238E27FC236}">
                <a16:creationId xmlns:a16="http://schemas.microsoft.com/office/drawing/2014/main" id="{1CE95B8E-EEBA-C14D-AE08-C2EE89FA6B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85535" y="3014136"/>
            <a:ext cx="2049265" cy="1035064"/>
          </a:xfrm>
          <a:prstGeom prst="rect">
            <a:avLst/>
          </a:prstGeom>
        </p:spPr>
      </p:pic>
      <p:pic>
        <p:nvPicPr>
          <p:cNvPr id="5" name="Picture 4" descr="A pile of colorful building blocks&#10;&#10;AI-generated content may be incorrect.">
            <a:extLst>
              <a:ext uri="{FF2B5EF4-FFF2-40B4-BE49-F238E27FC236}">
                <a16:creationId xmlns:a16="http://schemas.microsoft.com/office/drawing/2014/main" id="{8CE1F5BE-422E-3A96-FF01-5791C1B4669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715627" y="4528596"/>
            <a:ext cx="1989078" cy="1183975"/>
          </a:xfrm>
          <a:prstGeom prst="rect">
            <a:avLst/>
          </a:prstGeom>
        </p:spPr>
      </p:pic>
    </p:spTree>
    <p:extLst>
      <p:ext uri="{BB962C8B-B14F-4D97-AF65-F5344CB8AC3E}">
        <p14:creationId xmlns:p14="http://schemas.microsoft.com/office/powerpoint/2010/main" val="210183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3E92-CA8F-4057-3E74-6E99AFEC3CF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388323A-33FC-4140-6DF5-E586519F4E16}"/>
              </a:ext>
            </a:extLst>
          </p:cNvPr>
          <p:cNvSpPr>
            <a:spLocks noGrp="1"/>
          </p:cNvSpPr>
          <p:nvPr>
            <p:ph type="body" sz="quarter" idx="4294967295"/>
          </p:nvPr>
        </p:nvSpPr>
        <p:spPr>
          <a:xfrm>
            <a:off x="1943100" y="1093874"/>
            <a:ext cx="7048616" cy="1557786"/>
          </a:xfrm>
        </p:spPr>
        <p:txBody>
          <a:bodyPr anchor="ctr" anchorCtr="0">
            <a:noAutofit/>
          </a:bodyPr>
          <a:lstStyle/>
          <a:p>
            <a:pPr marL="0" indent="0">
              <a:buNone/>
            </a:pPr>
            <a:r>
              <a:rPr lang="en-US" sz="3600" b="1" dirty="0">
                <a:solidFill>
                  <a:srgbClr val="0FB7D1"/>
                </a:solidFill>
                <a:latin typeface="Roboto"/>
                <a:ea typeface="Roboto"/>
                <a:cs typeface="Roboto"/>
              </a:rPr>
              <a:t>What places are artifacts sent so people can study them?</a:t>
            </a:r>
          </a:p>
        </p:txBody>
      </p:sp>
      <p:grpSp>
        <p:nvGrpSpPr>
          <p:cNvPr id="11" name="Group 10">
            <a:extLst>
              <a:ext uri="{FF2B5EF4-FFF2-40B4-BE49-F238E27FC236}">
                <a16:creationId xmlns:a16="http://schemas.microsoft.com/office/drawing/2014/main" id="{3CD38DFD-CC99-5C2C-6D81-474A80CA089E}"/>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7BA6FB2B-60BE-C87F-D3C1-9A40FE75F163}"/>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D082495B-6F2A-AA42-CFA7-F3B39B55675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Guiding Questions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E7A31EE0-8376-8148-1335-4F221B5B80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4" name="Picture 3" descr="A cartoon dog with a thought bubble&#10;&#10;AI-generated content may be incorrect.">
            <a:extLst>
              <a:ext uri="{FF2B5EF4-FFF2-40B4-BE49-F238E27FC236}">
                <a16:creationId xmlns:a16="http://schemas.microsoft.com/office/drawing/2014/main" id="{7FF51D08-12EC-0D53-FD7A-8D6C4E370706}"/>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51404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4B63B-FD12-CE37-AB59-9AFB85CB5CE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112C3CF-5C6D-1E62-E0A2-B399F6F27E59}"/>
              </a:ext>
            </a:extLst>
          </p:cNvPr>
          <p:cNvPicPr>
            <a:picLocks noChangeAspect="1"/>
          </p:cNvPicPr>
          <p:nvPr/>
        </p:nvPicPr>
        <p:blipFill>
          <a:blip r:embed="rId3"/>
          <a:stretch>
            <a:fillRect/>
          </a:stretch>
        </p:blipFill>
        <p:spPr>
          <a:xfrm>
            <a:off x="5562360" y="2463828"/>
            <a:ext cx="6379119" cy="3562252"/>
          </a:xfrm>
          <a:prstGeom prst="rect">
            <a:avLst/>
          </a:prstGeom>
        </p:spPr>
      </p:pic>
      <p:grpSp>
        <p:nvGrpSpPr>
          <p:cNvPr id="8" name="Group 7">
            <a:extLst>
              <a:ext uri="{FF2B5EF4-FFF2-40B4-BE49-F238E27FC236}">
                <a16:creationId xmlns:a16="http://schemas.microsoft.com/office/drawing/2014/main" id="{AFE8CF85-0EE0-86AE-CAF3-96D32E17E05A}"/>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BEB71BD3-5085-99C4-BF48-C0962F08DA4B}"/>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0CCBF1D8-8F8A-6992-5E22-17FB162F421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Activity 2 Tasks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2C5C8EC3-A41E-AD98-686C-90D919060BE5}"/>
              </a:ext>
            </a:extLst>
          </p:cNvPr>
          <p:cNvSpPr txBox="1">
            <a:spLocks/>
          </p:cNvSpPr>
          <p:nvPr/>
        </p:nvSpPr>
        <p:spPr>
          <a:xfrm>
            <a:off x="1882779" y="1490499"/>
            <a:ext cx="9832971" cy="118871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FB7D1"/>
                </a:solidFill>
                <a:effectLst/>
                <a:uLnTx/>
                <a:uFillTx/>
                <a:latin typeface="Roboto"/>
                <a:ea typeface="Roboto"/>
                <a:cs typeface="Roboto"/>
              </a:rPr>
              <a:t>Attach the hub and the sensor to the excavation site model from Session 2. </a:t>
            </a:r>
            <a:endParaRPr kumimoji="0" lang="en-US" sz="4400" b="0"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0FB7D1"/>
              </a:solidFill>
              <a:effectLst/>
              <a:uLnTx/>
              <a:uFillTx/>
              <a:latin typeface="Roboto"/>
              <a:ea typeface="Roboto"/>
              <a:cs typeface="Roboto"/>
            </a:endParaRPr>
          </a:p>
        </p:txBody>
      </p:sp>
      <p:grpSp>
        <p:nvGrpSpPr>
          <p:cNvPr id="17" name="Group 16">
            <a:extLst>
              <a:ext uri="{FF2B5EF4-FFF2-40B4-BE49-F238E27FC236}">
                <a16:creationId xmlns:a16="http://schemas.microsoft.com/office/drawing/2014/main" id="{EABC1515-3684-30A8-0011-2652BB50C21D}"/>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512EB993-75B1-404C-9CD2-ABD3F60C361F}"/>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0BA748ED-2F8C-2D14-47DD-7B6C2D9E029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0C70DC42-AB9B-4DEA-B906-BBCBE2FD5A56}"/>
              </a:ext>
            </a:extLst>
          </p:cNvPr>
          <p:cNvSpPr txBox="1"/>
          <p:nvPr/>
        </p:nvSpPr>
        <p:spPr>
          <a:xfrm>
            <a:off x="858163" y="2544921"/>
            <a:ext cx="57760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Can you find the millstone?</a:t>
            </a:r>
          </a:p>
        </p:txBody>
      </p:sp>
      <p:pic>
        <p:nvPicPr>
          <p:cNvPr id="22" name="Picture 21" descr="A pile of colorful building blocks&#10;&#10;AI-generated content may be incorrect.">
            <a:extLst>
              <a:ext uri="{FF2B5EF4-FFF2-40B4-BE49-F238E27FC236}">
                <a16:creationId xmlns:a16="http://schemas.microsoft.com/office/drawing/2014/main" id="{69ECA123-8656-7BBF-6B18-C20D8587119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9226" y="5190362"/>
            <a:ext cx="1357874" cy="808259"/>
          </a:xfrm>
          <a:prstGeom prst="rect">
            <a:avLst/>
          </a:prstGeom>
        </p:spPr>
      </p:pic>
      <p:sp>
        <p:nvSpPr>
          <p:cNvPr id="23" name="TextBox 22">
            <a:extLst>
              <a:ext uri="{FF2B5EF4-FFF2-40B4-BE49-F238E27FC236}">
                <a16:creationId xmlns:a16="http://schemas.microsoft.com/office/drawing/2014/main" id="{3892B10B-D123-D3B3-2815-F8DA0096B0F0}"/>
              </a:ext>
            </a:extLst>
          </p:cNvPr>
          <p:cNvSpPr txBox="1"/>
          <p:nvPr/>
        </p:nvSpPr>
        <p:spPr>
          <a:xfrm>
            <a:off x="1042275" y="3747094"/>
            <a:ext cx="1518649" cy="369332"/>
          </a:xfrm>
          <a:prstGeom prst="rect">
            <a:avLst/>
          </a:prstGeom>
          <a:noFill/>
        </p:spPr>
        <p:txBody>
          <a:bodyPr wrap="square" rtlCol="0">
            <a:spAutoFit/>
          </a:bodyPr>
          <a:lstStyle/>
          <a:p>
            <a:pPr algn="ctr"/>
            <a:r>
              <a:rPr lang="en-US" b="1" dirty="0">
                <a:solidFill>
                  <a:srgbClr val="00A551"/>
                </a:solidFill>
                <a:latin typeface="Roboto" panose="02000000000000000000" pitchFamily="2" charset="0"/>
                <a:ea typeface="Roboto" panose="02000000000000000000" pitchFamily="2" charset="0"/>
                <a:cs typeface="Roboto" panose="02000000000000000000" pitchFamily="2" charset="0"/>
              </a:rPr>
              <a:t>You Need…</a:t>
            </a:r>
          </a:p>
        </p:txBody>
      </p:sp>
      <p:pic>
        <p:nvPicPr>
          <p:cNvPr id="24" name="Picture 23">
            <a:extLst>
              <a:ext uri="{FF2B5EF4-FFF2-40B4-BE49-F238E27FC236}">
                <a16:creationId xmlns:a16="http://schemas.microsoft.com/office/drawing/2014/main" id="{2181E38C-B9B9-16F0-2429-925DE9E72A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2407069" y="4705769"/>
            <a:ext cx="1862219" cy="940589"/>
          </a:xfrm>
          <a:prstGeom prst="rect">
            <a:avLst/>
          </a:prstGeom>
        </p:spPr>
      </p:pic>
      <p:pic>
        <p:nvPicPr>
          <p:cNvPr id="25" name="Picture 24" descr="A black tablet with a white screen&#10;&#10;AI-generated content may be incorrect.">
            <a:extLst>
              <a:ext uri="{FF2B5EF4-FFF2-40B4-BE49-F238E27FC236}">
                <a16:creationId xmlns:a16="http://schemas.microsoft.com/office/drawing/2014/main" id="{DC65235A-F25A-1043-AE0C-FCD1E857E88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03765" y="4200350"/>
            <a:ext cx="1210885" cy="880644"/>
          </a:xfrm>
          <a:prstGeom prst="rect">
            <a:avLst/>
          </a:prstGeom>
        </p:spPr>
      </p:pic>
      <p:pic>
        <p:nvPicPr>
          <p:cNvPr id="26" name="Picture 25" descr="A yellow plastic container with white lid&#10;&#10;AI-generated content may be incorrect.">
            <a:extLst>
              <a:ext uri="{FF2B5EF4-FFF2-40B4-BE49-F238E27FC236}">
                <a16:creationId xmlns:a16="http://schemas.microsoft.com/office/drawing/2014/main" id="{B662CC05-C2EC-36C5-B78F-0D17E0ABCD7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0521" y="4244954"/>
            <a:ext cx="1286579" cy="880644"/>
          </a:xfrm>
          <a:prstGeom prst="rect">
            <a:avLst/>
          </a:prstGeom>
        </p:spPr>
      </p:pic>
      <p:pic>
        <p:nvPicPr>
          <p:cNvPr id="27" name="Picture 26" descr="A yellow square with black text and letters&#10;&#10;AI-generated content may be incorrect.">
            <a:extLst>
              <a:ext uri="{FF2B5EF4-FFF2-40B4-BE49-F238E27FC236}">
                <a16:creationId xmlns:a16="http://schemas.microsoft.com/office/drawing/2014/main" id="{0BDF31DB-BAC7-BFBE-8DF4-5B996B08A26B}"/>
              </a:ext>
            </a:extLst>
          </p:cNvPr>
          <p:cNvPicPr>
            <a:picLocks noChangeAspect="1"/>
          </p:cNvPicPr>
          <p:nvPr/>
        </p:nvPicPr>
        <p:blipFill>
          <a:blip r:embed="rId10" cstate="print">
            <a:extLst>
              <a:ext uri="{28A0092B-C50C-407E-A947-70E740481C1C}">
                <a14:useLocalDpi xmlns:a14="http://schemas.microsoft.com/office/drawing/2010/main"/>
              </a:ext>
            </a:extLst>
          </a:blip>
          <a:srcRect t="8181" b="8181"/>
          <a:stretch/>
        </p:blipFill>
        <p:spPr>
          <a:xfrm>
            <a:off x="1682738" y="5226528"/>
            <a:ext cx="1052941" cy="880645"/>
          </a:xfrm>
          <a:prstGeom prst="rect">
            <a:avLst/>
          </a:prstGeom>
        </p:spPr>
      </p:pic>
    </p:spTree>
    <p:extLst>
      <p:ext uri="{BB962C8B-B14F-4D97-AF65-F5344CB8AC3E}">
        <p14:creationId xmlns:p14="http://schemas.microsoft.com/office/powerpoint/2010/main" val="4149238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F7696-4283-8CDC-8437-0CC5D2A6407A}"/>
            </a:ext>
          </a:extLst>
        </p:cNvPr>
        <p:cNvGrpSpPr/>
        <p:nvPr/>
      </p:nvGrpSpPr>
      <p:grpSpPr>
        <a:xfrm>
          <a:off x="0" y="0"/>
          <a:ext cx="0" cy="0"/>
          <a:chOff x="0" y="0"/>
          <a:chExt cx="0" cy="0"/>
        </a:xfrm>
      </p:grpSpPr>
      <p:pic>
        <p:nvPicPr>
          <p:cNvPr id="27" name="Picture 26">
            <a:extLst>
              <a:ext uri="{FF2B5EF4-FFF2-40B4-BE49-F238E27FC236}">
                <a16:creationId xmlns:a16="http://schemas.microsoft.com/office/drawing/2014/main" id="{04F119FD-631C-7797-0F8C-CC6B53551714}"/>
              </a:ext>
            </a:extLst>
          </p:cNvPr>
          <p:cNvPicPr>
            <a:picLocks noChangeAspect="1"/>
          </p:cNvPicPr>
          <p:nvPr/>
        </p:nvPicPr>
        <p:blipFill>
          <a:blip r:embed="rId3"/>
          <a:stretch>
            <a:fillRect/>
          </a:stretch>
        </p:blipFill>
        <p:spPr>
          <a:xfrm>
            <a:off x="4770606" y="2576042"/>
            <a:ext cx="6379119" cy="3562252"/>
          </a:xfrm>
          <a:prstGeom prst="rect">
            <a:avLst/>
          </a:prstGeom>
        </p:spPr>
      </p:pic>
      <p:grpSp>
        <p:nvGrpSpPr>
          <p:cNvPr id="8" name="Group 7">
            <a:extLst>
              <a:ext uri="{FF2B5EF4-FFF2-40B4-BE49-F238E27FC236}">
                <a16:creationId xmlns:a16="http://schemas.microsoft.com/office/drawing/2014/main" id="{EBFBB5C2-05E8-0E18-8039-AAAE1E605FE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2D7886BF-28FE-04DC-14BD-170D685C9910}"/>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130D82D1-CC8D-7C4A-A3EE-F4489B471D2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Activity 2 Tasks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1CAB08C5-E61A-1AD2-AB51-00CF544C8168}"/>
              </a:ext>
            </a:extLst>
          </p:cNvPr>
          <p:cNvSpPr txBox="1">
            <a:spLocks/>
          </p:cNvSpPr>
          <p:nvPr/>
        </p:nvSpPr>
        <p:spPr>
          <a:xfrm>
            <a:off x="2028829" y="1036953"/>
            <a:ext cx="9832971" cy="15760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FB7D1"/>
                </a:solidFill>
                <a:effectLst/>
                <a:uLnTx/>
                <a:uFillTx/>
                <a:latin typeface="Roboto"/>
                <a:ea typeface="Roboto"/>
                <a:cs typeface="Roboto"/>
              </a:rPr>
              <a:t>Using the SPIKE App, write the program provided in Book 2 to activate the millstone inside the excavation site model. </a:t>
            </a:r>
          </a:p>
        </p:txBody>
      </p:sp>
      <p:grpSp>
        <p:nvGrpSpPr>
          <p:cNvPr id="17" name="Group 16">
            <a:extLst>
              <a:ext uri="{FF2B5EF4-FFF2-40B4-BE49-F238E27FC236}">
                <a16:creationId xmlns:a16="http://schemas.microsoft.com/office/drawing/2014/main" id="{FD1AB831-8AC2-FA7F-8B0B-603D0620696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116A32BF-E3F2-1F88-0304-CA46F6EA6002}"/>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53D22694-E5AD-A9F2-2A97-DA497A5A9D5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94059" y="1191149"/>
              <a:ext cx="1076466" cy="1097280"/>
            </a:xfrm>
            <a:prstGeom prst="rect">
              <a:avLst/>
            </a:prstGeom>
          </p:spPr>
        </p:pic>
      </p:grpSp>
      <p:pic>
        <p:nvPicPr>
          <p:cNvPr id="21" name="Picture 20" descr="A pile of colorful building blocks&#10;&#10;AI-generated content may be incorrect.">
            <a:extLst>
              <a:ext uri="{FF2B5EF4-FFF2-40B4-BE49-F238E27FC236}">
                <a16:creationId xmlns:a16="http://schemas.microsoft.com/office/drawing/2014/main" id="{E58014D6-3ACE-FB03-C664-609AA9AC11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9226" y="5190362"/>
            <a:ext cx="1357874" cy="808259"/>
          </a:xfrm>
          <a:prstGeom prst="rect">
            <a:avLst/>
          </a:prstGeom>
        </p:spPr>
      </p:pic>
      <p:sp>
        <p:nvSpPr>
          <p:cNvPr id="22" name="TextBox 21">
            <a:extLst>
              <a:ext uri="{FF2B5EF4-FFF2-40B4-BE49-F238E27FC236}">
                <a16:creationId xmlns:a16="http://schemas.microsoft.com/office/drawing/2014/main" id="{4698426C-1A96-0C45-7D5C-121F336D4040}"/>
              </a:ext>
            </a:extLst>
          </p:cNvPr>
          <p:cNvSpPr txBox="1"/>
          <p:nvPr/>
        </p:nvSpPr>
        <p:spPr>
          <a:xfrm>
            <a:off x="1042275" y="3747094"/>
            <a:ext cx="1518649" cy="369332"/>
          </a:xfrm>
          <a:prstGeom prst="rect">
            <a:avLst/>
          </a:prstGeom>
          <a:noFill/>
        </p:spPr>
        <p:txBody>
          <a:bodyPr wrap="square" rtlCol="0">
            <a:spAutoFit/>
          </a:bodyPr>
          <a:lstStyle/>
          <a:p>
            <a:pPr algn="ctr"/>
            <a:r>
              <a:rPr lang="en-US" b="1" dirty="0">
                <a:solidFill>
                  <a:srgbClr val="00A551"/>
                </a:solidFill>
                <a:latin typeface="Roboto" panose="02000000000000000000" pitchFamily="2" charset="0"/>
                <a:ea typeface="Roboto" panose="02000000000000000000" pitchFamily="2" charset="0"/>
                <a:cs typeface="Roboto" panose="02000000000000000000" pitchFamily="2" charset="0"/>
              </a:rPr>
              <a:t>You Need…</a:t>
            </a:r>
          </a:p>
        </p:txBody>
      </p:sp>
      <p:pic>
        <p:nvPicPr>
          <p:cNvPr id="23" name="Picture 22">
            <a:extLst>
              <a:ext uri="{FF2B5EF4-FFF2-40B4-BE49-F238E27FC236}">
                <a16:creationId xmlns:a16="http://schemas.microsoft.com/office/drawing/2014/main" id="{E17E57FE-7D33-2BEF-3F26-4CF4B5BF58F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5400000">
            <a:off x="2407069" y="4705769"/>
            <a:ext cx="1862219" cy="940589"/>
          </a:xfrm>
          <a:prstGeom prst="rect">
            <a:avLst/>
          </a:prstGeom>
        </p:spPr>
      </p:pic>
      <p:pic>
        <p:nvPicPr>
          <p:cNvPr id="24" name="Picture 23" descr="A black tablet with a white screen&#10;&#10;AI-generated content may be incorrect.">
            <a:extLst>
              <a:ext uri="{FF2B5EF4-FFF2-40B4-BE49-F238E27FC236}">
                <a16:creationId xmlns:a16="http://schemas.microsoft.com/office/drawing/2014/main" id="{D1458B5B-F4B6-FE70-A50C-CCC6B9C4FB4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03765" y="4200350"/>
            <a:ext cx="1210885" cy="880644"/>
          </a:xfrm>
          <a:prstGeom prst="rect">
            <a:avLst/>
          </a:prstGeom>
        </p:spPr>
      </p:pic>
      <p:pic>
        <p:nvPicPr>
          <p:cNvPr id="25" name="Picture 24" descr="A yellow plastic container with white lid&#10;&#10;AI-generated content may be incorrect.">
            <a:extLst>
              <a:ext uri="{FF2B5EF4-FFF2-40B4-BE49-F238E27FC236}">
                <a16:creationId xmlns:a16="http://schemas.microsoft.com/office/drawing/2014/main" id="{7F5C8566-F32A-788E-A533-EC0A8C125DA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0521" y="4244954"/>
            <a:ext cx="1286579" cy="880644"/>
          </a:xfrm>
          <a:prstGeom prst="rect">
            <a:avLst/>
          </a:prstGeom>
        </p:spPr>
      </p:pic>
      <p:pic>
        <p:nvPicPr>
          <p:cNvPr id="26" name="Picture 25" descr="A yellow square with black text and letters&#10;&#10;AI-generated content may be incorrect.">
            <a:extLst>
              <a:ext uri="{FF2B5EF4-FFF2-40B4-BE49-F238E27FC236}">
                <a16:creationId xmlns:a16="http://schemas.microsoft.com/office/drawing/2014/main" id="{B19584CC-07D2-C6EA-C6EF-6742EE6A35EC}"/>
              </a:ext>
            </a:extLst>
          </p:cNvPr>
          <p:cNvPicPr>
            <a:picLocks noChangeAspect="1"/>
          </p:cNvPicPr>
          <p:nvPr/>
        </p:nvPicPr>
        <p:blipFill>
          <a:blip r:embed="rId10" cstate="print">
            <a:extLst>
              <a:ext uri="{28A0092B-C50C-407E-A947-70E740481C1C}">
                <a14:useLocalDpi xmlns:a14="http://schemas.microsoft.com/office/drawing/2010/main"/>
              </a:ext>
            </a:extLst>
          </a:blip>
          <a:srcRect t="8181" b="8181"/>
          <a:stretch/>
        </p:blipFill>
        <p:spPr>
          <a:xfrm>
            <a:off x="1682738" y="5226528"/>
            <a:ext cx="1052941" cy="880645"/>
          </a:xfrm>
          <a:prstGeom prst="rect">
            <a:avLst/>
          </a:prstGeom>
        </p:spPr>
      </p:pic>
    </p:spTree>
    <p:extLst>
      <p:ext uri="{BB962C8B-B14F-4D97-AF65-F5344CB8AC3E}">
        <p14:creationId xmlns:p14="http://schemas.microsoft.com/office/powerpoint/2010/main" val="223534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EEBAE-3929-8E84-C685-21E8463AF6E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FE1BF638-952B-10FD-75F2-4D1FEB62937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05A100D4-2CCD-718E-7F88-C352F4AD72E7}"/>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43AC362E-DA5B-4DDF-7F7C-9D31EFE23B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Challenge</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EA308289-FA0B-DAE7-6AA3-B18FA15A2E5C}"/>
              </a:ext>
            </a:extLst>
          </p:cNvPr>
          <p:cNvSpPr txBox="1">
            <a:spLocks/>
          </p:cNvSpPr>
          <p:nvPr/>
        </p:nvSpPr>
        <p:spPr>
          <a:xfrm>
            <a:off x="1886658" y="1145429"/>
            <a:ext cx="9596580" cy="126830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FB7D1"/>
                </a:solidFill>
                <a:effectLst/>
                <a:uLnTx/>
                <a:uFillTx/>
                <a:latin typeface="Roboto"/>
                <a:ea typeface="Roboto"/>
                <a:cs typeface="Roboto"/>
              </a:rPr>
              <a:t>Imagine your team is working together at an excavation site.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0B1A8676-4B44-0A88-F0F2-2FDEA11AFC1B}"/>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8A99F6FA-CB7D-CA85-2BDF-EDAF50C39072}"/>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Cheers outline">
              <a:extLst>
                <a:ext uri="{FF2B5EF4-FFF2-40B4-BE49-F238E27FC236}">
                  <a16:creationId xmlns:a16="http://schemas.microsoft.com/office/drawing/2014/main" id="{7444FA16-333C-0963-1A55-3C41BB1A1A9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sp>
        <p:nvSpPr>
          <p:cNvPr id="6" name="TextBox 5">
            <a:extLst>
              <a:ext uri="{FF2B5EF4-FFF2-40B4-BE49-F238E27FC236}">
                <a16:creationId xmlns:a16="http://schemas.microsoft.com/office/drawing/2014/main" id="{43795312-585E-D884-C068-0DE69489875F}"/>
              </a:ext>
            </a:extLst>
          </p:cNvPr>
          <p:cNvSpPr txBox="1"/>
          <p:nvPr/>
        </p:nvSpPr>
        <p:spPr>
          <a:xfrm>
            <a:off x="587829" y="2835943"/>
            <a:ext cx="6226628"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Pick a job for each person on the team.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Talk to your team about your role at the excavation site.</a:t>
            </a:r>
          </a:p>
        </p:txBody>
      </p:sp>
      <p:pic>
        <p:nvPicPr>
          <p:cNvPr id="4" name="Picture 3" descr="A group of people digging in the dirt&#10;&#10;AI-generated content may be incorrect.">
            <a:extLst>
              <a:ext uri="{FF2B5EF4-FFF2-40B4-BE49-F238E27FC236}">
                <a16:creationId xmlns:a16="http://schemas.microsoft.com/office/drawing/2014/main" id="{15709D6F-3139-6CBE-389B-0C548E9EE90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21286" y="2798172"/>
            <a:ext cx="4713514" cy="3142343"/>
          </a:xfrm>
          <a:prstGeom prst="rect">
            <a:avLst/>
          </a:prstGeom>
        </p:spPr>
      </p:pic>
    </p:spTree>
    <p:extLst>
      <p:ext uri="{BB962C8B-B14F-4D97-AF65-F5344CB8AC3E}">
        <p14:creationId xmlns:p14="http://schemas.microsoft.com/office/powerpoint/2010/main" val="285175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B7C1-64D1-2EAF-1B08-6EDDDB8998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D0467DC-3604-A28F-93F9-9218718B18B3}"/>
              </a:ext>
            </a:extLst>
          </p:cNvPr>
          <p:cNvSpPr>
            <a:spLocks noGrp="1"/>
          </p:cNvSpPr>
          <p:nvPr>
            <p:ph type="body" sz="quarter" idx="4294967295"/>
          </p:nvPr>
        </p:nvSpPr>
        <p:spPr>
          <a:xfrm>
            <a:off x="1943099" y="1093874"/>
            <a:ext cx="9684657" cy="762634"/>
          </a:xfrm>
        </p:spPr>
        <p:txBody>
          <a:bodyPr anchor="ctr" anchorCtr="0">
            <a:noAutofit/>
          </a:bodyPr>
          <a:lstStyle/>
          <a:p>
            <a:pPr marL="0" indent="0">
              <a:buNone/>
            </a:pPr>
            <a:r>
              <a:rPr lang="en-US" sz="3600" b="1" dirty="0">
                <a:solidFill>
                  <a:srgbClr val="0FB7D1"/>
                </a:solidFill>
                <a:latin typeface="Roboto"/>
                <a:ea typeface="Roboto"/>
                <a:cs typeface="Roboto"/>
              </a:rPr>
              <a:t>What did we do last session?</a:t>
            </a:r>
          </a:p>
        </p:txBody>
      </p:sp>
      <p:grpSp>
        <p:nvGrpSpPr>
          <p:cNvPr id="11" name="Group 10">
            <a:extLst>
              <a:ext uri="{FF2B5EF4-FFF2-40B4-BE49-F238E27FC236}">
                <a16:creationId xmlns:a16="http://schemas.microsoft.com/office/drawing/2014/main" id="{948D82A1-5AA1-4A66-5171-D174717D1FB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87E96D1-BDA5-1C4C-1180-A289557F82BC}"/>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8637DD46-322C-EDCD-EE76-F06A1580BDD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Discussion</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B3A50B64-3413-2639-A493-DB3AF70F553D}"/>
              </a:ext>
            </a:extLst>
          </p:cNvPr>
          <p:cNvGrpSpPr/>
          <p:nvPr/>
        </p:nvGrpSpPr>
        <p:grpSpPr>
          <a:xfrm>
            <a:off x="612880" y="1145429"/>
            <a:ext cx="1188720" cy="1188720"/>
            <a:chOff x="612880" y="1145429"/>
            <a:chExt cx="1188720" cy="1188720"/>
          </a:xfrm>
        </p:grpSpPr>
        <p:sp>
          <p:nvSpPr>
            <p:cNvPr id="19" name="Oval 18">
              <a:extLst>
                <a:ext uri="{FF2B5EF4-FFF2-40B4-BE49-F238E27FC236}">
                  <a16:creationId xmlns:a16="http://schemas.microsoft.com/office/drawing/2014/main" id="{09662D13-82DC-4A35-C25F-396F1029F2C5}"/>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descr="Thought with solid fill">
              <a:extLst>
                <a:ext uri="{FF2B5EF4-FFF2-40B4-BE49-F238E27FC236}">
                  <a16:creationId xmlns:a16="http://schemas.microsoft.com/office/drawing/2014/main" id="{9A598D32-C96D-FEE7-B1AE-6FE9484E6A8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grpSp>
        <p:nvGrpSpPr>
          <p:cNvPr id="5" name="Group 4">
            <a:extLst>
              <a:ext uri="{FF2B5EF4-FFF2-40B4-BE49-F238E27FC236}">
                <a16:creationId xmlns:a16="http://schemas.microsoft.com/office/drawing/2014/main" id="{A07F1A8F-51CA-17C3-29C5-6B9C8809C6E4}"/>
              </a:ext>
            </a:extLst>
          </p:cNvPr>
          <p:cNvGrpSpPr/>
          <p:nvPr/>
        </p:nvGrpSpPr>
        <p:grpSpPr>
          <a:xfrm>
            <a:off x="4547514" y="1870841"/>
            <a:ext cx="3640045" cy="4318233"/>
            <a:chOff x="4547514" y="2029534"/>
            <a:chExt cx="3506263" cy="4159540"/>
          </a:xfrm>
        </p:grpSpPr>
        <p:pic>
          <p:nvPicPr>
            <p:cNvPr id="8" name="Picture 7" descr="Cartoon a cartoon of a child&#10;&#10;AI-generated content may be incorrect.">
              <a:extLst>
                <a:ext uri="{FF2B5EF4-FFF2-40B4-BE49-F238E27FC236}">
                  <a16:creationId xmlns:a16="http://schemas.microsoft.com/office/drawing/2014/main" id="{24CD457B-0CD0-ECC2-F6DB-30CC8F6ECB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9" name="Picture 8" descr="A cartoon of a child holding a small object&#10;&#10;AI-generated content may be incorrect.">
              <a:extLst>
                <a:ext uri="{FF2B5EF4-FFF2-40B4-BE49-F238E27FC236}">
                  <a16:creationId xmlns:a16="http://schemas.microsoft.com/office/drawing/2014/main" id="{33F8504D-99C5-E74D-78BA-B173A8BCEA3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276516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51285-CF84-0AA1-5A2E-D1E0AC49A75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07BE388-80C9-A1E8-FB54-C57E0FE9BD16}"/>
              </a:ext>
            </a:extLst>
          </p:cNvPr>
          <p:cNvPicPr>
            <a:picLocks noChangeAspect="1"/>
          </p:cNvPicPr>
          <p:nvPr/>
        </p:nvPicPr>
        <p:blipFill>
          <a:blip r:embed="rId3"/>
          <a:stretch>
            <a:fillRect/>
          </a:stretch>
        </p:blipFill>
        <p:spPr>
          <a:xfrm>
            <a:off x="5491766" y="2190848"/>
            <a:ext cx="6379119" cy="3562252"/>
          </a:xfrm>
          <a:prstGeom prst="rect">
            <a:avLst/>
          </a:prstGeom>
        </p:spPr>
      </p:pic>
      <p:grpSp>
        <p:nvGrpSpPr>
          <p:cNvPr id="3" name="Group 2">
            <a:extLst>
              <a:ext uri="{FF2B5EF4-FFF2-40B4-BE49-F238E27FC236}">
                <a16:creationId xmlns:a16="http://schemas.microsoft.com/office/drawing/2014/main" id="{769E5E01-AB52-ACD0-5995-9F5FE8FAC27C}"/>
              </a:ext>
            </a:extLst>
          </p:cNvPr>
          <p:cNvGrpSpPr/>
          <p:nvPr/>
        </p:nvGrpSpPr>
        <p:grpSpPr>
          <a:xfrm>
            <a:off x="457200" y="170180"/>
            <a:ext cx="11277600" cy="762634"/>
            <a:chOff x="457200" y="170180"/>
            <a:chExt cx="11277600" cy="762634"/>
          </a:xfrm>
          <a:solidFill>
            <a:srgbClr val="00A551"/>
          </a:solidFill>
        </p:grpSpPr>
        <p:sp>
          <p:nvSpPr>
            <p:cNvPr id="5" name="Google Shape;248;p31">
              <a:extLst>
                <a:ext uri="{FF2B5EF4-FFF2-40B4-BE49-F238E27FC236}">
                  <a16:creationId xmlns:a16="http://schemas.microsoft.com/office/drawing/2014/main" id="{B97F4AB9-A412-0F00-C513-15F04047DFF2}"/>
                </a:ext>
              </a:extLst>
            </p:cNvPr>
            <p:cNvSpPr/>
            <p:nvPr/>
          </p:nvSpPr>
          <p:spPr>
            <a:xfrm>
              <a:off x="457200" y="170180"/>
              <a:ext cx="11277600" cy="762634"/>
            </a:xfrm>
            <a:prstGeom prst="roundRect">
              <a:avLst>
                <a:gd name="adj" fmla="val 16667"/>
              </a:avLst>
            </a:prstGeom>
            <a:gr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CC5B396C-0C4D-F798-3FC2-73B8DC899CEE}"/>
                </a:ext>
              </a:extLst>
            </p:cNvPr>
            <p:cNvSpPr txBox="1">
              <a:spLocks/>
            </p:cNvSpPr>
            <p:nvPr/>
          </p:nvSpPr>
          <p:spPr>
            <a:xfrm>
              <a:off x="587828" y="274319"/>
              <a:ext cx="11038115" cy="554355"/>
            </a:xfrm>
            <a:prstGeom prst="rect">
              <a:avLst/>
            </a:prstGeom>
            <a:grp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Code</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A0F94F6E-038E-ED51-C1B8-A13ED0447530}"/>
              </a:ext>
            </a:extLst>
          </p:cNvPr>
          <p:cNvSpPr txBox="1">
            <a:spLocks/>
          </p:cNvSpPr>
          <p:nvPr/>
        </p:nvSpPr>
        <p:spPr>
          <a:xfrm>
            <a:off x="1956735" y="1017619"/>
            <a:ext cx="9682844" cy="1188721"/>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FB7D1"/>
                </a:solidFill>
                <a:effectLst/>
                <a:uLnTx/>
                <a:uFillTx/>
                <a:latin typeface="Roboto"/>
                <a:ea typeface="Roboto"/>
                <a:cs typeface="+mn-cs"/>
              </a:rPr>
              <a:t>Change the model.</a:t>
            </a:r>
            <a:endParaRPr kumimoji="0" lang="en-US" sz="4800" b="0" i="0" u="none" strike="noStrike" kern="1200" cap="none" spc="0" normalizeH="0" baseline="0" noProof="0" dirty="0">
              <a:ln>
                <a:noFill/>
              </a:ln>
              <a:solidFill>
                <a:srgbClr val="0FB7D1"/>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12FEC6D2-AABE-EE6B-D7C9-3F0EDD780654}"/>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A631F359-9C69-EBFD-03A5-F4D6EE8A4611}"/>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p with pin with solid fill">
              <a:extLst>
                <a:ext uri="{FF2B5EF4-FFF2-40B4-BE49-F238E27FC236}">
                  <a16:creationId xmlns:a16="http://schemas.microsoft.com/office/drawing/2014/main" id="{1875549A-08DE-74A2-7B0A-60D6A819C12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08762" y="1183007"/>
              <a:ext cx="996955" cy="996955"/>
            </a:xfrm>
            <a:prstGeom prst="rect">
              <a:avLst/>
            </a:prstGeom>
          </p:spPr>
        </p:pic>
      </p:grpSp>
      <p:sp>
        <p:nvSpPr>
          <p:cNvPr id="4" name="TextBox 3">
            <a:extLst>
              <a:ext uri="{FF2B5EF4-FFF2-40B4-BE49-F238E27FC236}">
                <a16:creationId xmlns:a16="http://schemas.microsoft.com/office/drawing/2014/main" id="{949DC41F-7A85-D21F-B6E7-7659C6D21928}"/>
              </a:ext>
            </a:extLst>
          </p:cNvPr>
          <p:cNvSpPr txBox="1"/>
          <p:nvPr/>
        </p:nvSpPr>
        <p:spPr>
          <a:xfrm>
            <a:off x="612880" y="2546764"/>
            <a:ext cx="5506981"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Program the model to move in a different way.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Use the prototyping pieces to add to the model.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00A551"/>
              </a:solidFill>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Share what you built.</a:t>
            </a:r>
          </a:p>
        </p:txBody>
      </p:sp>
    </p:spTree>
    <p:extLst>
      <p:ext uri="{BB962C8B-B14F-4D97-AF65-F5344CB8AC3E}">
        <p14:creationId xmlns:p14="http://schemas.microsoft.com/office/powerpoint/2010/main" val="105279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DE1F5-08D3-E1DD-79AD-EA47598DF0EA}"/>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BD3DB4D-82D6-C400-0A0C-DE74214C4DB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7B637BE-7170-0BAF-CEF5-F39B0001AB48}"/>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C52D7204-81FB-E223-BDAB-1BE37BF21C9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Share</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grpSp>
      <p:sp>
        <p:nvSpPr>
          <p:cNvPr id="11" name="Text Placeholder 2">
            <a:extLst>
              <a:ext uri="{FF2B5EF4-FFF2-40B4-BE49-F238E27FC236}">
                <a16:creationId xmlns:a16="http://schemas.microsoft.com/office/drawing/2014/main" id="{AD7C859D-C47C-4BE7-F843-70EB4463B116}"/>
              </a:ext>
            </a:extLst>
          </p:cNvPr>
          <p:cNvSpPr txBox="1">
            <a:spLocks/>
          </p:cNvSpPr>
          <p:nvPr/>
        </p:nvSpPr>
        <p:spPr>
          <a:xfrm>
            <a:off x="2006538" y="1358471"/>
            <a:ext cx="7656077" cy="76263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FB7D1"/>
                </a:solidFill>
                <a:effectLst/>
                <a:uLnTx/>
                <a:uFillTx/>
                <a:latin typeface="Roboto"/>
                <a:ea typeface="Roboto"/>
                <a:cs typeface="Roboto"/>
              </a:rPr>
              <a:t>Share what you learned.</a:t>
            </a:r>
          </a:p>
        </p:txBody>
      </p:sp>
      <p:grpSp>
        <p:nvGrpSpPr>
          <p:cNvPr id="13" name="Group 12">
            <a:extLst>
              <a:ext uri="{FF2B5EF4-FFF2-40B4-BE49-F238E27FC236}">
                <a16:creationId xmlns:a16="http://schemas.microsoft.com/office/drawing/2014/main" id="{A9C597AD-02B0-9DF3-2134-B478110CA65B}"/>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80FBC70F-2E29-F6B3-74DB-FC42A47BCF74}"/>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ustomer review with solid fill">
              <a:extLst>
                <a:ext uri="{FF2B5EF4-FFF2-40B4-BE49-F238E27FC236}">
                  <a16:creationId xmlns:a16="http://schemas.microsoft.com/office/drawing/2014/main" id="{89C65369-E430-F40F-63F4-DDFF5F33880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sp>
        <p:nvSpPr>
          <p:cNvPr id="5" name="TextBox 4">
            <a:extLst>
              <a:ext uri="{FF2B5EF4-FFF2-40B4-BE49-F238E27FC236}">
                <a16:creationId xmlns:a16="http://schemas.microsoft.com/office/drawing/2014/main" id="{D88E99B0-1B26-1D8A-9806-59F760886E6D}"/>
              </a:ext>
            </a:extLst>
          </p:cNvPr>
          <p:cNvSpPr txBox="1"/>
          <p:nvPr/>
        </p:nvSpPr>
        <p:spPr>
          <a:xfrm>
            <a:off x="760649" y="2473638"/>
            <a:ext cx="7151451" cy="27084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What did you learn about archaeology jobs?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4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What jobs and technology are used at excavation sites? </a:t>
            </a:r>
          </a:p>
        </p:txBody>
      </p:sp>
      <p:pic>
        <p:nvPicPr>
          <p:cNvPr id="7" name="Picture 6" descr="A cartoon of a child in a wheelchair&#10;&#10;AI-generated content may be incorrect.">
            <a:extLst>
              <a:ext uri="{FF2B5EF4-FFF2-40B4-BE49-F238E27FC236}">
                <a16:creationId xmlns:a16="http://schemas.microsoft.com/office/drawing/2014/main" id="{5DF166B3-8D8E-DB2C-52F4-79D7866DDDFE}"/>
              </a:ext>
            </a:extLst>
          </p:cNvPr>
          <p:cNvPicPr>
            <a:picLocks noChangeAspect="1"/>
          </p:cNvPicPr>
          <p:nvPr/>
        </p:nvPicPr>
        <p:blipFill>
          <a:blip r:embed="rId5"/>
          <a:stretch>
            <a:fillRect/>
          </a:stretch>
        </p:blipFill>
        <p:spPr>
          <a:xfrm>
            <a:off x="8922254" y="1284918"/>
            <a:ext cx="2703689" cy="4638276"/>
          </a:xfrm>
          <a:prstGeom prst="rect">
            <a:avLst/>
          </a:prstGeom>
        </p:spPr>
      </p:pic>
    </p:spTree>
    <p:extLst>
      <p:ext uri="{BB962C8B-B14F-4D97-AF65-F5344CB8AC3E}">
        <p14:creationId xmlns:p14="http://schemas.microsoft.com/office/powerpoint/2010/main" val="314665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20A8B-08EB-2B8A-4119-8AFBC766402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A401087-BFB9-B976-81F9-E3225657F798}"/>
              </a:ext>
            </a:extLst>
          </p:cNvPr>
          <p:cNvSpPr>
            <a:spLocks noGrp="1"/>
          </p:cNvSpPr>
          <p:nvPr>
            <p:ph type="body" sz="quarter" idx="4294967295"/>
          </p:nvPr>
        </p:nvSpPr>
        <p:spPr>
          <a:xfrm>
            <a:off x="1943099" y="1093874"/>
            <a:ext cx="6896101" cy="1557786"/>
          </a:xfrm>
        </p:spPr>
        <p:txBody>
          <a:bodyPr anchor="ctr" anchorCtr="0">
            <a:noAutofit/>
          </a:bodyPr>
          <a:lstStyle/>
          <a:p>
            <a:pPr marL="0" indent="0">
              <a:buNone/>
            </a:pPr>
            <a:r>
              <a:rPr lang="en-US" sz="3600" b="1" dirty="0">
                <a:solidFill>
                  <a:srgbClr val="0FB7D1"/>
                </a:solidFill>
                <a:latin typeface="Roboto"/>
                <a:ea typeface="Roboto"/>
                <a:cs typeface="Roboto"/>
              </a:rPr>
              <a:t>What else would you want to learn about archaeology?</a:t>
            </a:r>
          </a:p>
        </p:txBody>
      </p:sp>
      <p:grpSp>
        <p:nvGrpSpPr>
          <p:cNvPr id="11" name="Group 10">
            <a:extLst>
              <a:ext uri="{FF2B5EF4-FFF2-40B4-BE49-F238E27FC236}">
                <a16:creationId xmlns:a16="http://schemas.microsoft.com/office/drawing/2014/main" id="{2A46CB3F-5E92-A2DA-D5B0-354AC2CFCB83}"/>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61903ECD-7B55-21E0-448B-C7C6B3E48429}"/>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698D7909-BFFE-B96C-4DD1-49014589493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Guiding Questions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487DAA4A-7458-1B58-1006-BBB99ED62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4" name="Picture 3" descr="A cartoon dog with a thought bubble&#10;&#10;AI-generated content may be incorrect.">
            <a:extLst>
              <a:ext uri="{FF2B5EF4-FFF2-40B4-BE49-F238E27FC236}">
                <a16:creationId xmlns:a16="http://schemas.microsoft.com/office/drawing/2014/main" id="{78E5F931-5A7F-FE9A-2F85-DBC994A056A8}"/>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1167406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EA06-4785-4683-B10D-7EFC044F1C1A}"/>
            </a:ext>
          </a:extLst>
        </p:cNvPr>
        <p:cNvGrpSpPr/>
        <p:nvPr/>
      </p:nvGrpSpPr>
      <p:grpSpPr>
        <a:xfrm>
          <a:off x="0" y="0"/>
          <a:ext cx="0" cy="0"/>
          <a:chOff x="0" y="0"/>
          <a:chExt cx="0" cy="0"/>
        </a:xfrm>
      </p:grpSpPr>
      <p:sp>
        <p:nvSpPr>
          <p:cNvPr id="7" name="Text Placeholder 4">
            <a:extLst>
              <a:ext uri="{FF2B5EF4-FFF2-40B4-BE49-F238E27FC236}">
                <a16:creationId xmlns:a16="http://schemas.microsoft.com/office/drawing/2014/main" id="{A5E93F3A-56F8-1408-3933-860E39BDA881}"/>
              </a:ext>
            </a:extLst>
          </p:cNvPr>
          <p:cNvSpPr txBox="1">
            <a:spLocks/>
          </p:cNvSpPr>
          <p:nvPr/>
        </p:nvSpPr>
        <p:spPr>
          <a:xfrm>
            <a:off x="7544221" y="2876813"/>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0" i="0" u="none" strike="noStrike" kern="1200" cap="none" spc="0" normalizeH="0" baseline="0" noProof="0" dirty="0">
                <a:ln>
                  <a:noFill/>
                </a:ln>
                <a:solidFill>
                  <a:prstClr val="white"/>
                </a:solidFill>
                <a:effectLst>
                  <a:outerShdw dist="56557" dir="8100000" algn="tr" rotWithShape="0">
                    <a:srgbClr val="147342"/>
                  </a:outerShdw>
                </a:effectLst>
                <a:uLnTx/>
                <a:uFillTx/>
                <a:latin typeface="Roboto Medium"/>
                <a:ea typeface="Roboto Medium"/>
                <a:cs typeface="Roboto Medium"/>
              </a:rPr>
              <a:t>Clean Up</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toy figurine with a broom&#10;&#10;AI-generated content may be incorrect.">
            <a:extLst>
              <a:ext uri="{FF2B5EF4-FFF2-40B4-BE49-F238E27FC236}">
                <a16:creationId xmlns:a16="http://schemas.microsoft.com/office/drawing/2014/main" id="{A2C1EF2C-49D2-B005-32BB-BDCFFCACCEC2}"/>
              </a:ext>
            </a:extLst>
          </p:cNvPr>
          <p:cNvPicPr>
            <a:picLocks noChangeAspect="1"/>
          </p:cNvPicPr>
          <p:nvPr/>
        </p:nvPicPr>
        <p:blipFill>
          <a:blip r:embed="rId3"/>
          <a:stretch>
            <a:fillRect/>
          </a:stretch>
        </p:blipFill>
        <p:spPr>
          <a:xfrm>
            <a:off x="1180234" y="1757363"/>
            <a:ext cx="5010150" cy="3343275"/>
          </a:xfrm>
          <a:prstGeom prst="rect">
            <a:avLst/>
          </a:prstGeom>
        </p:spPr>
      </p:pic>
    </p:spTree>
    <p:extLst>
      <p:ext uri="{BB962C8B-B14F-4D97-AF65-F5344CB8AC3E}">
        <p14:creationId xmlns:p14="http://schemas.microsoft.com/office/powerpoint/2010/main" val="294548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2" name="Picture 1" descr="A logo for a company&#10;&#10;AI-generated content may be incorrect.">
            <a:extLst>
              <a:ext uri="{FF2B5EF4-FFF2-40B4-BE49-F238E27FC236}">
                <a16:creationId xmlns:a16="http://schemas.microsoft.com/office/drawing/2014/main" id="{3585E3AF-87CB-585F-FC04-91C2667140CB}"/>
              </a:ext>
            </a:extLst>
          </p:cNvPr>
          <p:cNvPicPr>
            <a:picLocks noChangeAspect="1"/>
          </p:cNvPicPr>
          <p:nvPr/>
        </p:nvPicPr>
        <p:blipFill>
          <a:blip r:embed="rId3"/>
          <a:stretch>
            <a:fillRect/>
          </a:stretch>
        </p:blipFill>
        <p:spPr>
          <a:xfrm>
            <a:off x="1335314" y="1342344"/>
            <a:ext cx="4758872" cy="3202668"/>
          </a:xfrm>
          <a:prstGeom prst="rect">
            <a:avLst/>
          </a:prstGeom>
        </p:spPr>
      </p:pic>
      <p:sp>
        <p:nvSpPr>
          <p:cNvPr id="4" name="TextBox 3">
            <a:extLst>
              <a:ext uri="{FF2B5EF4-FFF2-40B4-BE49-F238E27FC236}">
                <a16:creationId xmlns:a16="http://schemas.microsoft.com/office/drawing/2014/main" id="{25167A1B-10D2-9152-179A-31EB534B3759}"/>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38210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896AA-CA3C-CCDF-7E2D-F51EBC9866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F6EE1D6-F515-CF9E-6EE7-506CF145E51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FCE75E29-2DE5-33B5-FE72-F8955D7CBAC0}"/>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50F0CCE0-54C5-C372-E3F0-98F882FD666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B1AECA09-9087-3467-5970-538C794362D5}"/>
              </a:ext>
            </a:extLst>
          </p:cNvPr>
          <p:cNvSpPr txBox="1">
            <a:spLocks/>
          </p:cNvSpPr>
          <p:nvPr/>
        </p:nvSpPr>
        <p:spPr>
          <a:xfrm>
            <a:off x="1943099" y="1145429"/>
            <a:ext cx="6286501"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FB7D1"/>
                </a:solidFill>
                <a:effectLst/>
                <a:uLnTx/>
                <a:uFillTx/>
                <a:latin typeface="Roboto"/>
                <a:ea typeface="Roboto"/>
                <a:cs typeface="Roboto"/>
              </a:rPr>
              <a:t>Ancient:</a:t>
            </a:r>
            <a:r>
              <a:rPr kumimoji="0" lang="en-US" sz="2800" b="0" i="0" u="none" strike="noStrike" kern="1200" cap="none" spc="0" normalizeH="0" baseline="0" noProof="0" dirty="0">
                <a:ln>
                  <a:noFill/>
                </a:ln>
                <a:solidFill>
                  <a:srgbClr val="0FB7D1"/>
                </a:solidFill>
                <a:effectLst/>
                <a:uLnTx/>
                <a:uFillTx/>
                <a:latin typeface="Roboto"/>
                <a:ea typeface="Roboto"/>
                <a:cs typeface="Roboto"/>
              </a:rPr>
              <a:t> </a:t>
            </a:r>
            <a:r>
              <a:rPr kumimoji="0" lang="en-US" sz="2800" b="0" i="0" u="none" strike="noStrike" kern="1200" cap="none" spc="0" normalizeH="0" baseline="0" noProof="0" dirty="0">
                <a:ln>
                  <a:noFill/>
                </a:ln>
                <a:solidFill>
                  <a:prstClr val="black"/>
                </a:solidFill>
                <a:effectLst/>
                <a:uLnTx/>
                <a:uFillTx/>
                <a:latin typeface="Roboto"/>
                <a:ea typeface="Roboto"/>
                <a:cs typeface="Roboto"/>
              </a:rPr>
              <a:t>age-appropriate definition </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FB7D1"/>
                </a:solidFill>
                <a:effectLst/>
                <a:uLnTx/>
                <a:uFillTx/>
                <a:latin typeface="Roboto"/>
                <a:ea typeface="Roboto"/>
                <a:cs typeface="Roboto"/>
              </a:rPr>
              <a:t>Excavation:</a:t>
            </a:r>
            <a:r>
              <a:rPr kumimoji="0" lang="en-US" sz="2800" b="0" i="0" u="none" strike="noStrike" kern="1200" cap="none" spc="0" normalizeH="0" baseline="0" noProof="0" dirty="0">
                <a:ln>
                  <a:noFill/>
                </a:ln>
                <a:solidFill>
                  <a:srgbClr val="0FB7D1"/>
                </a:solidFill>
                <a:effectLst/>
                <a:uLnTx/>
                <a:uFillTx/>
                <a:latin typeface="Roboto"/>
                <a:ea typeface="Roboto"/>
                <a:cs typeface="Roboto"/>
              </a:rPr>
              <a:t> </a:t>
            </a:r>
            <a:r>
              <a:rPr kumimoji="0" lang="en-US" sz="2800" b="0" i="0" u="none" strike="noStrike" kern="1200" cap="none" spc="0" normalizeH="0" baseline="0" noProof="0" dirty="0">
                <a:ln>
                  <a:noFill/>
                </a:ln>
                <a:solidFill>
                  <a:prstClr val="black"/>
                </a:solidFill>
                <a:effectLst/>
                <a:uLnTx/>
                <a:uFillTx/>
                <a:latin typeface="Roboto"/>
                <a:ea typeface="Roboto"/>
                <a:cs typeface="Roboto"/>
              </a:rPr>
              <a:t>site or process to uncover by digging away covering earth </a:t>
            </a:r>
          </a:p>
          <a:p>
            <a:pPr>
              <a:lnSpc>
                <a:spcPct val="100000"/>
              </a:lnSpc>
              <a:spcBef>
                <a:spcPts val="0"/>
              </a:spcBef>
              <a:spcAft>
                <a:spcPts val="5400"/>
              </a:spcAft>
            </a:pPr>
            <a:r>
              <a:rPr kumimoji="0" lang="en-US" sz="2800" b="1" i="0" u="none" strike="noStrike" kern="1200" cap="none" spc="0" normalizeH="0" baseline="0" noProof="0" dirty="0">
                <a:ln>
                  <a:noFill/>
                </a:ln>
                <a:solidFill>
                  <a:srgbClr val="0FB7D1"/>
                </a:solidFill>
                <a:effectLst/>
                <a:uLnTx/>
                <a:uFillTx/>
                <a:latin typeface="Roboto"/>
                <a:ea typeface="Roboto"/>
                <a:cs typeface="Roboto"/>
              </a:rPr>
              <a:t>Millstone:</a:t>
            </a:r>
            <a:r>
              <a:rPr kumimoji="0" lang="en-US" sz="2800" b="0" i="0" u="none" strike="noStrike" kern="1200" cap="none" spc="0" normalizeH="0" baseline="0" noProof="0" dirty="0">
                <a:ln>
                  <a:noFill/>
                </a:ln>
                <a:solidFill>
                  <a:srgbClr val="0FB7D1"/>
                </a:solidFill>
                <a:effectLst/>
                <a:uLnTx/>
                <a:uFillTx/>
                <a:latin typeface="Roboto"/>
                <a:ea typeface="Roboto"/>
                <a:cs typeface="Roboto"/>
              </a:rPr>
              <a:t> </a:t>
            </a:r>
            <a:r>
              <a:rPr kumimoji="0" lang="en-US" sz="2800" b="0" i="0" u="none" strike="noStrike" kern="1200" cap="none" spc="0" normalizeH="0" baseline="0" noProof="0" dirty="0">
                <a:ln>
                  <a:noFill/>
                </a:ln>
                <a:solidFill>
                  <a:prstClr val="black"/>
                </a:solidFill>
                <a:effectLst/>
                <a:uLnTx/>
                <a:uFillTx/>
                <a:latin typeface="Roboto"/>
                <a:ea typeface="Roboto"/>
                <a:cs typeface="Roboto"/>
              </a:rPr>
              <a:t>two circular stones used for grinding a substance </a:t>
            </a:r>
          </a:p>
          <a:p>
            <a:pPr marL="0" marR="0" lvl="0" indent="0" algn="l" defTabSz="914400" rtl="0" eaLnBrk="1" fontAlgn="auto" latinLnBrk="0" hangingPunct="1">
              <a:lnSpc>
                <a:spcPct val="100000"/>
              </a:lnSpc>
              <a:spcBef>
                <a:spcPts val="0"/>
              </a:spcBef>
              <a:spcAft>
                <a:spcPts val="5400"/>
              </a:spcAft>
              <a:buClrTx/>
              <a:buSzTx/>
              <a:buNone/>
              <a:tabLst/>
              <a:defRPr/>
            </a:pPr>
            <a:endParaRPr kumimoji="0" lang="en-US" sz="2800" b="0" i="0" u="none" strike="noStrike" kern="1200" cap="none" spc="0" normalizeH="0" baseline="0" noProof="0" dirty="0">
              <a:ln>
                <a:noFill/>
              </a:ln>
              <a:solidFill>
                <a:prstClr val="black"/>
              </a:solidFill>
              <a:effectLst/>
              <a:uLnTx/>
              <a:uFillTx/>
              <a:latin typeface="Roboto"/>
              <a:ea typeface="Roboto"/>
              <a:cs typeface="Roboto"/>
            </a:endParaRPr>
          </a:p>
        </p:txBody>
      </p:sp>
      <p:grpSp>
        <p:nvGrpSpPr>
          <p:cNvPr id="9" name="Group 8">
            <a:extLst>
              <a:ext uri="{FF2B5EF4-FFF2-40B4-BE49-F238E27FC236}">
                <a16:creationId xmlns:a16="http://schemas.microsoft.com/office/drawing/2014/main" id="{9BEE34B3-E959-04C6-8B3A-D2FD65E9592C}"/>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0AE543-82DB-F106-82C7-A34C31A12E00}"/>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Open book with solid fill">
              <a:extLst>
                <a:ext uri="{FF2B5EF4-FFF2-40B4-BE49-F238E27FC236}">
                  <a16:creationId xmlns:a16="http://schemas.microsoft.com/office/drawing/2014/main" id="{F980E287-FF5A-C397-1D60-198735E572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7" name="Picture 6" descr="A person holding a brush and a tool&#10;&#10;AI-generated content may be incorrect.">
            <a:extLst>
              <a:ext uri="{FF2B5EF4-FFF2-40B4-BE49-F238E27FC236}">
                <a16:creationId xmlns:a16="http://schemas.microsoft.com/office/drawing/2014/main" id="{349899C8-60F6-06E6-7D7D-A29CEA120F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75415" y="2695215"/>
            <a:ext cx="2201354" cy="1467570"/>
          </a:xfrm>
          <a:prstGeom prst="rect">
            <a:avLst/>
          </a:prstGeom>
        </p:spPr>
      </p:pic>
      <p:pic>
        <p:nvPicPr>
          <p:cNvPr id="10" name="Picture 9" descr="A group of pyramids in a desert&#10;&#10;AI-generated content may be incorrect.">
            <a:extLst>
              <a:ext uri="{FF2B5EF4-FFF2-40B4-BE49-F238E27FC236}">
                <a16:creationId xmlns:a16="http://schemas.microsoft.com/office/drawing/2014/main" id="{BACA1869-1959-CE88-6194-66B7B7423D87}"/>
              </a:ext>
            </a:extLst>
          </p:cNvPr>
          <p:cNvPicPr>
            <a:picLocks noChangeAspect="1"/>
          </p:cNvPicPr>
          <p:nvPr/>
        </p:nvPicPr>
        <p:blipFill>
          <a:blip r:embed="rId6" cstate="print">
            <a:extLst>
              <a:ext uri="{28A0092B-C50C-407E-A947-70E740481C1C}">
                <a14:useLocalDpi xmlns:a14="http://schemas.microsoft.com/office/drawing/2010/main"/>
              </a:ext>
            </a:extLst>
          </a:blip>
          <a:srcRect r="35281"/>
          <a:stretch/>
        </p:blipFill>
        <p:spPr>
          <a:xfrm>
            <a:off x="8989883" y="1036953"/>
            <a:ext cx="2201354" cy="1471764"/>
          </a:xfrm>
          <a:prstGeom prst="rect">
            <a:avLst/>
          </a:prstGeom>
        </p:spPr>
      </p:pic>
      <p:pic>
        <p:nvPicPr>
          <p:cNvPr id="1026" name="Picture 2">
            <a:extLst>
              <a:ext uri="{FF2B5EF4-FFF2-40B4-BE49-F238E27FC236}">
                <a16:creationId xmlns:a16="http://schemas.microsoft.com/office/drawing/2014/main" id="{4EB6E64E-2D5D-94EC-C020-4D57510D93B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975415" y="4349283"/>
            <a:ext cx="2215822" cy="147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1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1D002-AED8-9ECA-CF9B-52291A75E5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C1DF97E-071F-82C0-FA6A-6109356B0576}"/>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475A74AF-4A61-46EF-137E-BF06B54F464E}"/>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D662B63-F1E8-4E3F-B627-0F01A1D71C3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Introduction</a:t>
              </a:r>
              <a:endPar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021EC649-EF5D-CFA1-30A9-0EB629DCE29D}"/>
              </a:ext>
            </a:extLst>
          </p:cNvPr>
          <p:cNvSpPr txBox="1">
            <a:spLocks/>
          </p:cNvSpPr>
          <p:nvPr/>
        </p:nvSpPr>
        <p:spPr>
          <a:xfrm>
            <a:off x="1970314" y="1161823"/>
            <a:ext cx="9737272" cy="114957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FB7D1"/>
                </a:solidFill>
                <a:effectLst/>
                <a:uLnTx/>
                <a:uFillTx/>
                <a:latin typeface="Roboto"/>
                <a:ea typeface="Roboto"/>
                <a:cs typeface="Roboto"/>
              </a:rPr>
              <a:t>How has your team used discovery throughout the sessions?</a:t>
            </a:r>
            <a:r>
              <a:rPr kumimoji="0" lang="en-US" sz="4800" b="0" i="0" u="none" strike="noStrike" kern="1200" cap="none" spc="0" normalizeH="0" baseline="0" noProof="0" dirty="0">
                <a:ln>
                  <a:noFill/>
                </a:ln>
                <a:solidFill>
                  <a:srgbClr val="0FB7D1"/>
                </a:solidFill>
                <a:effectLst/>
                <a:uLnTx/>
                <a:uFillTx/>
                <a:latin typeface="Calibri" panose="020F0502020204030204"/>
                <a:ea typeface="Calibri" panose="020F0502020204030204"/>
                <a:cs typeface="Calibri" panose="020F0502020204030204"/>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37D55D80-CC89-6348-E7DC-8CAAD104EE65}"/>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9CA112C5-F00D-2B28-FD0F-1F14BBEEB0F6}"/>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p with pin with solid fill">
              <a:extLst>
                <a:ext uri="{FF2B5EF4-FFF2-40B4-BE49-F238E27FC236}">
                  <a16:creationId xmlns:a16="http://schemas.microsoft.com/office/drawing/2014/main" id="{97D5C2E2-0BB8-5E91-17FD-5924371183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pic>
        <p:nvPicPr>
          <p:cNvPr id="7" name="Picture 6" descr="A paper with green and white bubbles&#10;&#10;AI-generated content may be incorrect.">
            <a:extLst>
              <a:ext uri="{FF2B5EF4-FFF2-40B4-BE49-F238E27FC236}">
                <a16:creationId xmlns:a16="http://schemas.microsoft.com/office/drawing/2014/main" id="{1C0913F2-6193-F875-9FBF-FF6EC712B2F6}"/>
              </a:ext>
            </a:extLst>
          </p:cNvPr>
          <p:cNvPicPr>
            <a:picLocks noChangeAspect="1"/>
          </p:cNvPicPr>
          <p:nvPr/>
        </p:nvPicPr>
        <p:blipFill>
          <a:blip r:embed="rId5"/>
          <a:srcRect l="4694" t="14546" r="2155" b="57811"/>
          <a:stretch/>
        </p:blipFill>
        <p:spPr>
          <a:xfrm>
            <a:off x="1480254" y="2438289"/>
            <a:ext cx="9253262" cy="3659762"/>
          </a:xfrm>
          <a:prstGeom prst="rect">
            <a:avLst/>
          </a:prstGeom>
        </p:spPr>
      </p:pic>
      <p:pic>
        <p:nvPicPr>
          <p:cNvPr id="8" name="Picture 7" descr="A purple square with a magnifying glass and a gear&#10;&#10;AI-generated content may be incorrect.">
            <a:extLst>
              <a:ext uri="{FF2B5EF4-FFF2-40B4-BE49-F238E27FC236}">
                <a16:creationId xmlns:a16="http://schemas.microsoft.com/office/drawing/2014/main" id="{1D33203C-47A5-289C-C8E3-11DB06E15DE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74606" y="2939846"/>
            <a:ext cx="1966452" cy="1966452"/>
          </a:xfrm>
          <a:prstGeom prst="ellipse">
            <a:avLst/>
          </a:prstGeom>
          <a:ln>
            <a:noFill/>
          </a:ln>
          <a:effectLst>
            <a:softEdge rad="112500"/>
          </a:effectLst>
          <a:scene3d>
            <a:camera prst="orthographicFront"/>
            <a:lightRig rig="threePt" dir="t"/>
          </a:scene3d>
          <a:sp3d>
            <a:bevelT/>
          </a:sp3d>
        </p:spPr>
      </p:pic>
      <p:sp>
        <p:nvSpPr>
          <p:cNvPr id="10" name="TextBox 9">
            <a:extLst>
              <a:ext uri="{FF2B5EF4-FFF2-40B4-BE49-F238E27FC236}">
                <a16:creationId xmlns:a16="http://schemas.microsoft.com/office/drawing/2014/main" id="{E8291D59-FA5E-BB23-856E-8F79865DDF86}"/>
              </a:ext>
            </a:extLst>
          </p:cNvPr>
          <p:cNvSpPr txBox="1"/>
          <p:nvPr/>
        </p:nvSpPr>
        <p:spPr>
          <a:xfrm>
            <a:off x="3550099" y="2584502"/>
            <a:ext cx="6044302" cy="52322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A551"/>
                </a:solidFill>
                <a:effectLst/>
                <a:uLnTx/>
                <a:uFillTx/>
                <a:latin typeface="Roboto"/>
                <a:ea typeface="Roboto"/>
                <a:cs typeface="Roboto"/>
              </a:rPr>
              <a:t>We explore new skills and ideas.</a:t>
            </a:r>
          </a:p>
        </p:txBody>
      </p:sp>
    </p:spTree>
    <p:extLst>
      <p:ext uri="{BB962C8B-B14F-4D97-AF65-F5344CB8AC3E}">
        <p14:creationId xmlns:p14="http://schemas.microsoft.com/office/powerpoint/2010/main" val="395432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DC4FF-7078-ABFC-0D14-75FC0C4771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8B780E6-0E95-7CDA-E22C-2D09D891A4BE}"/>
              </a:ext>
            </a:extLst>
          </p:cNvPr>
          <p:cNvSpPr>
            <a:spLocks noGrp="1"/>
          </p:cNvSpPr>
          <p:nvPr>
            <p:ph type="body" sz="quarter" idx="4294967295"/>
          </p:nvPr>
        </p:nvSpPr>
        <p:spPr>
          <a:xfrm>
            <a:off x="1943100" y="1093874"/>
            <a:ext cx="7048616" cy="1557786"/>
          </a:xfrm>
        </p:spPr>
        <p:txBody>
          <a:bodyPr anchor="ctr" anchorCtr="0">
            <a:noAutofit/>
          </a:bodyPr>
          <a:lstStyle/>
          <a:p>
            <a:pPr marL="0" indent="0">
              <a:buNone/>
            </a:pPr>
            <a:r>
              <a:rPr lang="en-US" sz="3600" b="1" dirty="0">
                <a:solidFill>
                  <a:srgbClr val="0FB7D1"/>
                </a:solidFill>
                <a:latin typeface="Roboto"/>
                <a:ea typeface="Roboto"/>
                <a:cs typeface="Roboto"/>
              </a:rPr>
              <a:t>What jobs would you find at an excavation site?</a:t>
            </a:r>
          </a:p>
        </p:txBody>
      </p:sp>
      <p:grpSp>
        <p:nvGrpSpPr>
          <p:cNvPr id="11" name="Group 10">
            <a:extLst>
              <a:ext uri="{FF2B5EF4-FFF2-40B4-BE49-F238E27FC236}">
                <a16:creationId xmlns:a16="http://schemas.microsoft.com/office/drawing/2014/main" id="{316E39C1-003B-98F4-273E-AE591B1867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C2357C56-DAAD-962E-4BEC-D44B1CAB95B5}"/>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05608A5-C255-E7F1-7CFA-D98CAB18E566}"/>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Guiding Questions</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8B70E2B9-0BBE-48C3-6447-3CDE88E4C5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9" name="Text Placeholder 2">
            <a:extLst>
              <a:ext uri="{FF2B5EF4-FFF2-40B4-BE49-F238E27FC236}">
                <a16:creationId xmlns:a16="http://schemas.microsoft.com/office/drawing/2014/main" id="{B9B88500-7E44-7E93-CC7B-22F05FF0BE0E}"/>
              </a:ext>
            </a:extLst>
          </p:cNvPr>
          <p:cNvSpPr txBox="1">
            <a:spLocks/>
          </p:cNvSpPr>
          <p:nvPr/>
        </p:nvSpPr>
        <p:spPr>
          <a:xfrm>
            <a:off x="1941286" y="2684009"/>
            <a:ext cx="7048616"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0FB7D1"/>
                </a:solidFill>
                <a:effectLst/>
                <a:uLnTx/>
                <a:uFillTx/>
                <a:latin typeface="Roboto"/>
                <a:ea typeface="Roboto"/>
                <a:cs typeface="Roboto"/>
              </a:rPr>
              <a:t>What jobs support the work of archaeologists?</a:t>
            </a:r>
          </a:p>
        </p:txBody>
      </p:sp>
      <p:pic>
        <p:nvPicPr>
          <p:cNvPr id="12" name="Graphic 11" descr="Badge Question Mark with solid fill">
            <a:extLst>
              <a:ext uri="{FF2B5EF4-FFF2-40B4-BE49-F238E27FC236}">
                <a16:creationId xmlns:a16="http://schemas.microsoft.com/office/drawing/2014/main" id="{EE008104-B07E-DCC7-7D73-524EBEB13A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641373"/>
            <a:ext cx="1485900" cy="1485900"/>
          </a:xfrm>
          <a:prstGeom prst="rect">
            <a:avLst/>
          </a:prstGeom>
        </p:spPr>
      </p:pic>
      <p:pic>
        <p:nvPicPr>
          <p:cNvPr id="4" name="Picture 3" descr="A cartoon dog with a thought bubble&#10;&#10;AI-generated content may be incorrect.">
            <a:extLst>
              <a:ext uri="{FF2B5EF4-FFF2-40B4-BE49-F238E27FC236}">
                <a16:creationId xmlns:a16="http://schemas.microsoft.com/office/drawing/2014/main" id="{E557D226-7A84-917D-E95F-DDE2326C6C13}"/>
              </a:ext>
            </a:extLst>
          </p:cNvPr>
          <p:cNvPicPr>
            <a:picLocks noChangeAspect="1"/>
          </p:cNvPicPr>
          <p:nvPr/>
        </p:nvPicPr>
        <p:blipFill>
          <a:blip r:embed="rId5"/>
          <a:stretch>
            <a:fillRect/>
          </a:stretch>
        </p:blipFill>
        <p:spPr>
          <a:xfrm>
            <a:off x="8991715" y="1227850"/>
            <a:ext cx="2944311" cy="4706892"/>
          </a:xfrm>
          <a:prstGeom prst="rect">
            <a:avLst/>
          </a:prstGeom>
        </p:spPr>
      </p:pic>
    </p:spTree>
    <p:extLst>
      <p:ext uri="{BB962C8B-B14F-4D97-AF65-F5344CB8AC3E}">
        <p14:creationId xmlns:p14="http://schemas.microsoft.com/office/powerpoint/2010/main" val="207329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E51D2-E78B-7B53-C497-B57C11E95B9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A983078-4FF7-FB66-389C-61424361036E}"/>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5758EE5B-4BB8-711D-81B6-B02EE395FC8D}"/>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7FBEDFBF-A72C-3786-C959-96D66C34999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oboto"/>
                  <a:ea typeface="Roboto"/>
                  <a:cs typeface="Roboto"/>
                </a:rPr>
                <a:t>Activity 1 Tasks</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sp>
        <p:nvSpPr>
          <p:cNvPr id="13" name="Text Placeholder 2">
            <a:extLst>
              <a:ext uri="{FF2B5EF4-FFF2-40B4-BE49-F238E27FC236}">
                <a16:creationId xmlns:a16="http://schemas.microsoft.com/office/drawing/2014/main" id="{F6317587-F2DD-2677-8CF1-45B870EFF111}"/>
              </a:ext>
            </a:extLst>
          </p:cNvPr>
          <p:cNvSpPr txBox="1">
            <a:spLocks/>
          </p:cNvSpPr>
          <p:nvPr/>
        </p:nvSpPr>
        <p:spPr>
          <a:xfrm>
            <a:off x="1901829" y="1598686"/>
            <a:ext cx="9832971" cy="118871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0FB7D1"/>
                </a:solidFill>
                <a:effectLst/>
                <a:uLnTx/>
                <a:uFillTx/>
                <a:latin typeface="Roboto"/>
                <a:ea typeface="Roboto"/>
                <a:cs typeface="Roboto"/>
              </a:rPr>
              <a:t>Explore the archaeology jobs on pages 5, 28, and 29.</a:t>
            </a:r>
            <a:endParaRPr kumimoji="0" lang="en-US" sz="4400" b="0" i="0" u="none" strike="noStrike" kern="1200" cap="none" spc="0" normalizeH="0" baseline="0" noProof="0" dirty="0">
              <a:ln>
                <a:noFill/>
              </a:ln>
              <a:solidFill>
                <a:srgbClr val="000000"/>
              </a:solidFill>
              <a:effectLst/>
              <a:uLnTx/>
              <a:uFillTx/>
              <a:latin typeface="Roboto"/>
              <a:ea typeface="Roboto"/>
              <a:cs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rgbClr val="0FB7D1"/>
              </a:solidFill>
              <a:effectLst/>
              <a:uLnTx/>
              <a:uFillTx/>
              <a:latin typeface="Roboto"/>
              <a:ea typeface="Roboto"/>
              <a:cs typeface="Roboto"/>
            </a:endParaRPr>
          </a:p>
        </p:txBody>
      </p:sp>
      <p:grpSp>
        <p:nvGrpSpPr>
          <p:cNvPr id="17" name="Group 16">
            <a:extLst>
              <a:ext uri="{FF2B5EF4-FFF2-40B4-BE49-F238E27FC236}">
                <a16:creationId xmlns:a16="http://schemas.microsoft.com/office/drawing/2014/main" id="{AD2FF947-C571-51A1-F29E-C7FEA8EAC00A}"/>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1D1914DD-FDD2-C40E-1225-3FC1D8E6D25C}"/>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3A5C2C50-0C06-F584-E9B6-F2F970FB725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5" name="TextBox 4">
            <a:extLst>
              <a:ext uri="{FF2B5EF4-FFF2-40B4-BE49-F238E27FC236}">
                <a16:creationId xmlns:a16="http://schemas.microsoft.com/office/drawing/2014/main" id="{90564756-81A4-E3F9-4652-24B493955DC7}"/>
              </a:ext>
            </a:extLst>
          </p:cNvPr>
          <p:cNvSpPr txBox="1"/>
          <p:nvPr/>
        </p:nvSpPr>
        <p:spPr>
          <a:xfrm>
            <a:off x="1901829" y="2683265"/>
            <a:ext cx="87026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A551"/>
                </a:solidFill>
                <a:effectLst/>
                <a:uLnTx/>
                <a:uFillTx/>
                <a:latin typeface="Roboto" panose="02000000000000000000" pitchFamily="2" charset="0"/>
                <a:ea typeface="Roboto" panose="02000000000000000000" pitchFamily="2" charset="0"/>
                <a:cs typeface="Roboto" panose="02000000000000000000" pitchFamily="2" charset="0"/>
              </a:rPr>
              <a:t>What jobs interest you?</a:t>
            </a:r>
            <a:endParaRPr lang="en-US" sz="3600" b="1" dirty="0">
              <a:solidFill>
                <a:srgbClr val="00A551"/>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descr="A cartoon of a child wearing glasses&#10;&#10;AI-generated content may be incorrect.">
            <a:extLst>
              <a:ext uri="{FF2B5EF4-FFF2-40B4-BE49-F238E27FC236}">
                <a16:creationId xmlns:a16="http://schemas.microsoft.com/office/drawing/2014/main" id="{08FC09C0-86CA-3AC1-269B-5F12EAF05D44}"/>
              </a:ext>
            </a:extLst>
          </p:cNvPr>
          <p:cNvPicPr>
            <a:picLocks noChangeAspect="1"/>
          </p:cNvPicPr>
          <p:nvPr/>
        </p:nvPicPr>
        <p:blipFill>
          <a:blip r:embed="rId5"/>
          <a:stretch>
            <a:fillRect/>
          </a:stretch>
        </p:blipFill>
        <p:spPr>
          <a:xfrm>
            <a:off x="9096443" y="2042367"/>
            <a:ext cx="1756614" cy="4056458"/>
          </a:xfrm>
          <a:prstGeom prst="rect">
            <a:avLst/>
          </a:prstGeom>
        </p:spPr>
      </p:pic>
    </p:spTree>
    <p:extLst>
      <p:ext uri="{BB962C8B-B14F-4D97-AF65-F5344CB8AC3E}">
        <p14:creationId xmlns:p14="http://schemas.microsoft.com/office/powerpoint/2010/main" val="53958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38068-932C-C060-3CC8-F3E9C1CEE44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625F1433-C762-0278-BEA4-B8A855B8164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77EF8398-2A3F-8283-1D45-53586EF1F380}"/>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E4CF6794-8C6A-BD6B-5E3F-E93678AA7F9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F32AAB6C-F6FE-291F-26CD-C1884DC7DCD0}"/>
              </a:ext>
            </a:extLst>
          </p:cNvPr>
          <p:cNvSpPr txBox="1">
            <a:spLocks/>
          </p:cNvSpPr>
          <p:nvPr/>
        </p:nvSpPr>
        <p:spPr>
          <a:xfrm>
            <a:off x="1357085" y="1250984"/>
            <a:ext cx="4749800" cy="6687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panose="02000000000000000000" pitchFamily="2" charset="0"/>
                <a:ea typeface="Roboto" panose="02000000000000000000" pitchFamily="2" charset="0"/>
                <a:cs typeface="Roboto" panose="02000000000000000000" pitchFamily="2" charset="0"/>
              </a:rPr>
              <a:t>Archaeologist</a:t>
            </a:r>
          </a:p>
        </p:txBody>
      </p:sp>
      <p:grpSp>
        <p:nvGrpSpPr>
          <p:cNvPr id="13" name="Group 12">
            <a:extLst>
              <a:ext uri="{FF2B5EF4-FFF2-40B4-BE49-F238E27FC236}">
                <a16:creationId xmlns:a16="http://schemas.microsoft.com/office/drawing/2014/main" id="{A3838CB0-7144-F3E2-D2C3-18A3EE222485}"/>
              </a:ext>
            </a:extLst>
          </p:cNvPr>
          <p:cNvGrpSpPr/>
          <p:nvPr/>
        </p:nvGrpSpPr>
        <p:grpSpPr>
          <a:xfrm>
            <a:off x="587828" y="1188256"/>
            <a:ext cx="731520" cy="731520"/>
            <a:chOff x="612880" y="1145429"/>
            <a:chExt cx="1188720" cy="1188720"/>
          </a:xfrm>
        </p:grpSpPr>
        <p:sp>
          <p:nvSpPr>
            <p:cNvPr id="14" name="Oval 13">
              <a:extLst>
                <a:ext uri="{FF2B5EF4-FFF2-40B4-BE49-F238E27FC236}">
                  <a16:creationId xmlns:a16="http://schemas.microsoft.com/office/drawing/2014/main" id="{7C506FD8-6149-9726-8A77-987A65499B8C}"/>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arth globe: Americas with solid fill">
              <a:extLst>
                <a:ext uri="{FF2B5EF4-FFF2-40B4-BE49-F238E27FC236}">
                  <a16:creationId xmlns:a16="http://schemas.microsoft.com/office/drawing/2014/main" id="{5380D2B5-7680-860E-E1F6-B3BCB0A6FA9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095" y="1192644"/>
              <a:ext cx="1094290" cy="1094290"/>
            </a:xfrm>
            <a:prstGeom prst="rect">
              <a:avLst/>
            </a:prstGeom>
          </p:spPr>
        </p:pic>
      </p:grpSp>
      <p:sp>
        <p:nvSpPr>
          <p:cNvPr id="5" name="TextBox 4">
            <a:extLst>
              <a:ext uri="{FF2B5EF4-FFF2-40B4-BE49-F238E27FC236}">
                <a16:creationId xmlns:a16="http://schemas.microsoft.com/office/drawing/2014/main" id="{1D00E396-CF10-E38E-AC25-6F4B64AC6CF5}"/>
              </a:ext>
            </a:extLst>
          </p:cNvPr>
          <p:cNvSpPr txBox="1"/>
          <p:nvPr/>
        </p:nvSpPr>
        <p:spPr>
          <a:xfrm>
            <a:off x="6725920" y="1188256"/>
            <a:ext cx="5008880" cy="4401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Archaeologists are storytellers of the past.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Archaeologists do lots of different jobs to help people learn about the past.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They may do research, excavate or dig up treasures from underground, study in a lab, or manage collections of ancient artifacts.</a:t>
            </a:r>
          </a:p>
        </p:txBody>
      </p:sp>
      <p:pic>
        <p:nvPicPr>
          <p:cNvPr id="7" name="Picture 6">
            <a:extLst>
              <a:ext uri="{FF2B5EF4-FFF2-40B4-BE49-F238E27FC236}">
                <a16:creationId xmlns:a16="http://schemas.microsoft.com/office/drawing/2014/main" id="{4F2288B2-CECC-DBF9-6219-75B8261B8AD0}"/>
              </a:ext>
            </a:extLst>
          </p:cNvPr>
          <p:cNvPicPr>
            <a:picLocks noChangeAspect="1"/>
          </p:cNvPicPr>
          <p:nvPr/>
        </p:nvPicPr>
        <p:blipFill>
          <a:blip r:embed="rId5"/>
          <a:srcRect t="6300" b="6300"/>
          <a:stretch/>
        </p:blipFill>
        <p:spPr>
          <a:xfrm>
            <a:off x="587827" y="2208890"/>
            <a:ext cx="5831968" cy="3398126"/>
          </a:xfrm>
          <a:prstGeom prst="rect">
            <a:avLst/>
          </a:prstGeom>
        </p:spPr>
      </p:pic>
    </p:spTree>
    <p:extLst>
      <p:ext uri="{BB962C8B-B14F-4D97-AF65-F5344CB8AC3E}">
        <p14:creationId xmlns:p14="http://schemas.microsoft.com/office/powerpoint/2010/main" val="3043088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0BD4-7BC7-4B2A-DB24-BA06008D622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B9C8983-D2C6-EF73-3F50-BB987C89D632}"/>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BD10BC6-3444-FCFE-BCCC-6975F751F2A4}"/>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88DE9983-0A3F-78A0-7F19-92FEA1FCC01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ADE10B7F-3A77-57F8-5F57-EBB4A3A8B0E5}"/>
              </a:ext>
            </a:extLst>
          </p:cNvPr>
          <p:cNvSpPr txBox="1">
            <a:spLocks/>
          </p:cNvSpPr>
          <p:nvPr/>
        </p:nvSpPr>
        <p:spPr>
          <a:xfrm>
            <a:off x="1357085" y="1250984"/>
            <a:ext cx="4749800" cy="6687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panose="02000000000000000000" pitchFamily="2" charset="0"/>
                <a:ea typeface="Roboto" panose="02000000000000000000" pitchFamily="2" charset="0"/>
                <a:cs typeface="Roboto" panose="02000000000000000000" pitchFamily="2" charset="0"/>
              </a:rPr>
              <a:t>Lab Technician</a:t>
            </a:r>
          </a:p>
        </p:txBody>
      </p:sp>
      <p:grpSp>
        <p:nvGrpSpPr>
          <p:cNvPr id="13" name="Group 12">
            <a:extLst>
              <a:ext uri="{FF2B5EF4-FFF2-40B4-BE49-F238E27FC236}">
                <a16:creationId xmlns:a16="http://schemas.microsoft.com/office/drawing/2014/main" id="{B01FF6AC-10DA-5D97-3F32-3A16CCCFFE23}"/>
              </a:ext>
            </a:extLst>
          </p:cNvPr>
          <p:cNvGrpSpPr/>
          <p:nvPr/>
        </p:nvGrpSpPr>
        <p:grpSpPr>
          <a:xfrm>
            <a:off x="587828" y="1188256"/>
            <a:ext cx="731520" cy="731520"/>
            <a:chOff x="612880" y="1145429"/>
            <a:chExt cx="1188720" cy="1188720"/>
          </a:xfrm>
        </p:grpSpPr>
        <p:sp>
          <p:nvSpPr>
            <p:cNvPr id="14" name="Oval 13">
              <a:extLst>
                <a:ext uri="{FF2B5EF4-FFF2-40B4-BE49-F238E27FC236}">
                  <a16:creationId xmlns:a16="http://schemas.microsoft.com/office/drawing/2014/main" id="{CD2AB2B7-9014-5D6E-CC50-76C964CEAA71}"/>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arth globe: Americas with solid fill">
              <a:extLst>
                <a:ext uri="{FF2B5EF4-FFF2-40B4-BE49-F238E27FC236}">
                  <a16:creationId xmlns:a16="http://schemas.microsoft.com/office/drawing/2014/main" id="{73E22ADE-F5F3-B669-2EEF-C91886DEC52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095" y="1192644"/>
              <a:ext cx="1094290" cy="1094290"/>
            </a:xfrm>
            <a:prstGeom prst="rect">
              <a:avLst/>
            </a:prstGeom>
          </p:spPr>
        </p:pic>
      </p:grpSp>
      <p:sp>
        <p:nvSpPr>
          <p:cNvPr id="5" name="TextBox 4">
            <a:extLst>
              <a:ext uri="{FF2B5EF4-FFF2-40B4-BE49-F238E27FC236}">
                <a16:creationId xmlns:a16="http://schemas.microsoft.com/office/drawing/2014/main" id="{0E7F5F29-6119-2914-B0B1-FCF9FBA32E8F}"/>
              </a:ext>
            </a:extLst>
          </p:cNvPr>
          <p:cNvSpPr txBox="1"/>
          <p:nvPr/>
        </p:nvSpPr>
        <p:spPr>
          <a:xfrm>
            <a:off x="6725920" y="1188256"/>
            <a:ext cx="5008880" cy="4832092"/>
          </a:xfrm>
          <a:prstGeom prst="rect">
            <a:avLst/>
          </a:prstGeom>
          <a:noFill/>
        </p:spPr>
        <p:txBody>
          <a:bodyPr wrap="square" rtlCol="0">
            <a:spAutoFit/>
          </a:bodyPr>
          <a:lstStyle/>
          <a:p>
            <a:pPr>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Lab technicians help organize the things that archaeologists find. </a:t>
            </a:r>
          </a:p>
          <a:p>
            <a:pPr>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They carefully clean and measure the objects, and they sometimes put broken pieces back together like a puzzle. </a:t>
            </a:r>
          </a:p>
          <a:p>
            <a:pPr>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Microscopes, cameras, and 3D printers are some of the things that might be used in the lab.</a:t>
            </a:r>
          </a:p>
        </p:txBody>
      </p:sp>
      <p:pic>
        <p:nvPicPr>
          <p:cNvPr id="7" name="Picture 6" descr="A person looking at a piece of clay&#10;&#10;AI-generated content may be incorrect.">
            <a:extLst>
              <a:ext uri="{FF2B5EF4-FFF2-40B4-BE49-F238E27FC236}">
                <a16:creationId xmlns:a16="http://schemas.microsoft.com/office/drawing/2014/main" id="{A572911E-9C8E-697E-97A1-A3CE9F03AFF1}"/>
              </a:ext>
            </a:extLst>
          </p:cNvPr>
          <p:cNvPicPr>
            <a:picLocks noChangeAspect="1"/>
          </p:cNvPicPr>
          <p:nvPr/>
        </p:nvPicPr>
        <p:blipFill>
          <a:blip r:embed="rId5" cstate="print">
            <a:extLst>
              <a:ext uri="{28A0092B-C50C-407E-A947-70E740481C1C}">
                <a14:useLocalDpi xmlns:a14="http://schemas.microsoft.com/office/drawing/2010/main"/>
              </a:ext>
            </a:extLst>
          </a:blip>
          <a:srcRect l="2979" r="6530"/>
          <a:stretch/>
        </p:blipFill>
        <p:spPr>
          <a:xfrm>
            <a:off x="587827" y="2208890"/>
            <a:ext cx="5831968" cy="3398126"/>
          </a:xfrm>
          <a:prstGeom prst="rect">
            <a:avLst/>
          </a:prstGeom>
        </p:spPr>
      </p:pic>
    </p:spTree>
    <p:extLst>
      <p:ext uri="{BB962C8B-B14F-4D97-AF65-F5344CB8AC3E}">
        <p14:creationId xmlns:p14="http://schemas.microsoft.com/office/powerpoint/2010/main" val="223854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B5129-4BE5-91A6-BE93-04EC7742028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8B98755-4164-CABB-CA4C-CC84CF55ABA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AF606D4-2C60-E933-79E1-6010CDA3DD9A}"/>
                </a:ext>
              </a:extLst>
            </p:cNvPr>
            <p:cNvSpPr/>
            <p:nvPr/>
          </p:nvSpPr>
          <p:spPr>
            <a:xfrm>
              <a:off x="457200" y="170180"/>
              <a:ext cx="11277600" cy="762634"/>
            </a:xfrm>
            <a:prstGeom prst="roundRect">
              <a:avLst>
                <a:gd name="adj" fmla="val 16667"/>
              </a:avLst>
            </a:prstGeom>
            <a:solidFill>
              <a:srgbClr val="00A55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2E2343-65D3-7CF6-80F8-C96EFAFD30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5E95C084-DEEB-6DF7-252A-029CD2C38C66}"/>
              </a:ext>
            </a:extLst>
          </p:cNvPr>
          <p:cNvSpPr txBox="1">
            <a:spLocks/>
          </p:cNvSpPr>
          <p:nvPr/>
        </p:nvSpPr>
        <p:spPr>
          <a:xfrm>
            <a:off x="1357085" y="1250984"/>
            <a:ext cx="4749800" cy="668792"/>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rgbClr val="0FB7D1"/>
                </a:solidFill>
                <a:latin typeface="Roboto" panose="02000000000000000000" pitchFamily="2" charset="0"/>
                <a:ea typeface="Roboto" panose="02000000000000000000" pitchFamily="2" charset="0"/>
                <a:cs typeface="Roboto" panose="02000000000000000000" pitchFamily="2" charset="0"/>
              </a:rPr>
              <a:t>Anthropologist</a:t>
            </a:r>
          </a:p>
        </p:txBody>
      </p:sp>
      <p:grpSp>
        <p:nvGrpSpPr>
          <p:cNvPr id="13" name="Group 12">
            <a:extLst>
              <a:ext uri="{FF2B5EF4-FFF2-40B4-BE49-F238E27FC236}">
                <a16:creationId xmlns:a16="http://schemas.microsoft.com/office/drawing/2014/main" id="{8A474530-CDCB-1BEC-39B7-0218A18F81D4}"/>
              </a:ext>
            </a:extLst>
          </p:cNvPr>
          <p:cNvGrpSpPr/>
          <p:nvPr/>
        </p:nvGrpSpPr>
        <p:grpSpPr>
          <a:xfrm>
            <a:off x="587828" y="1188256"/>
            <a:ext cx="731520" cy="731520"/>
            <a:chOff x="612880" y="1145429"/>
            <a:chExt cx="1188720" cy="1188720"/>
          </a:xfrm>
        </p:grpSpPr>
        <p:sp>
          <p:nvSpPr>
            <p:cNvPr id="14" name="Oval 13">
              <a:extLst>
                <a:ext uri="{FF2B5EF4-FFF2-40B4-BE49-F238E27FC236}">
                  <a16:creationId xmlns:a16="http://schemas.microsoft.com/office/drawing/2014/main" id="{DE72B20C-F7D4-2523-7BBF-BA5ACDF347C8}"/>
                </a:ext>
              </a:extLst>
            </p:cNvPr>
            <p:cNvSpPr/>
            <p:nvPr/>
          </p:nvSpPr>
          <p:spPr>
            <a:xfrm>
              <a:off x="612880" y="1145429"/>
              <a:ext cx="1188720" cy="1188720"/>
            </a:xfrm>
            <a:prstGeom prst="ellipse">
              <a:avLst/>
            </a:prstGeom>
            <a:solidFill>
              <a:srgbClr val="0FB7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arth globe: Americas with solid fill">
              <a:extLst>
                <a:ext uri="{FF2B5EF4-FFF2-40B4-BE49-F238E27FC236}">
                  <a16:creationId xmlns:a16="http://schemas.microsoft.com/office/drawing/2014/main" id="{4D7EF8EF-8EFF-A674-CA81-BC44903033C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095" y="1192644"/>
              <a:ext cx="1094290" cy="1094290"/>
            </a:xfrm>
            <a:prstGeom prst="rect">
              <a:avLst/>
            </a:prstGeom>
          </p:spPr>
        </p:pic>
      </p:grpSp>
      <p:sp>
        <p:nvSpPr>
          <p:cNvPr id="5" name="TextBox 4">
            <a:extLst>
              <a:ext uri="{FF2B5EF4-FFF2-40B4-BE49-F238E27FC236}">
                <a16:creationId xmlns:a16="http://schemas.microsoft.com/office/drawing/2014/main" id="{7DB67ED7-BF87-F434-DF01-EB813FB6CF6E}"/>
              </a:ext>
            </a:extLst>
          </p:cNvPr>
          <p:cNvSpPr txBox="1"/>
          <p:nvPr/>
        </p:nvSpPr>
        <p:spPr>
          <a:xfrm>
            <a:off x="6725920" y="1188256"/>
            <a:ext cx="5095966" cy="4832092"/>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Anthropologists are interested in how people lived in the past. </a:t>
            </a:r>
          </a:p>
          <a:p>
            <a:pPr marR="0" lvl="0" indent="0" fontAlgn="auto">
              <a:lnSpc>
                <a:spcPct val="100000"/>
              </a:lnSpc>
              <a:spcBef>
                <a:spcPts val="0"/>
              </a:spcBef>
              <a:spcAft>
                <a:spcPts val="0"/>
              </a:spcAft>
              <a:buClrTx/>
              <a:buSzTx/>
              <a:buFontTx/>
              <a:buNone/>
              <a:tabLst/>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They work closely with archaeologists to study human history and how people have changed over time. </a:t>
            </a:r>
          </a:p>
          <a:p>
            <a:pPr marR="0" lvl="0" indent="0" fontAlgn="auto">
              <a:lnSpc>
                <a:spcPct val="100000"/>
              </a:lnSpc>
              <a:spcBef>
                <a:spcPts val="0"/>
              </a:spcBef>
              <a:spcAft>
                <a:spcPts val="0"/>
              </a:spcAft>
              <a:buClrTx/>
              <a:buSzTx/>
              <a:buFontTx/>
              <a:buNone/>
              <a:tabLst/>
              <a:defRPr/>
            </a:pPr>
            <a:r>
              <a:rPr lang="en-US" sz="2800" b="1" dirty="0">
                <a:solidFill>
                  <a:srgbClr val="00A551"/>
                </a:solidFill>
                <a:latin typeface="Roboto" panose="02000000000000000000" pitchFamily="2" charset="0"/>
                <a:ea typeface="Roboto" panose="02000000000000000000" pitchFamily="2" charset="0"/>
                <a:cs typeface="Roboto" panose="02000000000000000000" pitchFamily="2" charset="0"/>
              </a:rPr>
              <a:t>They study human-made artifacts and use clues from the site to interpret how the objects were used long ago.</a:t>
            </a:r>
          </a:p>
        </p:txBody>
      </p:sp>
      <p:pic>
        <p:nvPicPr>
          <p:cNvPr id="7" name="Picture 6">
            <a:extLst>
              <a:ext uri="{FF2B5EF4-FFF2-40B4-BE49-F238E27FC236}">
                <a16:creationId xmlns:a16="http://schemas.microsoft.com/office/drawing/2014/main" id="{59C66B10-B72B-1C14-0183-11ECEA7983AF}"/>
              </a:ext>
            </a:extLst>
          </p:cNvPr>
          <p:cNvPicPr>
            <a:picLocks noChangeAspect="1"/>
          </p:cNvPicPr>
          <p:nvPr/>
        </p:nvPicPr>
        <p:blipFill>
          <a:blip r:embed="rId5"/>
          <a:srcRect t="1444" b="1444"/>
          <a:stretch/>
        </p:blipFill>
        <p:spPr>
          <a:xfrm>
            <a:off x="587827" y="2208890"/>
            <a:ext cx="5831968" cy="3398126"/>
          </a:xfrm>
          <a:prstGeom prst="rect">
            <a:avLst/>
          </a:prstGeom>
        </p:spPr>
      </p:pic>
    </p:spTree>
    <p:extLst>
      <p:ext uri="{BB962C8B-B14F-4D97-AF65-F5344CB8AC3E}">
        <p14:creationId xmlns:p14="http://schemas.microsoft.com/office/powerpoint/2010/main" val="127370048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2.xml><?xml version="1.0" encoding="utf-8"?>
<ds:datastoreItem xmlns:ds="http://schemas.openxmlformats.org/officeDocument/2006/customXml" ds:itemID="{E01DDB2A-9F76-4751-A8A3-B5E62F47141F}"/>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5340</TotalTime>
  <Words>2184</Words>
  <Application>Microsoft Office PowerPoint</Application>
  <PresentationFormat>Widescreen</PresentationFormat>
  <Paragraphs>225</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Calibri,Sans-Serif</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2025-05-27T02:43:46Z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