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25"/>
  </p:notesMasterIdLst>
  <p:sldIdLst>
    <p:sldId id="364" r:id="rId5"/>
    <p:sldId id="365" r:id="rId6"/>
    <p:sldId id="366" r:id="rId7"/>
    <p:sldId id="378" r:id="rId8"/>
    <p:sldId id="377" r:id="rId9"/>
    <p:sldId id="367" r:id="rId10"/>
    <p:sldId id="370" r:id="rId11"/>
    <p:sldId id="399" r:id="rId12"/>
    <p:sldId id="401" r:id="rId13"/>
    <p:sldId id="403" r:id="rId14"/>
    <p:sldId id="402" r:id="rId15"/>
    <p:sldId id="405" r:id="rId16"/>
    <p:sldId id="404" r:id="rId17"/>
    <p:sldId id="397" r:id="rId18"/>
    <p:sldId id="398" r:id="rId19"/>
    <p:sldId id="407" r:id="rId20"/>
    <p:sldId id="408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909E3-5AB5-4820-B632-8DB8C6371A99}" v="44" dt="2025-05-26T18:11:50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530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522909E3-5AB5-4820-B632-8DB8C6371A99}"/>
    <pc:docChg chg="undo custSel addSld delSld modSld">
      <pc:chgData name="Tammy Pankey" userId="89b84b47-0384-4d66-b56e-dc00ebdb68cf" providerId="ADAL" clId="{522909E3-5AB5-4820-B632-8DB8C6371A99}" dt="2025-05-26T18:11:50.279" v="262"/>
      <pc:docMkLst>
        <pc:docMk/>
      </pc:docMkLst>
      <pc:sldChg chg="delSp del mod">
        <pc:chgData name="Tammy Pankey" userId="89b84b47-0384-4d66-b56e-dc00ebdb68cf" providerId="ADAL" clId="{522909E3-5AB5-4820-B632-8DB8C6371A99}" dt="2025-05-22T22:58:32.594" v="181" actId="47"/>
        <pc:sldMkLst>
          <pc:docMk/>
          <pc:sldMk cId="1843792746" sldId="314"/>
        </pc:sldMkLst>
      </pc:sldChg>
      <pc:sldChg chg="modSp mod">
        <pc:chgData name="Tammy Pankey" userId="89b84b47-0384-4d66-b56e-dc00ebdb68cf" providerId="ADAL" clId="{522909E3-5AB5-4820-B632-8DB8C6371A99}" dt="2025-05-22T22:53:07.180" v="118" actId="20577"/>
        <pc:sldMkLst>
          <pc:docMk/>
          <pc:sldMk cId="256123547" sldId="364"/>
        </pc:sldMkLst>
        <pc:spChg chg="mod">
          <ac:chgData name="Tammy Pankey" userId="89b84b47-0384-4d66-b56e-dc00ebdb68cf" providerId="ADAL" clId="{522909E3-5AB5-4820-B632-8DB8C6371A99}" dt="2025-05-22T22:53:07.180" v="118" actId="20577"/>
          <ac:spMkLst>
            <pc:docMk/>
            <pc:sldMk cId="256123547" sldId="364"/>
            <ac:spMk id="8" creationId="{364C2FC4-5AC2-963A-4655-EEB578DA40D4}"/>
          </ac:spMkLst>
        </pc:spChg>
      </pc:sldChg>
      <pc:sldChg chg="addSp delSp modSp mod">
        <pc:chgData name="Tammy Pankey" userId="89b84b47-0384-4d66-b56e-dc00ebdb68cf" providerId="ADAL" clId="{522909E3-5AB5-4820-B632-8DB8C6371A99}" dt="2025-05-22T22:53:13.731" v="120" actId="478"/>
        <pc:sldMkLst>
          <pc:docMk/>
          <pc:sldMk cId="2765166337" sldId="365"/>
        </pc:sldMkLst>
        <pc:spChg chg="mod">
          <ac:chgData name="Tammy Pankey" userId="89b84b47-0384-4d66-b56e-dc00ebdb68cf" providerId="ADAL" clId="{522909E3-5AB5-4820-B632-8DB8C6371A99}" dt="2025-05-12T18:25:52.488" v="0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522909E3-5AB5-4820-B632-8DB8C6371A99}" dt="2025-05-12T18:25:53.585" v="1"/>
          <ac:grpSpMkLst>
            <pc:docMk/>
            <pc:sldMk cId="2765166337" sldId="365"/>
            <ac:grpSpMk id="5" creationId="{AF412ED7-724B-43F2-5668-B1BC9DE59762}"/>
          </ac:grpSpMkLst>
        </pc:grpChg>
        <pc:picChg chg="mod">
          <ac:chgData name="Tammy Pankey" userId="89b84b47-0384-4d66-b56e-dc00ebdb68cf" providerId="ADAL" clId="{522909E3-5AB5-4820-B632-8DB8C6371A99}" dt="2025-05-12T18:25:53.585" v="1"/>
          <ac:picMkLst>
            <pc:docMk/>
            <pc:sldMk cId="2765166337" sldId="365"/>
            <ac:picMk id="8" creationId="{8694BDB4-3BA3-A2EE-F0E6-73961A45D958}"/>
          </ac:picMkLst>
        </pc:picChg>
        <pc:picChg chg="mod">
          <ac:chgData name="Tammy Pankey" userId="89b84b47-0384-4d66-b56e-dc00ebdb68cf" providerId="ADAL" clId="{522909E3-5AB5-4820-B632-8DB8C6371A99}" dt="2025-05-12T18:25:53.585" v="1"/>
          <ac:picMkLst>
            <pc:docMk/>
            <pc:sldMk cId="2765166337" sldId="365"/>
            <ac:picMk id="9" creationId="{1782556B-DEF2-FB6B-4440-650F4EA2159B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3:15.188" v="121" actId="478"/>
        <pc:sldMkLst>
          <pc:docMk/>
          <pc:sldMk cId="3808710441" sldId="366"/>
        </pc:sldMkLst>
        <pc:spChg chg="mod">
          <ac:chgData name="Tammy Pankey" userId="89b84b47-0384-4d66-b56e-dc00ebdb68cf" providerId="ADAL" clId="{522909E3-5AB5-4820-B632-8DB8C6371A99}" dt="2025-05-12T18:44:51.290" v="19" actId="14100"/>
          <ac:spMkLst>
            <pc:docMk/>
            <pc:sldMk cId="3808710441" sldId="366"/>
            <ac:spMk id="4" creationId="{B1AECA09-9087-3467-5970-538C794362D5}"/>
          </ac:spMkLst>
        </pc:spChg>
        <pc:picChg chg="add mod">
          <ac:chgData name="Tammy Pankey" userId="89b84b47-0384-4d66-b56e-dc00ebdb68cf" providerId="ADAL" clId="{522909E3-5AB5-4820-B632-8DB8C6371A99}" dt="2025-05-12T18:44:47.498" v="18" actId="14100"/>
          <ac:picMkLst>
            <pc:docMk/>
            <pc:sldMk cId="3808710441" sldId="366"/>
            <ac:picMk id="8" creationId="{C4C4A03F-9962-E3BC-DEEB-EB23D2D523C4}"/>
          </ac:picMkLst>
        </pc:picChg>
        <pc:picChg chg="add mod">
          <ac:chgData name="Tammy Pankey" userId="89b84b47-0384-4d66-b56e-dc00ebdb68cf" providerId="ADAL" clId="{522909E3-5AB5-4820-B632-8DB8C6371A99}" dt="2025-05-12T18:44:53.313" v="20" actId="14100"/>
          <ac:picMkLst>
            <pc:docMk/>
            <pc:sldMk cId="3808710441" sldId="366"/>
            <ac:picMk id="1026" creationId="{9845BE2F-CEFA-5099-BEA4-6A8D0F49F1CF}"/>
          </ac:picMkLst>
        </pc:picChg>
      </pc:sldChg>
      <pc:sldChg chg="addSp delSp modSp mod">
        <pc:chgData name="Tammy Pankey" userId="89b84b47-0384-4d66-b56e-dc00ebdb68cf" providerId="ADAL" clId="{522909E3-5AB5-4820-B632-8DB8C6371A99}" dt="2025-05-23T14:55:03.233" v="260" actId="1076"/>
        <pc:sldMkLst>
          <pc:docMk/>
          <pc:sldMk cId="539582672" sldId="367"/>
        </pc:sldMkLst>
        <pc:spChg chg="mod">
          <ac:chgData name="Tammy Pankey" userId="89b84b47-0384-4d66-b56e-dc00ebdb68cf" providerId="ADAL" clId="{522909E3-5AB5-4820-B632-8DB8C6371A99}" dt="2025-05-23T14:54:51.730" v="257" actId="14100"/>
          <ac:spMkLst>
            <pc:docMk/>
            <pc:sldMk cId="539582672" sldId="367"/>
            <ac:spMk id="5" creationId="{90564756-81A4-E3F9-4652-24B493955DC7}"/>
          </ac:spMkLst>
        </pc:spChg>
        <pc:picChg chg="add mod">
          <ac:chgData name="Tammy Pankey" userId="89b84b47-0384-4d66-b56e-dc00ebdb68cf" providerId="ADAL" clId="{522909E3-5AB5-4820-B632-8DB8C6371A99}" dt="2025-05-23T14:46:54.005" v="199" actId="1076"/>
          <ac:picMkLst>
            <pc:docMk/>
            <pc:sldMk cId="539582672" sldId="367"/>
            <ac:picMk id="3" creationId="{AA69FCFF-38F2-F480-47B1-DA36A96C7BDE}"/>
          </ac:picMkLst>
        </pc:picChg>
        <pc:picChg chg="add mod">
          <ac:chgData name="Tammy Pankey" userId="89b84b47-0384-4d66-b56e-dc00ebdb68cf" providerId="ADAL" clId="{522909E3-5AB5-4820-B632-8DB8C6371A99}" dt="2025-05-23T14:46:51.900" v="198" actId="14100"/>
          <ac:picMkLst>
            <pc:docMk/>
            <pc:sldMk cId="539582672" sldId="367"/>
            <ac:picMk id="4" creationId="{347C8021-3603-7E4E-033A-0C66C709081D}"/>
          </ac:picMkLst>
        </pc:picChg>
        <pc:picChg chg="add mod ord">
          <ac:chgData name="Tammy Pankey" userId="89b84b47-0384-4d66-b56e-dc00ebdb68cf" providerId="ADAL" clId="{522909E3-5AB5-4820-B632-8DB8C6371A99}" dt="2025-05-23T14:55:03.233" v="260" actId="1076"/>
          <ac:picMkLst>
            <pc:docMk/>
            <pc:sldMk cId="539582672" sldId="367"/>
            <ac:picMk id="6" creationId="{8A5CDD49-027F-ED5A-901C-A339687E8E5C}"/>
          </ac:picMkLst>
        </pc:picChg>
      </pc:sldChg>
      <pc:sldChg chg="addSp delSp modSp mod">
        <pc:chgData name="Tammy Pankey" userId="89b84b47-0384-4d66-b56e-dc00ebdb68cf" providerId="ADAL" clId="{522909E3-5AB5-4820-B632-8DB8C6371A99}" dt="2025-05-23T14:48:46.808" v="210" actId="1076"/>
        <pc:sldMkLst>
          <pc:docMk/>
          <pc:sldMk cId="2101830066" sldId="370"/>
        </pc:sldMkLst>
        <pc:spChg chg="mod">
          <ac:chgData name="Tammy Pankey" userId="89b84b47-0384-4d66-b56e-dc00ebdb68cf" providerId="ADAL" clId="{522909E3-5AB5-4820-B632-8DB8C6371A99}" dt="2025-05-23T14:48:40.130" v="208" actId="14100"/>
          <ac:spMkLst>
            <pc:docMk/>
            <pc:sldMk cId="2101830066" sldId="370"/>
            <ac:spMk id="13" creationId="{22FE8A82-59D0-791E-9BD2-24F96B48CFB0}"/>
          </ac:spMkLst>
        </pc:spChg>
        <pc:picChg chg="add mod">
          <ac:chgData name="Tammy Pankey" userId="89b84b47-0384-4d66-b56e-dc00ebdb68cf" providerId="ADAL" clId="{522909E3-5AB5-4820-B632-8DB8C6371A99}" dt="2025-05-23T14:47:03.867" v="201" actId="1076"/>
          <ac:picMkLst>
            <pc:docMk/>
            <pc:sldMk cId="2101830066" sldId="370"/>
            <ac:picMk id="3" creationId="{8380F2EE-654B-BA2E-19B7-1A3B259E87E1}"/>
          </ac:picMkLst>
        </pc:picChg>
        <pc:picChg chg="add mod">
          <ac:chgData name="Tammy Pankey" userId="89b84b47-0384-4d66-b56e-dc00ebdb68cf" providerId="ADAL" clId="{522909E3-5AB5-4820-B632-8DB8C6371A99}" dt="2025-05-23T14:47:03.867" v="201" actId="1076"/>
          <ac:picMkLst>
            <pc:docMk/>
            <pc:sldMk cId="2101830066" sldId="370"/>
            <ac:picMk id="7" creationId="{026FC811-7E7E-F8BE-B848-9610AF7AF205}"/>
          </ac:picMkLst>
        </pc:picChg>
        <pc:picChg chg="add mod">
          <ac:chgData name="Tammy Pankey" userId="89b84b47-0384-4d66-b56e-dc00ebdb68cf" providerId="ADAL" clId="{522909E3-5AB5-4820-B632-8DB8C6371A99}" dt="2025-05-23T14:48:46.808" v="210" actId="1076"/>
          <ac:picMkLst>
            <pc:docMk/>
            <pc:sldMk cId="2101830066" sldId="370"/>
            <ac:picMk id="16" creationId="{87F3BD8F-4B1A-8CE3-CCA6-349C01AFDA0F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48:10.922" v="84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522909E3-5AB5-4820-B632-8DB8C6371A99}" dt="2025-05-21T23:34:10.728" v="22"/>
          <ac:picMkLst>
            <pc:docMk/>
            <pc:sldMk cId="3146650398" sldId="373"/>
            <ac:picMk id="7" creationId="{219DFFD6-7D43-4B21-A711-CA732BAD91C0}"/>
          </ac:picMkLst>
        </pc:picChg>
      </pc:sldChg>
      <pc:sldChg chg="addSp delSp modSp mod">
        <pc:chgData name="Tammy Pankey" userId="89b84b47-0384-4d66-b56e-dc00ebdb68cf" providerId="ADAL" clId="{522909E3-5AB5-4820-B632-8DB8C6371A99}" dt="2025-05-26T18:11:50.279" v="262"/>
        <pc:sldMkLst>
          <pc:docMk/>
          <pc:sldMk cId="3382106017" sldId="375"/>
        </pc:sldMkLst>
        <pc:spChg chg="del">
          <ac:chgData name="Tammy Pankey" userId="89b84b47-0384-4d66-b56e-dc00ebdb68cf" providerId="ADAL" clId="{522909E3-5AB5-4820-B632-8DB8C6371A99}" dt="2025-05-26T18:11:49.994" v="261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522909E3-5AB5-4820-B632-8DB8C6371A99}" dt="2025-05-26T18:11:50.279" v="262"/>
          <ac:spMkLst>
            <pc:docMk/>
            <pc:sldMk cId="3382106017" sldId="375"/>
            <ac:spMk id="4" creationId="{76A93378-0D3A-126B-C541-DADE8A115F2C}"/>
          </ac:spMkLst>
        </pc:spChg>
      </pc:sldChg>
      <pc:sldChg chg="addSp delSp modSp mod">
        <pc:chgData name="Tammy Pankey" userId="89b84b47-0384-4d66-b56e-dc00ebdb68cf" providerId="ADAL" clId="{522909E3-5AB5-4820-B632-8DB8C6371A99}" dt="2025-05-22T22:53:19.411" v="123" actId="478"/>
        <pc:sldMkLst>
          <pc:docMk/>
          <pc:sldMk cId="2073292343" sldId="377"/>
        </pc:sldMkLst>
        <pc:spChg chg="mod">
          <ac:chgData name="Tammy Pankey" userId="89b84b47-0384-4d66-b56e-dc00ebdb68cf" providerId="ADAL" clId="{522909E3-5AB5-4820-B632-8DB8C6371A99}" dt="2025-05-22T00:34:59.616" v="31" actId="14100"/>
          <ac:spMkLst>
            <pc:docMk/>
            <pc:sldMk cId="2073292343" sldId="377"/>
            <ac:spMk id="3" creationId="{28B780E6-0E95-7CDA-E22C-2D09D891A4BE}"/>
          </ac:spMkLst>
        </pc:spChg>
        <pc:picChg chg="add mod">
          <ac:chgData name="Tammy Pankey" userId="89b84b47-0384-4d66-b56e-dc00ebdb68cf" providerId="ADAL" clId="{522909E3-5AB5-4820-B632-8DB8C6371A99}" dt="2025-05-22T00:34:54.788" v="30"/>
          <ac:picMkLst>
            <pc:docMk/>
            <pc:sldMk cId="2073292343" sldId="377"/>
            <ac:picMk id="4" creationId="{963A0AAF-1C93-CF3F-E2F6-417CC99F7DFA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3:17.740" v="122" actId="478"/>
        <pc:sldMkLst>
          <pc:docMk/>
          <pc:sldMk cId="3954323910" sldId="378"/>
        </pc:sldMkLst>
        <pc:spChg chg="add mod">
          <ac:chgData name="Tammy Pankey" userId="89b84b47-0384-4d66-b56e-dc00ebdb68cf" providerId="ADAL" clId="{522909E3-5AB5-4820-B632-8DB8C6371A99}" dt="2025-05-21T23:49:36.102" v="26"/>
          <ac:spMkLst>
            <pc:docMk/>
            <pc:sldMk cId="3954323910" sldId="378"/>
            <ac:spMk id="10" creationId="{66A18225-ACDA-295E-F27F-22513EF10268}"/>
          </ac:spMkLst>
        </pc:spChg>
        <pc:picChg chg="add mod">
          <ac:chgData name="Tammy Pankey" userId="89b84b47-0384-4d66-b56e-dc00ebdb68cf" providerId="ADAL" clId="{522909E3-5AB5-4820-B632-8DB8C6371A99}" dt="2025-05-21T23:40:36.624" v="24"/>
          <ac:picMkLst>
            <pc:docMk/>
            <pc:sldMk cId="3954323910" sldId="378"/>
            <ac:picMk id="7" creationId="{3ED258C4-2247-9C57-2250-A8C62D6F2883}"/>
          </ac:picMkLst>
        </pc:picChg>
        <pc:picChg chg="add mod">
          <ac:chgData name="Tammy Pankey" userId="89b84b47-0384-4d66-b56e-dc00ebdb68cf" providerId="ADAL" clId="{522909E3-5AB5-4820-B632-8DB8C6371A99}" dt="2025-05-21T23:49:44.845" v="27" actId="14826"/>
          <ac:picMkLst>
            <pc:docMk/>
            <pc:sldMk cId="3954323910" sldId="378"/>
            <ac:picMk id="8" creationId="{9EB48A30-FB3B-42D3-C649-B43DF6ED3E40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3:00:00.544" v="190" actId="1076"/>
        <pc:sldMkLst>
          <pc:docMk/>
          <pc:sldMk cId="1052796009" sldId="397"/>
        </pc:sldMkLst>
        <pc:picChg chg="add mod">
          <ac:chgData name="Tammy Pankey" userId="89b84b47-0384-4d66-b56e-dc00ebdb68cf" providerId="ADAL" clId="{522909E3-5AB5-4820-B632-8DB8C6371A99}" dt="2025-05-22T23:00:00.544" v="190" actId="1076"/>
          <ac:picMkLst>
            <pc:docMk/>
            <pc:sldMk cId="1052796009" sldId="397"/>
            <ac:picMk id="8" creationId="{CC66FC91-3B10-4BF4-D1EE-E51C60E86ECA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48:28.070" v="91" actId="20577"/>
        <pc:sldMkLst>
          <pc:docMk/>
          <pc:sldMk cId="3149080204" sldId="398"/>
        </pc:sldMkLst>
        <pc:spChg chg="mod">
          <ac:chgData name="Tammy Pankey" userId="89b84b47-0384-4d66-b56e-dc00ebdb68cf" providerId="ADAL" clId="{522909E3-5AB5-4820-B632-8DB8C6371A99}" dt="2025-05-22T22:48:28.070" v="91" actId="20577"/>
          <ac:spMkLst>
            <pc:docMk/>
            <pc:sldMk cId="3149080204" sldId="398"/>
            <ac:spMk id="3" creationId="{E005D459-7422-D763-2637-2AAE52A270F4}"/>
          </ac:spMkLst>
        </pc:spChg>
        <pc:picChg chg="add mod">
          <ac:chgData name="Tammy Pankey" userId="89b84b47-0384-4d66-b56e-dc00ebdb68cf" providerId="ADAL" clId="{522909E3-5AB5-4820-B632-8DB8C6371A99}" dt="2025-05-22T22:48:21.223" v="88"/>
          <ac:picMkLst>
            <pc:docMk/>
            <pc:sldMk cId="3149080204" sldId="398"/>
            <ac:picMk id="4" creationId="{8F3CEEF0-E21F-398E-33D1-7DAE56876871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3:25.138" v="126" actId="478"/>
        <pc:sldMkLst>
          <pc:docMk/>
          <pc:sldMk cId="514040385" sldId="399"/>
        </pc:sldMkLst>
        <pc:spChg chg="mod">
          <ac:chgData name="Tammy Pankey" userId="89b84b47-0384-4d66-b56e-dc00ebdb68cf" providerId="ADAL" clId="{522909E3-5AB5-4820-B632-8DB8C6371A99}" dt="2025-05-22T22:49:02.598" v="96" actId="14100"/>
          <ac:spMkLst>
            <pc:docMk/>
            <pc:sldMk cId="514040385" sldId="399"/>
            <ac:spMk id="3" creationId="{F388323A-33FC-4140-6DF5-E586519F4E16}"/>
          </ac:spMkLst>
        </pc:spChg>
        <pc:spChg chg="mod">
          <ac:chgData name="Tammy Pankey" userId="89b84b47-0384-4d66-b56e-dc00ebdb68cf" providerId="ADAL" clId="{522909E3-5AB5-4820-B632-8DB8C6371A99}" dt="2025-05-22T22:49:06.294" v="97" actId="14100"/>
          <ac:spMkLst>
            <pc:docMk/>
            <pc:sldMk cId="514040385" sldId="399"/>
            <ac:spMk id="9" creationId="{B9B88500-7E44-7E93-CC7B-22F05FF0BE0E}"/>
          </ac:spMkLst>
        </pc:spChg>
        <pc:picChg chg="add mod">
          <ac:chgData name="Tammy Pankey" userId="89b84b47-0384-4d66-b56e-dc00ebdb68cf" providerId="ADAL" clId="{522909E3-5AB5-4820-B632-8DB8C6371A99}" dt="2025-05-22T22:48:57.440" v="95"/>
          <ac:picMkLst>
            <pc:docMk/>
            <pc:sldMk cId="514040385" sldId="399"/>
            <ac:picMk id="4" creationId="{55A0DD02-3CD3-5B91-CF27-5BFD5C6D44FE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3:26.411" v="127" actId="478"/>
        <pc:sldMkLst>
          <pc:docMk/>
          <pc:sldMk cId="2851751997" sldId="401"/>
        </pc:sldMkLst>
        <pc:spChg chg="mod">
          <ac:chgData name="Tammy Pankey" userId="89b84b47-0384-4d66-b56e-dc00ebdb68cf" providerId="ADAL" clId="{522909E3-5AB5-4820-B632-8DB8C6371A99}" dt="2025-05-22T22:52:34.035" v="109" actId="1076"/>
          <ac:spMkLst>
            <pc:docMk/>
            <pc:sldMk cId="2851751997" sldId="401"/>
            <ac:spMk id="6" creationId="{43795312-585E-D884-C068-0DE69489875F}"/>
          </ac:spMkLst>
        </pc:spChg>
        <pc:spChg chg="mod">
          <ac:chgData name="Tammy Pankey" userId="89b84b47-0384-4d66-b56e-dc00ebdb68cf" providerId="ADAL" clId="{522909E3-5AB5-4820-B632-8DB8C6371A99}" dt="2025-05-22T22:52:21.114" v="107" actId="404"/>
          <ac:spMkLst>
            <pc:docMk/>
            <pc:sldMk cId="2851751997" sldId="401"/>
            <ac:spMk id="13" creationId="{EA308289-FA0B-DAE7-6AA3-B18FA15A2E5C}"/>
          </ac:spMkLst>
        </pc:spChg>
        <pc:picChg chg="add mod">
          <ac:chgData name="Tammy Pankey" userId="89b84b47-0384-4d66-b56e-dc00ebdb68cf" providerId="ADAL" clId="{522909E3-5AB5-4820-B632-8DB8C6371A99}" dt="2025-05-22T22:52:18.345" v="106" actId="14100"/>
          <ac:picMkLst>
            <pc:docMk/>
            <pc:sldMk cId="2851751997" sldId="401"/>
            <ac:picMk id="3" creationId="{4D7C27F2-AD52-E6D5-2702-22021BE90466}"/>
          </ac:picMkLst>
        </pc:picChg>
      </pc:sldChg>
      <pc:sldChg chg="addSp delSp modSp mod">
        <pc:chgData name="Tammy Pankey" userId="89b84b47-0384-4d66-b56e-dc00ebdb68cf" providerId="ADAL" clId="{522909E3-5AB5-4820-B632-8DB8C6371A99}" dt="2025-05-23T14:52:57.589" v="239" actId="14100"/>
        <pc:sldMkLst>
          <pc:docMk/>
          <pc:sldMk cId="4149238266" sldId="402"/>
        </pc:sldMkLst>
        <pc:spChg chg="mod">
          <ac:chgData name="Tammy Pankey" userId="89b84b47-0384-4d66-b56e-dc00ebdb68cf" providerId="ADAL" clId="{522909E3-5AB5-4820-B632-8DB8C6371A99}" dt="2025-05-23T14:52:57.589" v="239" actId="14100"/>
          <ac:spMkLst>
            <pc:docMk/>
            <pc:sldMk cId="4149238266" sldId="402"/>
            <ac:spMk id="5" creationId="{0C70DC42-AB9B-4DEA-B906-BBCBE2FD5A56}"/>
          </ac:spMkLst>
        </pc:spChg>
        <pc:spChg chg="mod">
          <ac:chgData name="Tammy Pankey" userId="89b84b47-0384-4d66-b56e-dc00ebdb68cf" providerId="ADAL" clId="{522909E3-5AB5-4820-B632-8DB8C6371A99}" dt="2025-05-22T22:16:59.746" v="73" actId="14100"/>
          <ac:spMkLst>
            <pc:docMk/>
            <pc:sldMk cId="4149238266" sldId="402"/>
            <ac:spMk id="13" creationId="{2C5C8EC3-A41E-AD98-686C-90D919060BE5}"/>
          </ac:spMkLst>
        </pc:spChg>
        <pc:spChg chg="add mod">
          <ac:chgData name="Tammy Pankey" userId="89b84b47-0384-4d66-b56e-dc00ebdb68cf" providerId="ADAL" clId="{522909E3-5AB5-4820-B632-8DB8C6371A99}" dt="2025-05-23T14:52:23.115" v="229" actId="1076"/>
          <ac:spMkLst>
            <pc:docMk/>
            <pc:sldMk cId="4149238266" sldId="402"/>
            <ac:spMk id="20" creationId="{B64DCF0C-2075-3BB0-2A2E-D944B6283790}"/>
          </ac:spMkLst>
        </pc:spChg>
        <pc:picChg chg="add mod">
          <ac:chgData name="Tammy Pankey" userId="89b84b47-0384-4d66-b56e-dc00ebdb68cf" providerId="ADAL" clId="{522909E3-5AB5-4820-B632-8DB8C6371A99}" dt="2025-05-22T22:16:29.536" v="66" actId="14100"/>
          <ac:picMkLst>
            <pc:docMk/>
            <pc:sldMk cId="4149238266" sldId="402"/>
            <ac:picMk id="6" creationId="{E6530ECB-7244-8651-F3EC-1D6A1AFA090D}"/>
          </ac:picMkLst>
        </pc:picChg>
        <pc:picChg chg="add mod">
          <ac:chgData name="Tammy Pankey" userId="89b84b47-0384-4d66-b56e-dc00ebdb68cf" providerId="ADAL" clId="{522909E3-5AB5-4820-B632-8DB8C6371A99}" dt="2025-05-23T14:52:35.254" v="232" actId="1076"/>
          <ac:picMkLst>
            <pc:docMk/>
            <pc:sldMk cId="4149238266" sldId="402"/>
            <ac:picMk id="21" creationId="{690D9398-C089-2B34-DF9F-608AC3DCDC50}"/>
          </ac:picMkLst>
        </pc:picChg>
        <pc:picChg chg="add mod">
          <ac:chgData name="Tammy Pankey" userId="89b84b47-0384-4d66-b56e-dc00ebdb68cf" providerId="ADAL" clId="{522909E3-5AB5-4820-B632-8DB8C6371A99}" dt="2025-05-22T22:16:36.712" v="69" actId="1076"/>
          <ac:picMkLst>
            <pc:docMk/>
            <pc:sldMk cId="4149238266" sldId="402"/>
            <ac:picMk id="22" creationId="{A60C0AB7-19DD-6AE9-984B-A949FAE1DFD4}"/>
          </ac:picMkLst>
        </pc:picChg>
        <pc:picChg chg="add mod">
          <ac:chgData name="Tammy Pankey" userId="89b84b47-0384-4d66-b56e-dc00ebdb68cf" providerId="ADAL" clId="{522909E3-5AB5-4820-B632-8DB8C6371A99}" dt="2025-05-22T22:16:32.285" v="67" actId="1076"/>
          <ac:picMkLst>
            <pc:docMk/>
            <pc:sldMk cId="4149238266" sldId="402"/>
            <ac:picMk id="23" creationId="{77C90665-C8E8-DB52-829B-C58486F8BAF3}"/>
          </ac:picMkLst>
        </pc:picChg>
        <pc:picChg chg="add mod">
          <ac:chgData name="Tammy Pankey" userId="89b84b47-0384-4d66-b56e-dc00ebdb68cf" providerId="ADAL" clId="{522909E3-5AB5-4820-B632-8DB8C6371A99}" dt="2025-05-22T22:16:34.636" v="68" actId="1076"/>
          <ac:picMkLst>
            <pc:docMk/>
            <pc:sldMk cId="4149238266" sldId="402"/>
            <ac:picMk id="24" creationId="{13D192D2-4A83-6FB6-4D3A-42884425DF3A}"/>
          </ac:picMkLst>
        </pc:picChg>
        <pc:picChg chg="add mod ord modCrop">
          <ac:chgData name="Tammy Pankey" userId="89b84b47-0384-4d66-b56e-dc00ebdb68cf" providerId="ADAL" clId="{522909E3-5AB5-4820-B632-8DB8C6371A99}" dt="2025-05-23T14:52:45.897" v="236" actId="1076"/>
          <ac:picMkLst>
            <pc:docMk/>
            <pc:sldMk cId="4149238266" sldId="402"/>
            <ac:picMk id="26" creationId="{E8EFC66F-0F93-ED77-C4C2-66B4419814BC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3:28.178" v="128" actId="478"/>
        <pc:sldMkLst>
          <pc:docMk/>
          <pc:sldMk cId="3890544019" sldId="403"/>
        </pc:sldMkLst>
        <pc:spChg chg="mod ord">
          <ac:chgData name="Tammy Pankey" userId="89b84b47-0384-4d66-b56e-dc00ebdb68cf" providerId="ADAL" clId="{522909E3-5AB5-4820-B632-8DB8C6371A99}" dt="2025-05-22T22:48:52.074" v="94" actId="166"/>
          <ac:spMkLst>
            <pc:docMk/>
            <pc:sldMk cId="3890544019" sldId="403"/>
            <ac:spMk id="3" creationId="{0F48FF81-989C-1D99-FED6-F5EE87CD5A4D}"/>
          </ac:spMkLst>
        </pc:spChg>
        <pc:picChg chg="add mod">
          <ac:chgData name="Tammy Pankey" userId="89b84b47-0384-4d66-b56e-dc00ebdb68cf" providerId="ADAL" clId="{522909E3-5AB5-4820-B632-8DB8C6371A99}" dt="2025-05-22T22:48:40.776" v="92"/>
          <ac:picMkLst>
            <pc:docMk/>
            <pc:sldMk cId="3890544019" sldId="403"/>
            <ac:picMk id="4" creationId="{A697D138-DE2C-99BC-CE7A-4AC6F64B92C5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48:04.498" v="83" actId="478"/>
        <pc:sldMkLst>
          <pc:docMk/>
          <pc:sldMk cId="1167406413" sldId="404"/>
        </pc:sldMkLst>
        <pc:spChg chg="mod">
          <ac:chgData name="Tammy Pankey" userId="89b84b47-0384-4d66-b56e-dc00ebdb68cf" providerId="ADAL" clId="{522909E3-5AB5-4820-B632-8DB8C6371A99}" dt="2025-05-22T22:48:01.801" v="82" actId="14100"/>
          <ac:spMkLst>
            <pc:docMk/>
            <pc:sldMk cId="1167406413" sldId="404"/>
            <ac:spMk id="3" creationId="{1A401087-BFB9-B976-81F9-E3225657F798}"/>
          </ac:spMkLst>
        </pc:spChg>
        <pc:picChg chg="add mod">
          <ac:chgData name="Tammy Pankey" userId="89b84b47-0384-4d66-b56e-dc00ebdb68cf" providerId="ADAL" clId="{522909E3-5AB5-4820-B632-8DB8C6371A99}" dt="2025-05-22T22:47:57.169" v="81"/>
          <ac:picMkLst>
            <pc:docMk/>
            <pc:sldMk cId="1167406413" sldId="404"/>
            <ac:picMk id="4" creationId="{BD408CD1-8A67-7F6B-A85A-8413E359A4C7}"/>
          </ac:picMkLst>
        </pc:picChg>
      </pc:sldChg>
      <pc:sldChg chg="addSp delSp modSp mod">
        <pc:chgData name="Tammy Pankey" userId="89b84b47-0384-4d66-b56e-dc00ebdb68cf" providerId="ADAL" clId="{522909E3-5AB5-4820-B632-8DB8C6371A99}" dt="2025-05-23T14:53:47.814" v="248" actId="14100"/>
        <pc:sldMkLst>
          <pc:docMk/>
          <pc:sldMk cId="2568665595" sldId="405"/>
        </pc:sldMkLst>
        <pc:spChg chg="mod">
          <ac:chgData name="Tammy Pankey" userId="89b84b47-0384-4d66-b56e-dc00ebdb68cf" providerId="ADAL" clId="{522909E3-5AB5-4820-B632-8DB8C6371A99}" dt="2025-05-23T14:53:47.814" v="248" actId="14100"/>
          <ac:spMkLst>
            <pc:docMk/>
            <pc:sldMk cId="2568665595" sldId="405"/>
            <ac:spMk id="5" creationId="{9585BB5B-BA13-0027-BFC6-C03C2497EF0A}"/>
          </ac:spMkLst>
        </pc:spChg>
        <pc:spChg chg="mod">
          <ac:chgData name="Tammy Pankey" userId="89b84b47-0384-4d66-b56e-dc00ebdb68cf" providerId="ADAL" clId="{522909E3-5AB5-4820-B632-8DB8C6371A99}" dt="2025-05-22T22:17:25.494" v="80" actId="14100"/>
          <ac:spMkLst>
            <pc:docMk/>
            <pc:sldMk cId="2568665595" sldId="405"/>
            <ac:spMk id="13" creationId="{71BB2A49-0C20-97F8-0BE6-47B2168A584D}"/>
          </ac:spMkLst>
        </pc:spChg>
        <pc:spChg chg="add mod">
          <ac:chgData name="Tammy Pankey" userId="89b84b47-0384-4d66-b56e-dc00ebdb68cf" providerId="ADAL" clId="{522909E3-5AB5-4820-B632-8DB8C6371A99}" dt="2025-05-23T14:53:32.996" v="244"/>
          <ac:spMkLst>
            <pc:docMk/>
            <pc:sldMk cId="2568665595" sldId="405"/>
            <ac:spMk id="29" creationId="{990EB642-B01A-6FB5-1501-2031D4539A01}"/>
          </ac:spMkLst>
        </pc:spChg>
        <pc:picChg chg="add mod ord">
          <ac:chgData name="Tammy Pankey" userId="89b84b47-0384-4d66-b56e-dc00ebdb68cf" providerId="ADAL" clId="{522909E3-5AB5-4820-B632-8DB8C6371A99}" dt="2025-05-23T14:53:39.960" v="246" actId="167"/>
          <ac:picMkLst>
            <pc:docMk/>
            <pc:sldMk cId="2568665595" sldId="405"/>
            <ac:picMk id="27" creationId="{87B82119-0DB6-0729-FD29-BAE792106735}"/>
          </ac:picMkLst>
        </pc:picChg>
        <pc:picChg chg="add mod">
          <ac:chgData name="Tammy Pankey" userId="89b84b47-0384-4d66-b56e-dc00ebdb68cf" providerId="ADAL" clId="{522909E3-5AB5-4820-B632-8DB8C6371A99}" dt="2025-05-23T14:53:32.996" v="244"/>
          <ac:picMkLst>
            <pc:docMk/>
            <pc:sldMk cId="2568665595" sldId="405"/>
            <ac:picMk id="28" creationId="{83E5CA60-B19A-77BB-33AE-C19B25DFA978}"/>
          </ac:picMkLst>
        </pc:picChg>
        <pc:picChg chg="add mod">
          <ac:chgData name="Tammy Pankey" userId="89b84b47-0384-4d66-b56e-dc00ebdb68cf" providerId="ADAL" clId="{522909E3-5AB5-4820-B632-8DB8C6371A99}" dt="2025-05-23T14:53:32.996" v="244"/>
          <ac:picMkLst>
            <pc:docMk/>
            <pc:sldMk cId="2568665595" sldId="405"/>
            <ac:picMk id="30" creationId="{BF9547BE-586D-2B20-6BA2-5C5622887454}"/>
          </ac:picMkLst>
        </pc:picChg>
        <pc:picChg chg="add mod">
          <ac:chgData name="Tammy Pankey" userId="89b84b47-0384-4d66-b56e-dc00ebdb68cf" providerId="ADAL" clId="{522909E3-5AB5-4820-B632-8DB8C6371A99}" dt="2025-05-23T14:53:32.996" v="244"/>
          <ac:picMkLst>
            <pc:docMk/>
            <pc:sldMk cId="2568665595" sldId="405"/>
            <ac:picMk id="31" creationId="{17DD6552-2FB3-FBDF-C7C1-C6E484A118EA}"/>
          </ac:picMkLst>
        </pc:picChg>
        <pc:picChg chg="add mod">
          <ac:chgData name="Tammy Pankey" userId="89b84b47-0384-4d66-b56e-dc00ebdb68cf" providerId="ADAL" clId="{522909E3-5AB5-4820-B632-8DB8C6371A99}" dt="2025-05-23T14:53:32.996" v="244"/>
          <ac:picMkLst>
            <pc:docMk/>
            <pc:sldMk cId="2568665595" sldId="405"/>
            <ac:picMk id="32" creationId="{58C8A710-C72F-33E5-5A2A-B8277EC11DBB}"/>
          </ac:picMkLst>
        </pc:picChg>
        <pc:picChg chg="add mod">
          <ac:chgData name="Tammy Pankey" userId="89b84b47-0384-4d66-b56e-dc00ebdb68cf" providerId="ADAL" clId="{522909E3-5AB5-4820-B632-8DB8C6371A99}" dt="2025-05-23T14:53:32.996" v="244"/>
          <ac:picMkLst>
            <pc:docMk/>
            <pc:sldMk cId="2568665595" sldId="405"/>
            <ac:picMk id="33" creationId="{7330CA77-A868-D26F-6A8A-734145479C0B}"/>
          </ac:picMkLst>
        </pc:picChg>
      </pc:sldChg>
      <pc:sldChg chg="addSp delSp modSp mod">
        <pc:chgData name="Tammy Pankey" userId="89b84b47-0384-4d66-b56e-dc00ebdb68cf" providerId="ADAL" clId="{522909E3-5AB5-4820-B632-8DB8C6371A99}" dt="2025-05-22T22:58:28.502" v="180" actId="478"/>
        <pc:sldMkLst>
          <pc:docMk/>
          <pc:sldMk cId="1238411084" sldId="407"/>
        </pc:sldMkLst>
        <pc:spChg chg="mod">
          <ac:chgData name="Tammy Pankey" userId="89b84b47-0384-4d66-b56e-dc00ebdb68cf" providerId="ADAL" clId="{522909E3-5AB5-4820-B632-8DB8C6371A99}" dt="2025-05-22T22:58:03.990" v="174" actId="20577"/>
          <ac:spMkLst>
            <pc:docMk/>
            <pc:sldMk cId="1238411084" sldId="407"/>
            <ac:spMk id="5" creationId="{1546983D-FE74-7D18-5A9F-780B1C0F074B}"/>
          </ac:spMkLst>
        </pc:spChg>
        <pc:spChg chg="mod">
          <ac:chgData name="Tammy Pankey" userId="89b84b47-0384-4d66-b56e-dc00ebdb68cf" providerId="ADAL" clId="{522909E3-5AB5-4820-B632-8DB8C6371A99}" dt="2025-05-22T22:57:48.573" v="170"/>
          <ac:spMkLst>
            <pc:docMk/>
            <pc:sldMk cId="1238411084" sldId="407"/>
            <ac:spMk id="11" creationId="{371A4286-F9DC-D6CF-6B69-AEA923DE1FFA}"/>
          </ac:spMkLst>
        </pc:spChg>
        <pc:grpChg chg="mod">
          <ac:chgData name="Tammy Pankey" userId="89b84b47-0384-4d66-b56e-dc00ebdb68cf" providerId="ADAL" clId="{522909E3-5AB5-4820-B632-8DB8C6371A99}" dt="2025-05-22T22:56:02.797" v="152" actId="14100"/>
          <ac:grpSpMkLst>
            <pc:docMk/>
            <pc:sldMk cId="1238411084" sldId="407"/>
            <ac:grpSpMk id="13" creationId="{E71C165F-D67D-A52A-7BC3-678ABDC46435}"/>
          </ac:grpSpMkLst>
        </pc:grpChg>
        <pc:picChg chg="add mod modCrop">
          <ac:chgData name="Tammy Pankey" userId="89b84b47-0384-4d66-b56e-dc00ebdb68cf" providerId="ADAL" clId="{522909E3-5AB5-4820-B632-8DB8C6371A99}" dt="2025-05-22T22:58:26.081" v="179" actId="14826"/>
          <ac:picMkLst>
            <pc:docMk/>
            <pc:sldMk cId="1238411084" sldId="407"/>
            <ac:picMk id="7" creationId="{57D60C1A-31FB-C737-6E36-E0774DE11663}"/>
          </ac:picMkLst>
        </pc:picChg>
      </pc:sldChg>
      <pc:sldChg chg="add">
        <pc:chgData name="Tammy Pankey" userId="89b84b47-0384-4d66-b56e-dc00ebdb68cf" providerId="ADAL" clId="{522909E3-5AB5-4820-B632-8DB8C6371A99}" dt="2025-05-22T22:57:40.659" v="169"/>
        <pc:sldMkLst>
          <pc:docMk/>
          <pc:sldMk cId="2238548650" sldId="408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1E603AF5-8152-46A7-83F5-F62BF7B529A9}"/>
    <pc:docChg chg="undo custSel addSld delSld modSld sldOrd delMainMaster">
      <pc:chgData name="Kate Sample" userId="ad24f2c8-db21-4b10-9534-7a98911ec180" providerId="ADAL" clId="{1E603AF5-8152-46A7-83F5-F62BF7B529A9}" dt="2025-05-27T02:41:10.591" v="1811" actId="1076"/>
      <pc:docMkLst>
        <pc:docMk/>
      </pc:docMkLst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621520520" sldId="313"/>
        </pc:sldMkLst>
      </pc:sldChg>
      <pc:sldChg chg="addSp delSp modSp mod ord modNotesTx">
        <pc:chgData name="Kate Sample" userId="ad24f2c8-db21-4b10-9534-7a98911ec180" providerId="ADAL" clId="{1E603AF5-8152-46A7-83F5-F62BF7B529A9}" dt="2025-05-06T23:18:09.065" v="1619" actId="478"/>
        <pc:sldMkLst>
          <pc:docMk/>
          <pc:sldMk cId="1843792746" sldId="314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1E603AF5-8152-46A7-83F5-F62BF7B529A9}" dt="2025-05-06T23:22:31.839" v="1804" actId="47"/>
        <pc:sldMkLst>
          <pc:docMk/>
          <pc:sldMk cId="4189780073" sldId="344"/>
        </pc:sldMkLst>
      </pc:sldChg>
      <pc:sldChg chg="modSp add mod">
        <pc:chgData name="Kate Sample" userId="ad24f2c8-db21-4b10-9534-7a98911ec180" providerId="ADAL" clId="{1E603AF5-8152-46A7-83F5-F62BF7B529A9}" dt="2025-05-06T23:21:50.785" v="1803" actId="6549"/>
        <pc:sldMkLst>
          <pc:docMk/>
          <pc:sldMk cId="256123547" sldId="364"/>
        </pc:sldMkLst>
        <pc:spChg chg="mod">
          <ac:chgData name="Kate Sample" userId="ad24f2c8-db21-4b10-9534-7a98911ec180" providerId="ADAL" clId="{1E603AF5-8152-46A7-83F5-F62BF7B529A9}" dt="2025-05-05T15:13:01.665" v="19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ad24f2c8-db21-4b10-9534-7a98911ec180" providerId="ADAL" clId="{1E603AF5-8152-46A7-83F5-F62BF7B529A9}" dt="2025-05-05T15:13:53.517" v="119" actId="14100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ad24f2c8-db21-4b10-9534-7a98911ec180" providerId="ADAL" clId="{1E603AF5-8152-46A7-83F5-F62BF7B529A9}" dt="2025-05-06T23:21:50.785" v="1803" actId="6549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Tx">
        <pc:chgData name="Kate Sample" userId="ad24f2c8-db21-4b10-9534-7a98911ec180" providerId="ADAL" clId="{1E603AF5-8152-46A7-83F5-F62BF7B529A9}" dt="2025-05-05T15:14:07.442" v="128" actId="20577"/>
        <pc:sldMkLst>
          <pc:docMk/>
          <pc:sldMk cId="2765166337" sldId="365"/>
        </pc:sldMkLst>
      </pc:sldChg>
      <pc:sldChg chg="modSp add mod">
        <pc:chgData name="Kate Sample" userId="ad24f2c8-db21-4b10-9534-7a98911ec180" providerId="ADAL" clId="{1E603AF5-8152-46A7-83F5-F62BF7B529A9}" dt="2025-05-05T15:15:10.806" v="147" actId="20577"/>
        <pc:sldMkLst>
          <pc:docMk/>
          <pc:sldMk cId="3808710441" sldId="366"/>
        </pc:sldMkLst>
        <pc:spChg chg="mod">
          <ac:chgData name="Kate Sample" userId="ad24f2c8-db21-4b10-9534-7a98911ec180" providerId="ADAL" clId="{1E603AF5-8152-46A7-83F5-F62BF7B529A9}" dt="2025-05-05T15:15:10.806" v="147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addSp delSp modSp add mod modNotesTx">
        <pc:chgData name="Kate Sample" userId="ad24f2c8-db21-4b10-9534-7a98911ec180" providerId="ADAL" clId="{1E603AF5-8152-46A7-83F5-F62BF7B529A9}" dt="2025-05-06T23:00:25.830" v="829" actId="1076"/>
        <pc:sldMkLst>
          <pc:docMk/>
          <pc:sldMk cId="539582672" sldId="367"/>
        </pc:sldMkLst>
        <pc:spChg chg="mod">
          <ac:chgData name="Kate Sample" userId="ad24f2c8-db21-4b10-9534-7a98911ec180" providerId="ADAL" clId="{1E603AF5-8152-46A7-83F5-F62BF7B529A9}" dt="2025-05-06T23:00:25.830" v="829" actId="1076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Kate Sample" userId="ad24f2c8-db21-4b10-9534-7a98911ec180" providerId="ADAL" clId="{1E603AF5-8152-46A7-83F5-F62BF7B529A9}" dt="2025-05-06T22:55:17.402" v="321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addSp delSp modSp add mod ord modNotesTx">
        <pc:chgData name="Kate Sample" userId="ad24f2c8-db21-4b10-9534-7a98911ec180" providerId="ADAL" clId="{1E603AF5-8152-46A7-83F5-F62BF7B529A9}" dt="2025-05-06T22:57:28.012" v="594" actId="313"/>
        <pc:sldMkLst>
          <pc:docMk/>
          <pc:sldMk cId="2101830066" sldId="370"/>
        </pc:sldMkLst>
        <pc:spChg chg="mod">
          <ac:chgData name="Kate Sample" userId="ad24f2c8-db21-4b10-9534-7a98911ec180" providerId="ADAL" clId="{1E603AF5-8152-46A7-83F5-F62BF7B529A9}" dt="2025-05-06T22:57:28.012" v="594" actId="313"/>
          <ac:spMkLst>
            <pc:docMk/>
            <pc:sldMk cId="2101830066" sldId="370"/>
            <ac:spMk id="6" creationId="{C1A1AA57-3643-40B4-E876-CA3F3BED6C4E}"/>
          </ac:spMkLst>
        </pc:spChg>
        <pc:spChg chg="mod">
          <ac:chgData name="Kate Sample" userId="ad24f2c8-db21-4b10-9534-7a98911ec180" providerId="ADAL" clId="{1E603AF5-8152-46A7-83F5-F62BF7B529A9}" dt="2025-05-06T22:56:22.470" v="452" actId="20577"/>
          <ac:spMkLst>
            <pc:docMk/>
            <pc:sldMk cId="2101830066" sldId="370"/>
            <ac:spMk id="10" creationId="{AAA9B81D-58D1-BBAA-2695-DAF450D1057B}"/>
          </ac:spMkLst>
        </pc:spChg>
        <pc:spChg chg="mod">
          <ac:chgData name="Kate Sample" userId="ad24f2c8-db21-4b10-9534-7a98911ec180" providerId="ADAL" clId="{1E603AF5-8152-46A7-83F5-F62BF7B529A9}" dt="2025-05-06T22:56:47.141" v="494" actId="1076"/>
          <ac:spMkLst>
            <pc:docMk/>
            <pc:sldMk cId="2101830066" sldId="370"/>
            <ac:spMk id="13" creationId="{22FE8A82-59D0-791E-9BD2-24F96B48CFB0}"/>
          </ac:spMkLst>
        </pc:spChg>
      </pc:sldChg>
      <pc:sldChg chg="add del">
        <pc:chgData name="Kate Sample" userId="ad24f2c8-db21-4b10-9534-7a98911ec180" providerId="ADAL" clId="{1E603AF5-8152-46A7-83F5-F62BF7B529A9}" dt="2025-05-06T23:15:23.013" v="1557" actId="47"/>
        <pc:sldMkLst>
          <pc:docMk/>
          <pc:sldMk cId="803109312" sldId="372"/>
        </pc:sldMkLst>
      </pc:sldChg>
      <pc:sldChg chg="modSp add mod modNotesTx">
        <pc:chgData name="Kate Sample" userId="ad24f2c8-db21-4b10-9534-7a98911ec180" providerId="ADAL" clId="{1E603AF5-8152-46A7-83F5-F62BF7B529A9}" dt="2025-05-06T23:06:26.044" v="1048" actId="14100"/>
        <pc:sldMkLst>
          <pc:docMk/>
          <pc:sldMk cId="3146650398" sldId="373"/>
        </pc:sldMkLst>
        <pc:spChg chg="mod">
          <ac:chgData name="Kate Sample" userId="ad24f2c8-db21-4b10-9534-7a98911ec180" providerId="ADAL" clId="{1E603AF5-8152-46A7-83F5-F62BF7B529A9}" dt="2025-05-06T23:06:26.044" v="1048" actId="14100"/>
          <ac:spMkLst>
            <pc:docMk/>
            <pc:sldMk cId="3146650398" sldId="373"/>
            <ac:spMk id="5" creationId="{D88E99B0-1B26-1D8A-9806-59F760886E6D}"/>
          </ac:spMkLst>
        </pc:spChg>
      </pc:sldChg>
      <pc:sldChg chg="add modNotesTx">
        <pc:chgData name="Kate Sample" userId="ad24f2c8-db21-4b10-9534-7a98911ec180" providerId="ADAL" clId="{1E603AF5-8152-46A7-83F5-F62BF7B529A9}" dt="2025-05-06T23:05:40.235" v="943"/>
        <pc:sldMkLst>
          <pc:docMk/>
          <pc:sldMk cId="2945481446" sldId="374"/>
        </pc:sldMkLst>
      </pc:sldChg>
      <pc:sldChg chg="add">
        <pc:chgData name="Kate Sample" userId="ad24f2c8-db21-4b10-9534-7a98911ec180" providerId="ADAL" clId="{1E603AF5-8152-46A7-83F5-F62BF7B529A9}" dt="2025-05-05T15:12:46.616" v="0"/>
        <pc:sldMkLst>
          <pc:docMk/>
          <pc:sldMk cId="3382106017" sldId="375"/>
        </pc:sldMkLst>
      </pc:sldChg>
      <pc:sldChg chg="delSp modSp add mod ord">
        <pc:chgData name="Kate Sample" userId="ad24f2c8-db21-4b10-9534-7a98911ec180" providerId="ADAL" clId="{1E603AF5-8152-46A7-83F5-F62BF7B529A9}" dt="2025-05-05T15:20:34.614" v="264" actId="478"/>
        <pc:sldMkLst>
          <pc:docMk/>
          <pc:sldMk cId="2073292343" sldId="377"/>
        </pc:sldMkLst>
        <pc:spChg chg="mod">
          <ac:chgData name="Kate Sample" userId="ad24f2c8-db21-4b10-9534-7a98911ec180" providerId="ADAL" clId="{1E603AF5-8152-46A7-83F5-F62BF7B529A9}" dt="2025-05-05T15:20:18.414" v="260"/>
          <ac:spMkLst>
            <pc:docMk/>
            <pc:sldMk cId="2073292343" sldId="377"/>
            <ac:spMk id="3" creationId="{28B780E6-0E95-7CDA-E22C-2D09D891A4BE}"/>
          </ac:spMkLst>
        </pc:spChg>
      </pc:sldChg>
      <pc:sldChg chg="modSp add mod modNotesTx">
        <pc:chgData name="Kate Sample" userId="ad24f2c8-db21-4b10-9534-7a98911ec180" providerId="ADAL" clId="{1E603AF5-8152-46A7-83F5-F62BF7B529A9}" dt="2025-05-05T15:18:01.992" v="231" actId="1076"/>
        <pc:sldMkLst>
          <pc:docMk/>
          <pc:sldMk cId="3954323910" sldId="378"/>
        </pc:sldMkLst>
        <pc:spChg chg="mod">
          <ac:chgData name="Kate Sample" userId="ad24f2c8-db21-4b10-9534-7a98911ec180" providerId="ADAL" clId="{1E603AF5-8152-46A7-83F5-F62BF7B529A9}" dt="2025-05-05T15:16:56.365" v="156" actId="20577"/>
          <ac:spMkLst>
            <pc:docMk/>
            <pc:sldMk cId="3954323910" sldId="378"/>
            <ac:spMk id="11" creationId="{021EC649-EF5D-CFA1-30A9-0EB629DCE29D}"/>
          </ac:spMkLst>
        </pc:spChg>
      </pc:sldChg>
      <pc:sldChg chg="add del">
        <pc:chgData name="Kate Sample" userId="ad24f2c8-db21-4b10-9534-7a98911ec180" providerId="ADAL" clId="{1E603AF5-8152-46A7-83F5-F62BF7B529A9}" dt="2025-05-06T23:04:54.004" v="926" actId="47"/>
        <pc:sldMkLst>
          <pc:docMk/>
          <pc:sldMk cId="872853" sldId="381"/>
        </pc:sldMkLst>
      </pc:sldChg>
      <pc:sldChg chg="delSp modSp add mod modNotesTx">
        <pc:chgData name="Kate Sample" userId="ad24f2c8-db21-4b10-9534-7a98911ec180" providerId="ADAL" clId="{1E603AF5-8152-46A7-83F5-F62BF7B529A9}" dt="2025-05-06T23:15:00.110" v="1555" actId="1076"/>
        <pc:sldMkLst>
          <pc:docMk/>
          <pc:sldMk cId="1052796009" sldId="397"/>
        </pc:sldMkLst>
        <pc:spChg chg="mod">
          <ac:chgData name="Kate Sample" userId="ad24f2c8-db21-4b10-9534-7a98911ec180" providerId="ADAL" clId="{1E603AF5-8152-46A7-83F5-F62BF7B529A9}" dt="2025-05-06T23:14:51.277" v="1553" actId="1076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Kate Sample" userId="ad24f2c8-db21-4b10-9534-7a98911ec180" providerId="ADAL" clId="{1E603AF5-8152-46A7-83F5-F62BF7B529A9}" dt="2025-05-06T23:15:00.110" v="1555" actId="1076"/>
          <ac:spMkLst>
            <pc:docMk/>
            <pc:sldMk cId="1052796009" sldId="397"/>
            <ac:spMk id="11" creationId="{A0F94F6E-038E-ED51-C1B8-A13ED0447530}"/>
          </ac:spMkLst>
        </pc:spChg>
      </pc:sldChg>
      <pc:sldChg chg="modSp add mod">
        <pc:chgData name="Kate Sample" userId="ad24f2c8-db21-4b10-9534-7a98911ec180" providerId="ADAL" clId="{1E603AF5-8152-46A7-83F5-F62BF7B529A9}" dt="2025-05-06T23:05:19.461" v="940" actId="20577"/>
        <pc:sldMkLst>
          <pc:docMk/>
          <pc:sldMk cId="3149080204" sldId="398"/>
        </pc:sldMkLst>
        <pc:spChg chg="mod">
          <ac:chgData name="Kate Sample" userId="ad24f2c8-db21-4b10-9534-7a98911ec180" providerId="ADAL" clId="{1E603AF5-8152-46A7-83F5-F62BF7B529A9}" dt="2025-05-06T23:05:19.461" v="940" actId="20577"/>
          <ac:spMkLst>
            <pc:docMk/>
            <pc:sldMk cId="3149080204" sldId="398"/>
            <ac:spMk id="3" creationId="{E005D459-7422-D763-2637-2AAE52A270F4}"/>
          </ac:spMkLst>
        </pc:spChg>
      </pc:sldChg>
      <pc:sldChg chg="delSp modSp add mod ord">
        <pc:chgData name="Kate Sample" userId="ad24f2c8-db21-4b10-9534-7a98911ec180" providerId="ADAL" clId="{1E603AF5-8152-46A7-83F5-F62BF7B529A9}" dt="2025-05-06T23:01:43.287" v="870"/>
        <pc:sldMkLst>
          <pc:docMk/>
          <pc:sldMk cId="514040385" sldId="399"/>
        </pc:sldMkLst>
        <pc:spChg chg="mod">
          <ac:chgData name="Kate Sample" userId="ad24f2c8-db21-4b10-9534-7a98911ec180" providerId="ADAL" clId="{1E603AF5-8152-46A7-83F5-F62BF7B529A9}" dt="2025-05-05T15:20:42.071" v="266"/>
          <ac:spMkLst>
            <pc:docMk/>
            <pc:sldMk cId="514040385" sldId="399"/>
            <ac:spMk id="3" creationId="{F388323A-33FC-4140-6DF5-E586519F4E16}"/>
          </ac:spMkLst>
        </pc:spChg>
        <pc:spChg chg="mod">
          <ac:chgData name="Kate Sample" userId="ad24f2c8-db21-4b10-9534-7a98911ec180" providerId="ADAL" clId="{1E603AF5-8152-46A7-83F5-F62BF7B529A9}" dt="2025-05-05T15:20:49.798" v="267"/>
          <ac:spMkLst>
            <pc:docMk/>
            <pc:sldMk cId="514040385" sldId="399"/>
            <ac:spMk id="9" creationId="{B9B88500-7E44-7E93-CC7B-22F05FF0BE0E}"/>
          </ac:spMkLst>
        </pc:spChg>
      </pc:sldChg>
      <pc:sldChg chg="add del">
        <pc:chgData name="Kate Sample" userId="ad24f2c8-db21-4b10-9534-7a98911ec180" providerId="ADAL" clId="{1E603AF5-8152-46A7-83F5-F62BF7B529A9}" dt="2025-05-06T23:15:09.459" v="1556" actId="47"/>
        <pc:sldMkLst>
          <pc:docMk/>
          <pc:sldMk cId="4176311897" sldId="400"/>
        </pc:sldMkLst>
      </pc:sldChg>
      <pc:sldChg chg="addSp delSp modSp add mod modNotesTx">
        <pc:chgData name="Kate Sample" userId="ad24f2c8-db21-4b10-9534-7a98911ec180" providerId="ADAL" clId="{1E603AF5-8152-46A7-83F5-F62BF7B529A9}" dt="2025-05-06T23:02:44.453" v="883" actId="20577"/>
        <pc:sldMkLst>
          <pc:docMk/>
          <pc:sldMk cId="2851751997" sldId="401"/>
        </pc:sldMkLst>
        <pc:spChg chg="mod">
          <ac:chgData name="Kate Sample" userId="ad24f2c8-db21-4b10-9534-7a98911ec180" providerId="ADAL" clId="{1E603AF5-8152-46A7-83F5-F62BF7B529A9}" dt="2025-05-06T23:01:17.202" v="868" actId="14100"/>
          <ac:spMkLst>
            <pc:docMk/>
            <pc:sldMk cId="2851751997" sldId="401"/>
            <ac:spMk id="6" creationId="{43795312-585E-D884-C068-0DE69489875F}"/>
          </ac:spMkLst>
        </pc:spChg>
        <pc:spChg chg="mod">
          <ac:chgData name="Kate Sample" userId="ad24f2c8-db21-4b10-9534-7a98911ec180" providerId="ADAL" clId="{1E603AF5-8152-46A7-83F5-F62BF7B529A9}" dt="2025-05-06T22:58:13.793" v="606" actId="20577"/>
          <ac:spMkLst>
            <pc:docMk/>
            <pc:sldMk cId="2851751997" sldId="401"/>
            <ac:spMk id="10" creationId="{43AC362E-DA5B-4DDF-7F7C-9D31EFE23BD8}"/>
          </ac:spMkLst>
        </pc:spChg>
        <pc:spChg chg="mod">
          <ac:chgData name="Kate Sample" userId="ad24f2c8-db21-4b10-9534-7a98911ec180" providerId="ADAL" clId="{1E603AF5-8152-46A7-83F5-F62BF7B529A9}" dt="2025-05-06T22:59:42.473" v="822" actId="14100"/>
          <ac:spMkLst>
            <pc:docMk/>
            <pc:sldMk cId="2851751997" sldId="401"/>
            <ac:spMk id="13" creationId="{EA308289-FA0B-DAE7-6AA3-B18FA15A2E5C}"/>
          </ac:spMkLst>
        </pc:spChg>
      </pc:sldChg>
      <pc:sldChg chg="addSp delSp modSp add mod ord modNotesTx">
        <pc:chgData name="Kate Sample" userId="ad24f2c8-db21-4b10-9534-7a98911ec180" providerId="ADAL" clId="{1E603AF5-8152-46A7-83F5-F62BF7B529A9}" dt="2025-05-27T02:40:58.852" v="1810" actId="20577"/>
        <pc:sldMkLst>
          <pc:docMk/>
          <pc:sldMk cId="4149238266" sldId="402"/>
        </pc:sldMkLst>
        <pc:spChg chg="mod">
          <ac:chgData name="Kate Sample" userId="ad24f2c8-db21-4b10-9534-7a98911ec180" providerId="ADAL" clId="{1E603AF5-8152-46A7-83F5-F62BF7B529A9}" dt="2025-05-27T02:40:58.852" v="1810" actId="20577"/>
          <ac:spMkLst>
            <pc:docMk/>
            <pc:sldMk cId="4149238266" sldId="402"/>
            <ac:spMk id="5" creationId="{0C70DC42-AB9B-4DEA-B906-BBCBE2FD5A56}"/>
          </ac:spMkLst>
        </pc:spChg>
        <pc:spChg chg="mod">
          <ac:chgData name="Kate Sample" userId="ad24f2c8-db21-4b10-9534-7a98911ec180" providerId="ADAL" clId="{1E603AF5-8152-46A7-83F5-F62BF7B529A9}" dt="2025-05-06T23:02:51.689" v="884" actId="20577"/>
          <ac:spMkLst>
            <pc:docMk/>
            <pc:sldMk cId="4149238266" sldId="402"/>
            <ac:spMk id="10" creationId="{0CCBF1D8-8F8A-6992-5E22-17FB162F4213}"/>
          </ac:spMkLst>
        </pc:spChg>
        <pc:spChg chg="mod">
          <ac:chgData name="Kate Sample" userId="ad24f2c8-db21-4b10-9534-7a98911ec180" providerId="ADAL" clId="{1E603AF5-8152-46A7-83F5-F62BF7B529A9}" dt="2025-05-06T23:09:18.792" v="1174" actId="6549"/>
          <ac:spMkLst>
            <pc:docMk/>
            <pc:sldMk cId="4149238266" sldId="402"/>
            <ac:spMk id="13" creationId="{2C5C8EC3-A41E-AD98-686C-90D919060BE5}"/>
          </ac:spMkLst>
        </pc:spChg>
      </pc:sldChg>
      <pc:sldChg chg="delSp modSp add mod ord">
        <pc:chgData name="Kate Sample" userId="ad24f2c8-db21-4b10-9534-7a98911ec180" providerId="ADAL" clId="{1E603AF5-8152-46A7-83F5-F62BF7B529A9}" dt="2025-05-06T23:04:14.696" v="910" actId="478"/>
        <pc:sldMkLst>
          <pc:docMk/>
          <pc:sldMk cId="3890544019" sldId="403"/>
        </pc:sldMkLst>
        <pc:spChg chg="mod">
          <ac:chgData name="Kate Sample" userId="ad24f2c8-db21-4b10-9534-7a98911ec180" providerId="ADAL" clId="{1E603AF5-8152-46A7-83F5-F62BF7B529A9}" dt="2025-05-06T23:04:10.926" v="909" actId="20577"/>
          <ac:spMkLst>
            <pc:docMk/>
            <pc:sldMk cId="3890544019" sldId="403"/>
            <ac:spMk id="3" creationId="{0F48FF81-989C-1D99-FED6-F5EE87CD5A4D}"/>
          </ac:spMkLst>
        </pc:spChg>
      </pc:sldChg>
      <pc:sldChg chg="modSp add mod ord">
        <pc:chgData name="Kate Sample" userId="ad24f2c8-db21-4b10-9534-7a98911ec180" providerId="ADAL" clId="{1E603AF5-8152-46A7-83F5-F62BF7B529A9}" dt="2025-05-06T23:11:56.015" v="1401" actId="20577"/>
        <pc:sldMkLst>
          <pc:docMk/>
          <pc:sldMk cId="1167406413" sldId="404"/>
        </pc:sldMkLst>
        <pc:spChg chg="mod">
          <ac:chgData name="Kate Sample" userId="ad24f2c8-db21-4b10-9534-7a98911ec180" providerId="ADAL" clId="{1E603AF5-8152-46A7-83F5-F62BF7B529A9}" dt="2025-05-06T23:11:56.015" v="1401" actId="20577"/>
          <ac:spMkLst>
            <pc:docMk/>
            <pc:sldMk cId="1167406413" sldId="404"/>
            <ac:spMk id="3" creationId="{1A401087-BFB9-B976-81F9-E3225657F798}"/>
          </ac:spMkLst>
        </pc:spChg>
      </pc:sldChg>
      <pc:sldChg chg="modSp add mod">
        <pc:chgData name="Kate Sample" userId="ad24f2c8-db21-4b10-9534-7a98911ec180" providerId="ADAL" clId="{1E603AF5-8152-46A7-83F5-F62BF7B529A9}" dt="2025-05-27T02:41:10.591" v="1811" actId="1076"/>
        <pc:sldMkLst>
          <pc:docMk/>
          <pc:sldMk cId="2568665595" sldId="405"/>
        </pc:sldMkLst>
        <pc:spChg chg="mod">
          <ac:chgData name="Kate Sample" userId="ad24f2c8-db21-4b10-9534-7a98911ec180" providerId="ADAL" clId="{1E603AF5-8152-46A7-83F5-F62BF7B529A9}" dt="2025-05-06T23:11:46.914" v="1400" actId="20577"/>
          <ac:spMkLst>
            <pc:docMk/>
            <pc:sldMk cId="2568665595" sldId="405"/>
            <ac:spMk id="5" creationId="{9585BB5B-BA13-0027-BFC6-C03C2497EF0A}"/>
          </ac:spMkLst>
        </pc:spChg>
        <pc:spChg chg="mod">
          <ac:chgData name="Kate Sample" userId="ad24f2c8-db21-4b10-9534-7a98911ec180" providerId="ADAL" clId="{1E603AF5-8152-46A7-83F5-F62BF7B529A9}" dt="2025-05-27T02:41:10.591" v="1811" actId="1076"/>
          <ac:spMkLst>
            <pc:docMk/>
            <pc:sldMk cId="2568665595" sldId="405"/>
            <ac:spMk id="13" creationId="{71BB2A49-0C20-97F8-0BE6-47B2168A584D}"/>
          </ac:spMkLst>
        </pc:spChg>
      </pc:sldChg>
      <pc:sldChg chg="add del">
        <pc:chgData name="Kate Sample" userId="ad24f2c8-db21-4b10-9534-7a98911ec180" providerId="ADAL" clId="{1E603AF5-8152-46A7-83F5-F62BF7B529A9}" dt="2025-05-06T23:22:31.839" v="1804" actId="47"/>
        <pc:sldMkLst>
          <pc:docMk/>
          <pc:sldMk cId="615859632" sldId="406"/>
        </pc:sldMkLst>
      </pc:sldChg>
      <pc:sldChg chg="addSp delSp modSp add del mod">
        <pc:chgData name="Kate Sample" userId="ad24f2c8-db21-4b10-9534-7a98911ec180" providerId="ADAL" clId="{1E603AF5-8152-46A7-83F5-F62BF7B529A9}" dt="2025-05-06T23:18:20.015" v="1622" actId="47"/>
        <pc:sldMkLst>
          <pc:docMk/>
          <pc:sldMk cId="1156452204" sldId="407"/>
        </pc:sldMkLst>
      </pc:sldChg>
      <pc:sldChg chg="modSp add mod">
        <pc:chgData name="Kate Sample" userId="ad24f2c8-db21-4b10-9534-7a98911ec180" providerId="ADAL" clId="{1E603AF5-8152-46A7-83F5-F62BF7B529A9}" dt="2025-05-06T23:28:59.607" v="1807" actId="20577"/>
        <pc:sldMkLst>
          <pc:docMk/>
          <pc:sldMk cId="1238411084" sldId="407"/>
        </pc:sldMkLst>
        <pc:spChg chg="mod">
          <ac:chgData name="Kate Sample" userId="ad24f2c8-db21-4b10-9534-7a98911ec180" providerId="ADAL" clId="{1E603AF5-8152-46A7-83F5-F62BF7B529A9}" dt="2025-05-06T23:28:59.607" v="1807" actId="20577"/>
          <ac:spMkLst>
            <pc:docMk/>
            <pc:sldMk cId="1238411084" sldId="407"/>
            <ac:spMk id="5" creationId="{1546983D-FE74-7D18-5A9F-780B1C0F074B}"/>
          </ac:spMkLst>
        </pc:spChg>
        <pc:spChg chg="mod">
          <ac:chgData name="Kate Sample" userId="ad24f2c8-db21-4b10-9534-7a98911ec180" providerId="ADAL" clId="{1E603AF5-8152-46A7-83F5-F62BF7B529A9}" dt="2025-05-06T23:18:34.384" v="1638" actId="14100"/>
          <ac:spMkLst>
            <pc:docMk/>
            <pc:sldMk cId="1238411084" sldId="407"/>
            <ac:spMk id="11" creationId="{371A4286-F9DC-D6CF-6B69-AEA923DE1FFA}"/>
          </ac:spMkLst>
        </pc:spChg>
      </pc:sldChg>
      <pc:sldChg chg="modSp add del mod">
        <pc:chgData name="Kate Sample" userId="ad24f2c8-db21-4b10-9534-7a98911ec180" providerId="ADAL" clId="{1E603AF5-8152-46A7-83F5-F62BF7B529A9}" dt="2025-05-06T23:28:35.067" v="1805" actId="47"/>
        <pc:sldMkLst>
          <pc:docMk/>
          <pc:sldMk cId="237343193" sldId="408"/>
        </pc:sldMkLst>
      </pc:sldChg>
      <pc:sldChg chg="modSp add del mod">
        <pc:chgData name="Kate Sample" userId="ad24f2c8-db21-4b10-9534-7a98911ec180" providerId="ADAL" clId="{1E603AF5-8152-46A7-83F5-F62BF7B529A9}" dt="2025-05-06T23:28:35.067" v="1805" actId="47"/>
        <pc:sldMkLst>
          <pc:docMk/>
          <pc:sldMk cId="2411591793" sldId="409"/>
        </pc:sldMkLst>
      </pc:sldChg>
      <pc:sldChg chg="modSp add del mod">
        <pc:chgData name="Kate Sample" userId="ad24f2c8-db21-4b10-9534-7a98911ec180" providerId="ADAL" clId="{1E603AF5-8152-46A7-83F5-F62BF7B529A9}" dt="2025-05-06T23:28:35.067" v="1805" actId="47"/>
        <pc:sldMkLst>
          <pc:docMk/>
          <pc:sldMk cId="3700951429" sldId="410"/>
        </pc:sldMkLst>
      </pc:sldChg>
      <pc:sldChg chg="modSp add del mod">
        <pc:chgData name="Kate Sample" userId="ad24f2c8-db21-4b10-9534-7a98911ec180" providerId="ADAL" clId="{1E603AF5-8152-46A7-83F5-F62BF7B529A9}" dt="2025-05-06T23:28:35.067" v="1805" actId="47"/>
        <pc:sldMkLst>
          <pc:docMk/>
          <pc:sldMk cId="1916263990" sldId="411"/>
        </pc:sldMkLst>
      </pc:sldChg>
      <pc:sldMasterChg chg="del delSldLayout">
        <pc:chgData name="Kate Sample" userId="ad24f2c8-db21-4b10-9534-7a98911ec180" providerId="ADAL" clId="{1E603AF5-8152-46A7-83F5-F62BF7B529A9}" dt="2025-05-06T23:22:31.839" v="1804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1E603AF5-8152-46A7-83F5-F62BF7B529A9}" dt="2025-05-06T23:22:31.839" v="1804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9620-5AAF-1059-D566-6D5F1CDF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7AC9D-09D4-875F-7C3A-F27C3FE2B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8799F-8BC9-CC94-B45F-7667FC45A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DD1A-8DEB-2803-F44E-71FDDD39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1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F08C-6463-AEFF-16A3-9D0927D5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1C1EA-2948-772E-AEAE-FCF2236D9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1F8A5-4E07-F9B5-143F-96E2FE20B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Locate the radar model from Session 2 or use Bag 1 to build it.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Use the building instructions in Book 1 to attach the hub and the sensor to the radar model.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Open the SPIKE App. Try the program you used in Session 4 on the radar model.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Take turns moving the model to different locations on the mat. What kind of artifacts could be detected by radar?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rebuild the radar model if it was taken apart or modified in a previous session.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building instructions in Book 1 to attach the sensor and hub to the radar model.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SPIKE Essential set in Activity 2 and return the pieces to storage at the end of the session.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62B8C-857D-CF9B-2B69-A82E4A978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5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C6E0-CE48-CB7D-B54E-8B5D3A1A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84F40-85DC-F297-6A73-B8BD6F961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5A87C-391A-E64A-E1E0-5A6D26FB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Locate the radar model from Session 2 or use Bag 1 to build it.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Use the building instructions in Book 1 to attach the hub and the sensor to the radar model.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Open the SPIKE App. Try the program you used in Session 4 on the radar model.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Take turns moving the model to different locations on the mat. What kind of artifacts could be detected by radar?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rebuild the radar model if it was taken apart or modified in a previous session.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building instructions in Book 1 to attach the sensor and hub to the radar model.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SPIKE Essential set in Activity 2 and return the pieces to storage at the end of the session.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4195-2E04-DDC1-35B5-D55E41A0C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0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69F5-071B-2F1F-98C4-D5D7A57A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6082E-3576-477D-14F7-FA9090EF0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1708C-7BFC-11A3-0625-ACCBFF6C2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4DA2-E7E4-BA52-8AAF-158BE11E6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3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1CCF-A3BC-79CA-DCC2-53F42EA9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B482C-D8A0-D396-D7F5-98669A42E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BA7C5-B38F-6A0E-8C3F-925501DC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Program the model to display a different light pattern.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to your team about other tools used by archaeologists. What tools are needed for digging? What tools are used to study artifacts?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rebuild the radar model if it was taken apart or modified in a previous session.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building instructions in Book 1 to attach the sensor and hub to the radar model.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SPIKE Essential set in Activity 2 and return the pieces to storage at the end of the session.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7465" marR="121920" indent="0">
              <a:spcBef>
                <a:spcPts val="850"/>
              </a:spcBef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E163E-4692-61BA-E2E4-C00534CDC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9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B9F4-F9D1-2066-D63A-B128A156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C9EC4-E108-4D2D-AF4D-F4C131AEB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3A3A6-860D-3543-BD40-1F8935400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B1F3-8FB7-F42E-73DE-FF37D3A7E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89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9537-4059-815D-C798-EF1C8A5B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4AD46-A9E3-88C3-5966-A0DE69BE8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C36F5-8659-8432-06AE-8CB983274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Look at the jobs on pages 5, 28, and 29 to see what tools and technology are used in archaeology. 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6C7B2-378B-013E-2A2D-10C761F09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32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2D61-F21F-32E8-99E3-C7F33A81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B9975-D96E-DD31-6EF9-53F0F434A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B0F7E-2BB3-947B-26D8-55CCAA2B4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Look at the jobs on pages 5, 28, and 29 to see what tools and technology are used in archaeology. 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98A2D-AD33-81A5-E6E2-8F29BC801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5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Talk about the tools and technology used at excavation sites.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what they have learned about archaeology so far.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Everything built in this session should be taken apart and returned to storage.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Store the SPIKE™ Essential set and the Explore Set separately.</a:t>
            </a:r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the coding and vehicles used at a dig site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they learned about last session.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 panose="02000503000000020004"/>
              </a:rPr>
              <a:t>​</a:t>
            </a:r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Be Inclusive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inclusion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inclusion </a:t>
            </a:r>
            <a:r>
              <a:rPr lang="en-US" dirty="0"/>
              <a:t>is. Have the team provide examples of this Core Value.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Have everyone draw a picture of an example of </a:t>
            </a:r>
            <a:r>
              <a:rPr lang="en-US" b="1" dirty="0"/>
              <a:t>inclusion </a:t>
            </a:r>
            <a:r>
              <a:rPr lang="en-US" dirty="0"/>
              <a:t>on the Core Values page in their </a:t>
            </a:r>
            <a:r>
              <a:rPr lang="en-US" i="1" dirty="0"/>
              <a:t>Engineering Notebook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Talk to your team about tools used by archaeologists. What tools are needed for digging? What tools are used to document or study artifacts?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Select a tool to build with your team.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Use the prototyping pieces to create a tool used by archaeologists.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Put the tool on the mat.</a:t>
            </a:r>
          </a:p>
          <a:p>
            <a:pPr marL="171450" indent="-171450">
              <a:buFont typeface="Calibri"/>
              <a:buChar char="-"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Encourage the team to build tools using the prototyping pieces.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Multimedia Resources to find example photos, websites, and other activities related to the sessions.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Have the children use archaeology words they have learned in previous sessions.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C17D-9CBB-E192-63EF-0F6BDE93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93FB2-2EFE-8B45-9BFD-7E7249845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158C-2F04-15F4-08D0-B2E90F65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Talk to your team about tools used by archaeologists. What tools are needed for digging? What tools are used to document or study artifacts?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Select a tool to build with your team.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Use the prototyping pieces to create a tool used by archaeologists.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Put the tool on the mat.</a:t>
            </a:r>
          </a:p>
          <a:p>
            <a:pPr marL="171450" indent="-171450">
              <a:buFont typeface="Calibri"/>
              <a:buChar char="-"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Encourage the team to build tools using the prototyping pieces.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Multimedia Resources to find example photos, websites, and other activities related to the sessions.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Have the children use archaeology words they have learned in previous sessions.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5E38-7709-A3CF-21EB-2D2351DC9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2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C326-33EF-2561-4C3F-608BB84E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9AE05-B540-2EE8-694D-5C089E574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6FC95-09E9-568A-7D10-266D8FE3F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C543B-32B3-FC48-F554-635B03068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0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EFEC-823A-E738-6E8A-45CA6B5D1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E6CA9-ACCB-A38E-3018-22FB87F60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FC467-C7F2-3521-FD50-CDFC577A9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Build a total of three tools that your team thinks an archaeologist would use at an excavation site.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to your team about how each of the tools are used.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Share what you built with your team.</a:t>
            </a:r>
          </a:p>
          <a:p>
            <a:pPr marL="171450" indent="-171450">
              <a:buFont typeface="Calibri"/>
              <a:buChar char="-"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Encourage the team to build tools using the prototyping pieces.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Use the Multimedia Resources to find example photos, websites, and other activities related to the sessions.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Have the children use archaeology words they have learned in previous sessions.</a:t>
            </a:r>
          </a:p>
          <a:p>
            <a:pPr marL="342900" indent="-34290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Look at the jobs on pages 5, 28, and 29 to see what tools and technology are used in archaeology.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24F40-C61D-B1BB-0072-9D81DFA15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SESSION 6</a:t>
            </a:r>
            <a:endParaRPr kumimoji="0" lang="en-US" sz="4800" b="1" i="0" u="none" strike="noStrike" kern="1200" cap="none" spc="25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Signal Seekers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794640" y="1413163"/>
            <a:ext cx="4261981" cy="30468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build tools used by archaeologists at excavation sites.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add the sensor and hub to the radar model.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Students will learn about the types of tools and technology used at excavation sites and the jobs of those who use them. </a:t>
            </a: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95AAA-2830-626A-B869-4C0E7DD5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932055-FE9F-0C47-67F4-53097FE2772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2383C15-8362-D6FF-F757-FB1BF2D026C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28F84236-CD60-5F1E-E475-F89B1C91FA6D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F04E8885-5884-6DE0-39B1-3507DA41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A697D138-DE2C-99BC-CE7A-4AC6F64B9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FF81-989C-1D99-FED6-F5EE87CD5A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7343141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do you know about radar and how it is used by archaeologists?</a:t>
            </a:r>
          </a:p>
        </p:txBody>
      </p:sp>
    </p:spTree>
    <p:extLst>
      <p:ext uri="{BB962C8B-B14F-4D97-AF65-F5344CB8AC3E}">
        <p14:creationId xmlns:p14="http://schemas.microsoft.com/office/powerpoint/2010/main" val="389054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4B63B-FD12-CE37-AB59-9AFB85CB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toy vehicle with a strap&#10;&#10;AI-generated content may be incorrect.">
            <a:extLst>
              <a:ext uri="{FF2B5EF4-FFF2-40B4-BE49-F238E27FC236}">
                <a16:creationId xmlns:a16="http://schemas.microsoft.com/office/drawing/2014/main" id="{E8EFC66F-0F93-ED77-C4C2-66B441981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2" t="9911" r="162" b="5037"/>
          <a:stretch/>
        </p:blipFill>
        <p:spPr>
          <a:xfrm>
            <a:off x="3077189" y="2717481"/>
            <a:ext cx="3852661" cy="33425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FE8CF85-0EE0-86AE-CAF3-96D32E17E05A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BEB71BD3-5085-99C4-BF48-C0962F08DA4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0CCBF1D8-8F8A-6992-5E22-17FB162F421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2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5C8EC3-A41E-AD98-686C-90D919060BE5}"/>
              </a:ext>
            </a:extLst>
          </p:cNvPr>
          <p:cNvSpPr txBox="1">
            <a:spLocks/>
          </p:cNvSpPr>
          <p:nvPr/>
        </p:nvSpPr>
        <p:spPr>
          <a:xfrm>
            <a:off x="1901829" y="1598686"/>
            <a:ext cx="9832971" cy="9621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Attach the hub and the sensor to the radar model from Session 2.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BC1515-3684-30A8-0011-2652BB50C21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2EB993-75B1-404C-9CD2-ABD3F60C361F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0BA748ED-2F8C-2D14-47DD-7B6C2D9E0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70DC42-AB9B-4DEA-B906-BBCBE2FD5A56}"/>
              </a:ext>
            </a:extLst>
          </p:cNvPr>
          <p:cNvSpPr txBox="1"/>
          <p:nvPr/>
        </p:nvSpPr>
        <p:spPr>
          <a:xfrm>
            <a:off x="5622870" y="2379737"/>
            <a:ext cx="592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Using the SPIKE App, test your program from Session 4 on the radar model. </a:t>
            </a:r>
          </a:p>
        </p:txBody>
      </p:sp>
      <p:pic>
        <p:nvPicPr>
          <p:cNvPr id="6" name="Picture 5" descr="A pile of colorful building blocks&#10;&#10;AI-generated content may be incorrect.">
            <a:extLst>
              <a:ext uri="{FF2B5EF4-FFF2-40B4-BE49-F238E27FC236}">
                <a16:creationId xmlns:a16="http://schemas.microsoft.com/office/drawing/2014/main" id="{E6530ECB-7244-8651-F3EC-1D6A1AFA09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26" y="5190362"/>
            <a:ext cx="1357874" cy="808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4DCF0C-2075-3BB0-2A2E-D944B6283790}"/>
              </a:ext>
            </a:extLst>
          </p:cNvPr>
          <p:cNvSpPr txBox="1"/>
          <p:nvPr/>
        </p:nvSpPr>
        <p:spPr>
          <a:xfrm>
            <a:off x="923413" y="2713251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0D9398-C089-2B34-DF9F-608AC3DCD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11" y="3193474"/>
            <a:ext cx="1862219" cy="940589"/>
          </a:xfrm>
          <a:prstGeom prst="rect">
            <a:avLst/>
          </a:prstGeom>
        </p:spPr>
      </p:pic>
      <p:pic>
        <p:nvPicPr>
          <p:cNvPr id="22" name="Picture 21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A60C0AB7-19DD-6AE9-984B-A949FAE1D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65" y="4200350"/>
            <a:ext cx="1210885" cy="880644"/>
          </a:xfrm>
          <a:prstGeom prst="rect">
            <a:avLst/>
          </a:prstGeom>
        </p:spPr>
      </p:pic>
      <p:pic>
        <p:nvPicPr>
          <p:cNvPr id="23" name="Picture 22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77C90665-C8E8-DB52-829B-C58486F8BA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1" y="4244954"/>
            <a:ext cx="1286579" cy="880644"/>
          </a:xfrm>
          <a:prstGeom prst="rect">
            <a:avLst/>
          </a:prstGeom>
        </p:spPr>
      </p:pic>
      <p:pic>
        <p:nvPicPr>
          <p:cNvPr id="24" name="Picture 23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13D192D2-4A83-6FB6-4D3A-42884425DF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682738" y="5226528"/>
            <a:ext cx="1052941" cy="8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ACC2A-154A-BEC7-FBD8-2F70B1342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toy vehicle with a strap&#10;&#10;AI-generated content may be incorrect.">
            <a:extLst>
              <a:ext uri="{FF2B5EF4-FFF2-40B4-BE49-F238E27FC236}">
                <a16:creationId xmlns:a16="http://schemas.microsoft.com/office/drawing/2014/main" id="{87B82119-0DB6-0729-FD29-BAE792106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2" t="9911" r="162" b="5037"/>
          <a:stretch/>
        </p:blipFill>
        <p:spPr>
          <a:xfrm>
            <a:off x="3077189" y="2717481"/>
            <a:ext cx="3852661" cy="33425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49A3D4-B609-F1F4-582A-F3A2B374AAA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0786C922-5F73-684A-9E18-01F98A85E14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3766482E-CDCD-C97F-266C-3029B2DD3AC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2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BB2A49-0C20-97F8-0BE6-47B2168A584D}"/>
              </a:ext>
            </a:extLst>
          </p:cNvPr>
          <p:cNvSpPr txBox="1">
            <a:spLocks/>
          </p:cNvSpPr>
          <p:nvPr/>
        </p:nvSpPr>
        <p:spPr>
          <a:xfrm>
            <a:off x="1901829" y="1740220"/>
            <a:ext cx="9832971" cy="8357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Move the model to different locations on the mat.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4565CC-BAEF-EF76-1AC0-F84EA3EE406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5D79A1-9490-5BFD-934A-E32347A8997F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058EE492-D9F9-B821-3198-0C2976FDB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85BB5B-BA13-0027-BFC6-C03C2497EF0A}"/>
              </a:ext>
            </a:extLst>
          </p:cNvPr>
          <p:cNvSpPr txBox="1"/>
          <p:nvPr/>
        </p:nvSpPr>
        <p:spPr>
          <a:xfrm>
            <a:off x="5486400" y="2434414"/>
            <a:ext cx="596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kinds of artifacts could be detected by radar?</a:t>
            </a:r>
          </a:p>
        </p:txBody>
      </p:sp>
      <p:pic>
        <p:nvPicPr>
          <p:cNvPr id="28" name="Picture 27" descr="A pile of colorful building blocks&#10;&#10;AI-generated content may be incorrect.">
            <a:extLst>
              <a:ext uri="{FF2B5EF4-FFF2-40B4-BE49-F238E27FC236}">
                <a16:creationId xmlns:a16="http://schemas.microsoft.com/office/drawing/2014/main" id="{83E5CA60-B19A-77BB-33AE-C19B25DFA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26" y="5190362"/>
            <a:ext cx="1357874" cy="8082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90EB642-B01A-6FB5-1501-2031D4539A01}"/>
              </a:ext>
            </a:extLst>
          </p:cNvPr>
          <p:cNvSpPr txBox="1"/>
          <p:nvPr/>
        </p:nvSpPr>
        <p:spPr>
          <a:xfrm>
            <a:off x="923413" y="2713251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9547BE-586D-2B20-6BA2-5C56228874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11" y="3193474"/>
            <a:ext cx="1862219" cy="940589"/>
          </a:xfrm>
          <a:prstGeom prst="rect">
            <a:avLst/>
          </a:prstGeom>
        </p:spPr>
      </p:pic>
      <p:pic>
        <p:nvPicPr>
          <p:cNvPr id="31" name="Picture 30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17DD6552-2FB3-FBDF-C7C1-C6E484A118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65" y="4200350"/>
            <a:ext cx="1210885" cy="880644"/>
          </a:xfrm>
          <a:prstGeom prst="rect">
            <a:avLst/>
          </a:prstGeom>
        </p:spPr>
      </p:pic>
      <p:pic>
        <p:nvPicPr>
          <p:cNvPr id="32" name="Picture 31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58C8A710-C72F-33E5-5A2A-B8277EC11D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1" y="4244954"/>
            <a:ext cx="1286579" cy="880644"/>
          </a:xfrm>
          <a:prstGeom prst="rect">
            <a:avLst/>
          </a:prstGeom>
        </p:spPr>
      </p:pic>
      <p:pic>
        <p:nvPicPr>
          <p:cNvPr id="33" name="Picture 32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7330CA77-A868-D26F-6A8A-734145479C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682738" y="5226528"/>
            <a:ext cx="1052941" cy="8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0A8B-08EB-2B8A-4119-8AFBC766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01087-BFB9-B976-81F9-E3225657F7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6855461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other technology could you find at an excavation site?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46CB3F-5E92-A2DA-D5B0-354AC2CFCB8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1903ECD-7B55-21E0-448B-C7C6B3E4842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98D7909-BFFE-B96C-4DD1-49014589493D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487DAA4A-7458-1B58-1006-BBB99ED6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BD408CD1-8A67-7F6B-A85A-8413E359A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1285-CF84-0AA1-5A2E-D1E0AC49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9E5E01-AB52-ACD0-5995-9F5FE8FAC27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  <a:solidFill>
            <a:srgbClr val="00A551"/>
          </a:solidFill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B97F4AB9-A412-0F00-C513-15F04047DF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CC5B396C-0C4D-F798-3FC2-73B8DC899CE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Code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F94F6E-038E-ED51-C1B8-A13ED0447530}"/>
              </a:ext>
            </a:extLst>
          </p:cNvPr>
          <p:cNvSpPr txBox="1">
            <a:spLocks/>
          </p:cNvSpPr>
          <p:nvPr/>
        </p:nvSpPr>
        <p:spPr>
          <a:xfrm>
            <a:off x="1943099" y="1139246"/>
            <a:ext cx="9682844" cy="1355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Change the program to display different light patterns.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EC6D2-AABE-EE6B-D7C9-3F0EDD780654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31F359-9C69-EBFD-03A5-F4D6EE8A461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1875549A-08DE-74A2-7B0A-60D6A819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9DC41F-7A85-D21F-B6E7-7659C6D21928}"/>
              </a:ext>
            </a:extLst>
          </p:cNvPr>
          <p:cNvSpPr txBox="1"/>
          <p:nvPr/>
        </p:nvSpPr>
        <p:spPr>
          <a:xfrm>
            <a:off x="457200" y="2700949"/>
            <a:ext cx="11258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are needed for digging?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are used to study artifacts?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your ideas on page 19 of your Engineering Notebook.</a:t>
            </a:r>
          </a:p>
        </p:txBody>
      </p:sp>
      <p:pic>
        <p:nvPicPr>
          <p:cNvPr id="8" name="Picture 7" descr="A green and black striped fabric&#10;&#10;AI-generated content may be incorrect.">
            <a:extLst>
              <a:ext uri="{FF2B5EF4-FFF2-40B4-BE49-F238E27FC236}">
                <a16:creationId xmlns:a16="http://schemas.microsoft.com/office/drawing/2014/main" id="{CC66FC91-3B10-4BF4-D1EE-E51C60E86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29513">
            <a:off x="10677481" y="2025836"/>
            <a:ext cx="362682" cy="28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5D87-92C0-7975-F1B7-60C8683C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5D459-7422-D763-2637-2AAE52A270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149178"/>
            <a:ext cx="6875781" cy="1345239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other jobs might you	find at an excavation site?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A3729-AFF8-E021-730A-54D83C50C7F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54BF28F1-C820-8067-4315-385C264BF58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31B5922-DFDE-CDC5-913F-E73F7968F12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4124C6CA-372B-2B6F-F98A-9954ED4E3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8F3CEEF0-E21F-398E-33D1-7DAE56876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FE22-B196-FBE2-5592-A492EB9AF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0982E3-6BB5-EC2A-6B74-9F76874371D2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D85C67E3-EFF0-EB67-564C-5E06F1CA7B6A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D6609E64-6B65-4949-A094-363B49A472D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Career Connections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1A4286-F9DC-D6CF-6B69-AEA923DE1FFA}"/>
              </a:ext>
            </a:extLst>
          </p:cNvPr>
          <p:cNvSpPr txBox="1">
            <a:spLocks/>
          </p:cNvSpPr>
          <p:nvPr/>
        </p:nvSpPr>
        <p:spPr>
          <a:xfrm>
            <a:off x="1357085" y="1250984"/>
            <a:ext cx="4749800" cy="6687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Archaeologist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1C165F-D67D-A52A-7BC3-678ABDC46435}"/>
              </a:ext>
            </a:extLst>
          </p:cNvPr>
          <p:cNvGrpSpPr/>
          <p:nvPr/>
        </p:nvGrpSpPr>
        <p:grpSpPr>
          <a:xfrm>
            <a:off x="587828" y="1188256"/>
            <a:ext cx="731520" cy="7315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953F08-2A74-E4A4-4FA0-412BDEF4A6F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Earth globe: Americas with solid fill">
              <a:extLst>
                <a:ext uri="{FF2B5EF4-FFF2-40B4-BE49-F238E27FC236}">
                  <a16:creationId xmlns:a16="http://schemas.microsoft.com/office/drawing/2014/main" id="{299AB513-2E3A-318F-C134-1596B33E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60095" y="1192644"/>
              <a:ext cx="1094290" cy="109429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546983D-FE74-7D18-5A9F-780B1C0F074B}"/>
              </a:ext>
            </a:extLst>
          </p:cNvPr>
          <p:cNvSpPr txBox="1"/>
          <p:nvPr/>
        </p:nvSpPr>
        <p:spPr>
          <a:xfrm>
            <a:off x="6725920" y="1188256"/>
            <a:ext cx="5008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Archaeologists are storytellers of the past.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Archaeologists do lots of different jobs to help people learn about the past.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may do research, excavate or dig up treasures from underground, study in a lab, or manage collections of ancient artifacts.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60C1A-31FB-C737-6E36-E0774DE116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96" b="6196"/>
          <a:stretch/>
        </p:blipFill>
        <p:spPr>
          <a:xfrm>
            <a:off x="587827" y="2208890"/>
            <a:ext cx="5831968" cy="33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1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0BD4-7BC7-4B2A-DB24-BA06008D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9C8983-D2C6-EF73-3F50-BB987C89D632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BD10BC6-3444-FCFE-BCCC-6975F751F2A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88DE9983-0A3F-78A0-7F19-92FEA1FCC01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Career Connections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E10B7F-3A77-57F8-5F57-EBB4A3A8B0E5}"/>
              </a:ext>
            </a:extLst>
          </p:cNvPr>
          <p:cNvSpPr txBox="1">
            <a:spLocks/>
          </p:cNvSpPr>
          <p:nvPr/>
        </p:nvSpPr>
        <p:spPr>
          <a:xfrm>
            <a:off x="1357085" y="1250984"/>
            <a:ext cx="4749800" cy="6687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 Technician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1FF6AC-10DA-5D97-3F32-3A16CCCFFE23}"/>
              </a:ext>
            </a:extLst>
          </p:cNvPr>
          <p:cNvGrpSpPr/>
          <p:nvPr/>
        </p:nvGrpSpPr>
        <p:grpSpPr>
          <a:xfrm>
            <a:off x="587828" y="1188256"/>
            <a:ext cx="731520" cy="7315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2AB2B7-9014-5D6E-CC50-76C964CEAA7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Earth globe: Americas with solid fill">
              <a:extLst>
                <a:ext uri="{FF2B5EF4-FFF2-40B4-BE49-F238E27FC236}">
                  <a16:creationId xmlns:a16="http://schemas.microsoft.com/office/drawing/2014/main" id="{73E22ADE-F5F3-B669-2EEF-C91886DE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60095" y="1192644"/>
              <a:ext cx="1094290" cy="109429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7F5F29-6119-2914-B0B1-FCF9FBA32E8F}"/>
              </a:ext>
            </a:extLst>
          </p:cNvPr>
          <p:cNvSpPr txBox="1"/>
          <p:nvPr/>
        </p:nvSpPr>
        <p:spPr>
          <a:xfrm>
            <a:off x="6725920" y="1188256"/>
            <a:ext cx="5008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 technicians help organize the things that archaeologists find.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carefully clean and measure the objects, and they sometimes put broken pieces back together like a puzzle.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Microscopes, cameras, and 3D printers are some of the things that might be used in the lab.</a:t>
            </a:r>
          </a:p>
        </p:txBody>
      </p:sp>
      <p:pic>
        <p:nvPicPr>
          <p:cNvPr id="7" name="Picture 6" descr="A person looking at a piece of clay&#10;&#10;AI-generated content may be incorrect.">
            <a:extLst>
              <a:ext uri="{FF2B5EF4-FFF2-40B4-BE49-F238E27FC236}">
                <a16:creationId xmlns:a16="http://schemas.microsoft.com/office/drawing/2014/main" id="{A572911E-9C8E-697E-97A1-A3CE9F03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9" r="6530"/>
          <a:stretch/>
        </p:blipFill>
        <p:spPr>
          <a:xfrm>
            <a:off x="587827" y="2208890"/>
            <a:ext cx="5831968" cy="33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Share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Share what you learned.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760649" y="2473638"/>
            <a:ext cx="71514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and technology are used at excavation sites?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have you learned about archaeology? </a:t>
            </a: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219DFFD6-7D43-4B21-A711-CA732BAD9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uLnTx/>
                <a:uFillTx/>
                <a:latin typeface="Roboto Medium"/>
                <a:ea typeface="Roboto Medium"/>
                <a:cs typeface="Roboto Medium"/>
              </a:rPr>
              <a:t>Clean 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76263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Discussion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412ED7-724B-43F2-5668-B1BC9DE59762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8694BDB4-3BA3-A2EE-F0E6-73961A45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1782556B-DEF2-FB6B-4440-650F4EA21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93378-0D3A-126B-C541-DADE8A115F2C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57277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Document: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 written or printed paper giving information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Detect: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</a:rPr>
              <a:t>to discover the nature, existence, presence, or fact of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1026" name="Picture 2" descr="File:Hebrew scroll of The Book Of ...">
            <a:extLst>
              <a:ext uri="{FF2B5EF4-FFF2-40B4-BE49-F238E27FC236}">
                <a16:creationId xmlns:a16="http://schemas.microsoft.com/office/drawing/2014/main" id="{9845BE2F-CEFA-5099-BEA4-6A8D0F49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891" y="1145429"/>
            <a:ext cx="2918990" cy="1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looking at a piece of clay&#10;&#10;AI-generated content may be incorrect.">
            <a:extLst>
              <a:ext uri="{FF2B5EF4-FFF2-40B4-BE49-F238E27FC236}">
                <a16:creationId xmlns:a16="http://schemas.microsoft.com/office/drawing/2014/main" id="{C4C4A03F-9962-E3BC-DEEB-EB23D2D52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891" y="3687700"/>
            <a:ext cx="2918989" cy="15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Introduction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70314" y="1161823"/>
            <a:ext cx="9737272" cy="1149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Can your team provide examples of how they have used inclusion?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paper with green and white bubbles&#10;&#10;AI-generated content may be incorrect.">
            <a:extLst>
              <a:ext uri="{FF2B5EF4-FFF2-40B4-BE49-F238E27FC236}">
                <a16:creationId xmlns:a16="http://schemas.microsoft.com/office/drawing/2014/main" id="{3ED258C4-2247-9C57-2250-A8C62D6F2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94" t="14546" r="2155" b="57811"/>
          <a:stretch/>
        </p:blipFill>
        <p:spPr>
          <a:xfrm>
            <a:off x="1480254" y="2438289"/>
            <a:ext cx="9253262" cy="3659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48A30-FB3B-42D3-C649-B43DF6ED3E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606" y="2939846"/>
            <a:ext cx="1966452" cy="19664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18225-ACDA-295E-F27F-22513EF10268}"/>
              </a:ext>
            </a:extLst>
          </p:cNvPr>
          <p:cNvSpPr txBox="1"/>
          <p:nvPr/>
        </p:nvSpPr>
        <p:spPr>
          <a:xfrm>
            <a:off x="3550099" y="2584502"/>
            <a:ext cx="604430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respect each other and embrace our differences.</a:t>
            </a:r>
          </a:p>
        </p:txBody>
      </p:sp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6743701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archaeology tools have you already learned about?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963A0AAF-1C93-CF3F-E2F6-417CC99F7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ovel in the dirt&#10;&#10;AI-generated content may be incorrect.">
            <a:extLst>
              <a:ext uri="{FF2B5EF4-FFF2-40B4-BE49-F238E27FC236}">
                <a16:creationId xmlns:a16="http://schemas.microsoft.com/office/drawing/2014/main" id="{8A5CDD49-027F-ED5A-901C-A339687E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78" y="2673023"/>
            <a:ext cx="3753522" cy="32843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598686"/>
            <a:ext cx="9832971" cy="11887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Talk with your team about tools used by archaeologists.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694059" y="418874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955041" y="2551837"/>
            <a:ext cx="887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are needed for digging?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are used to study or artifacts?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FCFF-38F2-F480-47B1-DA36A96C7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1878" y="4961718"/>
            <a:ext cx="1292042" cy="652598"/>
          </a:xfrm>
          <a:prstGeom prst="rect">
            <a:avLst/>
          </a:prstGeom>
        </p:spPr>
      </p:pic>
      <p:pic>
        <p:nvPicPr>
          <p:cNvPr id="4" name="Picture 3" descr="A pile of colorful building blocks&#10;&#10;AI-generated content may be incorrect.">
            <a:extLst>
              <a:ext uri="{FF2B5EF4-FFF2-40B4-BE49-F238E27FC236}">
                <a16:creationId xmlns:a16="http://schemas.microsoft.com/office/drawing/2014/main" id="{347C8021-3603-7E4E-033A-0C66C70908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3" y="4981741"/>
            <a:ext cx="1227794" cy="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CF5F-F4BD-B2CA-BF36-8C3ADD43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66F21E-D26D-2C50-71D0-F042A5278BE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982A070A-01EB-F6E3-9BE5-F010961B8F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AA9B81D-58D1-BBAA-2695-DAF450D1057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FE8A82-59D0-791E-9BD2-24F96B48CFB0}"/>
              </a:ext>
            </a:extLst>
          </p:cNvPr>
          <p:cNvSpPr txBox="1">
            <a:spLocks/>
          </p:cNvSpPr>
          <p:nvPr/>
        </p:nvSpPr>
        <p:spPr>
          <a:xfrm>
            <a:off x="1886658" y="1145429"/>
            <a:ext cx="7339892" cy="11839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Select a tool to build with your team.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02D77-A42C-19A8-AEF3-24B75F09ABAE}"/>
              </a:ext>
            </a:extLst>
          </p:cNvPr>
          <p:cNvSpPr txBox="1"/>
          <p:nvPr/>
        </p:nvSpPr>
        <p:spPr>
          <a:xfrm>
            <a:off x="9226550" y="4028902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5120-BAA9-E7B9-9C0D-95AA30B6FAF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FD03C-A581-915B-6B0A-768D47348F4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26791078-6BE6-E933-F48C-B5BA2F61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A1AA57-3643-40B4-E876-CA3F3BED6C4E}"/>
              </a:ext>
            </a:extLst>
          </p:cNvPr>
          <p:cNvSpPr txBox="1"/>
          <p:nvPr/>
        </p:nvSpPr>
        <p:spPr>
          <a:xfrm>
            <a:off x="1886658" y="2542019"/>
            <a:ext cx="6739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the prototyping pieces to create a tool used by archaeologists.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Put the tool on the mat.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0F2EE-654B-BA2E-19B7-1A3B259E8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68444" y="4848319"/>
            <a:ext cx="1292042" cy="652598"/>
          </a:xfrm>
          <a:prstGeom prst="rect">
            <a:avLst/>
          </a:prstGeom>
        </p:spPr>
      </p:pic>
      <p:pic>
        <p:nvPicPr>
          <p:cNvPr id="7" name="Picture 6" descr="A pile of colorful building blocks&#10;&#10;AI-generated content may be incorrect.">
            <a:extLst>
              <a:ext uri="{FF2B5EF4-FFF2-40B4-BE49-F238E27FC236}">
                <a16:creationId xmlns:a16="http://schemas.microsoft.com/office/drawing/2014/main" id="{026FC811-7E7E-F8BE-B848-9610AF7AF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569" y="4868342"/>
            <a:ext cx="1227794" cy="730830"/>
          </a:xfrm>
          <a:prstGeom prst="rect">
            <a:avLst/>
          </a:prstGeom>
        </p:spPr>
      </p:pic>
      <p:pic>
        <p:nvPicPr>
          <p:cNvPr id="16" name="Picture 15" descr="A shovel in the dirt&#10;&#10;AI-generated content may be incorrect.">
            <a:extLst>
              <a:ext uri="{FF2B5EF4-FFF2-40B4-BE49-F238E27FC236}">
                <a16:creationId xmlns:a16="http://schemas.microsoft.com/office/drawing/2014/main" id="{87F3BD8F-4B1A-8CE3-CCA6-349C01AFD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549" y="1120998"/>
            <a:ext cx="3108251" cy="27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3E92-CA8F-4057-3E74-6E99AFEC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8323A-33FC-4140-6DF5-E586519F4E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93874"/>
            <a:ext cx="7048616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do archaeologists use the tools you talked about with your team?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38DFD-CC99-5C2C-6D81-474A80CA089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7BA6FB2B-60BE-C87F-D3C1-9A40FE75F16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D082495B-6F2A-AA42-CFA7-F3B39B55675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E7A31EE0-8376-8148-1335-4F221B5B8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B88500-7E44-7E93-CC7B-22F05FF0BE0E}"/>
              </a:ext>
            </a:extLst>
          </p:cNvPr>
          <p:cNvSpPr txBox="1">
            <a:spLocks/>
          </p:cNvSpPr>
          <p:nvPr/>
        </p:nvSpPr>
        <p:spPr>
          <a:xfrm>
            <a:off x="1941285" y="2684009"/>
            <a:ext cx="7048617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Which tools will you draw in your Engineering Notebook?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EE008104-B07E-DCC7-7D73-524EBEB13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55A0DD02-3CD3-5B91-CF27-5BFD5C6D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EBAE-3929-8E84-C685-21E8463A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BF638-952B-10FD-75F2-4D1FEB62937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05A100D4-2CCD-718E-7F88-C352F4AD72E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43AC362E-DA5B-4DDF-7F7C-9D31EFE23BD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Challenge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308289-FA0B-DAE7-6AA3-B18FA15A2E5C}"/>
              </a:ext>
            </a:extLst>
          </p:cNvPr>
          <p:cNvSpPr txBox="1">
            <a:spLocks/>
          </p:cNvSpPr>
          <p:nvPr/>
        </p:nvSpPr>
        <p:spPr>
          <a:xfrm>
            <a:off x="1886658" y="1145429"/>
            <a:ext cx="9596580" cy="14758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Build a total of three tools your team thinks an archaeologist would use at an excavation site.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1A8676-4B44-0A88-F0F2-2FDEA11AFC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99F6FA-CB7D-CA85-2BDF-EDAF50C3907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7444FA16-333C-0963-1A55-3C41BB1A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795312-585E-D884-C068-0DE69489875F}"/>
              </a:ext>
            </a:extLst>
          </p:cNvPr>
          <p:cNvSpPr txBox="1"/>
          <p:nvPr/>
        </p:nvSpPr>
        <p:spPr>
          <a:xfrm>
            <a:off x="708762" y="2754137"/>
            <a:ext cx="37998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about how each tool is used.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your ideas on page 18 of your Engineering Notebook.</a:t>
            </a:r>
          </a:p>
        </p:txBody>
      </p:sp>
      <p:pic>
        <p:nvPicPr>
          <p:cNvPr id="3" name="Picture 2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4D7C27F2-AD52-E6D5-2702-22021BE904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4815840" y="2201597"/>
            <a:ext cx="6899908" cy="39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5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FB0C2-E664-4CFA-B28D-6FBF2A7ED85E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6467</TotalTime>
  <Words>1849</Words>
  <Application>Microsoft Office PowerPoint</Application>
  <PresentationFormat>Widescreen</PresentationFormat>
  <Paragraphs>193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