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9"/>
  </p:notesMasterIdLst>
  <p:sldIdLst>
    <p:sldId id="364" r:id="rId5"/>
    <p:sldId id="365" r:id="rId6"/>
    <p:sldId id="366" r:id="rId7"/>
    <p:sldId id="378" r:id="rId8"/>
    <p:sldId id="367" r:id="rId9"/>
    <p:sldId id="377" r:id="rId10"/>
    <p:sldId id="397" r:id="rId11"/>
    <p:sldId id="381" r:id="rId12"/>
    <p:sldId id="370" r:id="rId13"/>
    <p:sldId id="398" r:id="rId14"/>
    <p:sldId id="372" r:id="rId15"/>
    <p:sldId id="373" r:id="rId16"/>
    <p:sldId id="374" r:id="rId17"/>
    <p:sldId id="3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5FA05-9307-4E69-8424-B826EEC6B23B}" v="20" dt="2025-05-26T18:11:37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091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Kate Sample" userId="ad24f2c8-db21-4b10-9534-7a98911ec180" providerId="ADAL" clId="{1198A5F2-B7C6-41A7-AE89-BB7596154E24}"/>
    <pc:docChg chg="custSel addSld delSld modSld delMainMaster">
      <pc:chgData name="Kate Sample" userId="ad24f2c8-db21-4b10-9534-7a98911ec180" providerId="ADAL" clId="{1198A5F2-B7C6-41A7-AE89-BB7596154E24}" dt="2025-05-27T02:39:53.204" v="719" actId="20577"/>
      <pc:docMkLst>
        <pc:docMk/>
      </pc:docMkLst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743200560" sldId="289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1198A5F2-B7C6-41A7-AE89-BB7596154E24}" dt="2025-05-05T15:11:41.148" v="511" actId="47"/>
        <pc:sldMkLst>
          <pc:docMk/>
          <pc:sldMk cId="4189780073" sldId="344"/>
        </pc:sldMkLst>
      </pc:sldChg>
      <pc:sldChg chg="modSp add mod">
        <pc:chgData name="Kate Sample" userId="ad24f2c8-db21-4b10-9534-7a98911ec180" providerId="ADAL" clId="{1198A5F2-B7C6-41A7-AE89-BB7596154E24}" dt="2025-05-05T15:12:37.608" v="658" actId="13926"/>
        <pc:sldMkLst>
          <pc:docMk/>
          <pc:sldMk cId="256123547" sldId="364"/>
        </pc:sldMkLst>
        <pc:spChg chg="mod">
          <ac:chgData name="Kate Sample" userId="ad24f2c8-db21-4b10-9534-7a98911ec180" providerId="ADAL" clId="{1198A5F2-B7C6-41A7-AE89-BB7596154E24}" dt="2025-05-05T14:23:03.996" v="21" actId="20577"/>
          <ac:spMkLst>
            <pc:docMk/>
            <pc:sldMk cId="256123547" sldId="364"/>
            <ac:spMk id="3" creationId="{D64FA471-E98C-ED2A-1281-4F243E53F63F}"/>
          </ac:spMkLst>
        </pc:spChg>
        <pc:spChg chg="mod">
          <ac:chgData name="Kate Sample" userId="ad24f2c8-db21-4b10-9534-7a98911ec180" providerId="ADAL" clId="{1198A5F2-B7C6-41A7-AE89-BB7596154E24}" dt="2025-05-05T15:12:13.139" v="572" actId="20577"/>
          <ac:spMkLst>
            <pc:docMk/>
            <pc:sldMk cId="256123547" sldId="364"/>
            <ac:spMk id="4" creationId="{4668D0ED-3518-E03B-3576-FFED60CD0A5C}"/>
          </ac:spMkLst>
        </pc:spChg>
        <pc:spChg chg="mod">
          <ac:chgData name="Kate Sample" userId="ad24f2c8-db21-4b10-9534-7a98911ec180" providerId="ADAL" clId="{1198A5F2-B7C6-41A7-AE89-BB7596154E24}" dt="2025-05-05T15:12:37.608" v="658" actId="13926"/>
          <ac:spMkLst>
            <pc:docMk/>
            <pc:sldMk cId="256123547" sldId="364"/>
            <ac:spMk id="8" creationId="{364C2FC4-5AC2-963A-4655-EEB578DA40D4}"/>
          </ac:spMkLst>
        </pc:spChg>
      </pc:sldChg>
      <pc:sldChg chg="add modNotesTx">
        <pc:chgData name="Kate Sample" userId="ad24f2c8-db21-4b10-9534-7a98911ec180" providerId="ADAL" clId="{1198A5F2-B7C6-41A7-AE89-BB7596154E24}" dt="2025-05-05T14:24:35.280" v="43" actId="20577"/>
        <pc:sldMkLst>
          <pc:docMk/>
          <pc:sldMk cId="2765166337" sldId="365"/>
        </pc:sldMkLst>
      </pc:sldChg>
      <pc:sldChg chg="modSp add mod">
        <pc:chgData name="Kate Sample" userId="ad24f2c8-db21-4b10-9534-7a98911ec180" providerId="ADAL" clId="{1198A5F2-B7C6-41A7-AE89-BB7596154E24}" dt="2025-05-05T14:27:26.479" v="62" actId="20577"/>
        <pc:sldMkLst>
          <pc:docMk/>
          <pc:sldMk cId="3808710441" sldId="366"/>
        </pc:sldMkLst>
        <pc:spChg chg="mod">
          <ac:chgData name="Kate Sample" userId="ad24f2c8-db21-4b10-9534-7a98911ec180" providerId="ADAL" clId="{1198A5F2-B7C6-41A7-AE89-BB7596154E24}" dt="2025-05-05T14:27:26.479" v="62" actId="20577"/>
          <ac:spMkLst>
            <pc:docMk/>
            <pc:sldMk cId="3808710441" sldId="366"/>
            <ac:spMk id="4" creationId="{B1AECA09-9087-3467-5970-538C794362D5}"/>
          </ac:spMkLst>
        </pc:spChg>
      </pc:sldChg>
      <pc:sldChg chg="modSp add mod modNotesTx">
        <pc:chgData name="Kate Sample" userId="ad24f2c8-db21-4b10-9534-7a98911ec180" providerId="ADAL" clId="{1198A5F2-B7C6-41A7-AE89-BB7596154E24}" dt="2025-05-05T14:57:39.476" v="132" actId="20577"/>
        <pc:sldMkLst>
          <pc:docMk/>
          <pc:sldMk cId="539582672" sldId="367"/>
        </pc:sldMkLst>
        <pc:spChg chg="mod">
          <ac:chgData name="Kate Sample" userId="ad24f2c8-db21-4b10-9534-7a98911ec180" providerId="ADAL" clId="{1198A5F2-B7C6-41A7-AE89-BB7596154E24}" dt="2025-05-05T14:57:39.476" v="132" actId="20577"/>
          <ac:spMkLst>
            <pc:docMk/>
            <pc:sldMk cId="539582672" sldId="367"/>
            <ac:spMk id="13" creationId="{F6317587-F2DD-2677-8CF1-45B870EFF111}"/>
          </ac:spMkLst>
        </pc:spChg>
      </pc:sldChg>
      <pc:sldChg chg="addSp delSp modSp add mod modNotesTx">
        <pc:chgData name="Kate Sample" userId="ad24f2c8-db21-4b10-9534-7a98911ec180" providerId="ADAL" clId="{1198A5F2-B7C6-41A7-AE89-BB7596154E24}" dt="2025-05-05T15:06:25.048" v="401" actId="1076"/>
        <pc:sldMkLst>
          <pc:docMk/>
          <pc:sldMk cId="2101830066" sldId="370"/>
        </pc:sldMkLst>
        <pc:spChg chg="mod">
          <ac:chgData name="Kate Sample" userId="ad24f2c8-db21-4b10-9534-7a98911ec180" providerId="ADAL" clId="{1198A5F2-B7C6-41A7-AE89-BB7596154E24}" dt="2025-05-05T15:05:58.162" v="394" actId="20577"/>
          <ac:spMkLst>
            <pc:docMk/>
            <pc:sldMk cId="2101830066" sldId="370"/>
            <ac:spMk id="6" creationId="{C1A1AA57-3643-40B4-E876-CA3F3BED6C4E}"/>
          </ac:spMkLst>
        </pc:spChg>
        <pc:spChg chg="mod">
          <ac:chgData name="Kate Sample" userId="ad24f2c8-db21-4b10-9534-7a98911ec180" providerId="ADAL" clId="{1198A5F2-B7C6-41A7-AE89-BB7596154E24}" dt="2025-05-05T15:04:52.969" v="281" actId="20577"/>
          <ac:spMkLst>
            <pc:docMk/>
            <pc:sldMk cId="2101830066" sldId="370"/>
            <ac:spMk id="13" creationId="{22FE8A82-59D0-791E-9BD2-24F96B48CFB0}"/>
          </ac:spMkLst>
        </pc:spChg>
      </pc:sldChg>
      <pc:sldChg chg="modSp add mod modNotesTx">
        <pc:chgData name="Kate Sample" userId="ad24f2c8-db21-4b10-9534-7a98911ec180" providerId="ADAL" clId="{1198A5F2-B7C6-41A7-AE89-BB7596154E24}" dt="2025-05-05T15:07:49.600" v="442" actId="20577"/>
        <pc:sldMkLst>
          <pc:docMk/>
          <pc:sldMk cId="803109312" sldId="372"/>
        </pc:sldMkLst>
        <pc:spChg chg="mod">
          <ac:chgData name="Kate Sample" userId="ad24f2c8-db21-4b10-9534-7a98911ec180" providerId="ADAL" clId="{1198A5F2-B7C6-41A7-AE89-BB7596154E24}" dt="2025-05-05T15:07:49.600" v="442" actId="20577"/>
          <ac:spMkLst>
            <pc:docMk/>
            <pc:sldMk cId="803109312" sldId="372"/>
            <ac:spMk id="11" creationId="{52C56203-044B-C372-72C1-CA40CABF37FC}"/>
          </ac:spMkLst>
        </pc:spChg>
      </pc:sldChg>
      <pc:sldChg chg="modSp add mod modNotesTx">
        <pc:chgData name="Kate Sample" userId="ad24f2c8-db21-4b10-9534-7a98911ec180" providerId="ADAL" clId="{1198A5F2-B7C6-41A7-AE89-BB7596154E24}" dt="2025-05-05T15:08:57.373" v="510" actId="20577"/>
        <pc:sldMkLst>
          <pc:docMk/>
          <pc:sldMk cId="3146650398" sldId="373"/>
        </pc:sldMkLst>
        <pc:spChg chg="mod">
          <ac:chgData name="Kate Sample" userId="ad24f2c8-db21-4b10-9534-7a98911ec180" providerId="ADAL" clId="{1198A5F2-B7C6-41A7-AE89-BB7596154E24}" dt="2025-05-05T15:08:57.373" v="510" actId="20577"/>
          <ac:spMkLst>
            <pc:docMk/>
            <pc:sldMk cId="3146650398" sldId="373"/>
            <ac:spMk id="5" creationId="{D88E99B0-1B26-1D8A-9806-59F760886E6D}"/>
          </ac:spMkLst>
        </pc:spChg>
      </pc:sldChg>
      <pc:sldChg chg="add">
        <pc:chgData name="Kate Sample" userId="ad24f2c8-db21-4b10-9534-7a98911ec180" providerId="ADAL" clId="{1198A5F2-B7C6-41A7-AE89-BB7596154E24}" dt="2025-05-05T14:21:25.317" v="0"/>
        <pc:sldMkLst>
          <pc:docMk/>
          <pc:sldMk cId="2945481446" sldId="374"/>
        </pc:sldMkLst>
      </pc:sldChg>
      <pc:sldChg chg="add">
        <pc:chgData name="Kate Sample" userId="ad24f2c8-db21-4b10-9534-7a98911ec180" providerId="ADAL" clId="{1198A5F2-B7C6-41A7-AE89-BB7596154E24}" dt="2025-05-05T14:21:25.317" v="0"/>
        <pc:sldMkLst>
          <pc:docMk/>
          <pc:sldMk cId="3382106017" sldId="375"/>
        </pc:sldMkLst>
      </pc:sldChg>
      <pc:sldChg chg="addSp delSp modSp add mod">
        <pc:chgData name="Kate Sample" userId="ad24f2c8-db21-4b10-9534-7a98911ec180" providerId="ADAL" clId="{1198A5F2-B7C6-41A7-AE89-BB7596154E24}" dt="2025-05-05T14:59:32.634" v="177"/>
        <pc:sldMkLst>
          <pc:docMk/>
          <pc:sldMk cId="2073292343" sldId="377"/>
        </pc:sldMkLst>
        <pc:spChg chg="mod">
          <ac:chgData name="Kate Sample" userId="ad24f2c8-db21-4b10-9534-7a98911ec180" providerId="ADAL" clId="{1198A5F2-B7C6-41A7-AE89-BB7596154E24}" dt="2025-05-05T14:58:27.200" v="165"/>
          <ac:spMkLst>
            <pc:docMk/>
            <pc:sldMk cId="2073292343" sldId="377"/>
            <ac:spMk id="3" creationId="{28B780E6-0E95-7CDA-E22C-2D09D891A4BE}"/>
          </ac:spMkLst>
        </pc:spChg>
        <pc:spChg chg="add mod">
          <ac:chgData name="Kate Sample" userId="ad24f2c8-db21-4b10-9534-7a98911ec180" providerId="ADAL" clId="{1198A5F2-B7C6-41A7-AE89-BB7596154E24}" dt="2025-05-05T14:59:29.080" v="175" actId="5793"/>
          <ac:spMkLst>
            <pc:docMk/>
            <pc:sldMk cId="2073292343" sldId="377"/>
            <ac:spMk id="8" creationId="{7B7002EF-6ED8-C8D1-1CB1-95CEC63A1EDA}"/>
          </ac:spMkLst>
        </pc:spChg>
        <pc:spChg chg="mod">
          <ac:chgData name="Kate Sample" userId="ad24f2c8-db21-4b10-9534-7a98911ec180" providerId="ADAL" clId="{1198A5F2-B7C6-41A7-AE89-BB7596154E24}" dt="2025-05-05T14:59:10.750" v="168" actId="21"/>
          <ac:spMkLst>
            <pc:docMk/>
            <pc:sldMk cId="2073292343" sldId="377"/>
            <ac:spMk id="9" creationId="{B30B3476-166B-BCBB-3D05-6F108F643C49}"/>
          </ac:spMkLst>
        </pc:spChg>
        <pc:picChg chg="add mod">
          <ac:chgData name="Kate Sample" userId="ad24f2c8-db21-4b10-9534-7a98911ec180" providerId="ADAL" clId="{1198A5F2-B7C6-41A7-AE89-BB7596154E24}" dt="2025-05-05T14:59:23.680" v="172" actId="1076"/>
          <ac:picMkLst>
            <pc:docMk/>
            <pc:sldMk cId="2073292343" sldId="377"/>
            <ac:picMk id="13" creationId="{7CB6A9EA-5218-D28F-AD56-11F3AF038382}"/>
          </ac:picMkLst>
        </pc:picChg>
      </pc:sldChg>
      <pc:sldChg chg="modSp add mod modNotesTx">
        <pc:chgData name="Kate Sample" userId="ad24f2c8-db21-4b10-9534-7a98911ec180" providerId="ADAL" clId="{1198A5F2-B7C6-41A7-AE89-BB7596154E24}" dt="2025-05-05T15:16:36.253" v="718" actId="1076"/>
        <pc:sldMkLst>
          <pc:docMk/>
          <pc:sldMk cId="3954323910" sldId="378"/>
        </pc:sldMkLst>
        <pc:spChg chg="mod">
          <ac:chgData name="Kate Sample" userId="ad24f2c8-db21-4b10-9534-7a98911ec180" providerId="ADAL" clId="{1198A5F2-B7C6-41A7-AE89-BB7596154E24}" dt="2025-05-05T15:16:06.163" v="668" actId="20577"/>
          <ac:spMkLst>
            <pc:docMk/>
            <pc:sldMk cId="3954323910" sldId="378"/>
            <ac:spMk id="11" creationId="{021EC649-EF5D-CFA1-30A9-0EB629DCE29D}"/>
          </ac:spMkLst>
        </pc:spChg>
      </pc:sldChg>
      <pc:sldChg chg="modSp add mod">
        <pc:chgData name="Kate Sample" userId="ad24f2c8-db21-4b10-9534-7a98911ec180" providerId="ADAL" clId="{1198A5F2-B7C6-41A7-AE89-BB7596154E24}" dt="2025-05-05T15:02:29.584" v="184"/>
        <pc:sldMkLst>
          <pc:docMk/>
          <pc:sldMk cId="872853" sldId="381"/>
        </pc:sldMkLst>
        <pc:spChg chg="mod">
          <ac:chgData name="Kate Sample" userId="ad24f2c8-db21-4b10-9534-7a98911ec180" providerId="ADAL" clId="{1198A5F2-B7C6-41A7-AE89-BB7596154E24}" dt="2025-05-05T15:02:14.737" v="183"/>
          <ac:spMkLst>
            <pc:docMk/>
            <pc:sldMk cId="872853" sldId="381"/>
            <ac:spMk id="3" creationId="{E72CBA98-B683-A40C-327A-96387633441C}"/>
          </ac:spMkLst>
        </pc:spChg>
        <pc:spChg chg="mod">
          <ac:chgData name="Kate Sample" userId="ad24f2c8-db21-4b10-9534-7a98911ec180" providerId="ADAL" clId="{1198A5F2-B7C6-41A7-AE89-BB7596154E24}" dt="2025-05-05T15:02:29.584" v="184"/>
          <ac:spMkLst>
            <pc:docMk/>
            <pc:sldMk cId="872853" sldId="381"/>
            <ac:spMk id="4" creationId="{B73BB55F-0A3E-CE65-82A7-709D221BC926}"/>
          </ac:spMkLst>
        </pc:spChg>
      </pc:sldChg>
      <pc:sldChg chg="addSp delSp modSp add mod modNotesTx">
        <pc:chgData name="Kate Sample" userId="ad24f2c8-db21-4b10-9534-7a98911ec180" providerId="ADAL" clId="{1198A5F2-B7C6-41A7-AE89-BB7596154E24}" dt="2025-05-05T15:00:57.129" v="182" actId="1076"/>
        <pc:sldMkLst>
          <pc:docMk/>
          <pc:sldMk cId="1052796009" sldId="397"/>
        </pc:sldMkLst>
        <pc:spChg chg="mod">
          <ac:chgData name="Kate Sample" userId="ad24f2c8-db21-4b10-9534-7a98911ec180" providerId="ADAL" clId="{1198A5F2-B7C6-41A7-AE89-BB7596154E24}" dt="2025-05-05T15:00:03.148" v="179" actId="20577"/>
          <ac:spMkLst>
            <pc:docMk/>
            <pc:sldMk cId="1052796009" sldId="397"/>
            <ac:spMk id="4" creationId="{949DC41F-7A85-D21F-B6E7-7659C6D21928}"/>
          </ac:spMkLst>
        </pc:spChg>
        <pc:spChg chg="mod">
          <ac:chgData name="Kate Sample" userId="ad24f2c8-db21-4b10-9534-7a98911ec180" providerId="ADAL" clId="{1198A5F2-B7C6-41A7-AE89-BB7596154E24}" dt="2025-05-05T14:58:16.358" v="164" actId="20577"/>
          <ac:spMkLst>
            <pc:docMk/>
            <pc:sldMk cId="1052796009" sldId="397"/>
            <ac:spMk id="11" creationId="{A0F94F6E-038E-ED51-C1B8-A13ED0447530}"/>
          </ac:spMkLst>
        </pc:spChg>
      </pc:sldChg>
      <pc:sldChg chg="delSp modSp add mod">
        <pc:chgData name="Kate Sample" userId="ad24f2c8-db21-4b10-9534-7a98911ec180" providerId="ADAL" clId="{1198A5F2-B7C6-41A7-AE89-BB7596154E24}" dt="2025-05-27T02:39:53.204" v="719" actId="20577"/>
        <pc:sldMkLst>
          <pc:docMk/>
          <pc:sldMk cId="3149080204" sldId="398"/>
        </pc:sldMkLst>
        <pc:spChg chg="mod">
          <ac:chgData name="Kate Sample" userId="ad24f2c8-db21-4b10-9534-7a98911ec180" providerId="ADAL" clId="{1198A5F2-B7C6-41A7-AE89-BB7596154E24}" dt="2025-05-27T02:39:53.204" v="719" actId="20577"/>
          <ac:spMkLst>
            <pc:docMk/>
            <pc:sldMk cId="3149080204" sldId="398"/>
            <ac:spMk id="3" creationId="{E005D459-7422-D763-2637-2AAE52A270F4}"/>
          </ac:spMkLst>
        </pc:spChg>
      </pc:sldChg>
      <pc:sldMasterChg chg="del delSldLayout">
        <pc:chgData name="Kate Sample" userId="ad24f2c8-db21-4b10-9534-7a98911ec180" providerId="ADAL" clId="{1198A5F2-B7C6-41A7-AE89-BB7596154E24}" dt="2025-05-05T15:11:41.148" v="51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1198A5F2-B7C6-41A7-AE89-BB7596154E24}" dt="2025-05-05T15:11:41.148" v="51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7835FA05-9307-4E69-8424-B826EEC6B23B}"/>
    <pc:docChg chg="undo custSel modSld">
      <pc:chgData name="Tammy Pankey" userId="89b84b47-0384-4d66-b56e-dc00ebdb68cf" providerId="ADAL" clId="{7835FA05-9307-4E69-8424-B826EEC6B23B}" dt="2025-05-26T18:11:37.647" v="116"/>
      <pc:docMkLst>
        <pc:docMk/>
      </pc:docMkLst>
      <pc:sldChg chg="addSp delSp modSp mod">
        <pc:chgData name="Tammy Pankey" userId="89b84b47-0384-4d66-b56e-dc00ebdb68cf" providerId="ADAL" clId="{7835FA05-9307-4E69-8424-B826EEC6B23B}" dt="2025-05-22T22:45:52.720" v="84" actId="478"/>
        <pc:sldMkLst>
          <pc:docMk/>
          <pc:sldMk cId="2765166337" sldId="365"/>
        </pc:sldMkLst>
        <pc:spChg chg="mod">
          <ac:chgData name="Tammy Pankey" userId="89b84b47-0384-4d66-b56e-dc00ebdb68cf" providerId="ADAL" clId="{7835FA05-9307-4E69-8424-B826EEC6B23B}" dt="2025-05-12T18:25:38.697" v="0" actId="14100"/>
          <ac:spMkLst>
            <pc:docMk/>
            <pc:sldMk cId="2765166337" sldId="365"/>
            <ac:spMk id="3" creationId="{AD0467DC-3604-A28F-93F9-9218718B18B3}"/>
          </ac:spMkLst>
        </pc:spChg>
        <pc:grpChg chg="add mod">
          <ac:chgData name="Tammy Pankey" userId="89b84b47-0384-4d66-b56e-dc00ebdb68cf" providerId="ADAL" clId="{7835FA05-9307-4E69-8424-B826EEC6B23B}" dt="2025-05-12T18:25:39.770" v="1"/>
          <ac:grpSpMkLst>
            <pc:docMk/>
            <pc:sldMk cId="2765166337" sldId="365"/>
            <ac:grpSpMk id="5" creationId="{E6605778-8261-D1B6-8028-AAA2A8FADFB5}"/>
          </ac:grpSpMkLst>
        </pc:grpChg>
        <pc:picChg chg="mod">
          <ac:chgData name="Tammy Pankey" userId="89b84b47-0384-4d66-b56e-dc00ebdb68cf" providerId="ADAL" clId="{7835FA05-9307-4E69-8424-B826EEC6B23B}" dt="2025-05-12T18:25:39.770" v="1"/>
          <ac:picMkLst>
            <pc:docMk/>
            <pc:sldMk cId="2765166337" sldId="365"/>
            <ac:picMk id="8" creationId="{5D7F5554-80C5-75AB-6A99-A29541D150E1}"/>
          </ac:picMkLst>
        </pc:picChg>
        <pc:picChg chg="mod">
          <ac:chgData name="Tammy Pankey" userId="89b84b47-0384-4d66-b56e-dc00ebdb68cf" providerId="ADAL" clId="{7835FA05-9307-4E69-8424-B826EEC6B23B}" dt="2025-05-12T18:25:39.770" v="1"/>
          <ac:picMkLst>
            <pc:docMk/>
            <pc:sldMk cId="2765166337" sldId="365"/>
            <ac:picMk id="9" creationId="{99B0285A-EE45-487A-088E-36CD90B2C308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5:54.409" v="85" actId="478"/>
        <pc:sldMkLst>
          <pc:docMk/>
          <pc:sldMk cId="3808710441" sldId="366"/>
        </pc:sldMkLst>
        <pc:spChg chg="mod">
          <ac:chgData name="Tammy Pankey" userId="89b84b47-0384-4d66-b56e-dc00ebdb68cf" providerId="ADAL" clId="{7835FA05-9307-4E69-8424-B826EEC6B23B}" dt="2025-05-12T18:47:03.603" v="34" actId="6549"/>
          <ac:spMkLst>
            <pc:docMk/>
            <pc:sldMk cId="3808710441" sldId="366"/>
            <ac:spMk id="4" creationId="{B1AECA09-9087-3467-5970-538C794362D5}"/>
          </ac:spMkLst>
        </pc:spChg>
        <pc:picChg chg="add mod">
          <ac:chgData name="Tammy Pankey" userId="89b84b47-0384-4d66-b56e-dc00ebdb68cf" providerId="ADAL" clId="{7835FA05-9307-4E69-8424-B826EEC6B23B}" dt="2025-05-12T18:46:38.247" v="27" actId="14100"/>
          <ac:picMkLst>
            <pc:docMk/>
            <pc:sldMk cId="3808710441" sldId="366"/>
            <ac:picMk id="7" creationId="{0D938233-5C58-EBAD-958E-9EFA7A5480BA}"/>
          </ac:picMkLst>
        </pc:picChg>
        <pc:picChg chg="add mod">
          <ac:chgData name="Tammy Pankey" userId="89b84b47-0384-4d66-b56e-dc00ebdb68cf" providerId="ADAL" clId="{7835FA05-9307-4E69-8424-B826EEC6B23B}" dt="2025-05-12T18:46:36.049" v="26" actId="1076"/>
          <ac:picMkLst>
            <pc:docMk/>
            <pc:sldMk cId="3808710441" sldId="366"/>
            <ac:picMk id="1026" creationId="{FC167B13-49E6-42EB-A4FE-50A27F2F2A15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5:57.201" v="87" actId="478"/>
        <pc:sldMkLst>
          <pc:docMk/>
          <pc:sldMk cId="539582672" sldId="367"/>
        </pc:sldMkLst>
        <pc:spChg chg="mod">
          <ac:chgData name="Tammy Pankey" userId="89b84b47-0384-4d66-b56e-dc00ebdb68cf" providerId="ADAL" clId="{7835FA05-9307-4E69-8424-B826EEC6B23B}" dt="2025-05-22T22:45:39.391" v="82" actId="404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Tammy Pankey" userId="89b84b47-0384-4d66-b56e-dc00ebdb68cf" providerId="ADAL" clId="{7835FA05-9307-4E69-8424-B826EEC6B23B}" dt="2025-05-22T22:45:07.703" v="76" actId="14100"/>
          <ac:spMkLst>
            <pc:docMk/>
            <pc:sldMk cId="539582672" sldId="367"/>
            <ac:spMk id="13" creationId="{F6317587-F2DD-2677-8CF1-45B870EFF111}"/>
          </ac:spMkLst>
        </pc:spChg>
        <pc:picChg chg="add mod">
          <ac:chgData name="Tammy Pankey" userId="89b84b47-0384-4d66-b56e-dc00ebdb68cf" providerId="ADAL" clId="{7835FA05-9307-4E69-8424-B826EEC6B23B}" dt="2025-05-22T22:13:05.809" v="62"/>
          <ac:picMkLst>
            <pc:docMk/>
            <pc:sldMk cId="539582672" sldId="367"/>
            <ac:picMk id="11" creationId="{045945F8-A8D1-21CB-9E43-785E06D0E96B}"/>
          </ac:picMkLst>
        </pc:picChg>
        <pc:picChg chg="add mod">
          <ac:chgData name="Tammy Pankey" userId="89b84b47-0384-4d66-b56e-dc00ebdb68cf" providerId="ADAL" clId="{7835FA05-9307-4E69-8424-B826EEC6B23B}" dt="2025-05-22T22:13:05.809" v="62"/>
          <ac:picMkLst>
            <pc:docMk/>
            <pc:sldMk cId="539582672" sldId="367"/>
            <ac:picMk id="14" creationId="{99F253E7-1BD7-5849-E9BC-58971021AB64}"/>
          </ac:picMkLst>
        </pc:picChg>
        <pc:picChg chg="add mod">
          <ac:chgData name="Tammy Pankey" userId="89b84b47-0384-4d66-b56e-dc00ebdb68cf" providerId="ADAL" clId="{7835FA05-9307-4E69-8424-B826EEC6B23B}" dt="2025-05-22T22:13:05.809" v="62"/>
          <ac:picMkLst>
            <pc:docMk/>
            <pc:sldMk cId="539582672" sldId="367"/>
            <ac:picMk id="18" creationId="{FC8FED6A-1C41-862E-424B-04E87AC60C2E}"/>
          </ac:picMkLst>
        </pc:picChg>
        <pc:picChg chg="add mod ord modCrop">
          <ac:chgData name="Tammy Pankey" userId="89b84b47-0384-4d66-b56e-dc00ebdb68cf" providerId="ADAL" clId="{7835FA05-9307-4E69-8424-B826EEC6B23B}" dt="2025-05-22T22:45:43.362" v="83" actId="1076"/>
          <ac:picMkLst>
            <pc:docMk/>
            <pc:sldMk cId="539582672" sldId="367"/>
            <ac:picMk id="20" creationId="{8DB5DC95-A0C3-E191-C843-06C115DD16DE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6:05.305" v="92" actId="478"/>
        <pc:sldMkLst>
          <pc:docMk/>
          <pc:sldMk cId="2101830066" sldId="370"/>
        </pc:sldMkLst>
        <pc:spChg chg="mod">
          <ac:chgData name="Tammy Pankey" userId="89b84b47-0384-4d66-b56e-dc00ebdb68cf" providerId="ADAL" clId="{7835FA05-9307-4E69-8424-B826EEC6B23B}" dt="2025-05-22T22:15:18.208" v="67" actId="1076"/>
          <ac:spMkLst>
            <pc:docMk/>
            <pc:sldMk cId="2101830066" sldId="370"/>
            <ac:spMk id="6" creationId="{C1A1AA57-3643-40B4-E876-CA3F3BED6C4E}"/>
          </ac:spMkLst>
        </pc:spChg>
        <pc:spChg chg="add mod">
          <ac:chgData name="Tammy Pankey" userId="89b84b47-0384-4d66-b56e-dc00ebdb68cf" providerId="ADAL" clId="{7835FA05-9307-4E69-8424-B826EEC6B23B}" dt="2025-05-22T22:15:11.234" v="66"/>
          <ac:spMkLst>
            <pc:docMk/>
            <pc:sldMk cId="2101830066" sldId="370"/>
            <ac:spMk id="18" creationId="{542CB487-6064-7A2C-A9FD-BA74724427BF}"/>
          </ac:spMkLst>
        </pc:spChg>
        <pc:picChg chg="add del mod">
          <ac:chgData name="Tammy Pankey" userId="89b84b47-0384-4d66-b56e-dc00ebdb68cf" providerId="ADAL" clId="{7835FA05-9307-4E69-8424-B826EEC6B23B}" dt="2025-05-22T22:15:30.832" v="69" actId="478"/>
          <ac:picMkLst>
            <pc:docMk/>
            <pc:sldMk cId="2101830066" sldId="370"/>
            <ac:picMk id="20" creationId="{105C4C52-7C3B-371F-3927-CB0AE2E1F7C5}"/>
          </ac:picMkLst>
        </pc:picChg>
        <pc:picChg chg="add mod">
          <ac:chgData name="Tammy Pankey" userId="89b84b47-0384-4d66-b56e-dc00ebdb68cf" providerId="ADAL" clId="{7835FA05-9307-4E69-8424-B826EEC6B23B}" dt="2025-05-22T22:15:11.234" v="66"/>
          <ac:picMkLst>
            <pc:docMk/>
            <pc:sldMk cId="2101830066" sldId="370"/>
            <ac:picMk id="21" creationId="{9167695D-DC27-5814-ACD4-AFAC182F14E3}"/>
          </ac:picMkLst>
        </pc:picChg>
        <pc:picChg chg="add mod">
          <ac:chgData name="Tammy Pankey" userId="89b84b47-0384-4d66-b56e-dc00ebdb68cf" providerId="ADAL" clId="{7835FA05-9307-4E69-8424-B826EEC6B23B}" dt="2025-05-22T22:15:11.234" v="66"/>
          <ac:picMkLst>
            <pc:docMk/>
            <pc:sldMk cId="2101830066" sldId="370"/>
            <ac:picMk id="22" creationId="{1B21979A-DD72-2237-67F8-28D5270673D4}"/>
          </ac:picMkLst>
        </pc:picChg>
        <pc:picChg chg="add mod">
          <ac:chgData name="Tammy Pankey" userId="89b84b47-0384-4d66-b56e-dc00ebdb68cf" providerId="ADAL" clId="{7835FA05-9307-4E69-8424-B826EEC6B23B}" dt="2025-05-22T22:15:11.234" v="66"/>
          <ac:picMkLst>
            <pc:docMk/>
            <pc:sldMk cId="2101830066" sldId="370"/>
            <ac:picMk id="23" creationId="{928E0A32-DCBB-04A1-0A39-EA0EC738AC6C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6:47.159" v="102" actId="1076"/>
        <pc:sldMkLst>
          <pc:docMk/>
          <pc:sldMk cId="803109312" sldId="372"/>
        </pc:sldMkLst>
        <pc:spChg chg="mod">
          <ac:chgData name="Tammy Pankey" userId="89b84b47-0384-4d66-b56e-dc00ebdb68cf" providerId="ADAL" clId="{7835FA05-9307-4E69-8424-B826EEC6B23B}" dt="2025-05-22T22:46:47.159" v="102" actId="1076"/>
          <ac:spMkLst>
            <pc:docMk/>
            <pc:sldMk cId="803109312" sldId="372"/>
            <ac:spMk id="7" creationId="{9A9C39D6-5214-3625-E052-FFD575267474}"/>
          </ac:spMkLst>
        </pc:spChg>
        <pc:spChg chg="mod">
          <ac:chgData name="Tammy Pankey" userId="89b84b47-0384-4d66-b56e-dc00ebdb68cf" providerId="ADAL" clId="{7835FA05-9307-4E69-8424-B826EEC6B23B}" dt="2025-05-22T22:46:35.264" v="99" actId="14100"/>
          <ac:spMkLst>
            <pc:docMk/>
            <pc:sldMk cId="803109312" sldId="372"/>
            <ac:spMk id="11" creationId="{52C56203-044B-C372-72C1-CA40CABF37FC}"/>
          </ac:spMkLst>
        </pc:spChg>
        <pc:picChg chg="add mod">
          <ac:chgData name="Tammy Pankey" userId="89b84b47-0384-4d66-b56e-dc00ebdb68cf" providerId="ADAL" clId="{7835FA05-9307-4E69-8424-B826EEC6B23B}" dt="2025-05-22T22:46:38.747" v="100" actId="14100"/>
          <ac:picMkLst>
            <pc:docMk/>
            <pc:sldMk cId="803109312" sldId="372"/>
            <ac:picMk id="4" creationId="{13895FB5-F7B8-5969-719F-8A9916B24503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6:13.369" v="95" actId="478"/>
        <pc:sldMkLst>
          <pc:docMk/>
          <pc:sldMk cId="3146650398" sldId="373"/>
        </pc:sldMkLst>
        <pc:picChg chg="add mod">
          <ac:chgData name="Tammy Pankey" userId="89b84b47-0384-4d66-b56e-dc00ebdb68cf" providerId="ADAL" clId="{7835FA05-9307-4E69-8424-B826EEC6B23B}" dt="2025-05-21T23:33:42.080" v="36"/>
          <ac:picMkLst>
            <pc:docMk/>
            <pc:sldMk cId="3146650398" sldId="373"/>
            <ac:picMk id="7" creationId="{2267F359-2DE8-FF77-4B18-8DCB596C92EE}"/>
          </ac:picMkLst>
        </pc:picChg>
      </pc:sldChg>
      <pc:sldChg chg="addSp delSp modSp mod">
        <pc:chgData name="Tammy Pankey" userId="89b84b47-0384-4d66-b56e-dc00ebdb68cf" providerId="ADAL" clId="{7835FA05-9307-4E69-8424-B826EEC6B23B}" dt="2025-05-26T18:11:37.647" v="116"/>
        <pc:sldMkLst>
          <pc:docMk/>
          <pc:sldMk cId="3382106017" sldId="375"/>
        </pc:sldMkLst>
        <pc:spChg chg="del">
          <ac:chgData name="Tammy Pankey" userId="89b84b47-0384-4d66-b56e-dc00ebdb68cf" providerId="ADAL" clId="{7835FA05-9307-4E69-8424-B826EEC6B23B}" dt="2025-05-26T18:11:37.400" v="115" actId="478"/>
          <ac:spMkLst>
            <pc:docMk/>
            <pc:sldMk cId="3382106017" sldId="375"/>
            <ac:spMk id="3" creationId="{78D607C4-9373-D334-8F45-6CAB39B5DA2E}"/>
          </ac:spMkLst>
        </pc:spChg>
        <pc:spChg chg="add mod">
          <ac:chgData name="Tammy Pankey" userId="89b84b47-0384-4d66-b56e-dc00ebdb68cf" providerId="ADAL" clId="{7835FA05-9307-4E69-8424-B826EEC6B23B}" dt="2025-05-26T18:11:37.647" v="116"/>
          <ac:spMkLst>
            <pc:docMk/>
            <pc:sldMk cId="3382106017" sldId="375"/>
            <ac:spMk id="4" creationId="{324C4927-4924-DAE1-E3C6-04E3AE23BB4C}"/>
          </ac:spMkLst>
        </pc:spChg>
      </pc:sldChg>
      <pc:sldChg chg="addSp delSp modSp mod">
        <pc:chgData name="Tammy Pankey" userId="89b84b47-0384-4d66-b56e-dc00ebdb68cf" providerId="ADAL" clId="{7835FA05-9307-4E69-8424-B826EEC6B23B}" dt="2025-05-22T22:45:58.521" v="88" actId="478"/>
        <pc:sldMkLst>
          <pc:docMk/>
          <pc:sldMk cId="2073292343" sldId="377"/>
        </pc:sldMkLst>
        <pc:spChg chg="mod">
          <ac:chgData name="Tammy Pankey" userId="89b84b47-0384-4d66-b56e-dc00ebdb68cf" providerId="ADAL" clId="{7835FA05-9307-4E69-8424-B826EEC6B23B}" dt="2025-05-22T00:37:42.041" v="45" actId="14100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Tammy Pankey" userId="89b84b47-0384-4d66-b56e-dc00ebdb68cf" providerId="ADAL" clId="{7835FA05-9307-4E69-8424-B826EEC6B23B}" dt="2025-05-22T00:37:55.155" v="47" actId="14100"/>
          <ac:spMkLst>
            <pc:docMk/>
            <pc:sldMk cId="2073292343" sldId="377"/>
            <ac:spMk id="8" creationId="{7B7002EF-6ED8-C8D1-1CB1-95CEC63A1EDA}"/>
          </ac:spMkLst>
        </pc:spChg>
        <pc:spChg chg="mod">
          <ac:chgData name="Tammy Pankey" userId="89b84b47-0384-4d66-b56e-dc00ebdb68cf" providerId="ADAL" clId="{7835FA05-9307-4E69-8424-B826EEC6B23B}" dt="2025-05-22T00:37:49.612" v="46" actId="14100"/>
          <ac:spMkLst>
            <pc:docMk/>
            <pc:sldMk cId="2073292343" sldId="377"/>
            <ac:spMk id="9" creationId="{B30B3476-166B-BCBB-3D05-6F108F643C49}"/>
          </ac:spMkLst>
        </pc:spChg>
        <pc:picChg chg="add mod">
          <ac:chgData name="Tammy Pankey" userId="89b84b47-0384-4d66-b56e-dc00ebdb68cf" providerId="ADAL" clId="{7835FA05-9307-4E69-8424-B826EEC6B23B}" dt="2025-05-22T00:37:37.568" v="44"/>
          <ac:picMkLst>
            <pc:docMk/>
            <pc:sldMk cId="2073292343" sldId="377"/>
            <ac:picMk id="4" creationId="{8DBFF3BA-33ED-0615-FD6B-5A682C6BDBB4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5:55.881" v="86" actId="478"/>
        <pc:sldMkLst>
          <pc:docMk/>
          <pc:sldMk cId="3954323910" sldId="378"/>
        </pc:sldMkLst>
        <pc:spChg chg="add mod">
          <ac:chgData name="Tammy Pankey" userId="89b84b47-0384-4d66-b56e-dc00ebdb68cf" providerId="ADAL" clId="{7835FA05-9307-4E69-8424-B826EEC6B23B}" dt="2025-05-21T23:49:02.275" v="40"/>
          <ac:spMkLst>
            <pc:docMk/>
            <pc:sldMk cId="3954323910" sldId="378"/>
            <ac:spMk id="10" creationId="{E02253E3-CFF3-FA1C-D13B-F395147B5754}"/>
          </ac:spMkLst>
        </pc:spChg>
        <pc:picChg chg="add mod">
          <ac:chgData name="Tammy Pankey" userId="89b84b47-0384-4d66-b56e-dc00ebdb68cf" providerId="ADAL" clId="{7835FA05-9307-4E69-8424-B826EEC6B23B}" dt="2025-05-21T23:40:11.230" v="38"/>
          <ac:picMkLst>
            <pc:docMk/>
            <pc:sldMk cId="3954323910" sldId="378"/>
            <ac:picMk id="7" creationId="{E43B4D72-CE52-4B5E-FC6C-D10BB5C83A9A}"/>
          </ac:picMkLst>
        </pc:picChg>
        <pc:picChg chg="add mod">
          <ac:chgData name="Tammy Pankey" userId="89b84b47-0384-4d66-b56e-dc00ebdb68cf" providerId="ADAL" clId="{7835FA05-9307-4E69-8424-B826EEC6B23B}" dt="2025-05-21T23:49:11.755" v="41" actId="14826"/>
          <ac:picMkLst>
            <pc:docMk/>
            <pc:sldMk cId="3954323910" sldId="378"/>
            <ac:picMk id="8" creationId="{6DD032AA-1797-7764-682D-DF44821B4668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7:33.444" v="112" actId="14100"/>
        <pc:sldMkLst>
          <pc:docMk/>
          <pc:sldMk cId="872853" sldId="381"/>
        </pc:sldMkLst>
        <pc:spChg chg="mod">
          <ac:chgData name="Tammy Pankey" userId="89b84b47-0384-4d66-b56e-dc00ebdb68cf" providerId="ADAL" clId="{7835FA05-9307-4E69-8424-B826EEC6B23B}" dt="2025-05-22T22:47:29.268" v="111" actId="14100"/>
          <ac:spMkLst>
            <pc:docMk/>
            <pc:sldMk cId="872853" sldId="381"/>
            <ac:spMk id="3" creationId="{E72CBA98-B683-A40C-327A-96387633441C}"/>
          </ac:spMkLst>
        </pc:spChg>
        <pc:spChg chg="mod">
          <ac:chgData name="Tammy Pankey" userId="89b84b47-0384-4d66-b56e-dc00ebdb68cf" providerId="ADAL" clId="{7835FA05-9307-4E69-8424-B826EEC6B23B}" dt="2025-05-22T22:47:33.444" v="112" actId="14100"/>
          <ac:spMkLst>
            <pc:docMk/>
            <pc:sldMk cId="872853" sldId="381"/>
            <ac:spMk id="4" creationId="{B73BB55F-0A3E-CE65-82A7-709D221BC926}"/>
          </ac:spMkLst>
        </pc:spChg>
        <pc:picChg chg="add mod">
          <ac:chgData name="Tammy Pankey" userId="89b84b47-0384-4d66-b56e-dc00ebdb68cf" providerId="ADAL" clId="{7835FA05-9307-4E69-8424-B826EEC6B23B}" dt="2025-05-22T22:47:24.209" v="110"/>
          <ac:picMkLst>
            <pc:docMk/>
            <pc:sldMk cId="872853" sldId="381"/>
            <ac:picMk id="8" creationId="{405EDF00-54D7-986B-7E01-333D90B2C3BC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7:16.185" v="109" actId="478"/>
        <pc:sldMkLst>
          <pc:docMk/>
          <pc:sldMk cId="1052796009" sldId="397"/>
        </pc:sldMkLst>
        <pc:spChg chg="mod">
          <ac:chgData name="Tammy Pankey" userId="89b84b47-0384-4d66-b56e-dc00ebdb68cf" providerId="ADAL" clId="{7835FA05-9307-4E69-8424-B826EEC6B23B}" dt="2025-05-22T22:47:13.325" v="108" actId="14100"/>
          <ac:spMkLst>
            <pc:docMk/>
            <pc:sldMk cId="1052796009" sldId="397"/>
            <ac:spMk id="4" creationId="{949DC41F-7A85-D21F-B6E7-7659C6D21928}"/>
          </ac:spMkLst>
        </pc:spChg>
        <pc:spChg chg="mod">
          <ac:chgData name="Tammy Pankey" userId="89b84b47-0384-4d66-b56e-dc00ebdb68cf" providerId="ADAL" clId="{7835FA05-9307-4E69-8424-B826EEC6B23B}" dt="2025-05-22T22:47:02.731" v="104" actId="14100"/>
          <ac:spMkLst>
            <pc:docMk/>
            <pc:sldMk cId="1052796009" sldId="397"/>
            <ac:spMk id="11" creationId="{A0F94F6E-038E-ED51-C1B8-A13ED0447530}"/>
          </ac:spMkLst>
        </pc:spChg>
        <pc:picChg chg="add mod">
          <ac:chgData name="Tammy Pankey" userId="89b84b47-0384-4d66-b56e-dc00ebdb68cf" providerId="ADAL" clId="{7835FA05-9307-4E69-8424-B826EEC6B23B}" dt="2025-05-22T22:46:56.895" v="103"/>
          <ac:picMkLst>
            <pc:docMk/>
            <pc:sldMk cId="1052796009" sldId="397"/>
            <ac:picMk id="7" creationId="{86665E37-1F76-5BF4-718B-1A065A9F8C23}"/>
          </ac:picMkLst>
        </pc:picChg>
      </pc:sldChg>
      <pc:sldChg chg="addSp delSp modSp mod">
        <pc:chgData name="Tammy Pankey" userId="89b84b47-0384-4d66-b56e-dc00ebdb68cf" providerId="ADAL" clId="{7835FA05-9307-4E69-8424-B826EEC6B23B}" dt="2025-05-22T22:47:41.211" v="114" actId="14100"/>
        <pc:sldMkLst>
          <pc:docMk/>
          <pc:sldMk cId="3149080204" sldId="398"/>
        </pc:sldMkLst>
        <pc:spChg chg="mod">
          <ac:chgData name="Tammy Pankey" userId="89b84b47-0384-4d66-b56e-dc00ebdb68cf" providerId="ADAL" clId="{7835FA05-9307-4E69-8424-B826EEC6B23B}" dt="2025-05-22T22:47:41.211" v="114" actId="14100"/>
          <ac:spMkLst>
            <pc:docMk/>
            <pc:sldMk cId="3149080204" sldId="398"/>
            <ac:spMk id="3" creationId="{E005D459-7422-D763-2637-2AAE52A270F4}"/>
          </ac:spMkLst>
        </pc:spChg>
        <pc:picChg chg="add mod">
          <ac:chgData name="Tammy Pankey" userId="89b84b47-0384-4d66-b56e-dc00ebdb68cf" providerId="ADAL" clId="{7835FA05-9307-4E69-8424-B826EEC6B23B}" dt="2025-05-22T22:47:36.952" v="113"/>
          <ac:picMkLst>
            <pc:docMk/>
            <pc:sldMk cId="3149080204" sldId="398"/>
            <ac:picMk id="4" creationId="{3167B6F6-2B46-2C1F-6437-8F4AE75FDB6E}"/>
          </ac:picMkLst>
        </pc:picChg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.gonoodle.com/activities/clean-u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ZJFk87ZsHn0" TargetMode="External"/><Relationship Id="rId4" Type="http://schemas.openxmlformats.org/officeDocument/2006/relationships/hyperlink" Target="https://www.youtubekids.com/watch?v=ZJFk87ZsHn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E0EC-9064-DABA-14D5-E657E63C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3700A-4F10-99AF-CFBD-572F1E111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3091E-1206-A8DB-AFD3-7436B7DE1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79F0-D5F5-566F-48CE-33EECC18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B9F4-F9D1-2066-D63A-B128A156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C9EC4-E108-4D2D-AF4D-F4C131AEB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3A3A6-860D-3543-BD40-1F8935400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FB1F3-8FB7-F42E-73DE-FF37D3A7E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8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1FFCA-D567-9894-DA62-4B9C898B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9D2B4-7AC3-C8D9-A233-A9A972101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0FEE2-E13C-26CC-7C49-00F423C7E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Select two artifacts on the mat.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Change the program so your model will drive between the two artifacts. Try to stop your model on the artifact.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what you built and explain how you coded the model.</a:t>
            </a:r>
          </a:p>
          <a:p>
            <a:pPr marL="0" indent="0">
              <a:buFont typeface="Calibri,Sans-Serif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8612-B59E-A710-D369-F3E8E8562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1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7A140-AF91-2997-4205-A678931D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DC30-4ED5-EB11-0D44-201646C92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16A4B-9A18-2E66-E777-E5DBD8894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  <a:p>
            <a:r>
              <a:rPr lang="en-US" dirty="0">
                <a:ea typeface="Calibri"/>
                <a:cs typeface="Calibri"/>
              </a:rPr>
              <a:t>Have the team share with the whole room: 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how they applied coding skills in this session.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how archaeologists use vehicles at excavation sites.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211E-DFAF-706B-3A41-D4BBDE0C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6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Cleanup Pointers</a:t>
            </a:r>
            <a:endParaRPr lang="en-US" dirty="0"/>
          </a:p>
          <a:p>
            <a:r>
              <a:rPr lang="en-US" dirty="0"/>
              <a:t>- Everything built in this session should be taken apart and returned to storage.</a:t>
            </a:r>
          </a:p>
          <a:p>
            <a:endParaRPr lang="en-US" dirty="0"/>
          </a:p>
          <a:p>
            <a:r>
              <a:rPr lang="en-US" dirty="0"/>
              <a:t>You may wish to play a video or song during clean up time Link on </a:t>
            </a:r>
          </a:p>
          <a:p>
            <a:r>
              <a:rPr lang="en-US" dirty="0" err="1"/>
              <a:t>GoNoodle</a:t>
            </a:r>
            <a:r>
              <a:rPr lang="en-US" dirty="0"/>
              <a:t>:. </a:t>
            </a:r>
            <a:r>
              <a:rPr lang="en-US" dirty="0">
                <a:hlinkClick r:id="rId3"/>
              </a:rPr>
              <a:t>https://family.gonoodle.com/activities/clean-up</a:t>
            </a:r>
            <a:endParaRPr lang="en-US" dirty="0"/>
          </a:p>
          <a:p>
            <a:r>
              <a:rPr lang="en-US" dirty="0"/>
              <a:t>Link on YouTube Kids: </a:t>
            </a:r>
            <a:r>
              <a:rPr lang="en-US" dirty="0">
                <a:hlinkClick r:id="rId4"/>
              </a:rPr>
              <a:t>https://www.youtubekids.com/watch?v=ZJFk87ZsHn0</a:t>
            </a:r>
            <a:r>
              <a:rPr lang="en-US" dirty="0"/>
              <a:t> </a:t>
            </a:r>
          </a:p>
          <a:p>
            <a:r>
              <a:rPr lang="en-US" dirty="0"/>
              <a:t>Link on </a:t>
            </a:r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https://youtu.be/ZJFk87ZsHn0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5831-0DF7-EC4E-F761-C43989A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47BF-847D-D09D-51FA-D5E12378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E01B6-1E4B-5BE1-4F93-FEC503CD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Discuss with students 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the coding and sensors used at a dig site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they learned about last session.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 panose="02000503000000020004"/>
              </a:rPr>
              <a:t>​</a:t>
            </a:r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96C1-8F2D-2AC7-44FB-7FFD6759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FB86-EAC4-3E01-B14F-77339467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167D8-71DC-0AFC-BEE5-4B5210C94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28C2-F386-0302-FEFA-B6F42969E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06BCF-4F8C-FF5F-6408-6E10116DC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1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5E8A-84F1-D69E-39EB-0D91F72C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36725-8D4E-4CA0-1524-CB9CE246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B9960-FB01-0BE5-E63E-D570D675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b="1" dirty="0"/>
              <a:t>Let’s Innovate </a:t>
            </a:r>
            <a:r>
              <a:rPr lang="en-US" i="1" dirty="0"/>
              <a:t>(5-10 minutes)</a:t>
            </a:r>
            <a:endParaRPr lang="en-US" dirty="0"/>
          </a:p>
          <a:p>
            <a:r>
              <a:rPr lang="en-US" dirty="0"/>
              <a:t>• Introduce the </a:t>
            </a:r>
            <a:r>
              <a:rPr lang="en-US" i="1" dirty="0"/>
              <a:t>FIRST</a:t>
            </a:r>
            <a:r>
              <a:rPr lang="en-US" dirty="0"/>
              <a:t>® Core Values. </a:t>
            </a:r>
          </a:p>
          <a:p>
            <a:r>
              <a:rPr lang="en-US" dirty="0"/>
              <a:t>• Read the definition for </a:t>
            </a:r>
            <a:r>
              <a:rPr lang="en-US" b="1" dirty="0"/>
              <a:t>innovation </a:t>
            </a:r>
            <a:r>
              <a:rPr lang="en-US" dirty="0"/>
              <a:t>to the team. </a:t>
            </a:r>
            <a:r>
              <a:rPr lang="en-US" i="1" dirty="0"/>
              <a:t>(see TMG page 5)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Talk about what </a:t>
            </a:r>
            <a:r>
              <a:rPr lang="en-US" b="1" dirty="0"/>
              <a:t>innovation </a:t>
            </a:r>
            <a:r>
              <a:rPr lang="en-US" dirty="0"/>
              <a:t>is. Have the team provide examples of this Core Value.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Have everyone draw a picture of an example of </a:t>
            </a:r>
            <a:r>
              <a:rPr lang="en-US" b="1" dirty="0"/>
              <a:t>innovation </a:t>
            </a:r>
            <a:r>
              <a:rPr lang="en-US" dirty="0"/>
              <a:t>on the Core Values page in their </a:t>
            </a:r>
            <a:r>
              <a:rPr lang="en-US" i="1" dirty="0"/>
              <a:t>Engineering Notebook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F069A-56CC-575A-AEA0-BAB3A02D5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6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4559-2959-459E-C70E-6168E783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27240-0E3C-051C-F366-A5131ABF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53ECD-28F5-DAB4-ECF5-2460F42C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Open the SPIKE App on your team’s device.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Complete Coding Lesson 3 in the </a:t>
            </a:r>
            <a:r>
              <a:rPr lang="en-US" i="1" dirty="0"/>
              <a:t>FIRST</a:t>
            </a:r>
            <a:r>
              <a:rPr lang="en-US" dirty="0"/>
              <a:t>®LEGO® League Explore Unit – Arctic Ride.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Change the program so that the model will drive in reverse.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with your team about how this model could help an archaeologist.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create a driving robot. Tell the team to watch their robot so that it does not fall off the table.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can take turns making changes to the program.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use only their SPIKE Essential set for this activity.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11BA-B1AE-CF04-F443-DCC05667F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9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9B8-00A0-2821-465F-A4F6B637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B0D54-1EEA-B249-EBF8-DF12FEDE1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C3C16-55F9-53F1-C479-B7CEE0D6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6FA7-CC38-DE3A-A14D-FEC53D70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3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1CCF-A3BC-79CA-DCC2-53F42EA9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B482C-D8A0-D396-D7F5-98669A42E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BA7C5-B38F-6A0E-8C3F-925501DC9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Open the SPIKE App on your team’s device.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Complete Coding Lesson 3 in the </a:t>
            </a:r>
            <a:r>
              <a:rPr lang="en-US" i="1" dirty="0"/>
              <a:t>FIRST</a:t>
            </a:r>
            <a:r>
              <a:rPr lang="en-US" dirty="0"/>
              <a:t>®LEGO® League Explore Unit – Arctic Ride.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Change the program so that the model will drive in reverse.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with your team about how this model could help an archaeologist.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create a driving robot. Tell the team to watch their robot so that it does not fall off the table.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can take turns making changes to the program.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use only their SPIKE Essential set for this activity.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7465" marR="121920" indent="0">
              <a:spcBef>
                <a:spcPts val="850"/>
              </a:spcBef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E163E-4692-61BA-E2E4-C00534CDC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81D1D-90E3-563F-B61E-9DB3BE56C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8351B-36A4-CBC5-FFFC-1CCB949D4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E4BA7-8FEB-0735-5B56-7C18DC37F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35F08-BFFF-4C5B-E122-8499E7D84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C17D-9CBB-E192-63EF-0F6BDE93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93FB2-2EFE-8B45-9BFD-7E7249845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2158C-2F04-15F4-08D0-B2E90F65F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2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Change the Arctic Ride model so that it represents a vehicle used by an archaeologist. You could build one of the ideas you had in the previous task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Use the Multimedia Resources to find example photos, websites, and other activities related to the sessions.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should practice positioning the robot so that it reaches a specific location on the mat.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You could place an obstacle on the mat to challenge the team to code their robot to turn.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5E38-7709-A3CF-21EB-2D2351DC9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B2E6-100D-BD05-9B11-FBD6DE92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4FA471-E98C-ED2A-1281-4F243E53F63F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5888639" cy="1371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SESSION 5</a:t>
            </a:r>
            <a:endParaRPr kumimoji="0" lang="en-US" sz="4800" b="1" i="0" u="none" strike="noStrike" kern="1200" cap="none" spc="25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Excellent Excavators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668D0ED-3518-E03B-3576-FFED60CD0A5C}"/>
              </a:ext>
            </a:extLst>
          </p:cNvPr>
          <p:cNvSpPr txBox="1">
            <a:spLocks/>
          </p:cNvSpPr>
          <p:nvPr/>
        </p:nvSpPr>
        <p:spPr>
          <a:xfrm>
            <a:off x="7794640" y="619969"/>
            <a:ext cx="4261981" cy="3840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build the LEGO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 model from the lesson and program a robot to drive.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learn how archaeologists handle and move artifacts at an excavation site.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56557" dir="8100000" algn="tr" rotWithShape="0">
                  <a:srgbClr val="482166"/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C2FC4-5AC2-963A-4655-EEB578DA40D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Students will learn about the</a:t>
            </a:r>
            <a:r>
              <a:rPr lang="en-US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types of vehicles are used at excavation sites. Students will build and program a vehicle to move on the mat.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7" name="Picture 6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75360276-87E8-BC63-27E9-C61B85400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39" y="5039798"/>
            <a:ext cx="1657350" cy="166687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86D7677-F2FB-9FDC-6A75-E277ACF12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536" y="4694465"/>
            <a:ext cx="2686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5D87-92C0-7975-F1B7-60C8683C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5D459-7422-D763-2637-2AAE52A270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149178"/>
            <a:ext cx="7048616" cy="1345239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can you program your robot to stop on one of the artifacts?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AA3729-AFF8-E021-730A-54D83C50C7F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54BF28F1-C820-8067-4315-385C264BF58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631B5922-DFDE-CDC5-913F-E73F7968F129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4124C6CA-372B-2B6F-F98A-9954ED4E3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3167B6F6-2B46-2C1F-6437-8F4AE75FD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1396-C660-2162-0792-A501D35B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5D8A3D7-F1B4-8290-81C7-B03C0B373E2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6CAC83A-2203-98FF-E303-1225861D9DF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EDC7924C-F94D-E500-054F-8BE6BA3C943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Challenge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C56203-044B-C372-72C1-CA40CABF37FC}"/>
              </a:ext>
            </a:extLst>
          </p:cNvPr>
          <p:cNvSpPr txBox="1">
            <a:spLocks/>
          </p:cNvSpPr>
          <p:nvPr/>
        </p:nvSpPr>
        <p:spPr>
          <a:xfrm>
            <a:off x="1943100" y="1121612"/>
            <a:ext cx="9737272" cy="13868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Change the program so the model will drive between the two artifacts.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C39D6-5214-3625-E052-FFD575267474}"/>
              </a:ext>
            </a:extLst>
          </p:cNvPr>
          <p:cNvSpPr txBox="1"/>
          <p:nvPr/>
        </p:nvSpPr>
        <p:spPr>
          <a:xfrm>
            <a:off x="587828" y="3444745"/>
            <a:ext cx="4561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what built and explain how you coded the model.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E2F342-4E85-7CA5-1511-4E214A95B808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2B81FE-FB80-37AE-86DD-548CA0CF074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Good Idea with solid fill">
              <a:extLst>
                <a:ext uri="{FF2B5EF4-FFF2-40B4-BE49-F238E27FC236}">
                  <a16:creationId xmlns:a16="http://schemas.microsoft.com/office/drawing/2014/main" id="{7CEDFBED-C355-1262-EF62-7F4770219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pic>
        <p:nvPicPr>
          <p:cNvPr id="4" name="Picture 3" descr="A group of papers and a speech bubble&#10;&#10;AI-generated content may be incorrect.">
            <a:extLst>
              <a:ext uri="{FF2B5EF4-FFF2-40B4-BE49-F238E27FC236}">
                <a16:creationId xmlns:a16="http://schemas.microsoft.com/office/drawing/2014/main" id="{13895FB5-F7B8-5969-719F-8A9916B245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0" t="54629" r="4566" b="5252"/>
          <a:stretch/>
        </p:blipFill>
        <p:spPr>
          <a:xfrm>
            <a:off x="5237018" y="2445559"/>
            <a:ext cx="6478730" cy="37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0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E1F5-08D3-E1DD-79AD-EA47598D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D3DB4D-82D6-C400-0A0C-DE74214C4DB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7B637BE-7170-0BAF-CEF5-F39B0001AB4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C52D7204-81FB-E223-BDAB-1BE37BF21C9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Share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7C859D-C47C-4BE7-F843-70EB4463B116}"/>
              </a:ext>
            </a:extLst>
          </p:cNvPr>
          <p:cNvSpPr txBox="1">
            <a:spLocks/>
          </p:cNvSpPr>
          <p:nvPr/>
        </p:nvSpPr>
        <p:spPr>
          <a:xfrm>
            <a:off x="2006538" y="1358471"/>
            <a:ext cx="7656077" cy="762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Share what you learned.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597AD-02B0-9DF3-2134-B478110CA65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FBC70F-2E29-F6B3-74DB-FC42A47BCF7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89C65369-E430-F40F-63F4-DDFF5F33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8E99B0-1B26-1D8A-9806-59F760886E6D}"/>
              </a:ext>
            </a:extLst>
          </p:cNvPr>
          <p:cNvSpPr txBox="1"/>
          <p:nvPr/>
        </p:nvSpPr>
        <p:spPr>
          <a:xfrm>
            <a:off x="760649" y="2473638"/>
            <a:ext cx="80867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you learn about coding?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vehicles would 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archaeologists use at an excavation site?</a:t>
            </a:r>
          </a:p>
        </p:txBody>
      </p:sp>
      <p:pic>
        <p:nvPicPr>
          <p:cNvPr id="7" name="Picture 6" descr="A cartoon of a child in a wheelchair&#10;&#10;AI-generated content may be incorrect.">
            <a:extLst>
              <a:ext uri="{FF2B5EF4-FFF2-40B4-BE49-F238E27FC236}">
                <a16:creationId xmlns:a16="http://schemas.microsoft.com/office/drawing/2014/main" id="{2267F359-2DE8-FF77-4B18-8DCB596C9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54" y="1284918"/>
            <a:ext cx="2703689" cy="4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7544221" y="2876813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uLnTx/>
                <a:uFillTx/>
                <a:latin typeface="Roboto Medium"/>
                <a:ea typeface="Roboto Medium"/>
                <a:cs typeface="Roboto Medium"/>
              </a:rPr>
              <a:t>Clean Up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A2C1EF2C-49D2-B005-32BB-BDCFFCAC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85E3AF-87CB-585F-FC04-91C26671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14" y="1342344"/>
            <a:ext cx="4758872" cy="3202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C4927-4924-DAE1-E3C6-04E3AE23BB4C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210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B7C1-64D1-2EAF-1B08-6EDDDB89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67DC-3604-A28F-93F9-9218718B18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9684657" cy="762634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did we do last session?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8D82A1-5AA1-4A66-5171-D174717D1FB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87E96D1-BDA5-1C4C-1180-A289557F82B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637DD46-322C-EDCD-EE76-F06A1580BDD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Discussion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50B64-3413-2639-A493-DB3AF70F553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62D13-82DC-4A35-C25F-396F1029F2C5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 descr="Thought with solid fill">
              <a:extLst>
                <a:ext uri="{FF2B5EF4-FFF2-40B4-BE49-F238E27FC236}">
                  <a16:creationId xmlns:a16="http://schemas.microsoft.com/office/drawing/2014/main" id="{9A598D32-C96D-FEE7-B1AE-6FE9484E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605778-8261-D1B6-8028-AAA2A8FADFB5}"/>
              </a:ext>
            </a:extLst>
          </p:cNvPr>
          <p:cNvGrpSpPr/>
          <p:nvPr/>
        </p:nvGrpSpPr>
        <p:grpSpPr>
          <a:xfrm>
            <a:off x="4547514" y="1870841"/>
            <a:ext cx="3640045" cy="4318233"/>
            <a:chOff x="4547514" y="2029534"/>
            <a:chExt cx="3506263" cy="4159540"/>
          </a:xfrm>
        </p:grpSpPr>
        <p:pic>
          <p:nvPicPr>
            <p:cNvPr id="8" name="Picture 7" descr="Cartoon a cartoon of a child&#10;&#10;AI-generated content may be incorrect.">
              <a:extLst>
                <a:ext uri="{FF2B5EF4-FFF2-40B4-BE49-F238E27FC236}">
                  <a16:creationId xmlns:a16="http://schemas.microsoft.com/office/drawing/2014/main" id="{5D7F5554-80C5-75AB-6A99-A29541D1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900" y="2418990"/>
              <a:ext cx="1960877" cy="3770084"/>
            </a:xfrm>
            <a:prstGeom prst="rect">
              <a:avLst/>
            </a:prstGeom>
          </p:spPr>
        </p:pic>
        <p:pic>
          <p:nvPicPr>
            <p:cNvPr id="9" name="Picture 8" descr="A cartoon of a child holding a small object&#10;&#10;AI-generated content may be incorrect.">
              <a:extLst>
                <a:ext uri="{FF2B5EF4-FFF2-40B4-BE49-F238E27FC236}">
                  <a16:creationId xmlns:a16="http://schemas.microsoft.com/office/drawing/2014/main" id="{99B0285A-EE45-487A-088E-36CD90B2C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7514" y="2029534"/>
              <a:ext cx="1559371" cy="41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1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896AA-CA3C-CCDF-7E2D-F51EBC98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EE1D6-F515-CF9E-6EE7-506CF145E51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FCE75E29-2DE5-33B5-FE72-F8955D7CBAC0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50F0CCE0-54C5-C372-E3F0-98F882FD66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AECA09-9087-3467-5970-538C794362D5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Excavation: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site or process </a:t>
            </a:r>
            <a:r>
              <a:rPr lang="en-US" dirty="0">
                <a:latin typeface="Roboto"/>
                <a:ea typeface="Roboto"/>
                <a:cs typeface="Roboto"/>
              </a:rPr>
              <a:t>to uncover by digging away covering earth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Vehicle: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something used to transport persons or goods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E34B3-E959-04C6-8B3A-D2FD65E959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0AE543-82DB-F106-82C7-A34C31A12E0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F980E287-FF5A-C397-1D60-198735E5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person holding a brush and a tool&#10;&#10;AI-generated content may be incorrect.">
            <a:extLst>
              <a:ext uri="{FF2B5EF4-FFF2-40B4-BE49-F238E27FC236}">
                <a16:creationId xmlns:a16="http://schemas.microsoft.com/office/drawing/2014/main" id="{0D938233-5C58-EBAD-958E-9EFA7A548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312" y="1114529"/>
            <a:ext cx="2447925" cy="16319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167B13-49E6-42EB-A4FE-50A27F2F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312" y="342900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D002-AED8-9ECA-CF9B-52291A75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DF97E-071F-82C0-FA6A-6109356B057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475A74AF-4A61-46EF-137E-BF06B54F464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D662B63-F1E8-4E3F-B627-0F01A1D71C3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Introduction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21EC649-EF5D-CFA1-30A9-0EB629DCE29D}"/>
              </a:ext>
            </a:extLst>
          </p:cNvPr>
          <p:cNvSpPr txBox="1">
            <a:spLocks/>
          </p:cNvSpPr>
          <p:nvPr/>
        </p:nvSpPr>
        <p:spPr>
          <a:xfrm>
            <a:off x="1970314" y="1161823"/>
            <a:ext cx="9737272" cy="1149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Can your team provide examples of how they have used innovation?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D55D80-CC89-6348-E7DC-8CAAD104EE6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A112C5-F00D-2B28-FD0F-1F14BBEEB0F6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97D5C2E2-0BB8-5E91-17FD-59243711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7" name="Picture 6" descr="A paper with green and white bubbles&#10;&#10;AI-generated content may be incorrect.">
            <a:extLst>
              <a:ext uri="{FF2B5EF4-FFF2-40B4-BE49-F238E27FC236}">
                <a16:creationId xmlns:a16="http://schemas.microsoft.com/office/drawing/2014/main" id="{E43B4D72-CE52-4B5E-FC6C-D10BB5C83A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94" t="14546" r="2155" b="57811"/>
          <a:stretch/>
        </p:blipFill>
        <p:spPr>
          <a:xfrm>
            <a:off x="1480254" y="2438289"/>
            <a:ext cx="9253262" cy="3659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D032AA-1797-7764-682D-DF44821B4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606" y="2939846"/>
            <a:ext cx="1966452" cy="19664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2253E3-CFF3-FA1C-D13B-F395147B5754}"/>
              </a:ext>
            </a:extLst>
          </p:cNvPr>
          <p:cNvSpPr txBox="1"/>
          <p:nvPr/>
        </p:nvSpPr>
        <p:spPr>
          <a:xfrm>
            <a:off x="3550099" y="2584502"/>
            <a:ext cx="604430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We use creativity and persistence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39543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51D2-E78B-7B53-C497-B57C11E9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B5DC95-A0C3-E191-C843-06C115DD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37" t="5373"/>
          <a:stretch/>
        </p:blipFill>
        <p:spPr>
          <a:xfrm>
            <a:off x="5766955" y="2524761"/>
            <a:ext cx="5948795" cy="34253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A983078-4FF7-FB66-389C-61424361036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5758EE5B-4BB8-711D-81B6-B02EE395FC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7FBEDFBF-A72C-3786-C959-96D66C34999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1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317587-F2DD-2677-8CF1-45B870EFF111}"/>
              </a:ext>
            </a:extLst>
          </p:cNvPr>
          <p:cNvSpPr txBox="1">
            <a:spLocks/>
          </p:cNvSpPr>
          <p:nvPr/>
        </p:nvSpPr>
        <p:spPr>
          <a:xfrm>
            <a:off x="1901829" y="1598687"/>
            <a:ext cx="9832971" cy="9260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In the SPIKE App, complete the Arctic Ride lesson.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FF947-C571-51A1-F29E-C7FEA8EAC00A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1914DD-FDD2-C40E-1225-3FC1D8E6D25C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A5C2C50-0C06-F584-E9B6-F2F970FB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8037C-2283-E266-A040-A9A0EC11A862}"/>
              </a:ext>
            </a:extLst>
          </p:cNvPr>
          <p:cNvSpPr txBox="1"/>
          <p:nvPr/>
        </p:nvSpPr>
        <p:spPr>
          <a:xfrm>
            <a:off x="694059" y="418874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64756-81A4-E3F9-4652-24B493955DC7}"/>
              </a:ext>
            </a:extLst>
          </p:cNvPr>
          <p:cNvSpPr txBox="1"/>
          <p:nvPr/>
        </p:nvSpPr>
        <p:spPr>
          <a:xfrm>
            <a:off x="694059" y="2434414"/>
            <a:ext cx="540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lesson is in the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Explore Unit. </a:t>
            </a:r>
          </a:p>
        </p:txBody>
      </p:sp>
      <p:pic>
        <p:nvPicPr>
          <p:cNvPr id="11" name="Picture 10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045945F8-A8D1-21CB-9E43-785E06D0E9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51" y="4641486"/>
            <a:ext cx="1612851" cy="1172983"/>
          </a:xfrm>
          <a:prstGeom prst="rect">
            <a:avLst/>
          </a:prstGeom>
        </p:spPr>
      </p:pic>
      <p:pic>
        <p:nvPicPr>
          <p:cNvPr id="14" name="Picture 13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99F253E7-1BD7-5849-E9BC-58971021AB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421" y="4624590"/>
            <a:ext cx="1753624" cy="1200329"/>
          </a:xfrm>
          <a:prstGeom prst="rect">
            <a:avLst/>
          </a:prstGeom>
        </p:spPr>
      </p:pic>
      <p:pic>
        <p:nvPicPr>
          <p:cNvPr id="18" name="Picture 17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FC8FED6A-1C41-862E-424B-04E87AC60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998563" y="4697556"/>
            <a:ext cx="1268397" cy="10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C4FF-7078-ABFC-0D14-75FC0C47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80E6-0E95-7CDA-E22C-2D09D891A4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093874"/>
            <a:ext cx="7048616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can you make the robot drive in reverse?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6E39C1-003B-98F4-273E-AE591B1867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C2357C56-DAAD-962E-4BEC-D44B1CAB95B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05608A5-C255-E7F1-7CFA-D98CAB18E5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B70E2B9-0BBE-48C3-6447-3CDE88E4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0B3476-166B-BCBB-3D05-6F108F643C49}"/>
              </a:ext>
            </a:extLst>
          </p:cNvPr>
          <p:cNvSpPr txBox="1">
            <a:spLocks/>
          </p:cNvSpPr>
          <p:nvPr/>
        </p:nvSpPr>
        <p:spPr>
          <a:xfrm>
            <a:off x="1941285" y="2684009"/>
            <a:ext cx="7048617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Why would an archaeologist need a vehicle at an excavation site? </a:t>
            </a:r>
          </a:p>
        </p:txBody>
      </p:sp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AFC41730-5AA1-8D6C-9E77-1983F6E1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41373"/>
            <a:ext cx="1485900" cy="14859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7002EF-6ED8-C8D1-1CB1-95CEC63A1EDA}"/>
              </a:ext>
            </a:extLst>
          </p:cNvPr>
          <p:cNvSpPr txBox="1">
            <a:spLocks/>
          </p:cNvSpPr>
          <p:nvPr/>
        </p:nvSpPr>
        <p:spPr>
          <a:xfrm>
            <a:off x="1941285" y="4202258"/>
            <a:ext cx="7048617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What other vehicles would be helpful at an excavation site?</a:t>
            </a:r>
            <a:endParaRPr lang="en-US" sz="2400" dirty="0"/>
          </a:p>
        </p:txBody>
      </p:sp>
      <p:pic>
        <p:nvPicPr>
          <p:cNvPr id="13" name="Graphic 12" descr="Badge Question Mark with solid fill">
            <a:extLst>
              <a:ext uri="{FF2B5EF4-FFF2-40B4-BE49-F238E27FC236}">
                <a16:creationId xmlns:a16="http://schemas.microsoft.com/office/drawing/2014/main" id="{7CB6A9EA-5218-D28F-AD56-11F3AF03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159622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8DBFF3BA-33ED-0615-FD6B-5A682C6BD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51285-CF84-0AA1-5A2E-D1E0AC49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9E5E01-AB52-ACD0-5995-9F5FE8FAC27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  <a:solidFill>
            <a:srgbClr val="00A551"/>
          </a:solidFill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B97F4AB9-A412-0F00-C513-15F04047DF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CC5B396C-0C4D-F798-3FC2-73B8DC899CEE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Code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F94F6E-038E-ED51-C1B8-A13ED0447530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379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Change the program so that the model will drive in reverse.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EC6D2-AABE-EE6B-D7C9-3F0EDD780654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31F359-9C69-EBFD-03A5-F4D6EE8A461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1875549A-08DE-74A2-7B0A-60D6A819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9DC41F-7A85-D21F-B6E7-7659C6D21928}"/>
              </a:ext>
            </a:extLst>
          </p:cNvPr>
          <p:cNvSpPr txBox="1"/>
          <p:nvPr/>
        </p:nvSpPr>
        <p:spPr>
          <a:xfrm>
            <a:off x="457200" y="2704282"/>
            <a:ext cx="4779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could this model help an archaeologist?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your ideas on page 16 of your Engineering Notebook.</a:t>
            </a:r>
          </a:p>
        </p:txBody>
      </p:sp>
      <p:pic>
        <p:nvPicPr>
          <p:cNvPr id="7" name="Picture 6" descr="A group of papers and a speech bubble&#10;&#10;AI-generated content may be incorrect.">
            <a:extLst>
              <a:ext uri="{FF2B5EF4-FFF2-40B4-BE49-F238E27FC236}">
                <a16:creationId xmlns:a16="http://schemas.microsoft.com/office/drawing/2014/main" id="{86665E37-1F76-5BF4-718B-1A065A9F8C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0" t="54629" r="4566" b="5252"/>
          <a:stretch/>
        </p:blipFill>
        <p:spPr>
          <a:xfrm>
            <a:off x="5237018" y="2445559"/>
            <a:ext cx="6478730" cy="37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BC50-877D-83CE-1663-65F9748B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CBA98-B683-A40C-327A-9638763344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149178"/>
            <a:ext cx="7046803" cy="1345239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Can you modify the robot so that it drives with four wheels?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2ADB20-D7AC-201D-E83B-F6451DA48110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401EFCB-D5C2-123E-AE79-8614312BFC0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29F8CE95-70C4-F50E-AE41-18107A6D3067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E3E485D2-9C91-5B98-A1A2-C9B8A607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3BB55F-0A3E-CE65-82A7-709D221BC926}"/>
              </a:ext>
            </a:extLst>
          </p:cNvPr>
          <p:cNvSpPr txBox="1">
            <a:spLocks/>
          </p:cNvSpPr>
          <p:nvPr/>
        </p:nvSpPr>
        <p:spPr>
          <a:xfrm>
            <a:off x="1941287" y="2635078"/>
            <a:ext cx="6932550" cy="13452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Could you build a truck to carry away lots of material from the excavation site?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681D0486-6F31-0F6E-41CB-328B54A25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387" y="2494417"/>
            <a:ext cx="1485900" cy="1485900"/>
          </a:xfrm>
          <a:prstGeom prst="rect">
            <a:avLst/>
          </a:prstGeom>
        </p:spPr>
      </p:pic>
      <p:pic>
        <p:nvPicPr>
          <p:cNvPr id="8" name="Picture 7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405EDF00-54D7-986B-7E01-333D90B2C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CF5F-F4BD-B2CA-BF36-8C3ADD43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66F21E-D26D-2C50-71D0-F042A5278BE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982A070A-01EB-F6E3-9BE5-F010961B8FF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AAA9B81D-58D1-BBAA-2695-DAF450D1057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2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2FE8A82-59D0-791E-9BD2-24F96B48CFB0}"/>
              </a:ext>
            </a:extLst>
          </p:cNvPr>
          <p:cNvSpPr txBox="1">
            <a:spLocks/>
          </p:cNvSpPr>
          <p:nvPr/>
        </p:nvSpPr>
        <p:spPr>
          <a:xfrm>
            <a:off x="1897482" y="1836146"/>
            <a:ext cx="9596580" cy="11839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Change the Arctic Ride model so that it represents a vehicle used by an archaeologist.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085120-BAA9-E7B9-9C0D-95AA30B6FAF1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FD03C-A581-915B-6B0A-768D47348F4A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 descr="Cheers outline">
              <a:extLst>
                <a:ext uri="{FF2B5EF4-FFF2-40B4-BE49-F238E27FC236}">
                  <a16:creationId xmlns:a16="http://schemas.microsoft.com/office/drawing/2014/main" id="{26791078-6BE6-E933-F48C-B5BA2F61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A1AA57-3643-40B4-E876-CA3F3BED6C4E}"/>
              </a:ext>
            </a:extLst>
          </p:cNvPr>
          <p:cNvSpPr txBox="1"/>
          <p:nvPr/>
        </p:nvSpPr>
        <p:spPr>
          <a:xfrm>
            <a:off x="612880" y="3309442"/>
            <a:ext cx="654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can have two wheels or four.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it move items by carrying, picking up, or pushing them?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2CB487-6064-7A2C-A9FD-BA74724427BF}"/>
              </a:ext>
            </a:extLst>
          </p:cNvPr>
          <p:cNvSpPr txBox="1"/>
          <p:nvPr/>
        </p:nvSpPr>
        <p:spPr>
          <a:xfrm>
            <a:off x="9756452" y="294011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5C4C52-7C3B-371F-3927-CB0AE2E1F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39" y="4815912"/>
            <a:ext cx="2158067" cy="1090019"/>
          </a:xfrm>
          <a:prstGeom prst="rect">
            <a:avLst/>
          </a:prstGeom>
        </p:spPr>
      </p:pic>
      <p:pic>
        <p:nvPicPr>
          <p:cNvPr id="21" name="Picture 20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9167695D-DC27-5814-ACD4-AFAC182F14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211" y="3452382"/>
            <a:ext cx="1612851" cy="1172983"/>
          </a:xfrm>
          <a:prstGeom prst="rect">
            <a:avLst/>
          </a:prstGeom>
        </p:spPr>
      </p:pic>
      <p:pic>
        <p:nvPicPr>
          <p:cNvPr id="22" name="Picture 21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1B21979A-DD72-2237-67F8-28D527067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135" y="3506526"/>
            <a:ext cx="1713673" cy="1172983"/>
          </a:xfrm>
          <a:prstGeom prst="rect">
            <a:avLst/>
          </a:prstGeom>
        </p:spPr>
      </p:pic>
      <p:pic>
        <p:nvPicPr>
          <p:cNvPr id="23" name="Picture 22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928E0A32-DCBB-04A1-0A39-EA0EC738AC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0551399" y="4869105"/>
            <a:ext cx="1402476" cy="11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6F41F-6743-4470-9B48-5A7200486054}"/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1177</Words>
  <Application>Microsoft Office PowerPoint</Application>
  <PresentationFormat>Widescreen</PresentationFormat>
  <Paragraphs>124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Calibri,Sans-Serif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92</cp:revision>
  <dcterms:created xsi:type="dcterms:W3CDTF">2020-04-21T20:33:01Z</dcterms:created>
  <dcterms:modified xsi:type="dcterms:W3CDTF">2025-05-27T02:40:01Z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