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9"/>
  </p:notesMasterIdLst>
  <p:sldIdLst>
    <p:sldId id="364" r:id="rId5"/>
    <p:sldId id="365" r:id="rId6"/>
    <p:sldId id="366" r:id="rId7"/>
    <p:sldId id="378" r:id="rId8"/>
    <p:sldId id="367" r:id="rId9"/>
    <p:sldId id="377" r:id="rId10"/>
    <p:sldId id="397" r:id="rId11"/>
    <p:sldId id="381" r:id="rId12"/>
    <p:sldId id="370" r:id="rId13"/>
    <p:sldId id="398" r:id="rId14"/>
    <p:sldId id="399" r:id="rId15"/>
    <p:sldId id="373" r:id="rId16"/>
    <p:sldId id="374" r:id="rId17"/>
    <p:sldId id="3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0660AC"/>
    <a:srgbClr val="00A551"/>
    <a:srgbClr val="0FB7D1"/>
    <a:srgbClr val="FF781D"/>
    <a:srgbClr val="662D91"/>
    <a:srgbClr val="FFFFFF"/>
    <a:srgbClr val="E3F3F6"/>
    <a:srgbClr val="EBF5F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236EF-2271-4EE1-A5BD-CF2FCC4F3241}" v="23" dt="2025-05-26T18:11:24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7050" autoAdjust="0"/>
  </p:normalViewPr>
  <p:slideViewPr>
    <p:cSldViewPr snapToGrid="0">
      <p:cViewPr varScale="1">
        <p:scale>
          <a:sx n="96" d="100"/>
          <a:sy n="96" d="100"/>
        </p:scale>
        <p:origin x="1116" y="90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C0611C38-42EA-4B91-B6A5-6AC8F3C0F20A}"/>
    <pc:docChg chg="custSel modSld">
      <pc:chgData name="Tammy Pankey" userId="89b84b47-0384-4d66-b56e-dc00ebdb68cf" providerId="ADAL" clId="{C0611C38-42EA-4B91-B6A5-6AC8F3C0F20A}" dt="2022-07-28T19:56:13.402" v="3" actId="14826"/>
      <pc:docMkLst>
        <pc:docMk/>
      </pc:docMkLst>
      <pc:sldChg chg="addSp delSp modSp mod delCm">
        <pc:chgData name="Tammy Pankey" userId="89b84b47-0384-4d66-b56e-dc00ebdb68cf" providerId="ADAL" clId="{C0611C38-42EA-4B91-B6A5-6AC8F3C0F20A}" dt="2022-07-28T19:54:27.257" v="2"/>
        <pc:sldMkLst>
          <pc:docMk/>
          <pc:sldMk cId="1959583143" sldId="259"/>
        </pc:sldMkLst>
      </pc:sldChg>
      <pc:sldChg chg="modSp">
        <pc:chgData name="Tammy Pankey" userId="89b84b47-0384-4d66-b56e-dc00ebdb68cf" providerId="ADAL" clId="{C0611C38-42EA-4B91-B6A5-6AC8F3C0F20A}" dt="2022-07-28T19:56:13.402" v="3" actId="14826"/>
        <pc:sldMkLst>
          <pc:docMk/>
          <pc:sldMk cId="1717468709" sldId="260"/>
        </pc:sldMkLst>
      </pc:sldChg>
    </pc:docChg>
  </pc:docChgLst>
  <pc:docChgLst>
    <pc:chgData name="Tammy Pankey" userId="89b84b47-0384-4d66-b56e-dc00ebdb68cf" providerId="ADAL" clId="{BEC31531-C9D2-4E4C-BF51-A83D2414E57B}"/>
    <pc:docChg chg="undo redo custSel addSld delSld modSld sldOrd modMainMaster modNotesMaster">
      <pc:chgData name="Tammy Pankey" userId="89b84b47-0384-4d66-b56e-dc00ebdb68cf" providerId="ADAL" clId="{BEC31531-C9D2-4E4C-BF51-A83D2414E57B}" dt="2025-04-03T18:02:21.381" v="4362" actId="20577"/>
      <pc:docMkLst>
        <pc:docMk/>
      </pc:docMkLst>
      <pc:sldChg chg="addSp delSp modSp mod modClrScheme chgLayout modNotes modNotesTx">
        <pc:chgData name="Tammy Pankey" userId="89b84b47-0384-4d66-b56e-dc00ebdb68cf" providerId="ADAL" clId="{BEC31531-C9D2-4E4C-BF51-A83D2414E57B}" dt="2025-03-10T14:47:24.283" v="2764" actId="14826"/>
        <pc:sldMkLst>
          <pc:docMk/>
          <pc:sldMk cId="1717468709" sldId="260"/>
        </pc:sldMkLst>
      </pc:sldChg>
      <pc:sldChg chg="addSp delSp modSp mod modClrScheme addAnim delAnim modAnim chgLayout modNotes">
        <pc:chgData name="Tammy Pankey" userId="89b84b47-0384-4d66-b56e-dc00ebdb68cf" providerId="ADAL" clId="{BEC31531-C9D2-4E4C-BF51-A83D2414E57B}" dt="2025-03-10T15:29:08.003" v="3348" actId="1037"/>
        <pc:sldMkLst>
          <pc:docMk/>
          <pc:sldMk cId="951211944" sldId="261"/>
        </pc:sldMkLst>
      </pc:sldChg>
      <pc:sldChg chg="addSp delSp modSp add mod ord modNotesTx">
        <pc:chgData name="Tammy Pankey" userId="89b84b47-0384-4d66-b56e-dc00ebdb68cf" providerId="ADAL" clId="{BEC31531-C9D2-4E4C-BF51-A83D2414E57B}" dt="2025-03-10T15:20:29.813" v="3239" actId="20577"/>
        <pc:sldMkLst>
          <pc:docMk/>
          <pc:sldMk cId="2815448932" sldId="262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822573366" sldId="262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0T15:19:01.367" v="3097" actId="20577"/>
        <pc:sldMkLst>
          <pc:docMk/>
          <pc:sldMk cId="2751345926" sldId="272"/>
        </pc:sldMkLst>
      </pc:sldChg>
      <pc:sldChg chg="addSp delSp modSp add mod modNotesTx">
        <pc:chgData name="Tammy Pankey" userId="89b84b47-0384-4d66-b56e-dc00ebdb68cf" providerId="ADAL" clId="{BEC31531-C9D2-4E4C-BF51-A83D2414E57B}" dt="2025-03-10T15:23:04.906" v="3290" actId="20577"/>
        <pc:sldMkLst>
          <pc:docMk/>
          <pc:sldMk cId="840521789" sldId="283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098358572" sldId="283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2T20:47:25.349" v="3441" actId="1036"/>
        <pc:sldMkLst>
          <pc:docMk/>
          <pc:sldMk cId="3743200560" sldId="289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4T23:14:42.011" v="222" actId="47"/>
        <pc:sldMkLst>
          <pc:docMk/>
          <pc:sldMk cId="4147957842" sldId="290"/>
        </pc:sldMkLst>
      </pc:sldChg>
      <pc:sldChg chg="modSp del">
        <pc:chgData name="Tammy Pankey" userId="89b84b47-0384-4d66-b56e-dc00ebdb68cf" providerId="ADAL" clId="{BEC31531-C9D2-4E4C-BF51-A83D2414E57B}" dt="2025-03-04T23:13:43.635" v="219" actId="47"/>
        <pc:sldMkLst>
          <pc:docMk/>
          <pc:sldMk cId="1109188424" sldId="294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10T14:58:18.960" v="2886" actId="47"/>
        <pc:sldMkLst>
          <pc:docMk/>
          <pc:sldMk cId="3041520386" sldId="297"/>
        </pc:sldMkLst>
      </pc:sldChg>
      <pc:sldChg chg="addSp delSp modSp add mod modNotesTx">
        <pc:chgData name="Tammy Pankey" userId="89b84b47-0384-4d66-b56e-dc00ebdb68cf" providerId="ADAL" clId="{BEC31531-C9D2-4E4C-BF51-A83D2414E57B}" dt="2025-03-10T15:25:30.808" v="3314" actId="6549"/>
        <pc:sldMkLst>
          <pc:docMk/>
          <pc:sldMk cId="2028867035" sldId="298"/>
        </pc:sldMkLst>
      </pc:sldChg>
      <pc:sldChg chg="add del">
        <pc:chgData name="Tammy Pankey" userId="89b84b47-0384-4d66-b56e-dc00ebdb68cf" providerId="ADAL" clId="{BEC31531-C9D2-4E4C-BF51-A83D2414E57B}" dt="2025-03-04T23:10:50.546" v="191"/>
        <pc:sldMkLst>
          <pc:docMk/>
          <pc:sldMk cId="2081958483" sldId="298"/>
        </pc:sldMkLst>
      </pc:sldChg>
      <pc:sldChg chg="add del">
        <pc:chgData name="Tammy Pankey" userId="89b84b47-0384-4d66-b56e-dc00ebdb68cf" providerId="ADAL" clId="{BEC31531-C9D2-4E4C-BF51-A83D2414E57B}" dt="2025-03-04T23:13:12.593" v="213"/>
        <pc:sldMkLst>
          <pc:docMk/>
          <pc:sldMk cId="1280930742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0.828" v="2765"/>
        <pc:sldMkLst>
          <pc:docMk/>
          <pc:sldMk cId="1581135650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3.071" v="2766"/>
        <pc:sldMkLst>
          <pc:docMk/>
          <pc:sldMk cId="115057224" sldId="300"/>
        </pc:sldMkLst>
      </pc:sldChg>
      <pc:sldChg chg="modSp add del mod">
        <pc:chgData name="Tammy Pankey" userId="89b84b47-0384-4d66-b56e-dc00ebdb68cf" providerId="ADAL" clId="{BEC31531-C9D2-4E4C-BF51-A83D2414E57B}" dt="2025-03-05T00:30:27.843" v="694" actId="47"/>
        <pc:sldMkLst>
          <pc:docMk/>
          <pc:sldMk cId="2440084206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49.930" v="1573"/>
        <pc:sldMkLst>
          <pc:docMk/>
          <pc:sldMk cId="3262701585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38.440" v="1572" actId="20577"/>
        <pc:sldMkLst>
          <pc:docMk/>
          <pc:sldMk cId="2035002915" sldId="302"/>
        </pc:sldMkLst>
      </pc:sldChg>
      <pc:sldChg chg="addSp delSp modSp add mod modNotesTx">
        <pc:chgData name="Tammy Pankey" userId="89b84b47-0384-4d66-b56e-dc00ebdb68cf" providerId="ADAL" clId="{BEC31531-C9D2-4E4C-BF51-A83D2414E57B}" dt="2025-03-05T01:15:54.380" v="1574"/>
        <pc:sldMkLst>
          <pc:docMk/>
          <pc:sldMk cId="3973317551" sldId="303"/>
        </pc:sldMkLst>
      </pc:sldChg>
      <pc:sldChg chg="addSp delSp modSp add mod modNotesTx">
        <pc:chgData name="Tammy Pankey" userId="89b84b47-0384-4d66-b56e-dc00ebdb68cf" providerId="ADAL" clId="{BEC31531-C9D2-4E4C-BF51-A83D2414E57B}" dt="2025-03-10T15:22:16.263" v="3264" actId="1036"/>
        <pc:sldMkLst>
          <pc:docMk/>
          <pc:sldMk cId="362912222" sldId="304"/>
        </pc:sldMkLst>
      </pc:sldChg>
      <pc:sldChg chg="add del">
        <pc:chgData name="Tammy Pankey" userId="89b84b47-0384-4d66-b56e-dc00ebdb68cf" providerId="ADAL" clId="{BEC31531-C9D2-4E4C-BF51-A83D2414E57B}" dt="2025-03-05T00:54:36.332" v="1014"/>
        <pc:sldMkLst>
          <pc:docMk/>
          <pc:sldMk cId="1405299624" sldId="305"/>
        </pc:sldMkLst>
      </pc:sldChg>
      <pc:sldChg chg="addSp delSp modSp add mod ord">
        <pc:chgData name="Tammy Pankey" userId="89b84b47-0384-4d66-b56e-dc00ebdb68cf" providerId="ADAL" clId="{BEC31531-C9D2-4E4C-BF51-A83D2414E57B}" dt="2025-03-10T15:22:42.237" v="3276" actId="1036"/>
        <pc:sldMkLst>
          <pc:docMk/>
          <pc:sldMk cId="4084819297" sldId="305"/>
        </pc:sldMkLst>
      </pc:sldChg>
      <pc:sldChg chg="addSp modSp add mod ord modNotesTx">
        <pc:chgData name="Tammy Pankey" userId="89b84b47-0384-4d66-b56e-dc00ebdb68cf" providerId="ADAL" clId="{BEC31531-C9D2-4E4C-BF51-A83D2414E57B}" dt="2025-03-10T15:16:04.097" v="3068"/>
        <pc:sldMkLst>
          <pc:docMk/>
          <pc:sldMk cId="1631143129" sldId="306"/>
        </pc:sldMkLst>
      </pc:sldChg>
      <pc:sldChg chg="modSp add mod modNotesTx">
        <pc:chgData name="Tammy Pankey" userId="89b84b47-0384-4d66-b56e-dc00ebdb68cf" providerId="ADAL" clId="{BEC31531-C9D2-4E4C-BF51-A83D2414E57B}" dt="2025-03-10T14:59:22.026" v="2905" actId="20577"/>
        <pc:sldMkLst>
          <pc:docMk/>
          <pc:sldMk cId="2343138671" sldId="307"/>
        </pc:sldMkLst>
      </pc:sldChg>
      <pc:sldChg chg="delSp modSp add mod modNotesTx">
        <pc:chgData name="Tammy Pankey" userId="89b84b47-0384-4d66-b56e-dc00ebdb68cf" providerId="ADAL" clId="{BEC31531-C9D2-4E4C-BF51-A83D2414E57B}" dt="2025-03-05T01:12:45.375" v="1444" actId="20577"/>
        <pc:sldMkLst>
          <pc:docMk/>
          <pc:sldMk cId="3858961857" sldId="308"/>
        </pc:sldMkLst>
      </pc:sldChg>
      <pc:sldChg chg="modSp add mod">
        <pc:chgData name="Tammy Pankey" userId="89b84b47-0384-4d66-b56e-dc00ebdb68cf" providerId="ADAL" clId="{BEC31531-C9D2-4E4C-BF51-A83D2414E57B}" dt="2025-03-05T01:23:28.617" v="1758" actId="2085"/>
        <pc:sldMkLst>
          <pc:docMk/>
          <pc:sldMk cId="1200704536" sldId="309"/>
        </pc:sldMkLst>
      </pc:sldChg>
      <pc:sldChg chg="addSp delSp modSp add mod modNotesTx">
        <pc:chgData name="Tammy Pankey" userId="89b84b47-0384-4d66-b56e-dc00ebdb68cf" providerId="ADAL" clId="{BEC31531-C9D2-4E4C-BF51-A83D2414E57B}" dt="2025-03-10T14:47:44.221" v="2767"/>
        <pc:sldMkLst>
          <pc:docMk/>
          <pc:sldMk cId="2015307151" sldId="310"/>
        </pc:sldMkLst>
      </pc:sldChg>
      <pc:sldChg chg="addSp delSp modSp add mod modNotesTx">
        <pc:chgData name="Tammy Pankey" userId="89b84b47-0384-4d66-b56e-dc00ebdb68cf" providerId="ADAL" clId="{BEC31531-C9D2-4E4C-BF51-A83D2414E57B}" dt="2025-03-10T14:47:46.420" v="2768"/>
        <pc:sldMkLst>
          <pc:docMk/>
          <pc:sldMk cId="986537300" sldId="311"/>
        </pc:sldMkLst>
      </pc:sldChg>
      <pc:sldChg chg="addSp delSp modSp add mod modNotesTx">
        <pc:chgData name="Tammy Pankey" userId="89b84b47-0384-4d66-b56e-dc00ebdb68cf" providerId="ADAL" clId="{BEC31531-C9D2-4E4C-BF51-A83D2414E57B}" dt="2025-03-10T14:47:48.382" v="2769"/>
        <pc:sldMkLst>
          <pc:docMk/>
          <pc:sldMk cId="377564404" sldId="312"/>
        </pc:sldMkLst>
      </pc:sldChg>
      <pc:sldChg chg="addSp modSp add mod">
        <pc:chgData name="Tammy Pankey" userId="89b84b47-0384-4d66-b56e-dc00ebdb68cf" providerId="ADAL" clId="{BEC31531-C9D2-4E4C-BF51-A83D2414E57B}" dt="2025-03-10T15:22:26.091" v="3270" actId="1036"/>
        <pc:sldMkLst>
          <pc:docMk/>
          <pc:sldMk cId="621520520" sldId="313"/>
        </pc:sldMkLst>
      </pc:sldChg>
      <pc:sldChg chg="modSp add mod">
        <pc:chgData name="Tammy Pankey" userId="89b84b47-0384-4d66-b56e-dc00ebdb68cf" providerId="ADAL" clId="{BEC31531-C9D2-4E4C-BF51-A83D2414E57B}" dt="2025-03-05T01:23:23.546" v="1757" actId="2085"/>
        <pc:sldMkLst>
          <pc:docMk/>
          <pc:sldMk cId="1843792746" sldId="314"/>
        </pc:sldMkLst>
      </pc:sldChg>
      <pc:sldChg chg="modSp add mod">
        <pc:chgData name="Tammy Pankey" userId="89b84b47-0384-4d66-b56e-dc00ebdb68cf" providerId="ADAL" clId="{BEC31531-C9D2-4E4C-BF51-A83D2414E57B}" dt="2025-03-05T01:23:54.779" v="1761" actId="207"/>
        <pc:sldMkLst>
          <pc:docMk/>
          <pc:sldMk cId="3701898249" sldId="315"/>
        </pc:sldMkLst>
      </pc:sldChg>
      <pc:sldChg chg="addSp delSp modSp add mod modAnim modNotesTx">
        <pc:chgData name="Tammy Pankey" userId="89b84b47-0384-4d66-b56e-dc00ebdb68cf" providerId="ADAL" clId="{BEC31531-C9D2-4E4C-BF51-A83D2414E57B}" dt="2025-03-10T15:28:18.107" v="3341" actId="164"/>
        <pc:sldMkLst>
          <pc:docMk/>
          <pc:sldMk cId="108855487" sldId="316"/>
        </pc:sldMkLst>
      </pc:sldChg>
      <pc:sldChg chg="new del">
        <pc:chgData name="Tammy Pankey" userId="89b84b47-0384-4d66-b56e-dc00ebdb68cf" providerId="ADAL" clId="{BEC31531-C9D2-4E4C-BF51-A83D2414E57B}" dt="2025-03-05T20:45:30.080" v="2103" actId="680"/>
        <pc:sldMkLst>
          <pc:docMk/>
          <pc:sldMk cId="2377371091" sldId="316"/>
        </pc:sldMkLst>
      </pc:sldChg>
      <pc:sldChg chg="addSp delSp modSp add mod ord modNotesTx">
        <pc:chgData name="Tammy Pankey" userId="89b84b47-0384-4d66-b56e-dc00ebdb68cf" providerId="ADAL" clId="{BEC31531-C9D2-4E4C-BF51-A83D2414E57B}" dt="2025-03-10T15:16:07.163" v="3070"/>
        <pc:sldMkLst>
          <pc:docMk/>
          <pc:sldMk cId="1883848139" sldId="317"/>
        </pc:sldMkLst>
      </pc:sldChg>
      <pc:sldChg chg="modSp add mod modNotesTx">
        <pc:chgData name="Tammy Pankey" userId="89b84b47-0384-4d66-b56e-dc00ebdb68cf" providerId="ADAL" clId="{BEC31531-C9D2-4E4C-BF51-A83D2414E57B}" dt="2025-03-10T14:59:28.254" v="2909" actId="20577"/>
        <pc:sldMkLst>
          <pc:docMk/>
          <pc:sldMk cId="1634250027" sldId="318"/>
        </pc:sldMkLst>
      </pc:sldChg>
      <pc:sldChg chg="modSp add mod">
        <pc:chgData name="Tammy Pankey" userId="89b84b47-0384-4d66-b56e-dc00ebdb68cf" providerId="ADAL" clId="{BEC31531-C9D2-4E4C-BF51-A83D2414E57B}" dt="2025-03-10T15:16:51.838" v="3078" actId="207"/>
        <pc:sldMkLst>
          <pc:docMk/>
          <pc:sldMk cId="2911573908" sldId="319"/>
        </pc:sldMkLst>
      </pc:sldChg>
      <pc:sldChg chg="modSp add mod">
        <pc:chgData name="Tammy Pankey" userId="89b84b47-0384-4d66-b56e-dc00ebdb68cf" providerId="ADAL" clId="{BEC31531-C9D2-4E4C-BF51-A83D2414E57B}" dt="2025-03-10T15:17:18.863" v="3084" actId="207"/>
        <pc:sldMkLst>
          <pc:docMk/>
          <pc:sldMk cId="2624938878" sldId="320"/>
        </pc:sldMkLst>
      </pc:sldChg>
      <pc:sldChg chg="modSp add mod">
        <pc:chgData name="Tammy Pankey" userId="89b84b47-0384-4d66-b56e-dc00ebdb68cf" providerId="ADAL" clId="{BEC31531-C9D2-4E4C-BF51-A83D2414E57B}" dt="2025-03-10T15:18:03.059" v="3091" actId="207"/>
        <pc:sldMkLst>
          <pc:docMk/>
          <pc:sldMk cId="344458614" sldId="321"/>
        </pc:sldMkLst>
      </pc:sldChg>
      <pc:sldChg chg="modSp add mod">
        <pc:chgData name="Tammy Pankey" userId="89b84b47-0384-4d66-b56e-dc00ebdb68cf" providerId="ADAL" clId="{BEC31531-C9D2-4E4C-BF51-A83D2414E57B}" dt="2025-03-10T15:18:30.534" v="3096" actId="207"/>
        <pc:sldMkLst>
          <pc:docMk/>
          <pc:sldMk cId="1390845123" sldId="322"/>
        </pc:sldMkLst>
      </pc:sldChg>
      <pc:sldChg chg="modSp add mod">
        <pc:chgData name="Tammy Pankey" userId="89b84b47-0384-4d66-b56e-dc00ebdb68cf" providerId="ADAL" clId="{BEC31531-C9D2-4E4C-BF51-A83D2414E57B}" dt="2025-03-10T15:21:10.481" v="3246" actId="207"/>
        <pc:sldMkLst>
          <pc:docMk/>
          <pc:sldMk cId="3393249117" sldId="323"/>
        </pc:sldMkLst>
      </pc:sldChg>
      <pc:sldChg chg="modSp add mod">
        <pc:chgData name="Tammy Pankey" userId="89b84b47-0384-4d66-b56e-dc00ebdb68cf" providerId="ADAL" clId="{BEC31531-C9D2-4E4C-BF51-A83D2414E57B}" dt="2025-03-10T15:21:37.919" v="3251" actId="207"/>
        <pc:sldMkLst>
          <pc:docMk/>
          <pc:sldMk cId="3775961790" sldId="324"/>
        </pc:sldMkLst>
      </pc:sldChg>
      <pc:sldChg chg="modSp add mod">
        <pc:chgData name="Tammy Pankey" userId="89b84b47-0384-4d66-b56e-dc00ebdb68cf" providerId="ADAL" clId="{BEC31531-C9D2-4E4C-BF51-A83D2414E57B}" dt="2025-03-10T15:23:40.830" v="3297" actId="207"/>
        <pc:sldMkLst>
          <pc:docMk/>
          <pc:sldMk cId="3666323023" sldId="325"/>
        </pc:sldMkLst>
      </pc:sldChg>
      <pc:sldChg chg="modSp add mod">
        <pc:chgData name="Tammy Pankey" userId="89b84b47-0384-4d66-b56e-dc00ebdb68cf" providerId="ADAL" clId="{BEC31531-C9D2-4E4C-BF51-A83D2414E57B}" dt="2025-03-10T15:24:09.288" v="3303" actId="207"/>
        <pc:sldMkLst>
          <pc:docMk/>
          <pc:sldMk cId="2097772908" sldId="326"/>
        </pc:sldMkLst>
      </pc:sldChg>
      <pc:sldChg chg="modSp add mod">
        <pc:chgData name="Tammy Pankey" userId="89b84b47-0384-4d66-b56e-dc00ebdb68cf" providerId="ADAL" clId="{BEC31531-C9D2-4E4C-BF51-A83D2414E57B}" dt="2025-03-10T15:24:44.667" v="3309" actId="207"/>
        <pc:sldMkLst>
          <pc:docMk/>
          <pc:sldMk cId="2437859535" sldId="327"/>
        </pc:sldMkLst>
      </pc:sldChg>
      <pc:sldChg chg="modSp add mod">
        <pc:chgData name="Tammy Pankey" userId="89b84b47-0384-4d66-b56e-dc00ebdb68cf" providerId="ADAL" clId="{BEC31531-C9D2-4E4C-BF51-A83D2414E57B}" dt="2025-03-10T15:25:07.218" v="3313" actId="2085"/>
        <pc:sldMkLst>
          <pc:docMk/>
          <pc:sldMk cId="2383557289" sldId="328"/>
        </pc:sldMkLst>
      </pc:sldChg>
      <pc:sldChg chg="modSp add mod modClrScheme chgLayout">
        <pc:chgData name="Tammy Pankey" userId="89b84b47-0384-4d66-b56e-dc00ebdb68cf" providerId="ADAL" clId="{BEC31531-C9D2-4E4C-BF51-A83D2414E57B}" dt="2025-03-12T20:48:39.450" v="3448" actId="207"/>
        <pc:sldMkLst>
          <pc:docMk/>
          <pc:sldMk cId="1053163525" sldId="329"/>
        </pc:sldMkLst>
      </pc:sldChg>
      <pc:sldChg chg="add">
        <pc:chgData name="Tammy Pankey" userId="89b84b47-0384-4d66-b56e-dc00ebdb68cf" providerId="ADAL" clId="{BEC31531-C9D2-4E4C-BF51-A83D2414E57B}" dt="2025-03-12T20:48:18.046" v="3446"/>
        <pc:sldMkLst>
          <pc:docMk/>
          <pc:sldMk cId="876955009" sldId="330"/>
        </pc:sldMkLst>
      </pc:sldChg>
      <pc:sldChg chg="addSp delSp modSp add mod ord">
        <pc:chgData name="Tammy Pankey" userId="89b84b47-0384-4d66-b56e-dc00ebdb68cf" providerId="ADAL" clId="{BEC31531-C9D2-4E4C-BF51-A83D2414E57B}" dt="2025-03-12T20:51:45.043" v="3537"/>
        <pc:sldMkLst>
          <pc:docMk/>
          <pc:sldMk cId="1178267353" sldId="331"/>
        </pc:sldMkLst>
      </pc:sldChg>
      <pc:sldChg chg="modSp add mod modClrScheme chgLayout">
        <pc:chgData name="Tammy Pankey" userId="89b84b47-0384-4d66-b56e-dc00ebdb68cf" providerId="ADAL" clId="{BEC31531-C9D2-4E4C-BF51-A83D2414E57B}" dt="2025-03-12T20:52:40.345" v="3541" actId="207"/>
        <pc:sldMkLst>
          <pc:docMk/>
          <pc:sldMk cId="4289390979" sldId="332"/>
        </pc:sldMkLst>
      </pc:sldChg>
      <pc:sldChg chg="modSp add mod modClrScheme chgLayout">
        <pc:chgData name="Tammy Pankey" userId="89b84b47-0384-4d66-b56e-dc00ebdb68cf" providerId="ADAL" clId="{BEC31531-C9D2-4E4C-BF51-A83D2414E57B}" dt="2025-03-12T20:53:10.655" v="3545" actId="207"/>
        <pc:sldMkLst>
          <pc:docMk/>
          <pc:sldMk cId="4219744110" sldId="333"/>
        </pc:sldMkLst>
      </pc:sldChg>
      <pc:sldChg chg="addSp delSp modSp add mod ord modNotesTx">
        <pc:chgData name="Tammy Pankey" userId="89b84b47-0384-4d66-b56e-dc00ebdb68cf" providerId="ADAL" clId="{BEC31531-C9D2-4E4C-BF51-A83D2414E57B}" dt="2025-03-19T14:11:15.806" v="4140"/>
        <pc:sldMkLst>
          <pc:docMk/>
          <pc:sldMk cId="2374532550" sldId="334"/>
        </pc:sldMkLst>
      </pc:sldChg>
      <pc:sldChg chg="modSp add mod">
        <pc:chgData name="Tammy Pankey" userId="89b84b47-0384-4d66-b56e-dc00ebdb68cf" providerId="ADAL" clId="{BEC31531-C9D2-4E4C-BF51-A83D2414E57B}" dt="2025-03-19T14:10:00.698" v="4133" actId="207"/>
        <pc:sldMkLst>
          <pc:docMk/>
          <pc:sldMk cId="1024940863" sldId="335"/>
        </pc:sldMkLst>
      </pc:sldChg>
      <pc:sldChg chg="add ord modNotesTx">
        <pc:chgData name="Tammy Pankey" userId="89b84b47-0384-4d66-b56e-dc00ebdb68cf" providerId="ADAL" clId="{BEC31531-C9D2-4E4C-BF51-A83D2414E57B}" dt="2025-03-19T14:05:47.589" v="3876" actId="20577"/>
        <pc:sldMkLst>
          <pc:docMk/>
          <pc:sldMk cId="2289393488" sldId="336"/>
        </pc:sldMkLst>
      </pc:sldChg>
      <pc:sldChg chg="modSp add mod">
        <pc:chgData name="Tammy Pankey" userId="89b84b47-0384-4d66-b56e-dc00ebdb68cf" providerId="ADAL" clId="{BEC31531-C9D2-4E4C-BF51-A83D2414E57B}" dt="2025-03-19T14:11:05.683" v="4138" actId="207"/>
        <pc:sldMkLst>
          <pc:docMk/>
          <pc:sldMk cId="4281493045" sldId="337"/>
        </pc:sldMkLst>
      </pc:sldChg>
      <pc:sldChg chg="modSp add mod">
        <pc:chgData name="Tammy Pankey" userId="89b84b47-0384-4d66-b56e-dc00ebdb68cf" providerId="ADAL" clId="{BEC31531-C9D2-4E4C-BF51-A83D2414E57B}" dt="2025-03-19T14:12:06.446" v="4147" actId="207"/>
        <pc:sldMkLst>
          <pc:docMk/>
          <pc:sldMk cId="4074626042" sldId="338"/>
        </pc:sldMkLst>
      </pc:sldChg>
      <pc:sldChg chg="modSp add mod">
        <pc:chgData name="Tammy Pankey" userId="89b84b47-0384-4d66-b56e-dc00ebdb68cf" providerId="ADAL" clId="{BEC31531-C9D2-4E4C-BF51-A83D2414E57B}" dt="2025-03-19T14:12:43.581" v="4152" actId="207"/>
        <pc:sldMkLst>
          <pc:docMk/>
          <pc:sldMk cId="903228586" sldId="339"/>
        </pc:sldMkLst>
      </pc:sldChg>
      <pc:sldChg chg="add del">
        <pc:chgData name="Tammy Pankey" userId="89b84b47-0384-4d66-b56e-dc00ebdb68cf" providerId="ADAL" clId="{BEC31531-C9D2-4E4C-BF51-A83D2414E57B}" dt="2025-03-19T14:13:55.150" v="4154" actId="47"/>
        <pc:sldMkLst>
          <pc:docMk/>
          <pc:sldMk cId="442229088" sldId="340"/>
        </pc:sldMkLst>
      </pc:sldChg>
      <pc:sldChg chg="modSp add mod modNotesTx">
        <pc:chgData name="Tammy Pankey" userId="89b84b47-0384-4d66-b56e-dc00ebdb68cf" providerId="ADAL" clId="{BEC31531-C9D2-4E4C-BF51-A83D2414E57B}" dt="2025-03-19T14:20:09.271" v="4354" actId="20577"/>
        <pc:sldMkLst>
          <pc:docMk/>
          <pc:sldMk cId="1943926794" sldId="341"/>
        </pc:sldMkLst>
      </pc:sldChg>
      <pc:sldChg chg="modSp add mod modNotesTx">
        <pc:chgData name="Tammy Pankey" userId="89b84b47-0384-4d66-b56e-dc00ebdb68cf" providerId="ADAL" clId="{BEC31531-C9D2-4E4C-BF51-A83D2414E57B}" dt="2025-04-03T18:02:21.381" v="4362" actId="20577"/>
        <pc:sldMkLst>
          <pc:docMk/>
          <pc:sldMk cId="1357097865" sldId="342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656617515" sldId="343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4189780073" sldId="344"/>
        </pc:sldMkLst>
      </pc:sldChg>
      <pc:sldMasterChg chg="modSp 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33488940" sldId="2147483660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14859177" sldId="214748366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7114412" sldId="214748366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297296052" sldId="214748367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109939192" sldId="214748367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640282429" sldId="214748367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691784" sldId="214748367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94802437" sldId="214748367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877286486" sldId="214748367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4202626" sldId="214748367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262011977" sldId="214748368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088793698" sldId="214748368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406931731" sldId="214748368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500242674" sldId="214748368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23693392" sldId="214748368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86553534" sldId="214748368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33488940" sldId="2147483660"/>
            <pc:sldLayoutMk cId="1379125180" sldId="2147483686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028720161" sldId="214748368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04925573" sldId="214748368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33195942" sldId="214748368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371891976" sldId="214748369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026505429" sldId="214748369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520920817" sldId="214748369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764693607" sldId="214748369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76773171" sldId="214748369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204917711" sldId="2147483695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80712229" sldId="2147483697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80712229" sldId="2147483697"/>
            <pc:sldLayoutMk cId="694099969" sldId="214748369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3793671017" sldId="2147483701"/>
            <pc:sldLayoutMk cId="2150222482" sldId="2147483700"/>
          </pc:sldLayoutMkLst>
        </pc:sldLayoutChg>
      </pc:sldMasterChg>
      <pc:sldMasterChg chg="delSldLayout modSldLayout">
        <pc:chgData name="Tammy Pankey" userId="89b84b47-0384-4d66-b56e-dc00ebdb68cf" providerId="ADAL" clId="{BEC31531-C9D2-4E4C-BF51-A83D2414E57B}" dt="2025-03-04T23:13:43.635" v="219" actId="47"/>
        <pc:sldMasterMkLst>
          <pc:docMk/>
          <pc:sldMasterMk cId="3793671017" sldId="2147483701"/>
        </pc:sldMasterMkLst>
        <pc:sldLayoutChg chg="delSp del mod">
          <pc:chgData name="Tammy Pankey" userId="89b84b47-0384-4d66-b56e-dc00ebdb68cf" providerId="ADAL" clId="{BEC31531-C9D2-4E4C-BF51-A83D2414E57B}" dt="2025-03-04T23:13:43.635" v="219" actId="47"/>
          <pc:sldLayoutMkLst>
            <pc:docMk/>
            <pc:sldMasterMk cId="3793671017" sldId="2147483701"/>
            <pc:sldLayoutMk cId="3060116" sldId="2147483714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5:05.711" v="5" actId="478"/>
        <pc:sldMasterMkLst>
          <pc:docMk/>
          <pc:sldMasterMk cId="2823017381" sldId="2147483715"/>
        </pc:sldMasterMkLst>
        <pc:sldLayoutChg chg="delSp mod">
          <pc:chgData name="Tammy Pankey" userId="89b84b47-0384-4d66-b56e-dc00ebdb68cf" providerId="ADAL" clId="{BEC31531-C9D2-4E4C-BF51-A83D2414E57B}" dt="2025-03-04T22:55:05.711" v="5" actId="478"/>
          <pc:sldLayoutMkLst>
            <pc:docMk/>
            <pc:sldMasterMk cId="3793671017" sldId="2147483701"/>
            <pc:sldLayoutMk cId="1375168705" sldId="2147483727"/>
          </pc:sldLayoutMkLst>
        </pc:sldLayoutChg>
      </pc:sldMasterChg>
    </pc:docChg>
  </pc:docChgLst>
  <pc:docChgLst>
    <pc:chgData name="Anna Sterner" userId="S::asterner@firstinspires.org::e34ade42-3f4d-4ffb-96dc-1c6e40b6902f" providerId="AD" clId="Web-{B1F6EBEE-478D-5AED-5E24-E66514BF12D4}"/>
    <pc:docChg chg="modSld">
      <pc:chgData name="Anna Sterner" userId="S::asterner@firstinspires.org::e34ade42-3f4d-4ffb-96dc-1c6e40b6902f" providerId="AD" clId="Web-{B1F6EBEE-478D-5AED-5E24-E66514BF12D4}" dt="2024-05-16T13:02:38.333" v="86"/>
      <pc:docMkLst>
        <pc:docMk/>
      </pc:docMkLst>
      <pc:sldChg chg="modNotes">
        <pc:chgData name="Anna Sterner" userId="S::asterner@firstinspires.org::e34ade42-3f4d-4ffb-96dc-1c6e40b6902f" providerId="AD" clId="Web-{B1F6EBEE-478D-5AED-5E24-E66514BF12D4}" dt="2024-05-16T12:57:53.668" v="68"/>
        <pc:sldMkLst>
          <pc:docMk/>
          <pc:sldMk cId="1717468709" sldId="260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2:59:30.843" v="78" actId="1076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B1F6EBEE-478D-5AED-5E24-E66514BF12D4}" dt="2024-05-16T12:54:26.131" v="10"/>
        <pc:sldMkLst>
          <pc:docMk/>
          <pc:sldMk cId="3822573366" sldId="262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3:02:38.333" v="86"/>
        <pc:sldMkLst>
          <pc:docMk/>
          <pc:sldMk cId="3763185327" sldId="271"/>
        </pc:sldMkLst>
      </pc:sldChg>
      <pc:sldChg chg="addSp delSp modSp">
        <pc:chgData name="Anna Sterner" userId="S::asterner@firstinspires.org::e34ade42-3f4d-4ffb-96dc-1c6e40b6902f" providerId="AD" clId="Web-{B1F6EBEE-478D-5AED-5E24-E66514BF12D4}" dt="2024-05-16T11:36:10.947" v="2" actId="1076"/>
        <pc:sldMkLst>
          <pc:docMk/>
          <pc:sldMk cId="3743200560" sldId="289"/>
        </pc:sldMkLst>
      </pc:sldChg>
      <pc:sldChg chg="modSp">
        <pc:chgData name="Anna Sterner" userId="S::asterner@firstinspires.org::e34ade42-3f4d-4ffb-96dc-1c6e40b6902f" providerId="AD" clId="Web-{B1F6EBEE-478D-5AED-5E24-E66514BF12D4}" dt="2024-05-16T12:53:24.457" v="6"/>
        <pc:sldMkLst>
          <pc:docMk/>
          <pc:sldMk cId="3417446026" sldId="295"/>
        </pc:sldMkLst>
      </pc:sldChg>
      <pc:sldChg chg="modSp">
        <pc:chgData name="Anna Sterner" userId="S::asterner@firstinspires.org::e34ade42-3f4d-4ffb-96dc-1c6e40b6902f" providerId="AD" clId="Web-{B1F6EBEE-478D-5AED-5E24-E66514BF12D4}" dt="2024-05-16T13:00:01.656" v="85" actId="1076"/>
        <pc:sldMkLst>
          <pc:docMk/>
          <pc:sldMk cId="3041520386" sldId="297"/>
        </pc:sldMkLst>
      </pc:sldChg>
    </pc:docChg>
  </pc:docChgLst>
  <pc:docChgLst>
    <pc:chgData name="Anna Sterner" userId="e34ade42-3f4d-4ffb-96dc-1c6e40b6902f" providerId="ADAL" clId="{4E7085B2-6349-4032-8C63-00C2A462349F}"/>
    <pc:docChg chg="undo custSel delSld modSld sldOrd">
      <pc:chgData name="Anna Sterner" userId="e34ade42-3f4d-4ffb-96dc-1c6e40b6902f" providerId="ADAL" clId="{4E7085B2-6349-4032-8C63-00C2A462349F}" dt="2024-05-17T14:44:47.016" v="251" actId="1076"/>
      <pc:docMkLst>
        <pc:docMk/>
      </pc:docMkLst>
      <pc:sldChg chg="modNotesTx">
        <pc:chgData name="Anna Sterner" userId="e34ade42-3f4d-4ffb-96dc-1c6e40b6902f" providerId="ADAL" clId="{4E7085B2-6349-4032-8C63-00C2A462349F}" dt="2024-05-17T14:38:55.527" v="63" actId="20577"/>
        <pc:sldMkLst>
          <pc:docMk/>
          <pc:sldMk cId="1717468709" sldId="260"/>
        </pc:sldMkLst>
      </pc:sldChg>
      <pc:sldChg chg="modSp mod">
        <pc:chgData name="Anna Sterner" userId="e34ade42-3f4d-4ffb-96dc-1c6e40b6902f" providerId="ADAL" clId="{4E7085B2-6349-4032-8C63-00C2A462349F}" dt="2024-05-17T14:35:44.315" v="41" actId="1076"/>
        <pc:sldMkLst>
          <pc:docMk/>
          <pc:sldMk cId="951211944" sldId="261"/>
        </pc:sldMkLst>
      </pc:sldChg>
      <pc:sldChg chg="modNotesTx">
        <pc:chgData name="Anna Sterner" userId="e34ade42-3f4d-4ffb-96dc-1c6e40b6902f" providerId="ADAL" clId="{4E7085B2-6349-4032-8C63-00C2A462349F}" dt="2024-05-17T14:36:22.010" v="47" actId="113"/>
        <pc:sldMkLst>
          <pc:docMk/>
          <pc:sldMk cId="3822573366" sldId="262"/>
        </pc:sldMkLst>
      </pc:sldChg>
      <pc:sldChg chg="delSp modSp del mod modNotesTx">
        <pc:chgData name="Anna Sterner" userId="e34ade42-3f4d-4ffb-96dc-1c6e40b6902f" providerId="ADAL" clId="{4E7085B2-6349-4032-8C63-00C2A462349F}" dt="2024-05-17T14:39:46.707" v="66" actId="47"/>
        <pc:sldMkLst>
          <pc:docMk/>
          <pc:sldMk cId="3763185327" sldId="271"/>
        </pc:sldMkLst>
      </pc:sldChg>
      <pc:sldChg chg="modSp mod modNotesTx">
        <pc:chgData name="Anna Sterner" userId="e34ade42-3f4d-4ffb-96dc-1c6e40b6902f" providerId="ADAL" clId="{4E7085B2-6349-4032-8C63-00C2A462349F}" dt="2024-05-17T14:44:47.016" v="251" actId="1076"/>
        <pc:sldMkLst>
          <pc:docMk/>
          <pc:sldMk cId="2751345926" sldId="272"/>
        </pc:sldMkLst>
      </pc:sldChg>
      <pc:sldChg chg="addSp modSp mod modNotesTx">
        <pc:chgData name="Anna Sterner" userId="e34ade42-3f4d-4ffb-96dc-1c6e40b6902f" providerId="ADAL" clId="{4E7085B2-6349-4032-8C63-00C2A462349F}" dt="2024-05-17T14:40:39.974" v="76" actId="14100"/>
        <pc:sldMkLst>
          <pc:docMk/>
          <pc:sldMk cId="3098358572" sldId="283"/>
        </pc:sldMkLst>
      </pc:sldChg>
      <pc:sldChg chg="modNotesTx">
        <pc:chgData name="Anna Sterner" userId="e34ade42-3f4d-4ffb-96dc-1c6e40b6902f" providerId="ADAL" clId="{4E7085B2-6349-4032-8C63-00C2A462349F}" dt="2024-05-17T14:34:45.003" v="37" actId="114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4E7085B2-6349-4032-8C63-00C2A462349F}" dt="2024-05-17T14:43:28.191" v="192" actId="20577"/>
        <pc:sldMkLst>
          <pc:docMk/>
          <pc:sldMk cId="4147957842" sldId="290"/>
        </pc:sldMkLst>
      </pc:sldChg>
      <pc:sldChg chg="del">
        <pc:chgData name="Anna Sterner" userId="e34ade42-3f4d-4ffb-96dc-1c6e40b6902f" providerId="ADAL" clId="{4E7085B2-6349-4032-8C63-00C2A462349F}" dt="2024-05-17T14:35:50.307" v="42" actId="47"/>
        <pc:sldMkLst>
          <pc:docMk/>
          <pc:sldMk cId="3417446026" sldId="295"/>
        </pc:sldMkLst>
      </pc:sldChg>
      <pc:sldChg chg="modSp mod">
        <pc:chgData name="Anna Sterner" userId="e34ade42-3f4d-4ffb-96dc-1c6e40b6902f" providerId="ADAL" clId="{4E7085B2-6349-4032-8C63-00C2A462349F}" dt="2024-05-17T14:41:48.075" v="87" actId="1076"/>
        <pc:sldMkLst>
          <pc:docMk/>
          <pc:sldMk cId="3041520386" sldId="297"/>
        </pc:sldMkLst>
      </pc:sldChg>
      <pc:sldChg chg="modNotesTx">
        <pc:chgData name="Anna Sterner" userId="e34ade42-3f4d-4ffb-96dc-1c6e40b6902f" providerId="ADAL" clId="{4E7085B2-6349-4032-8C63-00C2A462349F}" dt="2024-05-17T14:43:14.385" v="187" actId="113"/>
        <pc:sldMkLst>
          <pc:docMk/>
          <pc:sldMk cId="3723405299" sldId="298"/>
        </pc:sldMkLst>
      </pc:sldChg>
      <pc:sldChg chg="addSp delSp modSp del mod ord">
        <pc:chgData name="Anna Sterner" userId="e34ade42-3f4d-4ffb-96dc-1c6e40b6902f" providerId="ADAL" clId="{4E7085B2-6349-4032-8C63-00C2A462349F}" dt="2024-05-17T14:33:45.511" v="36" actId="47"/>
        <pc:sldMkLst>
          <pc:docMk/>
          <pc:sldMk cId="1709114205" sldId="299"/>
        </pc:sldMkLst>
      </pc:sldChg>
    </pc:docChg>
  </pc:docChgLst>
  <pc:docChgLst>
    <pc:chgData name="Anna Sterner" userId="S::asterner@firstinspires.org::e34ade42-3f4d-4ffb-96dc-1c6e40b6902f" providerId="AD" clId="Web-{126EEF9F-CDC4-B287-D1C2-77A472865381}"/>
    <pc:docChg chg="delSld modSld">
      <pc:chgData name="Anna Sterner" userId="S::asterner@firstinspires.org::e34ade42-3f4d-4ffb-96dc-1c6e40b6902f" providerId="AD" clId="Web-{126EEF9F-CDC4-B287-D1C2-77A472865381}" dt="2024-01-25T20:03:28.549" v="2"/>
      <pc:docMkLst>
        <pc:docMk/>
      </pc:docMkLst>
      <pc:sldChg chg="modSp">
        <pc:chgData name="Anna Sterner" userId="S::asterner@firstinspires.org::e34ade42-3f4d-4ffb-96dc-1c6e40b6902f" providerId="AD" clId="Web-{126EEF9F-CDC4-B287-D1C2-77A472865381}" dt="2024-01-25T20:03:28.549" v="2"/>
        <pc:sldMkLst>
          <pc:docMk/>
          <pc:sldMk cId="3822573366" sldId="262"/>
        </pc:sldMkLst>
      </pc:sldChg>
      <pc:sldChg chg="del">
        <pc:chgData name="Anna Sterner" userId="S::asterner@firstinspires.org::e34ade42-3f4d-4ffb-96dc-1c6e40b6902f" providerId="AD" clId="Web-{126EEF9F-CDC4-B287-D1C2-77A472865381}" dt="2024-01-25T20:03:11.157" v="0"/>
        <pc:sldMkLst>
          <pc:docMk/>
          <pc:sldMk cId="1560122333" sldId="299"/>
        </pc:sldMkLst>
      </pc:sldChg>
      <pc:sldChg chg="del">
        <pc:chgData name="Anna Sterner" userId="S::asterner@firstinspires.org::e34ade42-3f4d-4ffb-96dc-1c6e40b6902f" providerId="AD" clId="Web-{126EEF9F-CDC4-B287-D1C2-77A472865381}" dt="2024-01-25T20:03:18.580" v="1"/>
        <pc:sldMkLst>
          <pc:docMk/>
          <pc:sldMk cId="2281906185" sldId="300"/>
        </pc:sldMkLst>
      </pc:sldChg>
    </pc:docChg>
  </pc:docChgLst>
  <pc:docChgLst>
    <pc:chgData name="Karen Casey" userId="S::kcasey@firstinspires.org::3ec36879-b353-4ab0-bd58-e71fbbdded4a" providerId="AD" clId="Web-{FBEF8BF1-763F-31BE-8E1B-59A6B19C9104}"/>
    <pc:docChg chg="modSld">
      <pc:chgData name="Karen Casey" userId="S::kcasey@firstinspires.org::3ec36879-b353-4ab0-bd58-e71fbbdded4a" providerId="AD" clId="Web-{FBEF8BF1-763F-31BE-8E1B-59A6B19C9104}" dt="2022-07-23T20:08:38.960" v="22"/>
      <pc:docMkLst>
        <pc:docMk/>
      </pc:docMkLst>
      <pc:sldChg chg="modSp modCm">
        <pc:chgData name="Karen Casey" userId="S::kcasey@firstinspires.org::3ec36879-b353-4ab0-bd58-e71fbbdded4a" providerId="AD" clId="Web-{FBEF8BF1-763F-31BE-8E1B-59A6B19C9104}" dt="2022-07-23T20:08:38.960" v="22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58803046-50A1-90AB-0730-C7A985B21457}"/>
    <pc:docChg chg="modSld">
      <pc:chgData name="Anna Sterner" userId="S::asterner@firstinspires.org::e34ade42-3f4d-4ffb-96dc-1c6e40b6902f" providerId="AD" clId="Web-{58803046-50A1-90AB-0730-C7A985B21457}" dt="2024-01-25T21:23:13.297" v="18" actId="14100"/>
      <pc:docMkLst>
        <pc:docMk/>
      </pc:docMkLst>
      <pc:sldChg chg="addSp delSp modSp">
        <pc:chgData name="Anna Sterner" userId="S::asterner@firstinspires.org::e34ade42-3f4d-4ffb-96dc-1c6e40b6902f" providerId="AD" clId="Web-{58803046-50A1-90AB-0730-C7A985B21457}" dt="2024-01-25T21:23:13.297" v="18" actId="14100"/>
        <pc:sldMkLst>
          <pc:docMk/>
          <pc:sldMk cId="2751345926" sldId="272"/>
        </pc:sldMkLst>
      </pc:sldChg>
    </pc:docChg>
  </pc:docChgLst>
  <pc:docChgLst>
    <pc:chgData name="Anna Sterner" userId="e34ade42-3f4d-4ffb-96dc-1c6e40b6902f" providerId="ADAL" clId="{70FB849B-7E55-450A-864F-75466DB1E84B}"/>
    <pc:docChg chg="undo custSel addSld delSld modSld">
      <pc:chgData name="Anna Sterner" userId="e34ade42-3f4d-4ffb-96dc-1c6e40b6902f" providerId="ADAL" clId="{70FB849B-7E55-450A-864F-75466DB1E84B}" dt="2024-01-26T15:35:16.092" v="467" actId="1076"/>
      <pc:docMkLst>
        <pc:docMk/>
      </pc:docMkLst>
      <pc:sldChg chg="addSp delSp modSp add del mod modNotesTx">
        <pc:chgData name="Anna Sterner" userId="e34ade42-3f4d-4ffb-96dc-1c6e40b6902f" providerId="ADAL" clId="{70FB849B-7E55-450A-864F-75466DB1E84B}" dt="2024-01-25T19:23:47.205" v="462" actId="47"/>
        <pc:sldMkLst>
          <pc:docMk/>
          <pc:sldMk cId="1717468709" sldId="260"/>
        </pc:sldMkLst>
      </pc:sldChg>
      <pc:sldChg chg="addSp delSp modSp add del mod">
        <pc:chgData name="Anna Sterner" userId="e34ade42-3f4d-4ffb-96dc-1c6e40b6902f" providerId="ADAL" clId="{70FB849B-7E55-450A-864F-75466DB1E84B}" dt="2024-01-25T19:23:45.796" v="461" actId="47"/>
        <pc:sldMkLst>
          <pc:docMk/>
          <pc:sldMk cId="951211944" sldId="261"/>
        </pc:sldMkLst>
      </pc:sldChg>
      <pc:sldChg chg="addSp delSp modSp mod modNotesTx">
        <pc:chgData name="Anna Sterner" userId="e34ade42-3f4d-4ffb-96dc-1c6e40b6902f" providerId="ADAL" clId="{70FB849B-7E55-450A-864F-75466DB1E84B}" dt="2024-01-25T19:19:45.403" v="411" actId="1076"/>
        <pc:sldMkLst>
          <pc:docMk/>
          <pc:sldMk cId="3822573366" sldId="262"/>
        </pc:sldMkLst>
      </pc:sldChg>
      <pc:sldChg chg="addSp delSp modSp mod modNotesTx">
        <pc:chgData name="Anna Sterner" userId="e34ade42-3f4d-4ffb-96dc-1c6e40b6902f" providerId="ADAL" clId="{70FB849B-7E55-450A-864F-75466DB1E84B}" dt="2024-01-25T19:00:27.996" v="217" actId="113"/>
        <pc:sldMkLst>
          <pc:docMk/>
          <pc:sldMk cId="3763185327" sldId="271"/>
        </pc:sldMkLst>
      </pc:sldChg>
      <pc:sldChg chg="addSp delSp modSp mod modNotesTx">
        <pc:chgData name="Anna Sterner" userId="e34ade42-3f4d-4ffb-96dc-1c6e40b6902f" providerId="ADAL" clId="{70FB849B-7E55-450A-864F-75466DB1E84B}" dt="2024-01-25T19:11:30.141" v="400" actId="1076"/>
        <pc:sldMkLst>
          <pc:docMk/>
          <pc:sldMk cId="2751345926" sldId="272"/>
        </pc:sldMkLst>
      </pc:sldChg>
      <pc:sldChg chg="addSp delSp modSp mod modNotesTx">
        <pc:chgData name="Anna Sterner" userId="e34ade42-3f4d-4ffb-96dc-1c6e40b6902f" providerId="ADAL" clId="{70FB849B-7E55-450A-864F-75466DB1E84B}" dt="2024-01-26T15:35:16.092" v="467" actId="1076"/>
        <pc:sldMkLst>
          <pc:docMk/>
          <pc:sldMk cId="3098358572" sldId="283"/>
        </pc:sldMkLst>
      </pc:sldChg>
      <pc:sldChg chg="modSp mod">
        <pc:chgData name="Anna Sterner" userId="e34ade42-3f4d-4ffb-96dc-1c6e40b6902f" providerId="ADAL" clId="{70FB849B-7E55-450A-864F-75466DB1E84B}" dt="2024-01-25T19:18:15.306" v="406" actId="732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70FB849B-7E55-450A-864F-75466DB1E84B}" dt="2024-01-25T19:09:05.473" v="307" actId="20577"/>
        <pc:sldMkLst>
          <pc:docMk/>
          <pc:sldMk cId="4147957842" sldId="290"/>
        </pc:sldMkLst>
      </pc:sldChg>
      <pc:sldChg chg="addSp delSp modSp mod modNotesTx">
        <pc:chgData name="Anna Sterner" userId="e34ade42-3f4d-4ffb-96dc-1c6e40b6902f" providerId="ADAL" clId="{70FB849B-7E55-450A-864F-75466DB1E84B}" dt="2024-01-25T18:58:59.223" v="184" actId="478"/>
        <pc:sldMkLst>
          <pc:docMk/>
          <pc:sldMk cId="3417446026" sldId="295"/>
        </pc:sldMkLst>
      </pc:sldChg>
      <pc:sldChg chg="addSp delSp modSp mod modNotesTx">
        <pc:chgData name="Anna Sterner" userId="e34ade42-3f4d-4ffb-96dc-1c6e40b6902f" providerId="ADAL" clId="{70FB849B-7E55-450A-864F-75466DB1E84B}" dt="2024-01-25T19:07:55.634" v="299" actId="1076"/>
        <pc:sldMkLst>
          <pc:docMk/>
          <pc:sldMk cId="3041520386" sldId="297"/>
        </pc:sldMkLst>
      </pc:sldChg>
      <pc:sldChg chg="modSp add mod">
        <pc:chgData name="Anna Sterner" userId="e34ade42-3f4d-4ffb-96dc-1c6e40b6902f" providerId="ADAL" clId="{70FB849B-7E55-450A-864F-75466DB1E84B}" dt="2024-01-25T19:23:48.963" v="464" actId="14826"/>
        <pc:sldMkLst>
          <pc:docMk/>
          <pc:sldMk cId="1560122333" sldId="299"/>
        </pc:sldMkLst>
      </pc:sldChg>
      <pc:sldChg chg="modSp add mod">
        <pc:chgData name="Anna Sterner" userId="e34ade42-3f4d-4ffb-96dc-1c6e40b6902f" providerId="ADAL" clId="{70FB849B-7E55-450A-864F-75466DB1E84B}" dt="2024-01-25T19:23:48.028" v="463" actId="20577"/>
        <pc:sldMkLst>
          <pc:docMk/>
          <pc:sldMk cId="2281906185" sldId="300"/>
        </pc:sldMkLst>
      </pc:sldChg>
    </pc:docChg>
  </pc:docChgLst>
  <pc:docChgLst>
    <pc:chgData name="Tammy Pankey" userId="89b84b47-0384-4d66-b56e-dc00ebdb68cf" providerId="ADAL" clId="{7A2ED688-87B0-4F91-BBF9-4971097C91C9}"/>
    <pc:docChg chg="custSel modSld">
      <pc:chgData name="Tammy Pankey" userId="89b84b47-0384-4d66-b56e-dc00ebdb68cf" providerId="ADAL" clId="{7A2ED688-87B0-4F91-BBF9-4971097C91C9}" dt="2023-07-11T22:25:59.627" v="22"/>
      <pc:docMkLst>
        <pc:docMk/>
      </pc:docMkLst>
      <pc:sldChg chg="modSp mod">
        <pc:chgData name="Tammy Pankey" userId="89b84b47-0384-4d66-b56e-dc00ebdb68cf" providerId="ADAL" clId="{7A2ED688-87B0-4F91-BBF9-4971097C91C9}" dt="2023-07-11T22:20:02.681" v="2" actId="2711"/>
        <pc:sldMkLst>
          <pc:docMk/>
          <pc:sldMk cId="1717468709" sldId="260"/>
        </pc:sldMkLst>
      </pc:sldChg>
      <pc:sldChg chg="modSp mod">
        <pc:chgData name="Tammy Pankey" userId="89b84b47-0384-4d66-b56e-dc00ebdb68cf" providerId="ADAL" clId="{7A2ED688-87B0-4F91-BBF9-4971097C91C9}" dt="2023-07-11T22:20:09.527" v="3" actId="2711"/>
        <pc:sldMkLst>
          <pc:docMk/>
          <pc:sldMk cId="951211944" sldId="261"/>
        </pc:sldMkLst>
      </pc:sldChg>
      <pc:sldChg chg="modSp mod">
        <pc:chgData name="Tammy Pankey" userId="89b84b47-0384-4d66-b56e-dc00ebdb68cf" providerId="ADAL" clId="{7A2ED688-87B0-4F91-BBF9-4971097C91C9}" dt="2023-07-11T22:20:19.567" v="5" actId="2711"/>
        <pc:sldMkLst>
          <pc:docMk/>
          <pc:sldMk cId="3822573366" sldId="262"/>
        </pc:sldMkLst>
      </pc:sldChg>
      <pc:sldChg chg="modSp mod">
        <pc:chgData name="Tammy Pankey" userId="89b84b47-0384-4d66-b56e-dc00ebdb68cf" providerId="ADAL" clId="{7A2ED688-87B0-4F91-BBF9-4971097C91C9}" dt="2023-07-11T22:20:27.584" v="6" actId="2711"/>
        <pc:sldMkLst>
          <pc:docMk/>
          <pc:sldMk cId="3763185327" sldId="271"/>
        </pc:sldMkLst>
      </pc:sldChg>
      <pc:sldChg chg="modSp mod">
        <pc:chgData name="Tammy Pankey" userId="89b84b47-0384-4d66-b56e-dc00ebdb68cf" providerId="ADAL" clId="{7A2ED688-87B0-4F91-BBF9-4971097C91C9}" dt="2023-07-11T22:20:47.938" v="9" actId="2711"/>
        <pc:sldMkLst>
          <pc:docMk/>
          <pc:sldMk cId="2751345926" sldId="272"/>
        </pc:sldMkLst>
      </pc:sldChg>
      <pc:sldChg chg="modSp mod">
        <pc:chgData name="Tammy Pankey" userId="89b84b47-0384-4d66-b56e-dc00ebdb68cf" providerId="ADAL" clId="{7A2ED688-87B0-4F91-BBF9-4971097C91C9}" dt="2023-07-11T22:20:33.798" v="7" actId="2711"/>
        <pc:sldMkLst>
          <pc:docMk/>
          <pc:sldMk cId="3098358572" sldId="283"/>
        </pc:sldMkLst>
      </pc:sldChg>
      <pc:sldChg chg="addSp delSp modSp mod">
        <pc:chgData name="Tammy Pankey" userId="89b84b47-0384-4d66-b56e-dc00ebdb68cf" providerId="ADAL" clId="{7A2ED688-87B0-4F91-BBF9-4971097C91C9}" dt="2023-07-11T22:25:13.579" v="19" actId="1076"/>
        <pc:sldMkLst>
          <pc:docMk/>
          <pc:sldMk cId="3743200560" sldId="289"/>
        </pc:sldMkLst>
      </pc:sldChg>
      <pc:sldChg chg="delSp modSp mod modNotesTx">
        <pc:chgData name="Tammy Pankey" userId="89b84b47-0384-4d66-b56e-dc00ebdb68cf" providerId="ADAL" clId="{7A2ED688-87B0-4F91-BBF9-4971097C91C9}" dt="2023-07-11T22:25:46.394" v="20" actId="478"/>
        <pc:sldMkLst>
          <pc:docMk/>
          <pc:sldMk cId="4147957842" sldId="290"/>
        </pc:sldMkLst>
      </pc:sldChg>
      <pc:sldChg chg="addSp delSp modSp mod">
        <pc:chgData name="Tammy Pankey" userId="89b84b47-0384-4d66-b56e-dc00ebdb68cf" providerId="ADAL" clId="{7A2ED688-87B0-4F91-BBF9-4971097C91C9}" dt="2023-07-11T22:25:59.627" v="22"/>
        <pc:sldMkLst>
          <pc:docMk/>
          <pc:sldMk cId="1109188424" sldId="294"/>
        </pc:sldMkLst>
      </pc:sldChg>
      <pc:sldChg chg="modSp mod">
        <pc:chgData name="Tammy Pankey" userId="89b84b47-0384-4d66-b56e-dc00ebdb68cf" providerId="ADAL" clId="{7A2ED688-87B0-4F91-BBF9-4971097C91C9}" dt="2023-07-11T22:20:13.567" v="4" actId="2711"/>
        <pc:sldMkLst>
          <pc:docMk/>
          <pc:sldMk cId="3417446026" sldId="295"/>
        </pc:sldMkLst>
      </pc:sldChg>
    </pc:docChg>
  </pc:docChgLst>
  <pc:docChgLst>
    <pc:chgData name="Kate Sample" userId="ad24f2c8-db21-4b10-9534-7a98911ec180" providerId="ADAL" clId="{5E88B800-D8B0-411A-A919-7A408DB86F8C}"/>
    <pc:docChg chg="custSel addSld delSld modSld sldOrd delMainMaster">
      <pc:chgData name="Kate Sample" userId="ad24f2c8-db21-4b10-9534-7a98911ec180" providerId="ADAL" clId="{5E88B800-D8B0-411A-A919-7A408DB86F8C}" dt="2025-05-05T15:01:40.350" v="613" actId="20577"/>
      <pc:docMkLst>
        <pc:docMk/>
      </pc:docMkLst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1717468709" sldId="260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951211944" sldId="261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2815448932" sldId="262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2751345926" sldId="272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840521789" sldId="283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3743200560" sldId="289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2028867035" sldId="298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1581135650" sldId="299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115057224" sldId="300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3262701585" sldId="301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2035002915" sldId="302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3973317551" sldId="303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362912222" sldId="304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4084819297" sldId="305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1631143129" sldId="306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2343138671" sldId="307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3858961857" sldId="308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1200704536" sldId="309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2015307151" sldId="310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986537300" sldId="311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377564404" sldId="312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621520520" sldId="313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1843792746" sldId="314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3701898249" sldId="315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108855487" sldId="316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1883848139" sldId="317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1634250027" sldId="318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2911573908" sldId="319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2624938878" sldId="320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344458614" sldId="321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1390845123" sldId="322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3393249117" sldId="323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3775961790" sldId="324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3666323023" sldId="325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2097772908" sldId="326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2437859535" sldId="327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2383557289" sldId="328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1053163525" sldId="329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876955009" sldId="330"/>
        </pc:sldMkLst>
      </pc:sldChg>
      <pc:sldChg chg="del">
        <pc:chgData name="Kate Sample" userId="ad24f2c8-db21-4b10-9534-7a98911ec180" providerId="ADAL" clId="{5E88B800-D8B0-411A-A919-7A408DB86F8C}" dt="2025-05-05T13:46:54.722" v="0" actId="47"/>
        <pc:sldMkLst>
          <pc:docMk/>
          <pc:sldMk cId="1178267353" sldId="331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4289390979" sldId="332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4219744110" sldId="333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2374532550" sldId="334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1024940863" sldId="335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2289393488" sldId="336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4281493045" sldId="337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4074626042" sldId="338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903228586" sldId="339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1943926794" sldId="341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1357097865" sldId="342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656617515" sldId="343"/>
        </pc:sldMkLst>
      </pc:sldChg>
      <pc:sldChg chg="del">
        <pc:chgData name="Kate Sample" userId="ad24f2c8-db21-4b10-9534-7a98911ec180" providerId="ADAL" clId="{5E88B800-D8B0-411A-A919-7A408DB86F8C}" dt="2025-05-05T14:14:03.729" v="447" actId="47"/>
        <pc:sldMkLst>
          <pc:docMk/>
          <pc:sldMk cId="4189780073" sldId="344"/>
        </pc:sldMkLst>
      </pc:sldChg>
      <pc:sldChg chg="modSp mod">
        <pc:chgData name="Kate Sample" userId="ad24f2c8-db21-4b10-9534-7a98911ec180" providerId="ADAL" clId="{5E88B800-D8B0-411A-A919-7A408DB86F8C}" dt="2025-05-05T14:20:54.289" v="612" actId="20577"/>
        <pc:sldMkLst>
          <pc:docMk/>
          <pc:sldMk cId="256123547" sldId="364"/>
        </pc:sldMkLst>
        <pc:spChg chg="mod">
          <ac:chgData name="Kate Sample" userId="ad24f2c8-db21-4b10-9534-7a98911ec180" providerId="ADAL" clId="{5E88B800-D8B0-411A-A919-7A408DB86F8C}" dt="2025-05-05T14:20:54.289" v="612" actId="20577"/>
          <ac:spMkLst>
            <pc:docMk/>
            <pc:sldMk cId="256123547" sldId="364"/>
            <ac:spMk id="8" creationId="{364C2FC4-5AC2-963A-4655-EEB578DA40D4}"/>
          </ac:spMkLst>
        </pc:spChg>
      </pc:sldChg>
      <pc:sldChg chg="modNotesTx">
        <pc:chgData name="Kate Sample" userId="ad24f2c8-db21-4b10-9534-7a98911ec180" providerId="ADAL" clId="{5E88B800-D8B0-411A-A919-7A408DB86F8C}" dt="2025-05-05T13:55:21.491" v="34" actId="20577"/>
        <pc:sldMkLst>
          <pc:docMk/>
          <pc:sldMk cId="2765166337" sldId="365"/>
        </pc:sldMkLst>
      </pc:sldChg>
      <pc:sldChg chg="addSp delSp modSp mod modNotesTx">
        <pc:chgData name="Kate Sample" userId="ad24f2c8-db21-4b10-9534-7a98911ec180" providerId="ADAL" clId="{5E88B800-D8B0-411A-A919-7A408DB86F8C}" dt="2025-05-05T13:58:34.403" v="84" actId="20577"/>
        <pc:sldMkLst>
          <pc:docMk/>
          <pc:sldMk cId="539582672" sldId="367"/>
        </pc:sldMkLst>
        <pc:spChg chg="mod">
          <ac:chgData name="Kate Sample" userId="ad24f2c8-db21-4b10-9534-7a98911ec180" providerId="ADAL" clId="{5E88B800-D8B0-411A-A919-7A408DB86F8C}" dt="2025-05-05T13:58:34.403" v="84" actId="20577"/>
          <ac:spMkLst>
            <pc:docMk/>
            <pc:sldMk cId="539582672" sldId="367"/>
            <ac:spMk id="13" creationId="{F6317587-F2DD-2677-8CF1-45B870EFF111}"/>
          </ac:spMkLst>
        </pc:spChg>
      </pc:sldChg>
      <pc:sldChg chg="modSp mod modNotesTx">
        <pc:chgData name="Kate Sample" userId="ad24f2c8-db21-4b10-9534-7a98911ec180" providerId="ADAL" clId="{5E88B800-D8B0-411A-A919-7A408DB86F8C}" dt="2025-05-05T14:07:02.566" v="235" actId="20577"/>
        <pc:sldMkLst>
          <pc:docMk/>
          <pc:sldMk cId="2101830066" sldId="370"/>
        </pc:sldMkLst>
        <pc:spChg chg="mod">
          <ac:chgData name="Kate Sample" userId="ad24f2c8-db21-4b10-9534-7a98911ec180" providerId="ADAL" clId="{5E88B800-D8B0-411A-A919-7A408DB86F8C}" dt="2025-05-05T14:06:17.656" v="226" actId="14100"/>
          <ac:spMkLst>
            <pc:docMk/>
            <pc:sldMk cId="2101830066" sldId="370"/>
            <ac:spMk id="6" creationId="{C1A1AA57-3643-40B4-E876-CA3F3BED6C4E}"/>
          </ac:spMkLst>
        </pc:spChg>
        <pc:spChg chg="mod">
          <ac:chgData name="Kate Sample" userId="ad24f2c8-db21-4b10-9534-7a98911ec180" providerId="ADAL" clId="{5E88B800-D8B0-411A-A919-7A408DB86F8C}" dt="2025-05-05T14:05:56.542" v="211" actId="20577"/>
          <ac:spMkLst>
            <pc:docMk/>
            <pc:sldMk cId="2101830066" sldId="370"/>
            <ac:spMk id="13" creationId="{22FE8A82-59D0-791E-9BD2-24F96B48CFB0}"/>
          </ac:spMkLst>
        </pc:spChg>
      </pc:sldChg>
      <pc:sldChg chg="modSp mod modNotesTx">
        <pc:chgData name="Kate Sample" userId="ad24f2c8-db21-4b10-9534-7a98911ec180" providerId="ADAL" clId="{5E88B800-D8B0-411A-A919-7A408DB86F8C}" dt="2025-05-05T14:11:19.383" v="334" actId="1076"/>
        <pc:sldMkLst>
          <pc:docMk/>
          <pc:sldMk cId="803109312" sldId="372"/>
        </pc:sldMkLst>
      </pc:sldChg>
      <pc:sldChg chg="modSp mod modNotesTx">
        <pc:chgData name="Kate Sample" userId="ad24f2c8-db21-4b10-9534-7a98911ec180" providerId="ADAL" clId="{5E88B800-D8B0-411A-A919-7A408DB86F8C}" dt="2025-05-05T14:13:16.188" v="442" actId="14100"/>
        <pc:sldMkLst>
          <pc:docMk/>
          <pc:sldMk cId="3146650398" sldId="373"/>
        </pc:sldMkLst>
        <pc:spChg chg="mod">
          <ac:chgData name="Kate Sample" userId="ad24f2c8-db21-4b10-9534-7a98911ec180" providerId="ADAL" clId="{5E88B800-D8B0-411A-A919-7A408DB86F8C}" dt="2025-05-05T14:13:16.188" v="442" actId="14100"/>
          <ac:spMkLst>
            <pc:docMk/>
            <pc:sldMk cId="3146650398" sldId="373"/>
            <ac:spMk id="5" creationId="{D88E99B0-1B26-1D8A-9806-59F760886E6D}"/>
          </ac:spMkLst>
        </pc:spChg>
      </pc:sldChg>
      <pc:sldChg chg="modNotesTx">
        <pc:chgData name="Kate Sample" userId="ad24f2c8-db21-4b10-9534-7a98911ec180" providerId="ADAL" clId="{5E88B800-D8B0-411A-A919-7A408DB86F8C}" dt="2025-05-05T14:13:41.069" v="446" actId="20577"/>
        <pc:sldMkLst>
          <pc:docMk/>
          <pc:sldMk cId="2945481446" sldId="374"/>
        </pc:sldMkLst>
      </pc:sldChg>
      <pc:sldChg chg="modSp mod">
        <pc:chgData name="Kate Sample" userId="ad24f2c8-db21-4b10-9534-7a98911ec180" providerId="ADAL" clId="{5E88B800-D8B0-411A-A919-7A408DB86F8C}" dt="2025-05-05T13:59:14.600" v="86"/>
        <pc:sldMkLst>
          <pc:docMk/>
          <pc:sldMk cId="2073292343" sldId="377"/>
        </pc:sldMkLst>
        <pc:spChg chg="mod">
          <ac:chgData name="Kate Sample" userId="ad24f2c8-db21-4b10-9534-7a98911ec180" providerId="ADAL" clId="{5E88B800-D8B0-411A-A919-7A408DB86F8C}" dt="2025-05-05T13:59:02.819" v="85"/>
          <ac:spMkLst>
            <pc:docMk/>
            <pc:sldMk cId="2073292343" sldId="377"/>
            <ac:spMk id="3" creationId="{28B780E6-0E95-7CDA-E22C-2D09D891A4BE}"/>
          </ac:spMkLst>
        </pc:spChg>
        <pc:spChg chg="mod">
          <ac:chgData name="Kate Sample" userId="ad24f2c8-db21-4b10-9534-7a98911ec180" providerId="ADAL" clId="{5E88B800-D8B0-411A-A919-7A408DB86F8C}" dt="2025-05-05T13:59:14.600" v="86"/>
          <ac:spMkLst>
            <pc:docMk/>
            <pc:sldMk cId="2073292343" sldId="377"/>
            <ac:spMk id="9" creationId="{B30B3476-166B-BCBB-3D05-6F108F643C49}"/>
          </ac:spMkLst>
        </pc:spChg>
      </pc:sldChg>
      <pc:sldChg chg="modNotesTx">
        <pc:chgData name="Kate Sample" userId="ad24f2c8-db21-4b10-9534-7a98911ec180" providerId="ADAL" clId="{5E88B800-D8B0-411A-A919-7A408DB86F8C}" dt="2025-05-05T13:56:00.509" v="56" actId="20577"/>
        <pc:sldMkLst>
          <pc:docMk/>
          <pc:sldMk cId="3954323910" sldId="378"/>
        </pc:sldMkLst>
      </pc:sldChg>
      <pc:sldChg chg="addSp modSp mod">
        <pc:chgData name="Kate Sample" userId="ad24f2c8-db21-4b10-9534-7a98911ec180" providerId="ADAL" clId="{5E88B800-D8B0-411A-A919-7A408DB86F8C}" dt="2025-05-05T14:08:57.800" v="253" actId="1076"/>
        <pc:sldMkLst>
          <pc:docMk/>
          <pc:sldMk cId="872853" sldId="381"/>
        </pc:sldMkLst>
        <pc:spChg chg="mod">
          <ac:chgData name="Kate Sample" userId="ad24f2c8-db21-4b10-9534-7a98911ec180" providerId="ADAL" clId="{5E88B800-D8B0-411A-A919-7A408DB86F8C}" dt="2025-05-05T14:05:02.979" v="143" actId="14100"/>
          <ac:spMkLst>
            <pc:docMk/>
            <pc:sldMk cId="872853" sldId="381"/>
            <ac:spMk id="3" creationId="{E72CBA98-B683-A40C-327A-96387633441C}"/>
          </ac:spMkLst>
        </pc:spChg>
        <pc:spChg chg="add mod">
          <ac:chgData name="Kate Sample" userId="ad24f2c8-db21-4b10-9534-7a98911ec180" providerId="ADAL" clId="{5E88B800-D8B0-411A-A919-7A408DB86F8C}" dt="2025-05-05T14:08:57.800" v="253" actId="1076"/>
          <ac:spMkLst>
            <pc:docMk/>
            <pc:sldMk cId="872853" sldId="381"/>
            <ac:spMk id="4" creationId="{B73BB55F-0A3E-CE65-82A7-709D221BC926}"/>
          </ac:spMkLst>
        </pc:spChg>
        <pc:picChg chg="add mod">
          <ac:chgData name="Kate Sample" userId="ad24f2c8-db21-4b10-9534-7a98911ec180" providerId="ADAL" clId="{5E88B800-D8B0-411A-A919-7A408DB86F8C}" dt="2025-05-05T14:08:57.800" v="253" actId="1076"/>
          <ac:picMkLst>
            <pc:docMk/>
            <pc:sldMk cId="872853" sldId="381"/>
            <ac:picMk id="5" creationId="{681D0486-6F31-0F6E-41CB-328B54A25B7E}"/>
          </ac:picMkLst>
        </pc:picChg>
      </pc:sldChg>
      <pc:sldChg chg="addSp delSp modSp mod modNotesTx">
        <pc:chgData name="Kate Sample" userId="ad24f2c8-db21-4b10-9534-7a98911ec180" providerId="ADAL" clId="{5E88B800-D8B0-411A-A919-7A408DB86F8C}" dt="2025-05-05T15:01:40.350" v="613" actId="20577"/>
        <pc:sldMkLst>
          <pc:docMk/>
          <pc:sldMk cId="1052796009" sldId="397"/>
        </pc:sldMkLst>
        <pc:spChg chg="mod">
          <ac:chgData name="Kate Sample" userId="ad24f2c8-db21-4b10-9534-7a98911ec180" providerId="ADAL" clId="{5E88B800-D8B0-411A-A919-7A408DB86F8C}" dt="2025-05-05T14:02:14.484" v="137" actId="20577"/>
          <ac:spMkLst>
            <pc:docMk/>
            <pc:sldMk cId="1052796009" sldId="397"/>
            <ac:spMk id="4" creationId="{949DC41F-7A85-D21F-B6E7-7659C6D21928}"/>
          </ac:spMkLst>
        </pc:spChg>
        <pc:spChg chg="mod">
          <ac:chgData name="Kate Sample" userId="ad24f2c8-db21-4b10-9534-7a98911ec180" providerId="ADAL" clId="{5E88B800-D8B0-411A-A919-7A408DB86F8C}" dt="2025-05-05T15:01:40.350" v="613" actId="20577"/>
          <ac:spMkLst>
            <pc:docMk/>
            <pc:sldMk cId="1052796009" sldId="397"/>
            <ac:spMk id="11" creationId="{A0F94F6E-038E-ED51-C1B8-A13ED0447530}"/>
          </ac:spMkLst>
        </pc:spChg>
      </pc:sldChg>
      <pc:sldChg chg="del">
        <pc:chgData name="Kate Sample" userId="ad24f2c8-db21-4b10-9534-7a98911ec180" providerId="ADAL" clId="{5E88B800-D8B0-411A-A919-7A408DB86F8C}" dt="2025-05-05T14:07:19.186" v="236" actId="47"/>
        <pc:sldMkLst>
          <pc:docMk/>
          <pc:sldMk cId="2430911329" sldId="398"/>
        </pc:sldMkLst>
      </pc:sldChg>
      <pc:sldChg chg="addSp delSp modSp add mod ord">
        <pc:chgData name="Kate Sample" userId="ad24f2c8-db21-4b10-9534-7a98911ec180" providerId="ADAL" clId="{5E88B800-D8B0-411A-A919-7A408DB86F8C}" dt="2025-05-05T14:09:30.372" v="261"/>
        <pc:sldMkLst>
          <pc:docMk/>
          <pc:sldMk cId="3149080204" sldId="398"/>
        </pc:sldMkLst>
        <pc:spChg chg="mod">
          <ac:chgData name="Kate Sample" userId="ad24f2c8-db21-4b10-9534-7a98911ec180" providerId="ADAL" clId="{5E88B800-D8B0-411A-A919-7A408DB86F8C}" dt="2025-05-05T14:09:17.097" v="254"/>
          <ac:spMkLst>
            <pc:docMk/>
            <pc:sldMk cId="3149080204" sldId="398"/>
            <ac:spMk id="3" creationId="{E005D459-7422-D763-2637-2AAE52A270F4}"/>
          </ac:spMkLst>
        </pc:spChg>
        <pc:spChg chg="add mod">
          <ac:chgData name="Kate Sample" userId="ad24f2c8-db21-4b10-9534-7a98911ec180" providerId="ADAL" clId="{5E88B800-D8B0-411A-A919-7A408DB86F8C}" dt="2025-05-05T14:09:29.863" v="259"/>
          <ac:spMkLst>
            <pc:docMk/>
            <pc:sldMk cId="3149080204" sldId="398"/>
            <ac:spMk id="12" creationId="{D641BAC3-B64A-1111-2A98-76EFAAC896D1}"/>
          </ac:spMkLst>
        </pc:spChg>
        <pc:picChg chg="add mod">
          <ac:chgData name="Kate Sample" userId="ad24f2c8-db21-4b10-9534-7a98911ec180" providerId="ADAL" clId="{5E88B800-D8B0-411A-A919-7A408DB86F8C}" dt="2025-05-05T14:09:26.557" v="257" actId="1076"/>
          <ac:picMkLst>
            <pc:docMk/>
            <pc:sldMk cId="3149080204" sldId="398"/>
            <ac:picMk id="13" creationId="{AA4D994F-455A-70B0-8518-8E01D9272284}"/>
          </ac:picMkLst>
        </pc:picChg>
      </pc:sldChg>
      <pc:sldChg chg="add del">
        <pc:chgData name="Kate Sample" userId="ad24f2c8-db21-4b10-9534-7a98911ec180" providerId="ADAL" clId="{5E88B800-D8B0-411A-A919-7A408DB86F8C}" dt="2025-05-05T14:07:36.355" v="238"/>
        <pc:sldMkLst>
          <pc:docMk/>
          <pc:sldMk cId="3830306097" sldId="398"/>
        </pc:sldMkLst>
      </pc:sldChg>
      <pc:sldMasterChg chg="del delSldLayout">
        <pc:chgData name="Kate Sample" userId="ad24f2c8-db21-4b10-9534-7a98911ec180" providerId="ADAL" clId="{5E88B800-D8B0-411A-A919-7A408DB86F8C}" dt="2025-05-05T14:14:03.729" v="447" actId="47"/>
        <pc:sldMasterMkLst>
          <pc:docMk/>
          <pc:sldMasterMk cId="2561236824" sldId="2147483727"/>
        </pc:sldMasterMkLst>
        <pc:sldLayoutChg chg="del">
          <pc:chgData name="Kate Sample" userId="ad24f2c8-db21-4b10-9534-7a98911ec180" providerId="ADAL" clId="{5E88B800-D8B0-411A-A919-7A408DB86F8C}" dt="2025-05-05T14:14:03.729" v="447" actId="47"/>
          <pc:sldLayoutMkLst>
            <pc:docMk/>
            <pc:sldMasterMk cId="2561236824" sldId="2147483727"/>
            <pc:sldLayoutMk cId="2198463786" sldId="2147483728"/>
          </pc:sldLayoutMkLst>
        </pc:sldLayoutChg>
        <pc:sldLayoutChg chg="del">
          <pc:chgData name="Kate Sample" userId="ad24f2c8-db21-4b10-9534-7a98911ec180" providerId="ADAL" clId="{5E88B800-D8B0-411A-A919-7A408DB86F8C}" dt="2025-05-05T14:14:03.729" v="447" actId="47"/>
          <pc:sldLayoutMkLst>
            <pc:docMk/>
            <pc:sldMasterMk cId="2561236824" sldId="2147483727"/>
            <pc:sldLayoutMk cId="2696320398" sldId="2147483729"/>
          </pc:sldLayoutMkLst>
        </pc:sldLayoutChg>
        <pc:sldLayoutChg chg="del">
          <pc:chgData name="Kate Sample" userId="ad24f2c8-db21-4b10-9534-7a98911ec180" providerId="ADAL" clId="{5E88B800-D8B0-411A-A919-7A408DB86F8C}" dt="2025-05-05T14:14:03.729" v="447" actId="47"/>
          <pc:sldLayoutMkLst>
            <pc:docMk/>
            <pc:sldMasterMk cId="2561236824" sldId="2147483727"/>
            <pc:sldLayoutMk cId="933006200" sldId="2147483730"/>
          </pc:sldLayoutMkLst>
        </pc:sldLayoutChg>
        <pc:sldLayoutChg chg="del">
          <pc:chgData name="Kate Sample" userId="ad24f2c8-db21-4b10-9534-7a98911ec180" providerId="ADAL" clId="{5E88B800-D8B0-411A-A919-7A408DB86F8C}" dt="2025-05-05T14:14:03.729" v="447" actId="47"/>
          <pc:sldLayoutMkLst>
            <pc:docMk/>
            <pc:sldMasterMk cId="2561236824" sldId="2147483727"/>
            <pc:sldLayoutMk cId="1009819769" sldId="2147483731"/>
          </pc:sldLayoutMkLst>
        </pc:sldLayoutChg>
        <pc:sldLayoutChg chg="del">
          <pc:chgData name="Kate Sample" userId="ad24f2c8-db21-4b10-9534-7a98911ec180" providerId="ADAL" clId="{5E88B800-D8B0-411A-A919-7A408DB86F8C}" dt="2025-05-05T14:14:03.729" v="447" actId="47"/>
          <pc:sldLayoutMkLst>
            <pc:docMk/>
            <pc:sldMasterMk cId="2561236824" sldId="2147483727"/>
            <pc:sldLayoutMk cId="3505836234" sldId="2147483732"/>
          </pc:sldLayoutMkLst>
        </pc:sldLayoutChg>
        <pc:sldLayoutChg chg="del">
          <pc:chgData name="Kate Sample" userId="ad24f2c8-db21-4b10-9534-7a98911ec180" providerId="ADAL" clId="{5E88B800-D8B0-411A-A919-7A408DB86F8C}" dt="2025-05-05T14:14:03.729" v="447" actId="47"/>
          <pc:sldLayoutMkLst>
            <pc:docMk/>
            <pc:sldMasterMk cId="2561236824" sldId="2147483727"/>
            <pc:sldLayoutMk cId="2688054037" sldId="2147483733"/>
          </pc:sldLayoutMkLst>
        </pc:sldLayoutChg>
        <pc:sldLayoutChg chg="del">
          <pc:chgData name="Kate Sample" userId="ad24f2c8-db21-4b10-9534-7a98911ec180" providerId="ADAL" clId="{5E88B800-D8B0-411A-A919-7A408DB86F8C}" dt="2025-05-05T14:14:03.729" v="447" actId="47"/>
          <pc:sldLayoutMkLst>
            <pc:docMk/>
            <pc:sldMasterMk cId="2561236824" sldId="2147483727"/>
            <pc:sldLayoutMk cId="2772328908" sldId="2147483734"/>
          </pc:sldLayoutMkLst>
        </pc:sldLayoutChg>
        <pc:sldLayoutChg chg="del">
          <pc:chgData name="Kate Sample" userId="ad24f2c8-db21-4b10-9534-7a98911ec180" providerId="ADAL" clId="{5E88B800-D8B0-411A-A919-7A408DB86F8C}" dt="2025-05-05T14:14:03.729" v="447" actId="47"/>
          <pc:sldLayoutMkLst>
            <pc:docMk/>
            <pc:sldMasterMk cId="2561236824" sldId="2147483727"/>
            <pc:sldLayoutMk cId="3715232781" sldId="2147483735"/>
          </pc:sldLayoutMkLst>
        </pc:sldLayoutChg>
        <pc:sldLayoutChg chg="del">
          <pc:chgData name="Kate Sample" userId="ad24f2c8-db21-4b10-9534-7a98911ec180" providerId="ADAL" clId="{5E88B800-D8B0-411A-A919-7A408DB86F8C}" dt="2025-05-05T14:14:03.729" v="447" actId="47"/>
          <pc:sldLayoutMkLst>
            <pc:docMk/>
            <pc:sldMasterMk cId="2561236824" sldId="2147483727"/>
            <pc:sldLayoutMk cId="2877660964" sldId="2147483736"/>
          </pc:sldLayoutMkLst>
        </pc:sldLayoutChg>
        <pc:sldLayoutChg chg="del">
          <pc:chgData name="Kate Sample" userId="ad24f2c8-db21-4b10-9534-7a98911ec180" providerId="ADAL" clId="{5E88B800-D8B0-411A-A919-7A408DB86F8C}" dt="2025-05-05T14:14:03.729" v="447" actId="47"/>
          <pc:sldLayoutMkLst>
            <pc:docMk/>
            <pc:sldMasterMk cId="2561236824" sldId="2147483727"/>
            <pc:sldLayoutMk cId="957151923" sldId="2147483737"/>
          </pc:sldLayoutMkLst>
        </pc:sldLayoutChg>
        <pc:sldLayoutChg chg="del">
          <pc:chgData name="Kate Sample" userId="ad24f2c8-db21-4b10-9534-7a98911ec180" providerId="ADAL" clId="{5E88B800-D8B0-411A-A919-7A408DB86F8C}" dt="2025-05-05T14:14:03.729" v="447" actId="47"/>
          <pc:sldLayoutMkLst>
            <pc:docMk/>
            <pc:sldMasterMk cId="2561236824" sldId="2147483727"/>
            <pc:sldLayoutMk cId="3942204135" sldId="2147483738"/>
          </pc:sldLayoutMkLst>
        </pc:sldLayoutChg>
        <pc:sldLayoutChg chg="del">
          <pc:chgData name="Kate Sample" userId="ad24f2c8-db21-4b10-9534-7a98911ec180" providerId="ADAL" clId="{5E88B800-D8B0-411A-A919-7A408DB86F8C}" dt="2025-05-05T14:14:03.729" v="447" actId="47"/>
          <pc:sldLayoutMkLst>
            <pc:docMk/>
            <pc:sldMasterMk cId="2561236824" sldId="2147483727"/>
            <pc:sldLayoutMk cId="3767143569" sldId="2147483739"/>
          </pc:sldLayoutMkLst>
        </pc:sldLayoutChg>
        <pc:sldLayoutChg chg="del">
          <pc:chgData name="Kate Sample" userId="ad24f2c8-db21-4b10-9534-7a98911ec180" providerId="ADAL" clId="{5E88B800-D8B0-411A-A919-7A408DB86F8C}" dt="2025-05-05T14:14:03.729" v="447" actId="47"/>
          <pc:sldLayoutMkLst>
            <pc:docMk/>
            <pc:sldMasterMk cId="2561236824" sldId="2147483727"/>
            <pc:sldLayoutMk cId="3111855699" sldId="2147483740"/>
          </pc:sldLayoutMkLst>
        </pc:sldLayoutChg>
      </pc:sldMasterChg>
    </pc:docChg>
  </pc:docChgLst>
  <pc:docChgLst>
    <pc:chgData name="Anna Sterner" userId="S::asterner@firstinspires.org::e34ade42-3f4d-4ffb-96dc-1c6e40b6902f" providerId="AD" clId="Web-{20716227-CB45-4CA7-5012-07E1B984CA60}"/>
    <pc:docChg chg="addSld sldOrd">
      <pc:chgData name="Anna Sterner" userId="S::asterner@firstinspires.org::e34ade42-3f4d-4ffb-96dc-1c6e40b6902f" providerId="AD" clId="Web-{20716227-CB45-4CA7-5012-07E1B984CA60}" dt="2024-05-17T14:32:39.669" v="1"/>
      <pc:docMkLst>
        <pc:docMk/>
      </pc:docMkLst>
      <pc:sldChg chg="add ord replId">
        <pc:chgData name="Anna Sterner" userId="S::asterner@firstinspires.org::e34ade42-3f4d-4ffb-96dc-1c6e40b6902f" providerId="AD" clId="Web-{20716227-CB45-4CA7-5012-07E1B984CA60}" dt="2024-05-17T14:32:39.669" v="1"/>
        <pc:sldMkLst>
          <pc:docMk/>
          <pc:sldMk cId="1709114205" sldId="299"/>
        </pc:sldMkLst>
      </pc:sldChg>
    </pc:docChg>
  </pc:docChgLst>
  <pc:docChgLst>
    <pc:chgData name="Kate Sample" userId="ad24f2c8-db21-4b10-9534-7a98911ec180" providerId="ADAL" clId="{7E08132D-9E62-46F0-8697-7EB1175B99AB}"/>
    <pc:docChg chg="delSld">
      <pc:chgData name="Kate Sample" userId="ad24f2c8-db21-4b10-9534-7a98911ec180" providerId="ADAL" clId="{7E08132D-9E62-46F0-8697-7EB1175B99AB}" dt="2025-05-27T02:39:13.618" v="0" actId="47"/>
      <pc:docMkLst>
        <pc:docMk/>
      </pc:docMkLst>
      <pc:sldChg chg="del">
        <pc:chgData name="Kate Sample" userId="ad24f2c8-db21-4b10-9534-7a98911ec180" providerId="ADAL" clId="{7E08132D-9E62-46F0-8697-7EB1175B99AB}" dt="2025-05-27T02:39:13.618" v="0" actId="47"/>
        <pc:sldMkLst>
          <pc:docMk/>
          <pc:sldMk cId="803109312" sldId="372"/>
        </pc:sldMkLst>
      </pc:sldChg>
    </pc:docChg>
  </pc:docChgLst>
  <pc:docChgLst>
    <pc:chgData name="Anna Sterner" userId="S::asterner@firstinspires.org::e34ade42-3f4d-4ffb-96dc-1c6e40b6902f" providerId="AD" clId="Web-{CAC1F9C6-12BD-D970-D553-DBB9A5B30334}"/>
    <pc:docChg chg="modSld">
      <pc:chgData name="Anna Sterner" userId="S::asterner@firstinspires.org::e34ade42-3f4d-4ffb-96dc-1c6e40b6902f" providerId="AD" clId="Web-{CAC1F9C6-12BD-D970-D553-DBB9A5B30334}" dt="2024-01-25T20:42:44.411" v="0"/>
      <pc:docMkLst>
        <pc:docMk/>
      </pc:docMkLst>
      <pc:sldChg chg="modSp">
        <pc:chgData name="Anna Sterner" userId="S::asterner@firstinspires.org::e34ade42-3f4d-4ffb-96dc-1c6e40b6902f" providerId="AD" clId="Web-{CAC1F9C6-12BD-D970-D553-DBB9A5B30334}" dt="2024-01-25T20:42:44.411" v="0"/>
        <pc:sldMkLst>
          <pc:docMk/>
          <pc:sldMk cId="3763185327" sldId="271"/>
        </pc:sldMkLst>
      </pc:sldChg>
    </pc:docChg>
  </pc:docChgLst>
  <pc:docChgLst>
    <pc:chgData name="Kate Sample" userId="S::ksample@firstinspires.org::ad24f2c8-db21-4b10-9534-7a98911ec180" providerId="AD" clId="Web-{E9918531-96A8-BA86-1BBC-F9DD18D257E7}"/>
    <pc:docChg chg="addSld modSld">
      <pc:chgData name="Kate Sample" userId="S::ksample@firstinspires.org::ad24f2c8-db21-4b10-9534-7a98911ec180" providerId="AD" clId="Web-{E9918531-96A8-BA86-1BBC-F9DD18D257E7}" dt="2025-05-02T19:37:25.258" v="110" actId="20577"/>
      <pc:docMkLst>
        <pc:docMk/>
      </pc:docMkLst>
      <pc:sldChg chg="modSp add">
        <pc:chgData name="Kate Sample" userId="S::ksample@firstinspires.org::ad24f2c8-db21-4b10-9534-7a98911ec180" providerId="AD" clId="Web-{E9918531-96A8-BA86-1BBC-F9DD18D257E7}" dt="2025-05-02T19:34:20.134" v="76" actId="20577"/>
        <pc:sldMkLst>
          <pc:docMk/>
          <pc:sldMk cId="256123547" sldId="364"/>
        </pc:sldMkLst>
        <pc:spChg chg="mod">
          <ac:chgData name="Kate Sample" userId="S::ksample@firstinspires.org::ad24f2c8-db21-4b10-9534-7a98911ec180" providerId="AD" clId="Web-{E9918531-96A8-BA86-1BBC-F9DD18D257E7}" dt="2025-05-02T19:33:14.540" v="24" actId="20577"/>
          <ac:spMkLst>
            <pc:docMk/>
            <pc:sldMk cId="256123547" sldId="364"/>
            <ac:spMk id="3" creationId="{D64FA471-E98C-ED2A-1281-4F243E53F63F}"/>
          </ac:spMkLst>
        </pc:spChg>
        <pc:spChg chg="mod">
          <ac:chgData name="Kate Sample" userId="S::ksample@firstinspires.org::ad24f2c8-db21-4b10-9534-7a98911ec180" providerId="AD" clId="Web-{E9918531-96A8-BA86-1BBC-F9DD18D257E7}" dt="2025-05-02T19:34:12.353" v="74" actId="14100"/>
          <ac:spMkLst>
            <pc:docMk/>
            <pc:sldMk cId="256123547" sldId="364"/>
            <ac:spMk id="4" creationId="{4668D0ED-3518-E03B-3576-FFED60CD0A5C}"/>
          </ac:spMkLst>
        </pc:spChg>
        <pc:spChg chg="mod">
          <ac:chgData name="Kate Sample" userId="S::ksample@firstinspires.org::ad24f2c8-db21-4b10-9534-7a98911ec180" providerId="AD" clId="Web-{E9918531-96A8-BA86-1BBC-F9DD18D257E7}" dt="2025-05-02T19:34:20.134" v="76" actId="20577"/>
          <ac:spMkLst>
            <pc:docMk/>
            <pc:sldMk cId="256123547" sldId="364"/>
            <ac:spMk id="8" creationId="{364C2FC4-5AC2-963A-4655-EEB578DA40D4}"/>
          </ac:spMkLst>
        </pc:spChg>
      </pc:sldChg>
      <pc:sldChg chg="add modNotes">
        <pc:chgData name="Kate Sample" userId="S::ksample@firstinspires.org::ad24f2c8-db21-4b10-9534-7a98911ec180" providerId="AD" clId="Web-{E9918531-96A8-BA86-1BBC-F9DD18D257E7}" dt="2025-05-02T19:34:39.228" v="84"/>
        <pc:sldMkLst>
          <pc:docMk/>
          <pc:sldMk cId="2765166337" sldId="365"/>
        </pc:sldMkLst>
      </pc:sldChg>
      <pc:sldChg chg="modSp add">
        <pc:chgData name="Kate Sample" userId="S::ksample@firstinspires.org::ad24f2c8-db21-4b10-9534-7a98911ec180" providerId="AD" clId="Web-{E9918531-96A8-BA86-1BBC-F9DD18D257E7}" dt="2025-05-02T19:36:38.774" v="88" actId="20577"/>
        <pc:sldMkLst>
          <pc:docMk/>
          <pc:sldMk cId="3808710441" sldId="366"/>
        </pc:sldMkLst>
        <pc:spChg chg="mod">
          <ac:chgData name="Kate Sample" userId="S::ksample@firstinspires.org::ad24f2c8-db21-4b10-9534-7a98911ec180" providerId="AD" clId="Web-{E9918531-96A8-BA86-1BBC-F9DD18D257E7}" dt="2025-05-02T19:36:38.774" v="88" actId="20577"/>
          <ac:spMkLst>
            <pc:docMk/>
            <pc:sldMk cId="3808710441" sldId="366"/>
            <ac:spMk id="4" creationId="{B1AECA09-9087-3467-5970-538C794362D5}"/>
          </ac:spMkLst>
        </pc:spChg>
      </pc:sldChg>
      <pc:sldChg chg="add">
        <pc:chgData name="Kate Sample" userId="S::ksample@firstinspires.org::ad24f2c8-db21-4b10-9534-7a98911ec180" providerId="AD" clId="Web-{E9918531-96A8-BA86-1BBC-F9DD18D257E7}" dt="2025-05-02T19:30:38.306" v="4"/>
        <pc:sldMkLst>
          <pc:docMk/>
          <pc:sldMk cId="539582672" sldId="367"/>
        </pc:sldMkLst>
      </pc:sldChg>
      <pc:sldChg chg="add">
        <pc:chgData name="Kate Sample" userId="S::ksample@firstinspires.org::ad24f2c8-db21-4b10-9534-7a98911ec180" providerId="AD" clId="Web-{E9918531-96A8-BA86-1BBC-F9DD18D257E7}" dt="2025-05-02T19:30:38.384" v="8"/>
        <pc:sldMkLst>
          <pc:docMk/>
          <pc:sldMk cId="2101830066" sldId="370"/>
        </pc:sldMkLst>
      </pc:sldChg>
      <pc:sldChg chg="add">
        <pc:chgData name="Kate Sample" userId="S::ksample@firstinspires.org::ad24f2c8-db21-4b10-9534-7a98911ec180" providerId="AD" clId="Web-{E9918531-96A8-BA86-1BBC-F9DD18D257E7}" dt="2025-05-02T19:30:38.416" v="10"/>
        <pc:sldMkLst>
          <pc:docMk/>
          <pc:sldMk cId="803109312" sldId="372"/>
        </pc:sldMkLst>
      </pc:sldChg>
      <pc:sldChg chg="add">
        <pc:chgData name="Kate Sample" userId="S::ksample@firstinspires.org::ad24f2c8-db21-4b10-9534-7a98911ec180" providerId="AD" clId="Web-{E9918531-96A8-BA86-1BBC-F9DD18D257E7}" dt="2025-05-02T19:30:38.447" v="11"/>
        <pc:sldMkLst>
          <pc:docMk/>
          <pc:sldMk cId="3146650398" sldId="373"/>
        </pc:sldMkLst>
      </pc:sldChg>
      <pc:sldChg chg="add">
        <pc:chgData name="Kate Sample" userId="S::ksample@firstinspires.org::ad24f2c8-db21-4b10-9534-7a98911ec180" providerId="AD" clId="Web-{E9918531-96A8-BA86-1BBC-F9DD18D257E7}" dt="2025-05-02T19:30:38.462" v="12"/>
        <pc:sldMkLst>
          <pc:docMk/>
          <pc:sldMk cId="2945481446" sldId="374"/>
        </pc:sldMkLst>
      </pc:sldChg>
      <pc:sldChg chg="add">
        <pc:chgData name="Kate Sample" userId="S::ksample@firstinspires.org::ad24f2c8-db21-4b10-9534-7a98911ec180" providerId="AD" clId="Web-{E9918531-96A8-BA86-1BBC-F9DD18D257E7}" dt="2025-05-02T19:30:38.462" v="13"/>
        <pc:sldMkLst>
          <pc:docMk/>
          <pc:sldMk cId="3382106017" sldId="375"/>
        </pc:sldMkLst>
      </pc:sldChg>
      <pc:sldChg chg="add">
        <pc:chgData name="Kate Sample" userId="S::ksample@firstinspires.org::ad24f2c8-db21-4b10-9534-7a98911ec180" providerId="AD" clId="Web-{E9918531-96A8-BA86-1BBC-F9DD18D257E7}" dt="2025-05-02T19:30:38.322" v="5"/>
        <pc:sldMkLst>
          <pc:docMk/>
          <pc:sldMk cId="2073292343" sldId="377"/>
        </pc:sldMkLst>
      </pc:sldChg>
      <pc:sldChg chg="delSp modSp add modNotes">
        <pc:chgData name="Kate Sample" userId="S::ksample@firstinspires.org::ad24f2c8-db21-4b10-9534-7a98911ec180" providerId="AD" clId="Web-{E9918531-96A8-BA86-1BBC-F9DD18D257E7}" dt="2025-05-02T19:37:25.258" v="110" actId="20577"/>
        <pc:sldMkLst>
          <pc:docMk/>
          <pc:sldMk cId="3954323910" sldId="378"/>
        </pc:sldMkLst>
        <pc:spChg chg="mod">
          <ac:chgData name="Kate Sample" userId="S::ksample@firstinspires.org::ad24f2c8-db21-4b10-9534-7a98911ec180" providerId="AD" clId="Web-{E9918531-96A8-BA86-1BBC-F9DD18D257E7}" dt="2025-05-02T19:36:58.196" v="91" actId="20577"/>
          <ac:spMkLst>
            <pc:docMk/>
            <pc:sldMk cId="3954323910" sldId="378"/>
            <ac:spMk id="11" creationId="{021EC649-EF5D-CFA1-30A9-0EB629DCE29D}"/>
          </ac:spMkLst>
        </pc:spChg>
      </pc:sldChg>
      <pc:sldChg chg="add">
        <pc:chgData name="Kate Sample" userId="S::ksample@firstinspires.org::ad24f2c8-db21-4b10-9534-7a98911ec180" providerId="AD" clId="Web-{E9918531-96A8-BA86-1BBC-F9DD18D257E7}" dt="2025-05-02T19:30:38.353" v="7"/>
        <pc:sldMkLst>
          <pc:docMk/>
          <pc:sldMk cId="872853" sldId="381"/>
        </pc:sldMkLst>
      </pc:sldChg>
      <pc:sldChg chg="add">
        <pc:chgData name="Kate Sample" userId="S::ksample@firstinspires.org::ad24f2c8-db21-4b10-9534-7a98911ec180" providerId="AD" clId="Web-{E9918531-96A8-BA86-1BBC-F9DD18D257E7}" dt="2025-05-02T19:30:38.337" v="6"/>
        <pc:sldMkLst>
          <pc:docMk/>
          <pc:sldMk cId="1052796009" sldId="397"/>
        </pc:sldMkLst>
      </pc:sldChg>
      <pc:sldChg chg="add">
        <pc:chgData name="Kate Sample" userId="S::ksample@firstinspires.org::ad24f2c8-db21-4b10-9534-7a98911ec180" providerId="AD" clId="Web-{E9918531-96A8-BA86-1BBC-F9DD18D257E7}" dt="2025-05-02T19:30:38.400" v="9"/>
        <pc:sldMkLst>
          <pc:docMk/>
          <pc:sldMk cId="2430911329" sldId="398"/>
        </pc:sldMkLst>
      </pc:sldChg>
    </pc:docChg>
  </pc:docChgLst>
  <pc:docChgLst>
    <pc:chgData name="Anna Sterner" userId="S::asterner@firstinspires.org::e34ade42-3f4d-4ffb-96dc-1c6e40b6902f" providerId="AD" clId="Web-{3A625DF8-B6C3-C50C-E249-1C3D5497578E}"/>
    <pc:docChg chg="modSld">
      <pc:chgData name="Anna Sterner" userId="S::asterner@firstinspires.org::e34ade42-3f4d-4ffb-96dc-1c6e40b6902f" providerId="AD" clId="Web-{3A625DF8-B6C3-C50C-E249-1C3D5497578E}" dt="2024-01-25T21:19:20.956" v="16" actId="20577"/>
      <pc:docMkLst>
        <pc:docMk/>
      </pc:docMkLst>
      <pc:sldChg chg="addSp modSp">
        <pc:chgData name="Anna Sterner" userId="S::asterner@firstinspires.org::e34ade42-3f4d-4ffb-96dc-1c6e40b6902f" providerId="AD" clId="Web-{3A625DF8-B6C3-C50C-E249-1C3D5497578E}" dt="2024-01-25T21:19:20.956" v="16" actId="20577"/>
        <pc:sldMkLst>
          <pc:docMk/>
          <pc:sldMk cId="3822573366" sldId="262"/>
        </pc:sldMkLst>
      </pc:sldChg>
      <pc:sldChg chg="modSp">
        <pc:chgData name="Anna Sterner" userId="S::asterner@firstinspires.org::e34ade42-3f4d-4ffb-96dc-1c6e40b6902f" providerId="AD" clId="Web-{3A625DF8-B6C3-C50C-E249-1C3D5497578E}" dt="2024-01-25T21:11:30.113" v="1" actId="1076"/>
        <pc:sldMkLst>
          <pc:docMk/>
          <pc:sldMk cId="3743200560" sldId="289"/>
        </pc:sldMkLst>
      </pc:sldChg>
    </pc:docChg>
  </pc:docChgLst>
  <pc:docChgLst>
    <pc:chgData name="Kate Sample" userId="S::ksample@firstinspires.org::ad24f2c8-db21-4b10-9534-7a98911ec180" providerId="AD" clId="Web-{AE8719CD-0535-CFE2-CDAC-7477561B3D16}"/>
    <pc:docChg chg="modSld">
      <pc:chgData name="Kate Sample" userId="S::ksample@firstinspires.org::ad24f2c8-db21-4b10-9534-7a98911ec180" providerId="AD" clId="Web-{AE8719CD-0535-CFE2-CDAC-7477561B3D16}" dt="2025-05-05T15:09:30.870" v="1" actId="20577"/>
      <pc:docMkLst>
        <pc:docMk/>
      </pc:docMkLst>
      <pc:sldChg chg="modSp">
        <pc:chgData name="Kate Sample" userId="S::ksample@firstinspires.org::ad24f2c8-db21-4b10-9534-7a98911ec180" providerId="AD" clId="Web-{AE8719CD-0535-CFE2-CDAC-7477561B3D16}" dt="2025-05-05T15:09:30.870" v="1" actId="20577"/>
        <pc:sldMkLst>
          <pc:docMk/>
          <pc:sldMk cId="803109312" sldId="372"/>
        </pc:sldMkLst>
      </pc:sldChg>
    </pc:docChg>
  </pc:docChgLst>
  <pc:docChgLst>
    <pc:chgData name="Anna Sterner" userId="S::asterner@firstinspires.org::e34ade42-3f4d-4ffb-96dc-1c6e40b6902f" providerId="AD" clId="Web-{70321AED-1296-FCCB-F314-4002DF72C659}"/>
    <pc:docChg chg="addSld delSld modSld">
      <pc:chgData name="Anna Sterner" userId="S::asterner@firstinspires.org::e34ade42-3f4d-4ffb-96dc-1c6e40b6902f" providerId="AD" clId="Web-{70321AED-1296-FCCB-F314-4002DF72C659}" dt="2024-01-25T18:14:37.800" v="11"/>
      <pc:docMkLst>
        <pc:docMk/>
      </pc:docMkLst>
      <pc:sldChg chg="add del">
        <pc:chgData name="Anna Sterner" userId="S::asterner@firstinspires.org::e34ade42-3f4d-4ffb-96dc-1c6e40b6902f" providerId="AD" clId="Web-{70321AED-1296-FCCB-F314-4002DF72C659}" dt="2024-01-25T18:14:21.581" v="9"/>
        <pc:sldMkLst>
          <pc:docMk/>
          <pc:sldMk cId="4006545360" sldId="264"/>
        </pc:sldMkLst>
      </pc:sldChg>
      <pc:sldChg chg="addSp delSp modSp">
        <pc:chgData name="Anna Sterner" userId="S::asterner@firstinspires.org::e34ade42-3f4d-4ffb-96dc-1c6e40b6902f" providerId="AD" clId="Web-{70321AED-1296-FCCB-F314-4002DF72C659}" dt="2024-01-25T18:14:19.502" v="8"/>
        <pc:sldMkLst>
          <pc:docMk/>
          <pc:sldMk cId="3743200560" sldId="289"/>
        </pc:sldMkLst>
      </pc:sldChg>
      <pc:sldChg chg="del">
        <pc:chgData name="Anna Sterner" userId="S::asterner@firstinspires.org::e34ade42-3f4d-4ffb-96dc-1c6e40b6902f" providerId="AD" clId="Web-{70321AED-1296-FCCB-F314-4002DF72C659}" dt="2024-01-25T18:14:37.800" v="11"/>
        <pc:sldMkLst>
          <pc:docMk/>
          <pc:sldMk cId="1109188424" sldId="294"/>
        </pc:sldMkLst>
      </pc:sldChg>
      <pc:sldChg chg="add">
        <pc:chgData name="Anna Sterner" userId="S::asterner@firstinspires.org::e34ade42-3f4d-4ffb-96dc-1c6e40b6902f" providerId="AD" clId="Web-{70321AED-1296-FCCB-F314-4002DF72C659}" dt="2024-01-25T18:14:33.222" v="10"/>
        <pc:sldMkLst>
          <pc:docMk/>
          <pc:sldMk cId="3723405299" sldId="298"/>
        </pc:sldMkLst>
      </pc:sldChg>
      <pc:sldMasterChg chg="addSldLayout">
        <pc:chgData name="Anna Sterner" userId="S::asterner@firstinspires.org::e34ade42-3f4d-4ffb-96dc-1c6e40b6902f" providerId="AD" clId="Web-{70321AED-1296-FCCB-F314-4002DF72C659}" dt="2024-01-25T18:14:33.222" v="10"/>
        <pc:sldMasterMkLst>
          <pc:docMk/>
          <pc:sldMasterMk cId="180712229" sldId="2147483697"/>
        </pc:sldMasterMkLst>
        <pc:sldLayoutChg chg="add">
          <pc:chgData name="Anna Sterner" userId="S::asterner@firstinspires.org::e34ade42-3f4d-4ffb-96dc-1c6e40b6902f" providerId="AD" clId="Web-{70321AED-1296-FCCB-F314-4002DF72C659}" dt="2024-01-25T18:14:33.222" v="10"/>
          <pc:sldLayoutMkLst>
            <pc:docMk/>
            <pc:sldMasterMk cId="3793671017" sldId="2147483701"/>
            <pc:sldLayoutMk cId="2150222482" sldId="2147483700"/>
          </pc:sldLayoutMkLst>
        </pc:sldLayoutChg>
      </pc:sldMasterChg>
    </pc:docChg>
  </pc:docChgLst>
  <pc:docChgLst>
    <pc:chgData name="Tammy Pankey" userId="S::tpankey@firstinspires.org::89b84b47-0384-4d66-b56e-dc00ebdb68cf" providerId="AD" clId="Web-{55DEC7ED-4564-83E5-DF56-80E135E77851}"/>
    <pc:docChg chg="mod">
      <pc:chgData name="Tammy Pankey" userId="S::tpankey@firstinspires.org::89b84b47-0384-4d66-b56e-dc00ebdb68cf" providerId="AD" clId="Web-{55DEC7ED-4564-83E5-DF56-80E135E77851}" dt="2022-07-18T11:47:27.381" v="1"/>
      <pc:docMkLst>
        <pc:docMk/>
      </pc:docMkLst>
      <pc:sldChg chg="addCm">
        <pc:chgData name="Tammy Pankey" userId="S::tpankey@firstinspires.org::89b84b47-0384-4d66-b56e-dc00ebdb68cf" providerId="AD" clId="Web-{55DEC7ED-4564-83E5-DF56-80E135E77851}" dt="2022-07-18T11:47:27.381" v="1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9313A792-D783-F581-2370-A149886A9014}"/>
    <pc:docChg chg="addSld delSld modSld">
      <pc:chgData name="Anna Sterner" userId="S::asterner@firstinspires.org::e34ade42-3f4d-4ffb-96dc-1c6e40b6902f" providerId="AD" clId="Web-{9313A792-D783-F581-2370-A149886A9014}" dt="2024-05-20T18:25:17.139" v="81"/>
      <pc:docMkLst>
        <pc:docMk/>
      </pc:docMkLst>
      <pc:sldChg chg="modNotes">
        <pc:chgData name="Anna Sterner" userId="S::asterner@firstinspires.org::e34ade42-3f4d-4ffb-96dc-1c6e40b6902f" providerId="AD" clId="Web-{9313A792-D783-F581-2370-A149886A9014}" dt="2024-05-20T18:22:37.586" v="43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2:50.071" v="44"/>
        <pc:sldMkLst>
          <pc:docMk/>
          <pc:sldMk cId="3822573366" sldId="262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31.338" v="63"/>
        <pc:sldMkLst>
          <pc:docMk/>
          <pc:sldMk cId="3098358572" sldId="283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1:47.210" v="0"/>
        <pc:sldMkLst>
          <pc:docMk/>
          <pc:sldMk cId="3743200560" sldId="289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4:24.902" v="78"/>
        <pc:sldMkLst>
          <pc:docMk/>
          <pc:sldMk cId="4147957842" sldId="290"/>
        </pc:sldMkLst>
      </pc:sldChg>
      <pc:sldChg chg="delSp add">
        <pc:chgData name="Anna Sterner" userId="S::asterner@firstinspires.org::e34ade42-3f4d-4ffb-96dc-1c6e40b6902f" providerId="AD" clId="Web-{9313A792-D783-F581-2370-A149886A9014}" dt="2024-05-20T18:25:17.139" v="81"/>
        <pc:sldMkLst>
          <pc:docMk/>
          <pc:sldMk cId="1109188424" sldId="294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55.386" v="67"/>
        <pc:sldMkLst>
          <pc:docMk/>
          <pc:sldMk cId="3041520386" sldId="297"/>
        </pc:sldMkLst>
      </pc:sldChg>
      <pc:sldChg chg="del">
        <pc:chgData name="Anna Sterner" userId="S::asterner@firstinspires.org::e34ade42-3f4d-4ffb-96dc-1c6e40b6902f" providerId="AD" clId="Web-{9313A792-D783-F581-2370-A149886A9014}" dt="2024-05-20T18:25:07.623" v="80"/>
        <pc:sldMkLst>
          <pc:docMk/>
          <pc:sldMk cId="3723405299" sldId="298"/>
        </pc:sldMkLst>
      </pc:sldChg>
    </pc:docChg>
  </pc:docChgLst>
  <pc:docChgLst>
    <pc:chgData name="Tammy Pankey" userId="89b84b47-0384-4d66-b56e-dc00ebdb68cf" providerId="ADAL" clId="{90C236EF-2271-4EE1-A5BD-CF2FCC4F3241}"/>
    <pc:docChg chg="undo custSel addSld modSld">
      <pc:chgData name="Tammy Pankey" userId="89b84b47-0384-4d66-b56e-dc00ebdb68cf" providerId="ADAL" clId="{90C236EF-2271-4EE1-A5BD-CF2FCC4F3241}" dt="2025-05-26T18:11:24.593" v="172"/>
      <pc:docMkLst>
        <pc:docMk/>
      </pc:docMkLst>
      <pc:sldChg chg="addSp delSp modSp mod">
        <pc:chgData name="Tammy Pankey" userId="89b84b47-0384-4d66-b56e-dc00ebdb68cf" providerId="ADAL" clId="{90C236EF-2271-4EE1-A5BD-CF2FCC4F3241}" dt="2025-05-22T22:09:30.333" v="95" actId="478"/>
        <pc:sldMkLst>
          <pc:docMk/>
          <pc:sldMk cId="2765166337" sldId="365"/>
        </pc:sldMkLst>
        <pc:spChg chg="mod">
          <ac:chgData name="Tammy Pankey" userId="89b84b47-0384-4d66-b56e-dc00ebdb68cf" providerId="ADAL" clId="{90C236EF-2271-4EE1-A5BD-CF2FCC4F3241}" dt="2025-05-12T18:25:25.500" v="0" actId="14100"/>
          <ac:spMkLst>
            <pc:docMk/>
            <pc:sldMk cId="2765166337" sldId="365"/>
            <ac:spMk id="3" creationId="{AD0467DC-3604-A28F-93F9-9218718B18B3}"/>
          </ac:spMkLst>
        </pc:spChg>
        <pc:grpChg chg="add mod">
          <ac:chgData name="Tammy Pankey" userId="89b84b47-0384-4d66-b56e-dc00ebdb68cf" providerId="ADAL" clId="{90C236EF-2271-4EE1-A5BD-CF2FCC4F3241}" dt="2025-05-12T18:25:26.546" v="1"/>
          <ac:grpSpMkLst>
            <pc:docMk/>
            <pc:sldMk cId="2765166337" sldId="365"/>
            <ac:grpSpMk id="5" creationId="{C3C713EE-4A91-000A-A9EC-08AEB0EE003E}"/>
          </ac:grpSpMkLst>
        </pc:grpChg>
        <pc:picChg chg="mod">
          <ac:chgData name="Tammy Pankey" userId="89b84b47-0384-4d66-b56e-dc00ebdb68cf" providerId="ADAL" clId="{90C236EF-2271-4EE1-A5BD-CF2FCC4F3241}" dt="2025-05-12T18:25:26.546" v="1"/>
          <ac:picMkLst>
            <pc:docMk/>
            <pc:sldMk cId="2765166337" sldId="365"/>
            <ac:picMk id="8" creationId="{3F5A79B9-640F-D971-FDBD-479D516DCE22}"/>
          </ac:picMkLst>
        </pc:picChg>
        <pc:picChg chg="mod">
          <ac:chgData name="Tammy Pankey" userId="89b84b47-0384-4d66-b56e-dc00ebdb68cf" providerId="ADAL" clId="{90C236EF-2271-4EE1-A5BD-CF2FCC4F3241}" dt="2025-05-12T18:25:26.546" v="1"/>
          <ac:picMkLst>
            <pc:docMk/>
            <pc:sldMk cId="2765166337" sldId="365"/>
            <ac:picMk id="9" creationId="{251A344B-B5B1-AFF4-9DCB-0F95ED5A2F20}"/>
          </ac:picMkLst>
        </pc:picChg>
      </pc:sldChg>
      <pc:sldChg chg="addSp delSp modSp mod">
        <pc:chgData name="Tammy Pankey" userId="89b84b47-0384-4d66-b56e-dc00ebdb68cf" providerId="ADAL" clId="{90C236EF-2271-4EE1-A5BD-CF2FCC4F3241}" dt="2025-05-22T22:09:32.764" v="96" actId="478"/>
        <pc:sldMkLst>
          <pc:docMk/>
          <pc:sldMk cId="3808710441" sldId="366"/>
        </pc:sldMkLst>
        <pc:spChg chg="mod">
          <ac:chgData name="Tammy Pankey" userId="89b84b47-0384-4d66-b56e-dc00ebdb68cf" providerId="ADAL" clId="{90C236EF-2271-4EE1-A5BD-CF2FCC4F3241}" dt="2025-05-12T18:49:33.172" v="54" actId="20577"/>
          <ac:spMkLst>
            <pc:docMk/>
            <pc:sldMk cId="3808710441" sldId="366"/>
            <ac:spMk id="4" creationId="{B1AECA09-9087-3467-5970-538C794362D5}"/>
          </ac:spMkLst>
        </pc:spChg>
        <pc:picChg chg="add mod">
          <ac:chgData name="Tammy Pankey" userId="89b84b47-0384-4d66-b56e-dc00ebdb68cf" providerId="ADAL" clId="{90C236EF-2271-4EE1-A5BD-CF2FCC4F3241}" dt="2025-05-12T18:52:03.708" v="72" actId="1076"/>
          <ac:picMkLst>
            <pc:docMk/>
            <pc:sldMk cId="3808710441" sldId="366"/>
            <ac:picMk id="7" creationId="{2948F97F-0704-57D9-46AB-E0134316B9C4}"/>
          </ac:picMkLst>
        </pc:picChg>
        <pc:picChg chg="add mod">
          <ac:chgData name="Tammy Pankey" userId="89b84b47-0384-4d66-b56e-dc00ebdb68cf" providerId="ADAL" clId="{90C236EF-2271-4EE1-A5BD-CF2FCC4F3241}" dt="2025-05-12T18:52:10.633" v="74" actId="14100"/>
          <ac:picMkLst>
            <pc:docMk/>
            <pc:sldMk cId="3808710441" sldId="366"/>
            <ac:picMk id="10" creationId="{466A2254-18E2-6367-EC93-47D5C5C3EC72}"/>
          </ac:picMkLst>
        </pc:picChg>
        <pc:picChg chg="add mod modCrop">
          <ac:chgData name="Tammy Pankey" userId="89b84b47-0384-4d66-b56e-dc00ebdb68cf" providerId="ADAL" clId="{90C236EF-2271-4EE1-A5BD-CF2FCC4F3241}" dt="2025-05-12T18:52:13.238" v="75" actId="1076"/>
          <ac:picMkLst>
            <pc:docMk/>
            <pc:sldMk cId="3808710441" sldId="366"/>
            <ac:picMk id="17" creationId="{9A7823CA-AE6E-C085-4470-B1658EFD293F}"/>
          </ac:picMkLst>
        </pc:picChg>
      </pc:sldChg>
      <pc:sldChg chg="addSp delSp modSp mod">
        <pc:chgData name="Tammy Pankey" userId="89b84b47-0384-4d66-b56e-dc00ebdb68cf" providerId="ADAL" clId="{90C236EF-2271-4EE1-A5BD-CF2FCC4F3241}" dt="2025-05-22T22:42:07.730" v="157" actId="1076"/>
        <pc:sldMkLst>
          <pc:docMk/>
          <pc:sldMk cId="539582672" sldId="367"/>
        </pc:sldMkLst>
        <pc:spChg chg="mod">
          <ac:chgData name="Tammy Pankey" userId="89b84b47-0384-4d66-b56e-dc00ebdb68cf" providerId="ADAL" clId="{90C236EF-2271-4EE1-A5BD-CF2FCC4F3241}" dt="2025-05-22T22:42:07.730" v="157" actId="1076"/>
          <ac:spMkLst>
            <pc:docMk/>
            <pc:sldMk cId="539582672" sldId="367"/>
            <ac:spMk id="5" creationId="{90564756-81A4-E3F9-4652-24B493955DC7}"/>
          </ac:spMkLst>
        </pc:spChg>
        <pc:spChg chg="mod">
          <ac:chgData name="Tammy Pankey" userId="89b84b47-0384-4d66-b56e-dc00ebdb68cf" providerId="ADAL" clId="{90C236EF-2271-4EE1-A5BD-CF2FCC4F3241}" dt="2025-05-22T22:41:24.252" v="150" actId="14100"/>
          <ac:spMkLst>
            <pc:docMk/>
            <pc:sldMk cId="539582672" sldId="367"/>
            <ac:spMk id="13" creationId="{F6317587-F2DD-2677-8CF1-45B870EFF111}"/>
          </ac:spMkLst>
        </pc:spChg>
        <pc:picChg chg="add mod">
          <ac:chgData name="Tammy Pankey" userId="89b84b47-0384-4d66-b56e-dc00ebdb68cf" providerId="ADAL" clId="{90C236EF-2271-4EE1-A5BD-CF2FCC4F3241}" dt="2025-05-22T22:10:40.671" v="100"/>
          <ac:picMkLst>
            <pc:docMk/>
            <pc:sldMk cId="539582672" sldId="367"/>
            <ac:picMk id="14" creationId="{C54C6678-2653-171C-C856-E8433FC5344A}"/>
          </ac:picMkLst>
        </pc:picChg>
        <pc:picChg chg="add mod">
          <ac:chgData name="Tammy Pankey" userId="89b84b47-0384-4d66-b56e-dc00ebdb68cf" providerId="ADAL" clId="{90C236EF-2271-4EE1-A5BD-CF2FCC4F3241}" dt="2025-05-22T22:10:40.671" v="100"/>
          <ac:picMkLst>
            <pc:docMk/>
            <pc:sldMk cId="539582672" sldId="367"/>
            <ac:picMk id="18" creationId="{65FA73C4-099C-A610-881B-43F98B2E1713}"/>
          </ac:picMkLst>
        </pc:picChg>
        <pc:picChg chg="add mod">
          <ac:chgData name="Tammy Pankey" userId="89b84b47-0384-4d66-b56e-dc00ebdb68cf" providerId="ADAL" clId="{90C236EF-2271-4EE1-A5BD-CF2FCC4F3241}" dt="2025-05-22T22:10:40.671" v="100"/>
          <ac:picMkLst>
            <pc:docMk/>
            <pc:sldMk cId="539582672" sldId="367"/>
            <ac:picMk id="19" creationId="{55C3C73E-6D84-BCC8-5D3A-F1CC4C7AF7BD}"/>
          </ac:picMkLst>
        </pc:picChg>
        <pc:picChg chg="add mod ord">
          <ac:chgData name="Tammy Pankey" userId="89b84b47-0384-4d66-b56e-dc00ebdb68cf" providerId="ADAL" clId="{90C236EF-2271-4EE1-A5BD-CF2FCC4F3241}" dt="2025-05-22T22:41:46.563" v="156" actId="1076"/>
          <ac:picMkLst>
            <pc:docMk/>
            <pc:sldMk cId="539582672" sldId="367"/>
            <ac:picMk id="21" creationId="{D95FC853-0723-FD9A-76E6-6F7FBC73CE9F}"/>
          </ac:picMkLst>
        </pc:picChg>
      </pc:sldChg>
      <pc:sldChg chg="addSp delSp modSp mod">
        <pc:chgData name="Tammy Pankey" userId="89b84b47-0384-4d66-b56e-dc00ebdb68cf" providerId="ADAL" clId="{90C236EF-2271-4EE1-A5BD-CF2FCC4F3241}" dt="2025-05-22T22:34:45.168" v="124" actId="478"/>
        <pc:sldMkLst>
          <pc:docMk/>
          <pc:sldMk cId="2101830066" sldId="370"/>
        </pc:sldMkLst>
        <pc:spChg chg="mod">
          <ac:chgData name="Tammy Pankey" userId="89b84b47-0384-4d66-b56e-dc00ebdb68cf" providerId="ADAL" clId="{90C236EF-2271-4EE1-A5BD-CF2FCC4F3241}" dt="2025-05-22T22:14:54.967" v="120" actId="1076"/>
          <ac:spMkLst>
            <pc:docMk/>
            <pc:sldMk cId="2101830066" sldId="370"/>
            <ac:spMk id="6" creationId="{C1A1AA57-3643-40B4-E876-CA3F3BED6C4E}"/>
          </ac:spMkLst>
        </pc:spChg>
        <pc:spChg chg="add mod">
          <ac:chgData name="Tammy Pankey" userId="89b84b47-0384-4d66-b56e-dc00ebdb68cf" providerId="ADAL" clId="{90C236EF-2271-4EE1-A5BD-CF2FCC4F3241}" dt="2025-05-22T22:14:48.211" v="119"/>
          <ac:spMkLst>
            <pc:docMk/>
            <pc:sldMk cId="2101830066" sldId="370"/>
            <ac:spMk id="20" creationId="{4EBED210-93EB-7A5F-05AC-36632EBCC300}"/>
          </ac:spMkLst>
        </pc:spChg>
        <pc:picChg chg="add mod">
          <ac:chgData name="Tammy Pankey" userId="89b84b47-0384-4d66-b56e-dc00ebdb68cf" providerId="ADAL" clId="{90C236EF-2271-4EE1-A5BD-CF2FCC4F3241}" dt="2025-05-22T22:14:48.211" v="119"/>
          <ac:picMkLst>
            <pc:docMk/>
            <pc:sldMk cId="2101830066" sldId="370"/>
            <ac:picMk id="21" creationId="{62F941A5-6CA8-B435-3744-98636A4227C9}"/>
          </ac:picMkLst>
        </pc:picChg>
        <pc:picChg chg="add mod">
          <ac:chgData name="Tammy Pankey" userId="89b84b47-0384-4d66-b56e-dc00ebdb68cf" providerId="ADAL" clId="{90C236EF-2271-4EE1-A5BD-CF2FCC4F3241}" dt="2025-05-22T22:14:48.211" v="119"/>
          <ac:picMkLst>
            <pc:docMk/>
            <pc:sldMk cId="2101830066" sldId="370"/>
            <ac:picMk id="22" creationId="{7BE8F4FA-8E20-3657-BD2F-6C4D86E4838C}"/>
          </ac:picMkLst>
        </pc:picChg>
        <pc:picChg chg="add mod">
          <ac:chgData name="Tammy Pankey" userId="89b84b47-0384-4d66-b56e-dc00ebdb68cf" providerId="ADAL" clId="{90C236EF-2271-4EE1-A5BD-CF2FCC4F3241}" dt="2025-05-22T22:14:48.211" v="119"/>
          <ac:picMkLst>
            <pc:docMk/>
            <pc:sldMk cId="2101830066" sldId="370"/>
            <ac:picMk id="23" creationId="{75DF5577-F757-065C-6F2C-76EFA5EADCAB}"/>
          </ac:picMkLst>
        </pc:picChg>
        <pc:picChg chg="add mod">
          <ac:chgData name="Tammy Pankey" userId="89b84b47-0384-4d66-b56e-dc00ebdb68cf" providerId="ADAL" clId="{90C236EF-2271-4EE1-A5BD-CF2FCC4F3241}" dt="2025-05-22T22:14:48.211" v="119"/>
          <ac:picMkLst>
            <pc:docMk/>
            <pc:sldMk cId="2101830066" sldId="370"/>
            <ac:picMk id="24" creationId="{11768348-DB39-F099-7EE2-9F688F07BFF2}"/>
          </ac:picMkLst>
        </pc:picChg>
      </pc:sldChg>
      <pc:sldChg chg="delSp mod">
        <pc:chgData name="Tammy Pankey" userId="89b84b47-0384-4d66-b56e-dc00ebdb68cf" providerId="ADAL" clId="{90C236EF-2271-4EE1-A5BD-CF2FCC4F3241}" dt="2025-05-22T22:35:07.446" v="128" actId="478"/>
        <pc:sldMkLst>
          <pc:docMk/>
          <pc:sldMk cId="803109312" sldId="372"/>
        </pc:sldMkLst>
      </pc:sldChg>
      <pc:sldChg chg="addSp delSp modSp mod">
        <pc:chgData name="Tammy Pankey" userId="89b84b47-0384-4d66-b56e-dc00ebdb68cf" providerId="ADAL" clId="{90C236EF-2271-4EE1-A5BD-CF2FCC4F3241}" dt="2025-05-22T22:34:52.509" v="127" actId="478"/>
        <pc:sldMkLst>
          <pc:docMk/>
          <pc:sldMk cId="3146650398" sldId="373"/>
        </pc:sldMkLst>
        <pc:picChg chg="add mod">
          <ac:chgData name="Tammy Pankey" userId="89b84b47-0384-4d66-b56e-dc00ebdb68cf" providerId="ADAL" clId="{90C236EF-2271-4EE1-A5BD-CF2FCC4F3241}" dt="2025-05-21T23:33:02.534" v="77"/>
          <ac:picMkLst>
            <pc:docMk/>
            <pc:sldMk cId="3146650398" sldId="373"/>
            <ac:picMk id="7" creationId="{DF7660C2-0456-FFDA-FFCB-680222710477}"/>
          </ac:picMkLst>
        </pc:picChg>
      </pc:sldChg>
      <pc:sldChg chg="addSp delSp modSp mod">
        <pc:chgData name="Tammy Pankey" userId="89b84b47-0384-4d66-b56e-dc00ebdb68cf" providerId="ADAL" clId="{90C236EF-2271-4EE1-A5BD-CF2FCC4F3241}" dt="2025-05-26T18:11:24.593" v="172"/>
        <pc:sldMkLst>
          <pc:docMk/>
          <pc:sldMk cId="3382106017" sldId="375"/>
        </pc:sldMkLst>
        <pc:spChg chg="del">
          <ac:chgData name="Tammy Pankey" userId="89b84b47-0384-4d66-b56e-dc00ebdb68cf" providerId="ADAL" clId="{90C236EF-2271-4EE1-A5BD-CF2FCC4F3241}" dt="2025-05-26T18:11:24.124" v="171" actId="478"/>
          <ac:spMkLst>
            <pc:docMk/>
            <pc:sldMk cId="3382106017" sldId="375"/>
            <ac:spMk id="3" creationId="{78D607C4-9373-D334-8F45-6CAB39B5DA2E}"/>
          </ac:spMkLst>
        </pc:spChg>
        <pc:spChg chg="add mod">
          <ac:chgData name="Tammy Pankey" userId="89b84b47-0384-4d66-b56e-dc00ebdb68cf" providerId="ADAL" clId="{90C236EF-2271-4EE1-A5BD-CF2FCC4F3241}" dt="2025-05-26T18:11:24.593" v="172"/>
          <ac:spMkLst>
            <pc:docMk/>
            <pc:sldMk cId="3382106017" sldId="375"/>
            <ac:spMk id="4" creationId="{96F81930-A7C1-F9BD-C02D-DEC3D92F53AF}"/>
          </ac:spMkLst>
        </pc:spChg>
      </pc:sldChg>
      <pc:sldChg chg="addSp delSp modSp mod">
        <pc:chgData name="Tammy Pankey" userId="89b84b47-0384-4d66-b56e-dc00ebdb68cf" providerId="ADAL" clId="{90C236EF-2271-4EE1-A5BD-CF2FCC4F3241}" dt="2025-05-22T22:34:40.126" v="121" actId="478"/>
        <pc:sldMkLst>
          <pc:docMk/>
          <pc:sldMk cId="2073292343" sldId="377"/>
        </pc:sldMkLst>
        <pc:spChg chg="mod">
          <ac:chgData name="Tammy Pankey" userId="89b84b47-0384-4d66-b56e-dc00ebdb68cf" providerId="ADAL" clId="{90C236EF-2271-4EE1-A5BD-CF2FCC4F3241}" dt="2025-05-22T00:34:42.158" v="86" actId="14100"/>
          <ac:spMkLst>
            <pc:docMk/>
            <pc:sldMk cId="2073292343" sldId="377"/>
            <ac:spMk id="3" creationId="{28B780E6-0E95-7CDA-E22C-2D09D891A4BE}"/>
          </ac:spMkLst>
        </pc:spChg>
        <pc:spChg chg="mod">
          <ac:chgData name="Tammy Pankey" userId="89b84b47-0384-4d66-b56e-dc00ebdb68cf" providerId="ADAL" clId="{90C236EF-2271-4EE1-A5BD-CF2FCC4F3241}" dt="2025-05-22T00:34:47.433" v="87" actId="14100"/>
          <ac:spMkLst>
            <pc:docMk/>
            <pc:sldMk cId="2073292343" sldId="377"/>
            <ac:spMk id="9" creationId="{B30B3476-166B-BCBB-3D05-6F108F643C49}"/>
          </ac:spMkLst>
        </pc:spChg>
        <pc:picChg chg="add mod">
          <ac:chgData name="Tammy Pankey" userId="89b84b47-0384-4d66-b56e-dc00ebdb68cf" providerId="ADAL" clId="{90C236EF-2271-4EE1-A5BD-CF2FCC4F3241}" dt="2025-05-22T00:34:37.694" v="85"/>
          <ac:picMkLst>
            <pc:docMk/>
            <pc:sldMk cId="2073292343" sldId="377"/>
            <ac:picMk id="4" creationId="{A9A92371-A1BE-5B4F-40F6-21E004ADE1F1}"/>
          </ac:picMkLst>
        </pc:picChg>
      </pc:sldChg>
      <pc:sldChg chg="addSp delSp modSp mod">
        <pc:chgData name="Tammy Pankey" userId="89b84b47-0384-4d66-b56e-dc00ebdb68cf" providerId="ADAL" clId="{90C236EF-2271-4EE1-A5BD-CF2FCC4F3241}" dt="2025-05-22T22:09:34.950" v="97" actId="478"/>
        <pc:sldMkLst>
          <pc:docMk/>
          <pc:sldMk cId="3954323910" sldId="378"/>
        </pc:sldMkLst>
        <pc:spChg chg="add mod">
          <ac:chgData name="Tammy Pankey" userId="89b84b47-0384-4d66-b56e-dc00ebdb68cf" providerId="ADAL" clId="{90C236EF-2271-4EE1-A5BD-CF2FCC4F3241}" dt="2025-05-21T23:47:55.078" v="81"/>
          <ac:spMkLst>
            <pc:docMk/>
            <pc:sldMk cId="3954323910" sldId="378"/>
            <ac:spMk id="10" creationId="{83F060D6-BC7C-BC5E-FF72-3F280568DADF}"/>
          </ac:spMkLst>
        </pc:spChg>
        <pc:picChg chg="add mod">
          <ac:chgData name="Tammy Pankey" userId="89b84b47-0384-4d66-b56e-dc00ebdb68cf" providerId="ADAL" clId="{90C236EF-2271-4EE1-A5BD-CF2FCC4F3241}" dt="2025-05-21T23:39:58.769" v="79"/>
          <ac:picMkLst>
            <pc:docMk/>
            <pc:sldMk cId="3954323910" sldId="378"/>
            <ac:picMk id="7" creationId="{1BB34D6B-1F2B-26AE-E873-528F9124AA68}"/>
          </ac:picMkLst>
        </pc:picChg>
        <pc:picChg chg="add mod">
          <ac:chgData name="Tammy Pankey" userId="89b84b47-0384-4d66-b56e-dc00ebdb68cf" providerId="ADAL" clId="{90C236EF-2271-4EE1-A5BD-CF2FCC4F3241}" dt="2025-05-21T23:48:32.042" v="82" actId="14826"/>
          <ac:picMkLst>
            <pc:docMk/>
            <pc:sldMk cId="3954323910" sldId="378"/>
            <ac:picMk id="8" creationId="{C5C06367-2BF5-F545-F4AF-408DC6B18CD9}"/>
          </ac:picMkLst>
        </pc:picChg>
      </pc:sldChg>
      <pc:sldChg chg="addSp delSp modSp mod">
        <pc:chgData name="Tammy Pankey" userId="89b84b47-0384-4d66-b56e-dc00ebdb68cf" providerId="ADAL" clId="{90C236EF-2271-4EE1-A5BD-CF2FCC4F3241}" dt="2025-05-22T22:38:26.904" v="143" actId="14100"/>
        <pc:sldMkLst>
          <pc:docMk/>
          <pc:sldMk cId="872853" sldId="381"/>
        </pc:sldMkLst>
        <pc:spChg chg="mod">
          <ac:chgData name="Tammy Pankey" userId="89b84b47-0384-4d66-b56e-dc00ebdb68cf" providerId="ADAL" clId="{90C236EF-2271-4EE1-A5BD-CF2FCC4F3241}" dt="2025-05-22T22:38:22.528" v="142" actId="14100"/>
          <ac:spMkLst>
            <pc:docMk/>
            <pc:sldMk cId="872853" sldId="381"/>
            <ac:spMk id="3" creationId="{E72CBA98-B683-A40C-327A-96387633441C}"/>
          </ac:spMkLst>
        </pc:spChg>
        <pc:spChg chg="mod">
          <ac:chgData name="Tammy Pankey" userId="89b84b47-0384-4d66-b56e-dc00ebdb68cf" providerId="ADAL" clId="{90C236EF-2271-4EE1-A5BD-CF2FCC4F3241}" dt="2025-05-22T22:38:26.904" v="143" actId="14100"/>
          <ac:spMkLst>
            <pc:docMk/>
            <pc:sldMk cId="872853" sldId="381"/>
            <ac:spMk id="4" creationId="{B73BB55F-0A3E-CE65-82A7-709D221BC926}"/>
          </ac:spMkLst>
        </pc:spChg>
        <pc:picChg chg="add mod">
          <ac:chgData name="Tammy Pankey" userId="89b84b47-0384-4d66-b56e-dc00ebdb68cf" providerId="ADAL" clId="{90C236EF-2271-4EE1-A5BD-CF2FCC4F3241}" dt="2025-05-22T22:38:18.269" v="141"/>
          <ac:picMkLst>
            <pc:docMk/>
            <pc:sldMk cId="872853" sldId="381"/>
            <ac:picMk id="8" creationId="{34AA404A-0896-529F-56CD-2C2C57FE9AA3}"/>
          </ac:picMkLst>
        </pc:picChg>
      </pc:sldChg>
      <pc:sldChg chg="addSp delSp modSp mod">
        <pc:chgData name="Tammy Pankey" userId="89b84b47-0384-4d66-b56e-dc00ebdb68cf" providerId="ADAL" clId="{90C236EF-2271-4EE1-A5BD-CF2FCC4F3241}" dt="2025-05-22T22:42:50.973" v="167" actId="1076"/>
        <pc:sldMkLst>
          <pc:docMk/>
          <pc:sldMk cId="1052796009" sldId="397"/>
        </pc:sldMkLst>
        <pc:spChg chg="mod">
          <ac:chgData name="Tammy Pankey" userId="89b84b47-0384-4d66-b56e-dc00ebdb68cf" providerId="ADAL" clId="{90C236EF-2271-4EE1-A5BD-CF2FCC4F3241}" dt="2025-05-22T22:42:47.648" v="166" actId="1076"/>
          <ac:spMkLst>
            <pc:docMk/>
            <pc:sldMk cId="1052796009" sldId="397"/>
            <ac:spMk id="4" creationId="{949DC41F-7A85-D21F-B6E7-7659C6D21928}"/>
          </ac:spMkLst>
        </pc:spChg>
        <pc:spChg chg="mod">
          <ac:chgData name="Tammy Pankey" userId="89b84b47-0384-4d66-b56e-dc00ebdb68cf" providerId="ADAL" clId="{90C236EF-2271-4EE1-A5BD-CF2FCC4F3241}" dt="2025-05-22T22:42:44.779" v="165" actId="14100"/>
          <ac:spMkLst>
            <pc:docMk/>
            <pc:sldMk cId="1052796009" sldId="397"/>
            <ac:spMk id="11" creationId="{A0F94F6E-038E-ED51-C1B8-A13ED0447530}"/>
          </ac:spMkLst>
        </pc:spChg>
        <pc:picChg chg="add mod">
          <ac:chgData name="Tammy Pankey" userId="89b84b47-0384-4d66-b56e-dc00ebdb68cf" providerId="ADAL" clId="{90C236EF-2271-4EE1-A5BD-CF2FCC4F3241}" dt="2025-05-22T22:42:50.973" v="167" actId="1076"/>
          <ac:picMkLst>
            <pc:docMk/>
            <pc:sldMk cId="1052796009" sldId="397"/>
            <ac:picMk id="7" creationId="{9FCF0397-100D-FEDD-4320-5EDD46FA8E95}"/>
          </ac:picMkLst>
        </pc:picChg>
      </pc:sldChg>
      <pc:sldChg chg="addSp delSp modSp mod">
        <pc:chgData name="Tammy Pankey" userId="89b84b47-0384-4d66-b56e-dc00ebdb68cf" providerId="ADAL" clId="{90C236EF-2271-4EE1-A5BD-CF2FCC4F3241}" dt="2025-05-22T22:43:14.281" v="170" actId="14100"/>
        <pc:sldMkLst>
          <pc:docMk/>
          <pc:sldMk cId="3149080204" sldId="398"/>
        </pc:sldMkLst>
        <pc:spChg chg="mod">
          <ac:chgData name="Tammy Pankey" userId="89b84b47-0384-4d66-b56e-dc00ebdb68cf" providerId="ADAL" clId="{90C236EF-2271-4EE1-A5BD-CF2FCC4F3241}" dt="2025-05-22T22:43:10.102" v="169" actId="14100"/>
          <ac:spMkLst>
            <pc:docMk/>
            <pc:sldMk cId="3149080204" sldId="398"/>
            <ac:spMk id="3" creationId="{E005D459-7422-D763-2637-2AAE52A270F4}"/>
          </ac:spMkLst>
        </pc:spChg>
        <pc:spChg chg="mod">
          <ac:chgData name="Tammy Pankey" userId="89b84b47-0384-4d66-b56e-dc00ebdb68cf" providerId="ADAL" clId="{90C236EF-2271-4EE1-A5BD-CF2FCC4F3241}" dt="2025-05-22T22:43:14.281" v="170" actId="14100"/>
          <ac:spMkLst>
            <pc:docMk/>
            <pc:sldMk cId="3149080204" sldId="398"/>
            <ac:spMk id="12" creationId="{D641BAC3-B64A-1111-2A98-76EFAAC896D1}"/>
          </ac:spMkLst>
        </pc:spChg>
        <pc:picChg chg="add mod">
          <ac:chgData name="Tammy Pankey" userId="89b84b47-0384-4d66-b56e-dc00ebdb68cf" providerId="ADAL" clId="{90C236EF-2271-4EE1-A5BD-CF2FCC4F3241}" dt="2025-05-22T22:43:06.735" v="168"/>
          <ac:picMkLst>
            <pc:docMk/>
            <pc:sldMk cId="3149080204" sldId="398"/>
            <ac:picMk id="4" creationId="{8806A974-6B1E-EC55-364E-A03A6628D1D1}"/>
          </ac:picMkLst>
        </pc:picChg>
      </pc:sldChg>
      <pc:sldChg chg="addSp delSp modSp add mod">
        <pc:chgData name="Tammy Pankey" userId="89b84b47-0384-4d66-b56e-dc00ebdb68cf" providerId="ADAL" clId="{90C236EF-2271-4EE1-A5BD-CF2FCC4F3241}" dt="2025-05-22T22:37:30.577" v="140" actId="1076"/>
        <pc:sldMkLst>
          <pc:docMk/>
          <pc:sldMk cId="1252690190" sldId="399"/>
        </pc:sldMkLst>
        <pc:spChg chg="mod">
          <ac:chgData name="Tammy Pankey" userId="89b84b47-0384-4d66-b56e-dc00ebdb68cf" providerId="ADAL" clId="{90C236EF-2271-4EE1-A5BD-CF2FCC4F3241}" dt="2025-05-22T22:37:27.199" v="139" actId="14100"/>
          <ac:spMkLst>
            <pc:docMk/>
            <pc:sldMk cId="1252690190" sldId="399"/>
            <ac:spMk id="7" creationId="{BFE34AD8-1A84-A707-C5CC-509ACA52552B}"/>
          </ac:spMkLst>
        </pc:spChg>
        <pc:spChg chg="mod">
          <ac:chgData name="Tammy Pankey" userId="89b84b47-0384-4d66-b56e-dc00ebdb68cf" providerId="ADAL" clId="{90C236EF-2271-4EE1-A5BD-CF2FCC4F3241}" dt="2025-05-22T22:37:21.517" v="138" actId="404"/>
          <ac:spMkLst>
            <pc:docMk/>
            <pc:sldMk cId="1252690190" sldId="399"/>
            <ac:spMk id="11" creationId="{E2825F77-1368-6FE5-0050-A4605BB52105}"/>
          </ac:spMkLst>
        </pc:spChg>
        <pc:picChg chg="add mod">
          <ac:chgData name="Tammy Pankey" userId="89b84b47-0384-4d66-b56e-dc00ebdb68cf" providerId="ADAL" clId="{90C236EF-2271-4EE1-A5BD-CF2FCC4F3241}" dt="2025-05-22T22:37:30.577" v="140" actId="1076"/>
          <ac:picMkLst>
            <pc:docMk/>
            <pc:sldMk cId="1252690190" sldId="399"/>
            <ac:picMk id="2" creationId="{D969C604-9206-878B-2BA5-CE07D0913A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amily.gonoodle.com/activities/clean-up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youtu.be/ZJFk87ZsHn0" TargetMode="External"/><Relationship Id="rId4" Type="http://schemas.openxmlformats.org/officeDocument/2006/relationships/hyperlink" Target="https://www.youtubekids.com/watch?v=ZJFk87ZsHn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4E0EC-9064-DABA-14D5-E657E63CF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23700A-4F10-99AF-CFBD-572F1E111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53091E-1206-A8DB-AFD3-7436B7DE1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B79F0-D5F5-566F-48CE-33EECC187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289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EB9F4-F9D1-2066-D63A-B128A1560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EC9EC4-E108-4D2D-AF4D-F4C131AEB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73A3A6-860D-3543-BD40-1F8935400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662D91"/>
                </a:solidFill>
              </a:rPr>
              <a:t>Each session has Guiding Questions that can be shared to frame the session.</a:t>
            </a:r>
            <a:endParaRPr lang="en-US" dirty="0">
              <a:solidFill>
                <a:srgbClr val="662D91"/>
              </a:solidFill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  <a:ea typeface="Calibri"/>
                <a:cs typeface="Calibri"/>
              </a:rPr>
              <a:t>Talk through each of these questions with the students. Have them start to think about these questions and later their will share their thoughts with their team. </a:t>
            </a: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FB1F3-8FB7-F42E-73DE-FF37D3A7E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89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42016-62C1-3904-12D8-8AD83B62B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D45F0E-5421-9E05-FE41-63BAF43066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DDCCD9-E445-F373-D059-12AA8D915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 </a:t>
            </a: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Change the program so the model will play a sound when your artifact is detected by the sensor. You could also change the light pattern.</a:t>
            </a: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 Share what you built and explain how you coded the model.</a:t>
            </a:r>
          </a:p>
          <a:p>
            <a:pPr marL="0" indent="0">
              <a:buFont typeface="Calibri,Sans-Serif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85DAB-B022-5B9B-7620-B8F84E340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40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7A140-AF91-2997-4205-A678931DF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EDC30-4ED5-EB11-0D44-201646C92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16A4B-9A18-2E66-E777-E5DBD8894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</a:t>
            </a:r>
          </a:p>
          <a:p>
            <a:r>
              <a:rPr lang="en-US" dirty="0">
                <a:ea typeface="Calibri"/>
                <a:cs typeface="Calibri"/>
              </a:rPr>
              <a:t>Have the team share with the whole room: </a:t>
            </a:r>
            <a:endParaRPr lang="en-US" dirty="0"/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Share the sensor-coding skills they learned. </a:t>
            </a: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Share how archaeologists use sensors to learn more about artifacts.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0211E-DFAF-706B-3A41-D4BBDE0C9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64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615D4-2CDE-DB34-EFD7-E4BBD1997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D31E8-6CC0-B3CF-739F-F3CA0CD02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EE8F13-4F6A-B804-C6B0-104D7FFC3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Cleanup Pointers</a:t>
            </a:r>
            <a:endParaRPr lang="en-US" dirty="0"/>
          </a:p>
          <a:p>
            <a:r>
              <a:rPr lang="en-US" dirty="0"/>
              <a:t>- Everything built in this session should be taken apart and returned to storage.</a:t>
            </a:r>
          </a:p>
          <a:p>
            <a:endParaRPr lang="en-US" dirty="0"/>
          </a:p>
          <a:p>
            <a:r>
              <a:rPr lang="en-US" dirty="0"/>
              <a:t>You may wish to play a video or song during clean up time Link on </a:t>
            </a:r>
          </a:p>
          <a:p>
            <a:r>
              <a:rPr lang="en-US" dirty="0" err="1"/>
              <a:t>GoNoodle</a:t>
            </a:r>
            <a:r>
              <a:rPr lang="en-US" dirty="0"/>
              <a:t>:. </a:t>
            </a:r>
            <a:r>
              <a:rPr lang="en-US" dirty="0">
                <a:hlinkClick r:id="rId3"/>
              </a:rPr>
              <a:t>https://family.gonoodle.com/activities/clean-up</a:t>
            </a:r>
            <a:endParaRPr lang="en-US" dirty="0"/>
          </a:p>
          <a:p>
            <a:r>
              <a:rPr lang="en-US" dirty="0"/>
              <a:t>Link on YouTube Kids: </a:t>
            </a:r>
            <a:r>
              <a:rPr lang="en-US" dirty="0">
                <a:hlinkClick r:id="rId4"/>
              </a:rPr>
              <a:t>https://www.youtubekids.com/watch?v=ZJFk87ZsHn0</a:t>
            </a:r>
            <a:r>
              <a:rPr lang="en-US" dirty="0"/>
              <a:t> </a:t>
            </a:r>
          </a:p>
          <a:p>
            <a:r>
              <a:rPr lang="en-US" dirty="0"/>
              <a:t>Link on </a:t>
            </a:r>
            <a:r>
              <a:rPr lang="en-US" dirty="0" err="1"/>
              <a:t>Youtube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https://youtu.be/ZJFk87ZsHn0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01E27-09DD-9C81-64CF-550C7774B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1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05831-0DF7-EC4E-F761-C43989A96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5147BF-847D-D09D-51FA-D5E12378F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6E01B6-1E4B-5BE1-4F93-FEC503CD4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 panose="02000503000000020004"/>
              </a:rPr>
              <a:t>Discuss with students </a:t>
            </a:r>
            <a:r>
              <a:rPr lang="en-US" b="1" dirty="0">
                <a:solidFill>
                  <a:srgbClr val="662D91"/>
                </a:solidFill>
                <a:latin typeface="Helvetica Neue" panose="02000503000000020004"/>
              </a:rPr>
              <a:t>the coding and technology used at a dig site </a:t>
            </a: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 panose="02000503000000020004"/>
              </a:rPr>
              <a:t>they learned about last session.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 panose="02000503000000020004"/>
              </a:rPr>
              <a:t>​</a:t>
            </a:r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196C1-8F2D-2AC7-44FB-7FFD67594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2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DFB86-EAC4-3E01-B14F-773394672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6167D8-71DC-0AFC-BEE5-4B5210C94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9728C2-F386-0302-FEFA-B6F42969E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strike="noStrike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/>
              </a:rPr>
              <a:t>Session specific 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06BCF-4F8C-FF5F-6408-6E10116DC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1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D5E8A-84F1-D69E-39EB-0D91F72C0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536725-8D4E-4CA0-1524-CB9CE2462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EB9960-FB01-0BE5-E63E-D570D675F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– </a:t>
            </a:r>
            <a:r>
              <a:rPr lang="en-US" b="1" dirty="0"/>
              <a:t>Have Fun </a:t>
            </a:r>
            <a:r>
              <a:rPr lang="en-US" i="1" dirty="0"/>
              <a:t>(5-10 minutes)</a:t>
            </a:r>
            <a:endParaRPr lang="en-US" dirty="0"/>
          </a:p>
          <a:p>
            <a:r>
              <a:rPr lang="en-US" dirty="0"/>
              <a:t>• Introduce the </a:t>
            </a:r>
            <a:r>
              <a:rPr lang="en-US" i="1" dirty="0"/>
              <a:t>FIRST</a:t>
            </a:r>
            <a:r>
              <a:rPr lang="en-US" dirty="0"/>
              <a:t>® Core Values. </a:t>
            </a:r>
          </a:p>
          <a:p>
            <a:r>
              <a:rPr lang="en-US" dirty="0"/>
              <a:t>• Read the definition for </a:t>
            </a:r>
            <a:r>
              <a:rPr lang="en-US" b="1" dirty="0"/>
              <a:t>fun </a:t>
            </a:r>
            <a:r>
              <a:rPr lang="en-US" dirty="0"/>
              <a:t>to the team. </a:t>
            </a:r>
            <a:r>
              <a:rPr lang="en-US" i="1" dirty="0"/>
              <a:t>(see TMG page 5)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• Talk about what </a:t>
            </a:r>
            <a:r>
              <a:rPr lang="en-US" b="1" dirty="0"/>
              <a:t>fun </a:t>
            </a:r>
            <a:r>
              <a:rPr lang="en-US" dirty="0"/>
              <a:t>is. Have the team provide examples of this Core Value.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• Have everyone draw a picture of an example of </a:t>
            </a:r>
            <a:r>
              <a:rPr lang="en-US" b="1" dirty="0"/>
              <a:t>fun </a:t>
            </a:r>
            <a:r>
              <a:rPr lang="en-US" dirty="0"/>
              <a:t>on the Core Values page in their </a:t>
            </a:r>
            <a:r>
              <a:rPr lang="en-US" i="1" dirty="0"/>
              <a:t>Engineering Notebook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F069A-56CC-575A-AEA0-BAB3A02D5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6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C4559-2959-459E-C70E-6168E783B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527240-0E3C-051C-F366-A5131ABF4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53ECD-28F5-DAB4-ECF5-2460F42C0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1 Tasks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Open the SPIKE App on your team’s device.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Complete Coding Lesson 2 in the </a:t>
            </a:r>
            <a:r>
              <a:rPr lang="en-US" i="1" dirty="0"/>
              <a:t>FIRST</a:t>
            </a:r>
            <a:r>
              <a:rPr lang="en-US" dirty="0"/>
              <a:t>® LEGO® League Explore Unit – Animal Alarm.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Change the program so that a different color will display on the alarm.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Talk with your team about how this model could help an archaeologist.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Write your ideas below.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Session Tips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should focus on using the light blocks in this activity. The team could also incorporate sound into their Animal Alarm model if they have time.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Give the team time to experiment with the program and different coding options.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Questions in the Engineering Notebook are meant to start a discussion and generate ideas.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011BA-B1AE-CF04-F443-DCC05667F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9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E59B8-00A0-2821-465F-A4F6B6374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B0D54-1EEA-B249-EBF8-DF12FEDE1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7C3C16-55F9-53F1-C479-B7CEE0D6C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662D91"/>
                </a:solidFill>
              </a:rPr>
              <a:t>Each session has Guiding Questions that can be shared to frame the session.</a:t>
            </a:r>
            <a:endParaRPr lang="en-US" dirty="0">
              <a:solidFill>
                <a:srgbClr val="662D91"/>
              </a:solidFill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  <a:ea typeface="Calibri"/>
                <a:cs typeface="Calibri"/>
              </a:rPr>
              <a:t>Talk through each of these questions with the students. Have them start to think about these questions and later their will share their thoughts with their team. </a:t>
            </a: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96FA7-CC38-DE3A-A14D-FEC53D706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36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01CCF-A3BC-79CA-DCC2-53F42EA95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9B482C-D8A0-D396-D7F5-98669A42E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7BA7C5-B38F-6A0E-8C3F-925501DC9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1 Tasks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Open the SPIKE App on your team’s device.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Complete Coding Lesson 2 in the </a:t>
            </a:r>
            <a:r>
              <a:rPr lang="en-US" i="1" dirty="0"/>
              <a:t>FIRST</a:t>
            </a:r>
            <a:r>
              <a:rPr lang="en-US" dirty="0"/>
              <a:t>® LEGO® League Explore Unit – Animal Alarm.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Change the program so that a different color will display on the alarm.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Talk with your team about how this model could help an archaeologist.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Write your ideas below.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Session Tips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should focus on using the light blocks in this activity. The team could also incorporate sound into their Animal Alarm model if they have time.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Give the team time to experiment with the program and different coding options.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Questions in the Engineering Notebook are meant to start a discussion and generate ideas.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7465" marR="121920" indent="0">
              <a:spcBef>
                <a:spcPts val="850"/>
              </a:spcBef>
              <a:buFont typeface="Arial"/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E163E-4692-61BA-E2E4-C00534CDC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9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81D1D-90E3-563F-B61E-9DB3BE56C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88351B-36A4-CBC5-FFFC-1CCB949D4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0E4BA7-8FEB-0735-5B56-7C18DC37F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662D91"/>
                </a:solidFill>
              </a:rPr>
              <a:t>Each session has Guiding Questions that can be shared to frame the session.</a:t>
            </a:r>
            <a:endParaRPr lang="en-US" dirty="0">
              <a:solidFill>
                <a:srgbClr val="662D91"/>
              </a:solidFill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  <a:ea typeface="Calibri"/>
                <a:cs typeface="Calibri"/>
              </a:rPr>
              <a:t>Talk through each of these questions with the students. Have them start to think about these questions and later their will share their thoughts with their team. </a:t>
            </a: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35F08-BFFF-4C5B-E122-8499E7D84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3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9C17D-9CBB-E192-63EF-0F6BDE934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093FB2-2EFE-8B45-9BFD-7E7249845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72158C-2F04-15F4-08D0-B2E90F65F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2 Tasks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Change the Animal Alarm model so that it can be used to inspect artifacts. You could build one of the ideas you had in the previous task.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Select an artifact on the mat or any object your team will investigate.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Session Tips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dirty="0"/>
              <a:t>Use the SPIKE Essential set to modify the model. 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Try to keep the Explore Set separate from the other materials. The sensor will be added to the radar model in Session 6.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Test your program by using the sensor on other objects from the Explore Set or elsewhere.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85E38-7709-A3CF-21EB-2D2351DC9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2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g"/><Relationship Id="rId4" Type="http://schemas.openxmlformats.org/officeDocument/2006/relationships/image" Target="../media/image4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7B2E6-100D-BD05-9B11-FBD6DE921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D64FA471-E98C-ED2A-1281-4F243E53F63F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5888639" cy="1371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800" spc="250" dirty="0">
                <a:solidFill>
                  <a:srgbClr val="00A551"/>
                </a:solidFill>
                <a:latin typeface="Roboto"/>
                <a:ea typeface="Roboto"/>
                <a:cs typeface="Roboto"/>
              </a:rPr>
              <a:t>SESSION 4</a:t>
            </a:r>
            <a:endParaRPr lang="en-US" sz="4800" spc="250" dirty="0">
              <a:solidFill>
                <a:srgbClr val="00A5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sz="3600" b="0" spc="250" dirty="0">
                <a:solidFill>
                  <a:srgbClr val="00A551"/>
                </a:solidFill>
                <a:latin typeface="Roboto"/>
                <a:ea typeface="Roboto"/>
                <a:cs typeface="Roboto"/>
              </a:rPr>
              <a:t>Dirt Detectives 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668D0ED-3518-E03B-3576-FFED60CD0A5C}"/>
              </a:ext>
            </a:extLst>
          </p:cNvPr>
          <p:cNvSpPr txBox="1">
            <a:spLocks/>
          </p:cNvSpPr>
          <p:nvPr/>
        </p:nvSpPr>
        <p:spPr>
          <a:xfrm>
            <a:off x="7794640" y="619969"/>
            <a:ext cx="4261981" cy="3840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I can work with my team to build the LEGO</a:t>
            </a:r>
            <a:r>
              <a:rPr lang="en-US" baseline="300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®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model from the lesson and explore </a:t>
            </a:r>
            <a:r>
              <a:rPr lang="en-US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sensor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blocks.</a:t>
            </a:r>
            <a:endParaRPr lang="en-US" dirty="0">
              <a:solidFill>
                <a:schemeClr val="bg1"/>
              </a:solidFill>
              <a:effectLst>
                <a:outerShdw dist="56557" dir="8100000" algn="tr" rotWithShape="0">
                  <a:srgbClr val="482166"/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I can work with my team to learn about how sensors detect things </a:t>
            </a:r>
            <a:r>
              <a:rPr lang="en-US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archaeologists</a:t>
            </a:r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 cannot see at an excavation site.</a:t>
            </a:r>
            <a:endParaRPr lang="en-US" dirty="0">
              <a:solidFill>
                <a:schemeClr val="bg1"/>
              </a:solidFill>
              <a:effectLst>
                <a:outerShdw dist="56557" dir="8100000" algn="tr" rotWithShape="0">
                  <a:srgbClr val="482166"/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64C2FC4-5AC2-963A-4655-EEB578DA40D4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Roboto"/>
                <a:ea typeface="Roboto"/>
                <a:cs typeface="Roboto"/>
              </a:rPr>
              <a:t>Students will learn about sensors, build a model and write code to show how sensors can be used by archaeologists to learn about artifacts. </a:t>
            </a:r>
          </a:p>
        </p:txBody>
      </p:sp>
      <p:pic>
        <p:nvPicPr>
          <p:cNvPr id="7" name="Picture 6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75360276-87E8-BC63-27E9-C61B85400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939" y="5039798"/>
            <a:ext cx="1657350" cy="1666875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86D7677-F2FB-9FDC-6A75-E277ACF12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536" y="4694465"/>
            <a:ext cx="26860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55D87-92C0-7975-F1B7-60C8683C1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5D459-7422-D763-2637-2AAE52A270F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099" y="1149178"/>
            <a:ext cx="7046803" cy="1345239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What artifacts or objects should be tested with the sensor?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AA3729-AFF8-E021-730A-54D83C50C7FE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54BF28F1-C820-8067-4315-385C264BF588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631B5922-DFDE-CDC5-913F-E73F7968F129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Guiding Questions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4124C6CA-372B-2B6F-F98A-9954ED4E3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41BAC3-B64A-1111-2A98-76EFAAC896D1}"/>
              </a:ext>
            </a:extLst>
          </p:cNvPr>
          <p:cNvSpPr txBox="1">
            <a:spLocks/>
          </p:cNvSpPr>
          <p:nvPr/>
        </p:nvSpPr>
        <p:spPr>
          <a:xfrm>
            <a:off x="1941286" y="2570120"/>
            <a:ext cx="6750651" cy="13452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How did you include your team members’ ideas?</a:t>
            </a:r>
          </a:p>
        </p:txBody>
      </p:sp>
      <p:pic>
        <p:nvPicPr>
          <p:cNvPr id="13" name="Graphic 12" descr="Badge Question Mark with solid fill">
            <a:extLst>
              <a:ext uri="{FF2B5EF4-FFF2-40B4-BE49-F238E27FC236}">
                <a16:creationId xmlns:a16="http://schemas.microsoft.com/office/drawing/2014/main" id="{AA4D994F-455A-70B0-8518-8E01D9272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387" y="2429459"/>
            <a:ext cx="1485900" cy="1485900"/>
          </a:xfrm>
          <a:prstGeom prst="rect">
            <a:avLst/>
          </a:prstGeom>
        </p:spPr>
      </p:pic>
      <p:pic>
        <p:nvPicPr>
          <p:cNvPr id="4" name="Picture 3" descr="A cartoon dog with a thought bubble&#10;&#10;AI-generated content may be incorrect.">
            <a:extLst>
              <a:ext uri="{FF2B5EF4-FFF2-40B4-BE49-F238E27FC236}">
                <a16:creationId xmlns:a16="http://schemas.microsoft.com/office/drawing/2014/main" id="{8806A974-6B1E-EC55-364E-A03A6628D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15" y="1227850"/>
            <a:ext cx="2944311" cy="4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8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18B2B-BA80-6230-B0A0-5CA6DD38F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F474212-7126-079A-28B6-AD6220D77C43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F30AF776-E8E9-7AE2-901F-726D8949DF38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E951ECBF-01C6-931B-B2CA-B674E6AC3DB7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Challenge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2825F77-1368-6FE5-0050-A4605BB52105}"/>
              </a:ext>
            </a:extLst>
          </p:cNvPr>
          <p:cNvSpPr txBox="1">
            <a:spLocks/>
          </p:cNvSpPr>
          <p:nvPr/>
        </p:nvSpPr>
        <p:spPr>
          <a:xfrm>
            <a:off x="1943100" y="1121612"/>
            <a:ext cx="9737272" cy="16524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Change the program so the model will play a sound when your artifact is detected by the sensor.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E34AD8-1A84-A707-C5CC-509ACA52552B}"/>
              </a:ext>
            </a:extLst>
          </p:cNvPr>
          <p:cNvSpPr txBox="1"/>
          <p:nvPr/>
        </p:nvSpPr>
        <p:spPr>
          <a:xfrm>
            <a:off x="1376738" y="3429000"/>
            <a:ext cx="3637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what built and explain how you coded the model.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6C97B7-5F45-4CEC-0FDB-DBFE4CAEBD37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B9BB6E-602D-70CD-B4AB-7B7BB1BEEA99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Good Idea with solid fill">
              <a:extLst>
                <a:ext uri="{FF2B5EF4-FFF2-40B4-BE49-F238E27FC236}">
                  <a16:creationId xmlns:a16="http://schemas.microsoft.com/office/drawing/2014/main" id="{9BF6B1A4-054F-F8E3-7818-BECFAC369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pic>
        <p:nvPicPr>
          <p:cNvPr id="2" name="Picture 1" descr="A group of papers and a speech bubble&#10;&#10;AI-generated content may be incorrect.">
            <a:extLst>
              <a:ext uri="{FF2B5EF4-FFF2-40B4-BE49-F238E27FC236}">
                <a16:creationId xmlns:a16="http://schemas.microsoft.com/office/drawing/2014/main" id="{D969C604-9206-878B-2BA5-CE07D0913A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00" t="54629" r="4566" b="5252"/>
          <a:stretch/>
        </p:blipFill>
        <p:spPr>
          <a:xfrm>
            <a:off x="5155290" y="2334149"/>
            <a:ext cx="6522745" cy="377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9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DE1F5-08D3-E1DD-79AD-EA47598DF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BD3DB4D-82D6-C400-0A0C-DE74214C4DB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B7B637BE-7170-0BAF-CEF5-F39B0001AB48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C52D7204-81FB-E223-BDAB-1BE37BF21C9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Share</a:t>
              </a:r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7C859D-C47C-4BE7-F843-70EB4463B116}"/>
              </a:ext>
            </a:extLst>
          </p:cNvPr>
          <p:cNvSpPr txBox="1">
            <a:spLocks/>
          </p:cNvSpPr>
          <p:nvPr/>
        </p:nvSpPr>
        <p:spPr>
          <a:xfrm>
            <a:off x="2006538" y="1358471"/>
            <a:ext cx="7656077" cy="7626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Share what you learned.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C597AD-02B0-9DF3-2134-B478110CA65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FBC70F-2E29-F6B3-74DB-FC42A47BCF74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89C65369-E430-F40F-63F4-DDFF5F33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8E99B0-1B26-1D8A-9806-59F760886E6D}"/>
              </a:ext>
            </a:extLst>
          </p:cNvPr>
          <p:cNvSpPr txBox="1"/>
          <p:nvPr/>
        </p:nvSpPr>
        <p:spPr>
          <a:xfrm>
            <a:off x="760649" y="2473638"/>
            <a:ext cx="808678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did you learn about sensors?</a:t>
            </a:r>
          </a:p>
          <a:p>
            <a:endParaRPr lang="en-US" sz="3400" b="1" dirty="0">
              <a:solidFill>
                <a:srgbClr val="00A5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34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did you learn about coding </a:t>
            </a:r>
          </a:p>
          <a:p>
            <a:r>
              <a:rPr lang="en-US" sz="34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sensors?</a:t>
            </a:r>
          </a:p>
          <a:p>
            <a:endParaRPr lang="en-US" sz="3400" b="1" dirty="0">
              <a:solidFill>
                <a:srgbClr val="00A5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34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 archaeologists use sensors to learn about artifacts?</a:t>
            </a:r>
          </a:p>
        </p:txBody>
      </p:sp>
      <p:pic>
        <p:nvPicPr>
          <p:cNvPr id="7" name="Picture 6" descr="A cartoon of a child in a wheelchair&#10;&#10;AI-generated content may be incorrect.">
            <a:extLst>
              <a:ext uri="{FF2B5EF4-FFF2-40B4-BE49-F238E27FC236}">
                <a16:creationId xmlns:a16="http://schemas.microsoft.com/office/drawing/2014/main" id="{DF7660C2-0456-FFDA-FFCB-680222710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254" y="1284918"/>
            <a:ext cx="2703689" cy="46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5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DEA06-4785-4683-B10D-7EFC044F1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5E93F3A-56F8-1408-3933-860E39BDA881}"/>
              </a:ext>
            </a:extLst>
          </p:cNvPr>
          <p:cNvSpPr txBox="1">
            <a:spLocks/>
          </p:cNvSpPr>
          <p:nvPr/>
        </p:nvSpPr>
        <p:spPr>
          <a:xfrm>
            <a:off x="7544221" y="2876813"/>
            <a:ext cx="4329651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/>
                <a:ea typeface="Roboto Medium"/>
                <a:cs typeface="Roboto Medium"/>
              </a:rPr>
              <a:t>Clean Up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A2C1EF2C-49D2-B005-32BB-BDCFFCACC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81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2" name="Picture 1" descr="A logo for a company&#10;&#10;AI-generated content may be incorrect.">
            <a:extLst>
              <a:ext uri="{FF2B5EF4-FFF2-40B4-BE49-F238E27FC236}">
                <a16:creationId xmlns:a16="http://schemas.microsoft.com/office/drawing/2014/main" id="{3585E3AF-87CB-585F-FC04-91C266714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14" y="1342344"/>
            <a:ext cx="4758872" cy="3202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F81930-A7C1-F9BD-C02D-DEC3D92F53AF}"/>
              </a:ext>
            </a:extLst>
          </p:cNvPr>
          <p:cNvSpPr txBox="1"/>
          <p:nvPr/>
        </p:nvSpPr>
        <p:spPr>
          <a:xfrm>
            <a:off x="1851973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8210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0B7C1-64D1-2EAF-1B08-6EDDDB899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467DC-3604-A28F-93F9-9218718B18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099" y="1093874"/>
            <a:ext cx="9684657" cy="762634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What did we do last session?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8D82A1-5AA1-4A66-5171-D174717D1FB8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B87E96D1-BDA5-1C4C-1180-A289557F82BC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8637DD46-322C-EDCD-EE76-F06A1580BDD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Discussion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A50B64-3413-2639-A493-DB3AF70F553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9662D13-82DC-4A35-C25F-396F1029F2C5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Thought with solid fill">
              <a:extLst>
                <a:ext uri="{FF2B5EF4-FFF2-40B4-BE49-F238E27FC236}">
                  <a16:creationId xmlns:a16="http://schemas.microsoft.com/office/drawing/2014/main" id="{9A598D32-C96D-FEE7-B1AE-6FE9484E6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3C713EE-4A91-000A-A9EC-08AEB0EE003E}"/>
              </a:ext>
            </a:extLst>
          </p:cNvPr>
          <p:cNvGrpSpPr/>
          <p:nvPr/>
        </p:nvGrpSpPr>
        <p:grpSpPr>
          <a:xfrm>
            <a:off x="4547514" y="1870841"/>
            <a:ext cx="3640045" cy="4318233"/>
            <a:chOff x="4547514" y="2029534"/>
            <a:chExt cx="3506263" cy="4159540"/>
          </a:xfrm>
        </p:grpSpPr>
        <p:pic>
          <p:nvPicPr>
            <p:cNvPr id="8" name="Picture 7" descr="Cartoon a cartoon of a child&#10;&#10;AI-generated content may be incorrect.">
              <a:extLst>
                <a:ext uri="{FF2B5EF4-FFF2-40B4-BE49-F238E27FC236}">
                  <a16:creationId xmlns:a16="http://schemas.microsoft.com/office/drawing/2014/main" id="{3F5A79B9-640F-D971-FDBD-479D516DC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2900" y="2418990"/>
              <a:ext cx="1960877" cy="3770084"/>
            </a:xfrm>
            <a:prstGeom prst="rect">
              <a:avLst/>
            </a:prstGeom>
          </p:spPr>
        </p:pic>
        <p:pic>
          <p:nvPicPr>
            <p:cNvPr id="9" name="Picture 8" descr="A cartoon of a child holding a small object&#10;&#10;AI-generated content may be incorrect.">
              <a:extLst>
                <a:ext uri="{FF2B5EF4-FFF2-40B4-BE49-F238E27FC236}">
                  <a16:creationId xmlns:a16="http://schemas.microsoft.com/office/drawing/2014/main" id="{251A344B-B5B1-AFF4-9DCB-0F95ED5A2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7514" y="2029534"/>
              <a:ext cx="1559371" cy="4159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516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896AA-CA3C-CCDF-7E2D-F51EBC986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EE1D6-F515-CF9E-6EE7-506CF145E51B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FCE75E29-2DE5-33B5-FE72-F8955D7CBAC0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50F0CCE0-54C5-C372-E3F0-98F882FD666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Key Vocabulary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AECA09-9087-3467-5970-538C794362D5}"/>
              </a:ext>
            </a:extLst>
          </p:cNvPr>
          <p:cNvSpPr txBox="1">
            <a:spLocks/>
          </p:cNvSpPr>
          <p:nvPr/>
        </p:nvSpPr>
        <p:spPr>
          <a:xfrm>
            <a:off x="1943099" y="1145429"/>
            <a:ext cx="6286501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Sensor:</a:t>
            </a:r>
            <a:r>
              <a:rPr lang="en-US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>
                <a:latin typeface="Roboto"/>
                <a:ea typeface="Roboto"/>
                <a:cs typeface="Roboto"/>
              </a:rPr>
              <a:t>a device that detects something and responds by transmitting a signal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Detect:</a:t>
            </a:r>
            <a:r>
              <a:rPr lang="en-US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>
                <a:solidFill>
                  <a:prstClr val="black"/>
                </a:solidFill>
                <a:latin typeface="Roboto"/>
                <a:ea typeface="Roboto"/>
              </a:rPr>
              <a:t>to discover the nature, existence, presence, or fact of</a:t>
            </a:r>
            <a:r>
              <a:rPr lang="en-US" dirty="0">
                <a:latin typeface="Roboto"/>
                <a:ea typeface="Roboto"/>
                <a:cs typeface="Roboto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Inspect:</a:t>
            </a:r>
            <a:r>
              <a:rPr lang="en-US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>
                <a:latin typeface="Roboto"/>
                <a:ea typeface="Roboto"/>
                <a:cs typeface="Roboto"/>
              </a:rPr>
              <a:t>to examine closely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EE34B3-E959-04C6-8B3A-D2FD65E9592C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0AE543-82DB-F106-82C7-A34C31A12E00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F980E287-FF5A-C397-1D60-198735E57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7" name="Picture 6" descr="A person looking at a piece of clay&#10;&#10;AI-generated content may be incorrect.">
            <a:extLst>
              <a:ext uri="{FF2B5EF4-FFF2-40B4-BE49-F238E27FC236}">
                <a16:creationId xmlns:a16="http://schemas.microsoft.com/office/drawing/2014/main" id="{2948F97F-0704-57D9-46AB-E0134316B9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0949" y="4659142"/>
            <a:ext cx="2675904" cy="1410911"/>
          </a:xfrm>
          <a:prstGeom prst="rect">
            <a:avLst/>
          </a:prstGeom>
        </p:spPr>
      </p:pic>
      <p:pic>
        <p:nvPicPr>
          <p:cNvPr id="10" name="Picture 9" descr="A person in a hard hat and orange vest holding a clipboard and pointing at something&#10;&#10;AI-generated content may be incorrect.">
            <a:extLst>
              <a:ext uri="{FF2B5EF4-FFF2-40B4-BE49-F238E27FC236}">
                <a16:creationId xmlns:a16="http://schemas.microsoft.com/office/drawing/2014/main" id="{466A2254-18E2-6367-EC93-47D5C5C3EC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0949" y="2578985"/>
            <a:ext cx="2675904" cy="1780574"/>
          </a:xfrm>
          <a:prstGeom prst="rect">
            <a:avLst/>
          </a:prstGeom>
        </p:spPr>
      </p:pic>
      <p:pic>
        <p:nvPicPr>
          <p:cNvPr id="17" name="Picture 16" descr="A white and black square device with wire&#10;&#10;AI-generated content may be incorrect.">
            <a:extLst>
              <a:ext uri="{FF2B5EF4-FFF2-40B4-BE49-F238E27FC236}">
                <a16:creationId xmlns:a16="http://schemas.microsoft.com/office/drawing/2014/main" id="{9A7823CA-AE6E-C085-4470-B1658EFD29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53" b="15797"/>
          <a:stretch/>
        </p:blipFill>
        <p:spPr>
          <a:xfrm>
            <a:off x="9174534" y="1036953"/>
            <a:ext cx="2148733" cy="14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1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1D002-AED8-9ECA-CF9B-52291A75E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C1DF97E-071F-82C0-FA6A-6109356B0576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475A74AF-4A61-46EF-137E-BF06B54F464E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D662B63-F1E8-4E3F-B627-0F01A1D71C3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Introduction</a:t>
              </a:r>
              <a:endParaRPr lang="en-US" sz="32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21EC649-EF5D-CFA1-30A9-0EB629DCE29D}"/>
              </a:ext>
            </a:extLst>
          </p:cNvPr>
          <p:cNvSpPr txBox="1">
            <a:spLocks/>
          </p:cNvSpPr>
          <p:nvPr/>
        </p:nvSpPr>
        <p:spPr>
          <a:xfrm>
            <a:off x="1970314" y="1161823"/>
            <a:ext cx="9737272" cy="1149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Can your team provide examples of how they have used fun?</a:t>
            </a:r>
            <a:r>
              <a:rPr lang="en-US" sz="4800" dirty="0">
                <a:solidFill>
                  <a:srgbClr val="0FB7D1"/>
                </a:solidFill>
                <a:ea typeface="+mn-lt"/>
                <a:cs typeface="+mn-lt"/>
              </a:rPr>
              <a:t> 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D55D80-CC89-6348-E7DC-8CAAD104EE65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A112C5-F00D-2B28-FD0F-1F14BBEEB0F6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Map with pin with solid fill">
              <a:extLst>
                <a:ext uri="{FF2B5EF4-FFF2-40B4-BE49-F238E27FC236}">
                  <a16:creationId xmlns:a16="http://schemas.microsoft.com/office/drawing/2014/main" id="{97D5C2E2-0BB8-5E91-17FD-59243711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  <p:pic>
        <p:nvPicPr>
          <p:cNvPr id="7" name="Picture 6" descr="A paper with green and white bubbles&#10;&#10;AI-generated content may be incorrect.">
            <a:extLst>
              <a:ext uri="{FF2B5EF4-FFF2-40B4-BE49-F238E27FC236}">
                <a16:creationId xmlns:a16="http://schemas.microsoft.com/office/drawing/2014/main" id="{1BB34D6B-1F2B-26AE-E873-528F9124AA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94" t="14546" r="2155" b="57811"/>
          <a:stretch/>
        </p:blipFill>
        <p:spPr>
          <a:xfrm>
            <a:off x="1480254" y="2438289"/>
            <a:ext cx="9253262" cy="3659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C06367-2BF5-F545-F4AF-408DC6B18C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4606" y="2939846"/>
            <a:ext cx="1966452" cy="196645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F060D6-BC7C-BC5E-FF72-3F280568DADF}"/>
              </a:ext>
            </a:extLst>
          </p:cNvPr>
          <p:cNvSpPr txBox="1"/>
          <p:nvPr/>
        </p:nvSpPr>
        <p:spPr>
          <a:xfrm>
            <a:off x="3550099" y="2584502"/>
            <a:ext cx="604430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00A551"/>
                </a:solidFill>
                <a:latin typeface="Roboto"/>
                <a:ea typeface="Roboto"/>
                <a:cs typeface="Roboto"/>
              </a:rPr>
              <a:t>We enjoy and celebrate what we do.</a:t>
            </a:r>
          </a:p>
        </p:txBody>
      </p:sp>
    </p:spTree>
    <p:extLst>
      <p:ext uri="{BB962C8B-B14F-4D97-AF65-F5344CB8AC3E}">
        <p14:creationId xmlns:p14="http://schemas.microsoft.com/office/powerpoint/2010/main" val="395432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E51D2-E78B-7B53-C497-B57C11E95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95FC853-0723-FD9A-76E6-6F7FBC73C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502" y="2381889"/>
            <a:ext cx="5573441" cy="361370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A983078-4FF7-FB66-389C-61424361036E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5758EE5B-4BB8-711D-81B6-B02EE395FC8D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7FBEDFBF-A72C-3786-C959-96D66C34999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Activity 1 Tasks</a:t>
              </a:r>
              <a:endParaRPr lang="en-US" dirty="0"/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6317587-F2DD-2677-8CF1-45B870EFF111}"/>
              </a:ext>
            </a:extLst>
          </p:cNvPr>
          <p:cNvSpPr txBox="1">
            <a:spLocks/>
          </p:cNvSpPr>
          <p:nvPr/>
        </p:nvSpPr>
        <p:spPr>
          <a:xfrm>
            <a:off x="1901829" y="1371602"/>
            <a:ext cx="9832971" cy="14158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In the SPIKE App, complete the Animal Alarm lesson. </a:t>
            </a:r>
            <a:endParaRPr lang="en-US" sz="440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indent="0">
              <a:buNone/>
            </a:pPr>
            <a:endParaRPr lang="en-US" sz="4800" b="1" dirty="0">
              <a:solidFill>
                <a:srgbClr val="0FB7D1"/>
              </a:solidFill>
              <a:latin typeface="Roboto"/>
              <a:ea typeface="Roboto"/>
              <a:cs typeface="Roboto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2FF947-C571-51A1-F29E-C7FEA8EAC00A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D1914DD-FDD2-C40E-1225-3FC1D8E6D25C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3A5C2C50-0C06-F584-E9B6-F2F970FB7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2A8037C-2283-E266-A040-A9A0EC11A862}"/>
              </a:ext>
            </a:extLst>
          </p:cNvPr>
          <p:cNvSpPr txBox="1"/>
          <p:nvPr/>
        </p:nvSpPr>
        <p:spPr>
          <a:xfrm>
            <a:off x="694059" y="4188740"/>
            <a:ext cx="151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Need…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64756-81A4-E3F9-4652-24B493955DC7}"/>
              </a:ext>
            </a:extLst>
          </p:cNvPr>
          <p:cNvSpPr txBox="1"/>
          <p:nvPr/>
        </p:nvSpPr>
        <p:spPr>
          <a:xfrm>
            <a:off x="993078" y="2626029"/>
            <a:ext cx="596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lesson is in the </a:t>
            </a:r>
            <a:r>
              <a:rPr lang="en-US" sz="3600" b="1" i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</a:t>
            </a:r>
            <a:r>
              <a:rPr lang="en-US" sz="3600" b="1" baseline="30000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LEGO</a:t>
            </a:r>
            <a:r>
              <a:rPr lang="en-US" sz="3600" b="1" baseline="30000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League Explore Unit. </a:t>
            </a:r>
          </a:p>
        </p:txBody>
      </p:sp>
      <p:pic>
        <p:nvPicPr>
          <p:cNvPr id="14" name="Picture 13" descr="A black tablet with a white screen&#10;&#10;AI-generated content may be incorrect.">
            <a:extLst>
              <a:ext uri="{FF2B5EF4-FFF2-40B4-BE49-F238E27FC236}">
                <a16:creationId xmlns:a16="http://schemas.microsoft.com/office/drawing/2014/main" id="{C54C6678-2653-171C-C856-E8433FC534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51" y="4641486"/>
            <a:ext cx="1612851" cy="1172983"/>
          </a:xfrm>
          <a:prstGeom prst="rect">
            <a:avLst/>
          </a:prstGeom>
        </p:spPr>
      </p:pic>
      <p:pic>
        <p:nvPicPr>
          <p:cNvPr id="18" name="Picture 17" descr="A yellow plastic container with white lid&#10;&#10;AI-generated content may be incorrect.">
            <a:extLst>
              <a:ext uri="{FF2B5EF4-FFF2-40B4-BE49-F238E27FC236}">
                <a16:creationId xmlns:a16="http://schemas.microsoft.com/office/drawing/2014/main" id="{65FA73C4-099C-A610-881B-43F98B2E17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421" y="4624590"/>
            <a:ext cx="1753624" cy="1200329"/>
          </a:xfrm>
          <a:prstGeom prst="rect">
            <a:avLst/>
          </a:prstGeom>
        </p:spPr>
      </p:pic>
      <p:pic>
        <p:nvPicPr>
          <p:cNvPr id="19" name="Picture 18" descr="A yellow square with black text and letters&#10;&#10;AI-generated content may be incorrect.">
            <a:extLst>
              <a:ext uri="{FF2B5EF4-FFF2-40B4-BE49-F238E27FC236}">
                <a16:creationId xmlns:a16="http://schemas.microsoft.com/office/drawing/2014/main" id="{55C3C73E-6D84-BCC8-5D3A-F1CC4C7AF7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81" b="8181"/>
          <a:stretch/>
        </p:blipFill>
        <p:spPr>
          <a:xfrm>
            <a:off x="1998563" y="4697556"/>
            <a:ext cx="1268397" cy="10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8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DC4FF-7078-ABFC-0D14-75FC0C477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780E6-0E95-7CDA-E22C-2D09D891A4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099" y="1093874"/>
            <a:ext cx="6922121" cy="1557786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How can you change the program so the LEGO model displays a different light?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6E39C1-003B-98F4-273E-AE591B186718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C2357C56-DAAD-962E-4BEC-D44B1CAB95B5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05608A5-C255-E7F1-7CFA-D98CAB18E56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Guiding Questions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8B70E2B9-0BBE-48C3-6447-3CDE88E4C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0B3476-166B-BCBB-3D05-6F108F643C49}"/>
              </a:ext>
            </a:extLst>
          </p:cNvPr>
          <p:cNvSpPr txBox="1">
            <a:spLocks/>
          </p:cNvSpPr>
          <p:nvPr/>
        </p:nvSpPr>
        <p:spPr>
          <a:xfrm>
            <a:off x="1941286" y="2684009"/>
            <a:ext cx="6922122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How can you code the model to make a sound?</a:t>
            </a:r>
          </a:p>
        </p:txBody>
      </p:sp>
      <p:pic>
        <p:nvPicPr>
          <p:cNvPr id="12" name="Graphic 11" descr="Badge Question Mark with solid fill">
            <a:extLst>
              <a:ext uri="{FF2B5EF4-FFF2-40B4-BE49-F238E27FC236}">
                <a16:creationId xmlns:a16="http://schemas.microsoft.com/office/drawing/2014/main" id="{AFC41730-5AA1-8D6C-9E77-1983F6E1A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641373"/>
            <a:ext cx="1485900" cy="1485900"/>
          </a:xfrm>
          <a:prstGeom prst="rect">
            <a:avLst/>
          </a:prstGeom>
        </p:spPr>
      </p:pic>
      <p:pic>
        <p:nvPicPr>
          <p:cNvPr id="4" name="Picture 3" descr="A cartoon dog with a thought bubble&#10;&#10;AI-generated content may be incorrect.">
            <a:extLst>
              <a:ext uri="{FF2B5EF4-FFF2-40B4-BE49-F238E27FC236}">
                <a16:creationId xmlns:a16="http://schemas.microsoft.com/office/drawing/2014/main" id="{A9A92371-A1BE-5B4F-40F6-21E004ADE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15" y="1227850"/>
            <a:ext cx="2944311" cy="4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9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51285-CF84-0AA1-5A2E-D1E0AC49A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69E5E01-AB52-ACD0-5995-9F5FE8FAC27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  <a:solidFill>
            <a:srgbClr val="00A551"/>
          </a:solidFill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B97F4AB9-A412-0F00-C513-15F04047DFF2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CC5B396C-0C4D-F798-3FC2-73B8DC899CEE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Code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0F94F6E-038E-ED51-C1B8-A13ED0447530}"/>
              </a:ext>
            </a:extLst>
          </p:cNvPr>
          <p:cNvSpPr txBox="1">
            <a:spLocks/>
          </p:cNvSpPr>
          <p:nvPr/>
        </p:nvSpPr>
        <p:spPr>
          <a:xfrm>
            <a:off x="1943100" y="1007609"/>
            <a:ext cx="9682844" cy="1427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FB7D1"/>
                </a:solidFill>
                <a:latin typeface="Roboto"/>
                <a:ea typeface="Roboto"/>
              </a:rPr>
              <a:t>Change the program so that a different color will display on the alarm.</a:t>
            </a:r>
            <a:endParaRPr lang="en-US" sz="4000" dirty="0">
              <a:solidFill>
                <a:srgbClr val="0FB7D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FEC6D2-AABE-EE6B-D7C9-3F0EDD780654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31F359-9C69-EBFD-03A5-F4D6EE8A4611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Map with pin with solid fill">
              <a:extLst>
                <a:ext uri="{FF2B5EF4-FFF2-40B4-BE49-F238E27FC236}">
                  <a16:creationId xmlns:a16="http://schemas.microsoft.com/office/drawing/2014/main" id="{1875549A-08DE-74A2-7B0A-60D6A819C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9DC41F-7A85-D21F-B6E7-7659C6D21928}"/>
              </a:ext>
            </a:extLst>
          </p:cNvPr>
          <p:cNvSpPr txBox="1"/>
          <p:nvPr/>
        </p:nvSpPr>
        <p:spPr>
          <a:xfrm>
            <a:off x="457200" y="2740839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could this model help an archaeologist? </a:t>
            </a:r>
          </a:p>
          <a:p>
            <a:endParaRPr lang="en-US" sz="3600" b="1" dirty="0">
              <a:solidFill>
                <a:srgbClr val="00A5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Write your ideas on page 14 of your Engineering Notebook.</a:t>
            </a:r>
          </a:p>
        </p:txBody>
      </p:sp>
      <p:pic>
        <p:nvPicPr>
          <p:cNvPr id="7" name="Picture 6" descr="A group of papers and a speech bubble&#10;&#10;AI-generated content may be incorrect.">
            <a:extLst>
              <a:ext uri="{FF2B5EF4-FFF2-40B4-BE49-F238E27FC236}">
                <a16:creationId xmlns:a16="http://schemas.microsoft.com/office/drawing/2014/main" id="{9FCF0397-100D-FEDD-4320-5EDD46FA8E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00" t="54629" r="4566" b="5252"/>
          <a:stretch/>
        </p:blipFill>
        <p:spPr>
          <a:xfrm>
            <a:off x="5486400" y="2436442"/>
            <a:ext cx="6426052" cy="37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9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ABC50-877D-83CE-1663-65F9748B5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CBA98-B683-A40C-327A-96387633441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099" y="1149178"/>
            <a:ext cx="7046803" cy="1345239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How might an archaeologist use a sensor?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2ADB20-D7AC-201D-E83B-F6451DA48110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401EFCB-D5C2-123E-AE79-8614312BFC08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29F8CE95-70C4-F50E-AE41-18107A6D3067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Guiding Questions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E3E485D2-9C91-5B98-A1A2-C9B8A6070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73BB55F-0A3E-CE65-82A7-709D221BC926}"/>
              </a:ext>
            </a:extLst>
          </p:cNvPr>
          <p:cNvSpPr txBox="1">
            <a:spLocks/>
          </p:cNvSpPr>
          <p:nvPr/>
        </p:nvSpPr>
        <p:spPr>
          <a:xfrm>
            <a:off x="1941286" y="2635078"/>
            <a:ext cx="6884215" cy="134523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How can you change the model so it can be used on an artifact? </a:t>
            </a:r>
          </a:p>
        </p:txBody>
      </p:sp>
      <p:pic>
        <p:nvPicPr>
          <p:cNvPr id="5" name="Graphic 4" descr="Badge Question Mark with solid fill">
            <a:extLst>
              <a:ext uri="{FF2B5EF4-FFF2-40B4-BE49-F238E27FC236}">
                <a16:creationId xmlns:a16="http://schemas.microsoft.com/office/drawing/2014/main" id="{681D0486-6F31-0F6E-41CB-328B54A25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387" y="2494417"/>
            <a:ext cx="1485900" cy="1485900"/>
          </a:xfrm>
          <a:prstGeom prst="rect">
            <a:avLst/>
          </a:prstGeom>
        </p:spPr>
      </p:pic>
      <p:pic>
        <p:nvPicPr>
          <p:cNvPr id="8" name="Picture 7" descr="A cartoon dog with a thought bubble&#10;&#10;AI-generated content may be incorrect.">
            <a:extLst>
              <a:ext uri="{FF2B5EF4-FFF2-40B4-BE49-F238E27FC236}">
                <a16:creationId xmlns:a16="http://schemas.microsoft.com/office/drawing/2014/main" id="{34AA404A-0896-529F-56CD-2C2C57FE9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15" y="1227850"/>
            <a:ext cx="2944311" cy="4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ECF5F-F4BD-B2CA-BF36-8C3ADD437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D66F21E-D26D-2C50-71D0-F042A5278BE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982A070A-01EB-F6E3-9BE5-F010961B8FF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AAA9B81D-58D1-BBAA-2695-DAF450D1057B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Activity 2 Tasks</a:t>
              </a:r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2FE8A82-59D0-791E-9BD2-24F96B48CFB0}"/>
              </a:ext>
            </a:extLst>
          </p:cNvPr>
          <p:cNvSpPr txBox="1">
            <a:spLocks/>
          </p:cNvSpPr>
          <p:nvPr/>
        </p:nvSpPr>
        <p:spPr>
          <a:xfrm>
            <a:off x="1897482" y="1836146"/>
            <a:ext cx="9596580" cy="11839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Change the Animal Alarm model so that it can be used to inspect artifacts.</a:t>
            </a:r>
            <a:endParaRPr lang="en-US" dirty="0"/>
          </a:p>
          <a:p>
            <a:pPr marL="0" indent="0">
              <a:buNone/>
            </a:pPr>
            <a:endParaRPr lang="en-US" sz="4800" b="1" dirty="0">
              <a:solidFill>
                <a:srgbClr val="0FB7D1"/>
              </a:solidFill>
              <a:latin typeface="Roboto"/>
              <a:ea typeface="Roboto"/>
              <a:cs typeface="Roboto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085120-BAA9-E7B9-9C0D-95AA30B6FAF1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FD03C-A581-915B-6B0A-768D47348F4A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 descr="Cheers outline">
              <a:extLst>
                <a:ext uri="{FF2B5EF4-FFF2-40B4-BE49-F238E27FC236}">
                  <a16:creationId xmlns:a16="http://schemas.microsoft.com/office/drawing/2014/main" id="{26791078-6BE6-E933-F48C-B5BA2F613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1A1AA57-3643-40B4-E876-CA3F3BED6C4E}"/>
              </a:ext>
            </a:extLst>
          </p:cNvPr>
          <p:cNvSpPr txBox="1"/>
          <p:nvPr/>
        </p:nvSpPr>
        <p:spPr>
          <a:xfrm>
            <a:off x="1207239" y="3043609"/>
            <a:ext cx="63943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Which artifacts on the mat interests your team?</a:t>
            </a:r>
          </a:p>
          <a:p>
            <a:endParaRPr lang="en-US" sz="3600" b="1" dirty="0">
              <a:solidFill>
                <a:srgbClr val="00A5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Place the model on the mat near that artifact to inspect it.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BED210-93EB-7A5F-05AC-36632EBCC300}"/>
              </a:ext>
            </a:extLst>
          </p:cNvPr>
          <p:cNvSpPr txBox="1"/>
          <p:nvPr/>
        </p:nvSpPr>
        <p:spPr>
          <a:xfrm>
            <a:off x="9756452" y="2940110"/>
            <a:ext cx="151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Need…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F941A5-6CA8-B435-3744-98636A4227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939" y="4815912"/>
            <a:ext cx="2158067" cy="1090019"/>
          </a:xfrm>
          <a:prstGeom prst="rect">
            <a:avLst/>
          </a:prstGeom>
        </p:spPr>
      </p:pic>
      <p:pic>
        <p:nvPicPr>
          <p:cNvPr id="22" name="Picture 21" descr="A black tablet with a white screen&#10;&#10;AI-generated content may be incorrect.">
            <a:extLst>
              <a:ext uri="{FF2B5EF4-FFF2-40B4-BE49-F238E27FC236}">
                <a16:creationId xmlns:a16="http://schemas.microsoft.com/office/drawing/2014/main" id="{7BE8F4FA-8E20-3657-BD2F-6C4D86E483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211" y="3452382"/>
            <a:ext cx="1612851" cy="1172983"/>
          </a:xfrm>
          <a:prstGeom prst="rect">
            <a:avLst/>
          </a:prstGeom>
        </p:spPr>
      </p:pic>
      <p:pic>
        <p:nvPicPr>
          <p:cNvPr id="23" name="Picture 22" descr="A yellow plastic container with white lid&#10;&#10;AI-generated content may be incorrect.">
            <a:extLst>
              <a:ext uri="{FF2B5EF4-FFF2-40B4-BE49-F238E27FC236}">
                <a16:creationId xmlns:a16="http://schemas.microsoft.com/office/drawing/2014/main" id="{75DF5577-F757-065C-6F2C-76EFA5EADC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5135" y="3506526"/>
            <a:ext cx="1713673" cy="1172983"/>
          </a:xfrm>
          <a:prstGeom prst="rect">
            <a:avLst/>
          </a:prstGeom>
        </p:spPr>
      </p:pic>
      <p:pic>
        <p:nvPicPr>
          <p:cNvPr id="24" name="Picture 23" descr="A yellow square with black text and letters&#10;&#10;AI-generated content may be incorrect.">
            <a:extLst>
              <a:ext uri="{FF2B5EF4-FFF2-40B4-BE49-F238E27FC236}">
                <a16:creationId xmlns:a16="http://schemas.microsoft.com/office/drawing/2014/main" id="{11768348-DB39-F099-7EE2-9F688F07BF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81" b="8181"/>
          <a:stretch/>
        </p:blipFill>
        <p:spPr>
          <a:xfrm>
            <a:off x="10551399" y="4869105"/>
            <a:ext cx="1402476" cy="117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3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SharedWithUsers xmlns="c7bc20cd-f3b5-4cb9-9099-b7d1e4c3c983">
      <UserInfo>
        <DisplayName>Christina Milligan</DisplayName>
        <AccountId>54</AccountId>
        <AccountType/>
      </UserInfo>
    </SharedWithUsers>
    <lcf76f155ced4ddcb4097134ff3c332f xmlns="7c8aad47-528b-43f4-b615-4953615f0d4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20" ma:contentTypeDescription="Create a new document." ma:contentTypeScope="" ma:versionID="7cae5696f57b22d11ba6a7f9918b81e6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3a32943b1fe7c914c3fd4b30f2445c3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</ds:schemaRefs>
</ds:datastoreItem>
</file>

<file path=customXml/itemProps2.xml><?xml version="1.0" encoding="utf-8"?>
<ds:datastoreItem xmlns:ds="http://schemas.openxmlformats.org/officeDocument/2006/customXml" ds:itemID="{56812276-E717-47F0-BF0A-1625BE5E5373}"/>
</file>

<file path=customXml/itemProps3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3575</TotalTime>
  <Words>1225</Words>
  <Application>Microsoft Office PowerPoint</Application>
  <PresentationFormat>Widescreen</PresentationFormat>
  <Paragraphs>127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Calibri,Sans-Serif</vt:lpstr>
      <vt:lpstr>Helvetica Neue</vt:lpstr>
      <vt:lpstr>Roboto</vt:lpstr>
      <vt:lpstr>Roboto Medium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Kate Sample</cp:lastModifiedBy>
  <cp:revision>117</cp:revision>
  <dcterms:created xsi:type="dcterms:W3CDTF">2020-04-21T20:33:01Z</dcterms:created>
  <dcterms:modified xsi:type="dcterms:W3CDTF">2025-05-27T02:39:20Z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