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1" r:id="rId4"/>
  </p:sldMasterIdLst>
  <p:notesMasterIdLst>
    <p:notesMasterId r:id="rId19"/>
  </p:notesMasterIdLst>
  <p:sldIdLst>
    <p:sldId id="364" r:id="rId5"/>
    <p:sldId id="365" r:id="rId6"/>
    <p:sldId id="366" r:id="rId7"/>
    <p:sldId id="378" r:id="rId8"/>
    <p:sldId id="367" r:id="rId9"/>
    <p:sldId id="377" r:id="rId10"/>
    <p:sldId id="397" r:id="rId11"/>
    <p:sldId id="381" r:id="rId12"/>
    <p:sldId id="370" r:id="rId13"/>
    <p:sldId id="398" r:id="rId14"/>
    <p:sldId id="372" r:id="rId15"/>
    <p:sldId id="373" r:id="rId16"/>
    <p:sldId id="374" r:id="rId17"/>
    <p:sldId id="375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4032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C915290-8344-CD5D-185D-98D43C5DE9EE}" name="Kate Sample" initials="KS" userId="S::ksample@firstinspires.org::ad24f2c8-db21-4b10-9534-7a98911ec180" providerId="AD"/>
  <p188:author id="{E97725C9-38CB-DF41-38E4-16BBCD052361}" name="Tammy Pankey" initials="TP" userId="S::tpankey@firstinspires.org::89b84b47-0384-4d66-b56e-dc00ebdb68cf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thy Morgan" initials="KM" lastIdx="14" clrIdx="0">
    <p:extLst>
      <p:ext uri="{19B8F6BF-5375-455C-9EA6-DF929625EA0E}">
        <p15:presenceInfo xmlns:p15="http://schemas.microsoft.com/office/powerpoint/2012/main" userId="S::kmorgan@firstinspires.org::19752d8f-270a-426b-91ad-1bf5c79275bc" providerId="AD"/>
      </p:ext>
    </p:extLst>
  </p:cmAuthor>
  <p:cmAuthor id="2" name="Tammy Pankey" initials="TP" lastIdx="25" clrIdx="1">
    <p:extLst>
      <p:ext uri="{19B8F6BF-5375-455C-9EA6-DF929625EA0E}">
        <p15:presenceInfo xmlns:p15="http://schemas.microsoft.com/office/powerpoint/2012/main" userId="S::tpankey@firstinspires.org::89b84b47-0384-4d66-b56e-dc00ebdb68cf" providerId="AD"/>
      </p:ext>
    </p:extLst>
  </p:cmAuthor>
  <p:cmAuthor id="3" name="Betsy Daniels" initials="BD" lastIdx="4" clrIdx="2">
    <p:extLst>
      <p:ext uri="{19B8F6BF-5375-455C-9EA6-DF929625EA0E}">
        <p15:presenceInfo xmlns:p15="http://schemas.microsoft.com/office/powerpoint/2012/main" userId="S::bdaniels@firstinspires.org::a44171bd-6c25-4139-ab16-062dbd6de46d" providerId="AD"/>
      </p:ext>
    </p:extLst>
  </p:cmAuthor>
  <p:cmAuthor id="4" name="Libby Simpson" initials="LS" lastIdx="6" clrIdx="3">
    <p:extLst>
      <p:ext uri="{19B8F6BF-5375-455C-9EA6-DF929625EA0E}">
        <p15:presenceInfo xmlns:p15="http://schemas.microsoft.com/office/powerpoint/2012/main" userId="S::lsimpson@firstinspires.org::279f7fcd-fcc6-488a-9740-ffec112d6907" providerId="AD"/>
      </p:ext>
    </p:extLst>
  </p:cmAuthor>
  <p:cmAuthor id="5" name="Marian Murphy" initials="MM" lastIdx="9" clrIdx="4">
    <p:extLst>
      <p:ext uri="{19B8F6BF-5375-455C-9EA6-DF929625EA0E}">
        <p15:presenceInfo xmlns:p15="http://schemas.microsoft.com/office/powerpoint/2012/main" userId="S::mmurphy@firstinspires.org::6ddc4b1b-6521-474c-a22d-2c363c1d366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1C24"/>
    <a:srgbClr val="0660AC"/>
    <a:srgbClr val="00A551"/>
    <a:srgbClr val="0FB7D1"/>
    <a:srgbClr val="FF781D"/>
    <a:srgbClr val="662D91"/>
    <a:srgbClr val="FFFFFF"/>
    <a:srgbClr val="E3F3F6"/>
    <a:srgbClr val="EBF5F8"/>
    <a:srgbClr val="7030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F2950C3-3B1E-4FC3-AF01-6AC93B788523}" v="22" dt="2025-05-26T18:12:01.40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88575" autoAdjust="0"/>
  </p:normalViewPr>
  <p:slideViewPr>
    <p:cSldViewPr snapToGrid="0">
      <p:cViewPr varScale="1">
        <p:scale>
          <a:sx n="70" d="100"/>
          <a:sy n="70" d="100"/>
        </p:scale>
        <p:origin x="1066" y="62"/>
      </p:cViewPr>
      <p:guideLst>
        <p:guide orient="horz" pos="2160"/>
        <p:guide pos="403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Relationship Id="rId27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ammy Pankey" userId="89b84b47-0384-4d66-b56e-dc00ebdb68cf" providerId="ADAL" clId="{C0611C38-42EA-4B91-B6A5-6AC8F3C0F20A}"/>
    <pc:docChg chg="custSel modSld">
      <pc:chgData name="Tammy Pankey" userId="89b84b47-0384-4d66-b56e-dc00ebdb68cf" providerId="ADAL" clId="{C0611C38-42EA-4B91-B6A5-6AC8F3C0F20A}" dt="2022-07-28T19:56:13.402" v="3" actId="14826"/>
      <pc:docMkLst>
        <pc:docMk/>
      </pc:docMkLst>
      <pc:sldChg chg="addSp delSp modSp mod delCm">
        <pc:chgData name="Tammy Pankey" userId="89b84b47-0384-4d66-b56e-dc00ebdb68cf" providerId="ADAL" clId="{C0611C38-42EA-4B91-B6A5-6AC8F3C0F20A}" dt="2022-07-28T19:54:27.257" v="2"/>
        <pc:sldMkLst>
          <pc:docMk/>
          <pc:sldMk cId="1959583143" sldId="259"/>
        </pc:sldMkLst>
      </pc:sldChg>
      <pc:sldChg chg="modSp">
        <pc:chgData name="Tammy Pankey" userId="89b84b47-0384-4d66-b56e-dc00ebdb68cf" providerId="ADAL" clId="{C0611C38-42EA-4B91-B6A5-6AC8F3C0F20A}" dt="2022-07-28T19:56:13.402" v="3" actId="14826"/>
        <pc:sldMkLst>
          <pc:docMk/>
          <pc:sldMk cId="1717468709" sldId="260"/>
        </pc:sldMkLst>
      </pc:sldChg>
    </pc:docChg>
  </pc:docChgLst>
  <pc:docChgLst>
    <pc:chgData name="Tammy Pankey" userId="89b84b47-0384-4d66-b56e-dc00ebdb68cf" providerId="ADAL" clId="{BEC31531-C9D2-4E4C-BF51-A83D2414E57B}"/>
    <pc:docChg chg="undo redo custSel addSld delSld modSld sldOrd modMainMaster modNotesMaster">
      <pc:chgData name="Tammy Pankey" userId="89b84b47-0384-4d66-b56e-dc00ebdb68cf" providerId="ADAL" clId="{BEC31531-C9D2-4E4C-BF51-A83D2414E57B}" dt="2025-04-03T18:02:21.381" v="4362" actId="20577"/>
      <pc:docMkLst>
        <pc:docMk/>
      </pc:docMkLst>
      <pc:sldChg chg="addSp delSp modSp mod modClrScheme chgLayout modNotes modNotesTx">
        <pc:chgData name="Tammy Pankey" userId="89b84b47-0384-4d66-b56e-dc00ebdb68cf" providerId="ADAL" clId="{BEC31531-C9D2-4E4C-BF51-A83D2414E57B}" dt="2025-03-10T14:47:24.283" v="2764" actId="14826"/>
        <pc:sldMkLst>
          <pc:docMk/>
          <pc:sldMk cId="1717468709" sldId="260"/>
        </pc:sldMkLst>
      </pc:sldChg>
      <pc:sldChg chg="addSp delSp modSp mod modClrScheme addAnim delAnim modAnim chgLayout modNotes">
        <pc:chgData name="Tammy Pankey" userId="89b84b47-0384-4d66-b56e-dc00ebdb68cf" providerId="ADAL" clId="{BEC31531-C9D2-4E4C-BF51-A83D2414E57B}" dt="2025-03-10T15:29:08.003" v="3348" actId="1037"/>
        <pc:sldMkLst>
          <pc:docMk/>
          <pc:sldMk cId="951211944" sldId="261"/>
        </pc:sldMkLst>
      </pc:sldChg>
      <pc:sldChg chg="addSp delSp modSp add mod ord modNotesTx">
        <pc:chgData name="Tammy Pankey" userId="89b84b47-0384-4d66-b56e-dc00ebdb68cf" providerId="ADAL" clId="{BEC31531-C9D2-4E4C-BF51-A83D2414E57B}" dt="2025-03-10T15:20:29.813" v="3239" actId="20577"/>
        <pc:sldMkLst>
          <pc:docMk/>
          <pc:sldMk cId="2815448932" sldId="262"/>
        </pc:sldMkLst>
      </pc:sldChg>
      <pc:sldChg chg="addSp delSp modSp del mod modClrScheme chgLayout modNotes">
        <pc:chgData name="Tammy Pankey" userId="89b84b47-0384-4d66-b56e-dc00ebdb68cf" providerId="ADAL" clId="{BEC31531-C9D2-4E4C-BF51-A83D2414E57B}" dt="2025-03-05T01:25:20.003" v="1762" actId="2696"/>
        <pc:sldMkLst>
          <pc:docMk/>
          <pc:sldMk cId="3822573366" sldId="262"/>
        </pc:sldMkLst>
      </pc:sldChg>
      <pc:sldChg chg="addSp delSp modSp mod modClrScheme chgLayout modNotes modNotesTx">
        <pc:chgData name="Tammy Pankey" userId="89b84b47-0384-4d66-b56e-dc00ebdb68cf" providerId="ADAL" clId="{BEC31531-C9D2-4E4C-BF51-A83D2414E57B}" dt="2025-03-10T15:19:01.367" v="3097" actId="20577"/>
        <pc:sldMkLst>
          <pc:docMk/>
          <pc:sldMk cId="2751345926" sldId="272"/>
        </pc:sldMkLst>
      </pc:sldChg>
      <pc:sldChg chg="addSp delSp modSp add mod modNotesTx">
        <pc:chgData name="Tammy Pankey" userId="89b84b47-0384-4d66-b56e-dc00ebdb68cf" providerId="ADAL" clId="{BEC31531-C9D2-4E4C-BF51-A83D2414E57B}" dt="2025-03-10T15:23:04.906" v="3290" actId="20577"/>
        <pc:sldMkLst>
          <pc:docMk/>
          <pc:sldMk cId="840521789" sldId="283"/>
        </pc:sldMkLst>
      </pc:sldChg>
      <pc:sldChg chg="addSp delSp modSp del mod modClrScheme chgLayout modNotes">
        <pc:chgData name="Tammy Pankey" userId="89b84b47-0384-4d66-b56e-dc00ebdb68cf" providerId="ADAL" clId="{BEC31531-C9D2-4E4C-BF51-A83D2414E57B}" dt="2025-03-05T01:25:20.003" v="1762" actId="2696"/>
        <pc:sldMkLst>
          <pc:docMk/>
          <pc:sldMk cId="3098358572" sldId="283"/>
        </pc:sldMkLst>
      </pc:sldChg>
      <pc:sldChg chg="addSp delSp modSp mod modClrScheme chgLayout modNotes modNotesTx">
        <pc:chgData name="Tammy Pankey" userId="89b84b47-0384-4d66-b56e-dc00ebdb68cf" providerId="ADAL" clId="{BEC31531-C9D2-4E4C-BF51-A83D2414E57B}" dt="2025-03-12T20:47:25.349" v="3441" actId="1036"/>
        <pc:sldMkLst>
          <pc:docMk/>
          <pc:sldMk cId="3743200560" sldId="289"/>
        </pc:sldMkLst>
      </pc:sldChg>
      <pc:sldChg chg="addSp delSp modSp del mod modClrScheme chgLayout modNotes">
        <pc:chgData name="Tammy Pankey" userId="89b84b47-0384-4d66-b56e-dc00ebdb68cf" providerId="ADAL" clId="{BEC31531-C9D2-4E4C-BF51-A83D2414E57B}" dt="2025-03-04T23:14:42.011" v="222" actId="47"/>
        <pc:sldMkLst>
          <pc:docMk/>
          <pc:sldMk cId="4147957842" sldId="290"/>
        </pc:sldMkLst>
      </pc:sldChg>
      <pc:sldChg chg="modSp del">
        <pc:chgData name="Tammy Pankey" userId="89b84b47-0384-4d66-b56e-dc00ebdb68cf" providerId="ADAL" clId="{BEC31531-C9D2-4E4C-BF51-A83D2414E57B}" dt="2025-03-04T23:13:43.635" v="219" actId="47"/>
        <pc:sldMkLst>
          <pc:docMk/>
          <pc:sldMk cId="1109188424" sldId="294"/>
        </pc:sldMkLst>
      </pc:sldChg>
      <pc:sldChg chg="addSp delSp modSp del mod modClrScheme chgLayout modNotes">
        <pc:chgData name="Tammy Pankey" userId="89b84b47-0384-4d66-b56e-dc00ebdb68cf" providerId="ADAL" clId="{BEC31531-C9D2-4E4C-BF51-A83D2414E57B}" dt="2025-03-10T14:58:18.960" v="2886" actId="47"/>
        <pc:sldMkLst>
          <pc:docMk/>
          <pc:sldMk cId="3041520386" sldId="297"/>
        </pc:sldMkLst>
      </pc:sldChg>
      <pc:sldChg chg="addSp delSp modSp add mod modNotesTx">
        <pc:chgData name="Tammy Pankey" userId="89b84b47-0384-4d66-b56e-dc00ebdb68cf" providerId="ADAL" clId="{BEC31531-C9D2-4E4C-BF51-A83D2414E57B}" dt="2025-03-10T15:25:30.808" v="3314" actId="6549"/>
        <pc:sldMkLst>
          <pc:docMk/>
          <pc:sldMk cId="2028867035" sldId="298"/>
        </pc:sldMkLst>
      </pc:sldChg>
      <pc:sldChg chg="add del">
        <pc:chgData name="Tammy Pankey" userId="89b84b47-0384-4d66-b56e-dc00ebdb68cf" providerId="ADAL" clId="{BEC31531-C9D2-4E4C-BF51-A83D2414E57B}" dt="2025-03-04T23:10:50.546" v="191"/>
        <pc:sldMkLst>
          <pc:docMk/>
          <pc:sldMk cId="2081958483" sldId="298"/>
        </pc:sldMkLst>
      </pc:sldChg>
      <pc:sldChg chg="add del">
        <pc:chgData name="Tammy Pankey" userId="89b84b47-0384-4d66-b56e-dc00ebdb68cf" providerId="ADAL" clId="{BEC31531-C9D2-4E4C-BF51-A83D2414E57B}" dt="2025-03-04T23:13:12.593" v="213"/>
        <pc:sldMkLst>
          <pc:docMk/>
          <pc:sldMk cId="1280930742" sldId="299"/>
        </pc:sldMkLst>
      </pc:sldChg>
      <pc:sldChg chg="addSp delSp modSp add mod modNotesTx">
        <pc:chgData name="Tammy Pankey" userId="89b84b47-0384-4d66-b56e-dc00ebdb68cf" providerId="ADAL" clId="{BEC31531-C9D2-4E4C-BF51-A83D2414E57B}" dt="2025-03-10T14:47:30.828" v="2765"/>
        <pc:sldMkLst>
          <pc:docMk/>
          <pc:sldMk cId="1581135650" sldId="299"/>
        </pc:sldMkLst>
      </pc:sldChg>
      <pc:sldChg chg="addSp delSp modSp add mod modNotesTx">
        <pc:chgData name="Tammy Pankey" userId="89b84b47-0384-4d66-b56e-dc00ebdb68cf" providerId="ADAL" clId="{BEC31531-C9D2-4E4C-BF51-A83D2414E57B}" dt="2025-03-10T14:47:33.071" v="2766"/>
        <pc:sldMkLst>
          <pc:docMk/>
          <pc:sldMk cId="115057224" sldId="300"/>
        </pc:sldMkLst>
      </pc:sldChg>
      <pc:sldChg chg="modSp add del mod">
        <pc:chgData name="Tammy Pankey" userId="89b84b47-0384-4d66-b56e-dc00ebdb68cf" providerId="ADAL" clId="{BEC31531-C9D2-4E4C-BF51-A83D2414E57B}" dt="2025-03-05T00:30:27.843" v="694" actId="47"/>
        <pc:sldMkLst>
          <pc:docMk/>
          <pc:sldMk cId="2440084206" sldId="301"/>
        </pc:sldMkLst>
      </pc:sldChg>
      <pc:sldChg chg="addSp delSp modSp add mod modNotesTx">
        <pc:chgData name="Tammy Pankey" userId="89b84b47-0384-4d66-b56e-dc00ebdb68cf" providerId="ADAL" clId="{BEC31531-C9D2-4E4C-BF51-A83D2414E57B}" dt="2025-03-05T01:15:49.930" v="1573"/>
        <pc:sldMkLst>
          <pc:docMk/>
          <pc:sldMk cId="3262701585" sldId="301"/>
        </pc:sldMkLst>
      </pc:sldChg>
      <pc:sldChg chg="addSp delSp modSp add mod modNotesTx">
        <pc:chgData name="Tammy Pankey" userId="89b84b47-0384-4d66-b56e-dc00ebdb68cf" providerId="ADAL" clId="{BEC31531-C9D2-4E4C-BF51-A83D2414E57B}" dt="2025-03-05T01:15:38.440" v="1572" actId="20577"/>
        <pc:sldMkLst>
          <pc:docMk/>
          <pc:sldMk cId="2035002915" sldId="302"/>
        </pc:sldMkLst>
      </pc:sldChg>
      <pc:sldChg chg="addSp delSp modSp add mod modNotesTx">
        <pc:chgData name="Tammy Pankey" userId="89b84b47-0384-4d66-b56e-dc00ebdb68cf" providerId="ADAL" clId="{BEC31531-C9D2-4E4C-BF51-A83D2414E57B}" dt="2025-03-05T01:15:54.380" v="1574"/>
        <pc:sldMkLst>
          <pc:docMk/>
          <pc:sldMk cId="3973317551" sldId="303"/>
        </pc:sldMkLst>
      </pc:sldChg>
      <pc:sldChg chg="addSp delSp modSp add mod modNotesTx">
        <pc:chgData name="Tammy Pankey" userId="89b84b47-0384-4d66-b56e-dc00ebdb68cf" providerId="ADAL" clId="{BEC31531-C9D2-4E4C-BF51-A83D2414E57B}" dt="2025-03-10T15:22:16.263" v="3264" actId="1036"/>
        <pc:sldMkLst>
          <pc:docMk/>
          <pc:sldMk cId="362912222" sldId="304"/>
        </pc:sldMkLst>
      </pc:sldChg>
      <pc:sldChg chg="add del">
        <pc:chgData name="Tammy Pankey" userId="89b84b47-0384-4d66-b56e-dc00ebdb68cf" providerId="ADAL" clId="{BEC31531-C9D2-4E4C-BF51-A83D2414E57B}" dt="2025-03-05T00:54:36.332" v="1014"/>
        <pc:sldMkLst>
          <pc:docMk/>
          <pc:sldMk cId="1405299624" sldId="305"/>
        </pc:sldMkLst>
      </pc:sldChg>
      <pc:sldChg chg="addSp delSp modSp add mod ord">
        <pc:chgData name="Tammy Pankey" userId="89b84b47-0384-4d66-b56e-dc00ebdb68cf" providerId="ADAL" clId="{BEC31531-C9D2-4E4C-BF51-A83D2414E57B}" dt="2025-03-10T15:22:42.237" v="3276" actId="1036"/>
        <pc:sldMkLst>
          <pc:docMk/>
          <pc:sldMk cId="4084819297" sldId="305"/>
        </pc:sldMkLst>
      </pc:sldChg>
      <pc:sldChg chg="addSp modSp add mod ord modNotesTx">
        <pc:chgData name="Tammy Pankey" userId="89b84b47-0384-4d66-b56e-dc00ebdb68cf" providerId="ADAL" clId="{BEC31531-C9D2-4E4C-BF51-A83D2414E57B}" dt="2025-03-10T15:16:04.097" v="3068"/>
        <pc:sldMkLst>
          <pc:docMk/>
          <pc:sldMk cId="1631143129" sldId="306"/>
        </pc:sldMkLst>
      </pc:sldChg>
      <pc:sldChg chg="modSp add mod modNotesTx">
        <pc:chgData name="Tammy Pankey" userId="89b84b47-0384-4d66-b56e-dc00ebdb68cf" providerId="ADAL" clId="{BEC31531-C9D2-4E4C-BF51-A83D2414E57B}" dt="2025-03-10T14:59:22.026" v="2905" actId="20577"/>
        <pc:sldMkLst>
          <pc:docMk/>
          <pc:sldMk cId="2343138671" sldId="307"/>
        </pc:sldMkLst>
      </pc:sldChg>
      <pc:sldChg chg="delSp modSp add mod modNotesTx">
        <pc:chgData name="Tammy Pankey" userId="89b84b47-0384-4d66-b56e-dc00ebdb68cf" providerId="ADAL" clId="{BEC31531-C9D2-4E4C-BF51-A83D2414E57B}" dt="2025-03-05T01:12:45.375" v="1444" actId="20577"/>
        <pc:sldMkLst>
          <pc:docMk/>
          <pc:sldMk cId="3858961857" sldId="308"/>
        </pc:sldMkLst>
      </pc:sldChg>
      <pc:sldChg chg="modSp add mod">
        <pc:chgData name="Tammy Pankey" userId="89b84b47-0384-4d66-b56e-dc00ebdb68cf" providerId="ADAL" clId="{BEC31531-C9D2-4E4C-BF51-A83D2414E57B}" dt="2025-03-05T01:23:28.617" v="1758" actId="2085"/>
        <pc:sldMkLst>
          <pc:docMk/>
          <pc:sldMk cId="1200704536" sldId="309"/>
        </pc:sldMkLst>
      </pc:sldChg>
      <pc:sldChg chg="addSp delSp modSp add mod modNotesTx">
        <pc:chgData name="Tammy Pankey" userId="89b84b47-0384-4d66-b56e-dc00ebdb68cf" providerId="ADAL" clId="{BEC31531-C9D2-4E4C-BF51-A83D2414E57B}" dt="2025-03-10T14:47:44.221" v="2767"/>
        <pc:sldMkLst>
          <pc:docMk/>
          <pc:sldMk cId="2015307151" sldId="310"/>
        </pc:sldMkLst>
      </pc:sldChg>
      <pc:sldChg chg="addSp delSp modSp add mod modNotesTx">
        <pc:chgData name="Tammy Pankey" userId="89b84b47-0384-4d66-b56e-dc00ebdb68cf" providerId="ADAL" clId="{BEC31531-C9D2-4E4C-BF51-A83D2414E57B}" dt="2025-03-10T14:47:46.420" v="2768"/>
        <pc:sldMkLst>
          <pc:docMk/>
          <pc:sldMk cId="986537300" sldId="311"/>
        </pc:sldMkLst>
      </pc:sldChg>
      <pc:sldChg chg="addSp delSp modSp add mod modNotesTx">
        <pc:chgData name="Tammy Pankey" userId="89b84b47-0384-4d66-b56e-dc00ebdb68cf" providerId="ADAL" clId="{BEC31531-C9D2-4E4C-BF51-A83D2414E57B}" dt="2025-03-10T14:47:48.382" v="2769"/>
        <pc:sldMkLst>
          <pc:docMk/>
          <pc:sldMk cId="377564404" sldId="312"/>
        </pc:sldMkLst>
      </pc:sldChg>
      <pc:sldChg chg="addSp modSp add mod">
        <pc:chgData name="Tammy Pankey" userId="89b84b47-0384-4d66-b56e-dc00ebdb68cf" providerId="ADAL" clId="{BEC31531-C9D2-4E4C-BF51-A83D2414E57B}" dt="2025-03-10T15:22:26.091" v="3270" actId="1036"/>
        <pc:sldMkLst>
          <pc:docMk/>
          <pc:sldMk cId="621520520" sldId="313"/>
        </pc:sldMkLst>
      </pc:sldChg>
      <pc:sldChg chg="modSp add mod">
        <pc:chgData name="Tammy Pankey" userId="89b84b47-0384-4d66-b56e-dc00ebdb68cf" providerId="ADAL" clId="{BEC31531-C9D2-4E4C-BF51-A83D2414E57B}" dt="2025-03-05T01:23:23.546" v="1757" actId="2085"/>
        <pc:sldMkLst>
          <pc:docMk/>
          <pc:sldMk cId="1843792746" sldId="314"/>
        </pc:sldMkLst>
      </pc:sldChg>
      <pc:sldChg chg="modSp add mod">
        <pc:chgData name="Tammy Pankey" userId="89b84b47-0384-4d66-b56e-dc00ebdb68cf" providerId="ADAL" clId="{BEC31531-C9D2-4E4C-BF51-A83D2414E57B}" dt="2025-03-05T01:23:54.779" v="1761" actId="207"/>
        <pc:sldMkLst>
          <pc:docMk/>
          <pc:sldMk cId="3701898249" sldId="315"/>
        </pc:sldMkLst>
      </pc:sldChg>
      <pc:sldChg chg="addSp delSp modSp add mod modAnim modNotesTx">
        <pc:chgData name="Tammy Pankey" userId="89b84b47-0384-4d66-b56e-dc00ebdb68cf" providerId="ADAL" clId="{BEC31531-C9D2-4E4C-BF51-A83D2414E57B}" dt="2025-03-10T15:28:18.107" v="3341" actId="164"/>
        <pc:sldMkLst>
          <pc:docMk/>
          <pc:sldMk cId="108855487" sldId="316"/>
        </pc:sldMkLst>
      </pc:sldChg>
      <pc:sldChg chg="new del">
        <pc:chgData name="Tammy Pankey" userId="89b84b47-0384-4d66-b56e-dc00ebdb68cf" providerId="ADAL" clId="{BEC31531-C9D2-4E4C-BF51-A83D2414E57B}" dt="2025-03-05T20:45:30.080" v="2103" actId="680"/>
        <pc:sldMkLst>
          <pc:docMk/>
          <pc:sldMk cId="2377371091" sldId="316"/>
        </pc:sldMkLst>
      </pc:sldChg>
      <pc:sldChg chg="addSp delSp modSp add mod ord modNotesTx">
        <pc:chgData name="Tammy Pankey" userId="89b84b47-0384-4d66-b56e-dc00ebdb68cf" providerId="ADAL" clId="{BEC31531-C9D2-4E4C-BF51-A83D2414E57B}" dt="2025-03-10T15:16:07.163" v="3070"/>
        <pc:sldMkLst>
          <pc:docMk/>
          <pc:sldMk cId="1883848139" sldId="317"/>
        </pc:sldMkLst>
      </pc:sldChg>
      <pc:sldChg chg="modSp add mod modNotesTx">
        <pc:chgData name="Tammy Pankey" userId="89b84b47-0384-4d66-b56e-dc00ebdb68cf" providerId="ADAL" clId="{BEC31531-C9D2-4E4C-BF51-A83D2414E57B}" dt="2025-03-10T14:59:28.254" v="2909" actId="20577"/>
        <pc:sldMkLst>
          <pc:docMk/>
          <pc:sldMk cId="1634250027" sldId="318"/>
        </pc:sldMkLst>
      </pc:sldChg>
      <pc:sldChg chg="modSp add mod">
        <pc:chgData name="Tammy Pankey" userId="89b84b47-0384-4d66-b56e-dc00ebdb68cf" providerId="ADAL" clId="{BEC31531-C9D2-4E4C-BF51-A83D2414E57B}" dt="2025-03-10T15:16:51.838" v="3078" actId="207"/>
        <pc:sldMkLst>
          <pc:docMk/>
          <pc:sldMk cId="2911573908" sldId="319"/>
        </pc:sldMkLst>
      </pc:sldChg>
      <pc:sldChg chg="modSp add mod">
        <pc:chgData name="Tammy Pankey" userId="89b84b47-0384-4d66-b56e-dc00ebdb68cf" providerId="ADAL" clId="{BEC31531-C9D2-4E4C-BF51-A83D2414E57B}" dt="2025-03-10T15:17:18.863" v="3084" actId="207"/>
        <pc:sldMkLst>
          <pc:docMk/>
          <pc:sldMk cId="2624938878" sldId="320"/>
        </pc:sldMkLst>
      </pc:sldChg>
      <pc:sldChg chg="modSp add mod">
        <pc:chgData name="Tammy Pankey" userId="89b84b47-0384-4d66-b56e-dc00ebdb68cf" providerId="ADAL" clId="{BEC31531-C9D2-4E4C-BF51-A83D2414E57B}" dt="2025-03-10T15:18:03.059" v="3091" actId="207"/>
        <pc:sldMkLst>
          <pc:docMk/>
          <pc:sldMk cId="344458614" sldId="321"/>
        </pc:sldMkLst>
      </pc:sldChg>
      <pc:sldChg chg="modSp add mod">
        <pc:chgData name="Tammy Pankey" userId="89b84b47-0384-4d66-b56e-dc00ebdb68cf" providerId="ADAL" clId="{BEC31531-C9D2-4E4C-BF51-A83D2414E57B}" dt="2025-03-10T15:18:30.534" v="3096" actId="207"/>
        <pc:sldMkLst>
          <pc:docMk/>
          <pc:sldMk cId="1390845123" sldId="322"/>
        </pc:sldMkLst>
      </pc:sldChg>
      <pc:sldChg chg="modSp add mod">
        <pc:chgData name="Tammy Pankey" userId="89b84b47-0384-4d66-b56e-dc00ebdb68cf" providerId="ADAL" clId="{BEC31531-C9D2-4E4C-BF51-A83D2414E57B}" dt="2025-03-10T15:21:10.481" v="3246" actId="207"/>
        <pc:sldMkLst>
          <pc:docMk/>
          <pc:sldMk cId="3393249117" sldId="323"/>
        </pc:sldMkLst>
      </pc:sldChg>
      <pc:sldChg chg="modSp add mod">
        <pc:chgData name="Tammy Pankey" userId="89b84b47-0384-4d66-b56e-dc00ebdb68cf" providerId="ADAL" clId="{BEC31531-C9D2-4E4C-BF51-A83D2414E57B}" dt="2025-03-10T15:21:37.919" v="3251" actId="207"/>
        <pc:sldMkLst>
          <pc:docMk/>
          <pc:sldMk cId="3775961790" sldId="324"/>
        </pc:sldMkLst>
      </pc:sldChg>
      <pc:sldChg chg="modSp add mod">
        <pc:chgData name="Tammy Pankey" userId="89b84b47-0384-4d66-b56e-dc00ebdb68cf" providerId="ADAL" clId="{BEC31531-C9D2-4E4C-BF51-A83D2414E57B}" dt="2025-03-10T15:23:40.830" v="3297" actId="207"/>
        <pc:sldMkLst>
          <pc:docMk/>
          <pc:sldMk cId="3666323023" sldId="325"/>
        </pc:sldMkLst>
      </pc:sldChg>
      <pc:sldChg chg="modSp add mod">
        <pc:chgData name="Tammy Pankey" userId="89b84b47-0384-4d66-b56e-dc00ebdb68cf" providerId="ADAL" clId="{BEC31531-C9D2-4E4C-BF51-A83D2414E57B}" dt="2025-03-10T15:24:09.288" v="3303" actId="207"/>
        <pc:sldMkLst>
          <pc:docMk/>
          <pc:sldMk cId="2097772908" sldId="326"/>
        </pc:sldMkLst>
      </pc:sldChg>
      <pc:sldChg chg="modSp add mod">
        <pc:chgData name="Tammy Pankey" userId="89b84b47-0384-4d66-b56e-dc00ebdb68cf" providerId="ADAL" clId="{BEC31531-C9D2-4E4C-BF51-A83D2414E57B}" dt="2025-03-10T15:24:44.667" v="3309" actId="207"/>
        <pc:sldMkLst>
          <pc:docMk/>
          <pc:sldMk cId="2437859535" sldId="327"/>
        </pc:sldMkLst>
      </pc:sldChg>
      <pc:sldChg chg="modSp add mod">
        <pc:chgData name="Tammy Pankey" userId="89b84b47-0384-4d66-b56e-dc00ebdb68cf" providerId="ADAL" clId="{BEC31531-C9D2-4E4C-BF51-A83D2414E57B}" dt="2025-03-10T15:25:07.218" v="3313" actId="2085"/>
        <pc:sldMkLst>
          <pc:docMk/>
          <pc:sldMk cId="2383557289" sldId="328"/>
        </pc:sldMkLst>
      </pc:sldChg>
      <pc:sldChg chg="modSp add mod modClrScheme chgLayout">
        <pc:chgData name="Tammy Pankey" userId="89b84b47-0384-4d66-b56e-dc00ebdb68cf" providerId="ADAL" clId="{BEC31531-C9D2-4E4C-BF51-A83D2414E57B}" dt="2025-03-12T20:48:39.450" v="3448" actId="207"/>
        <pc:sldMkLst>
          <pc:docMk/>
          <pc:sldMk cId="1053163525" sldId="329"/>
        </pc:sldMkLst>
      </pc:sldChg>
      <pc:sldChg chg="add">
        <pc:chgData name="Tammy Pankey" userId="89b84b47-0384-4d66-b56e-dc00ebdb68cf" providerId="ADAL" clId="{BEC31531-C9D2-4E4C-BF51-A83D2414E57B}" dt="2025-03-12T20:48:18.046" v="3446"/>
        <pc:sldMkLst>
          <pc:docMk/>
          <pc:sldMk cId="876955009" sldId="330"/>
        </pc:sldMkLst>
      </pc:sldChg>
      <pc:sldChg chg="addSp delSp modSp add mod ord">
        <pc:chgData name="Tammy Pankey" userId="89b84b47-0384-4d66-b56e-dc00ebdb68cf" providerId="ADAL" clId="{BEC31531-C9D2-4E4C-BF51-A83D2414E57B}" dt="2025-03-12T20:51:45.043" v="3537"/>
        <pc:sldMkLst>
          <pc:docMk/>
          <pc:sldMk cId="1178267353" sldId="331"/>
        </pc:sldMkLst>
      </pc:sldChg>
      <pc:sldChg chg="modSp add mod modClrScheme chgLayout">
        <pc:chgData name="Tammy Pankey" userId="89b84b47-0384-4d66-b56e-dc00ebdb68cf" providerId="ADAL" clId="{BEC31531-C9D2-4E4C-BF51-A83D2414E57B}" dt="2025-03-12T20:52:40.345" v="3541" actId="207"/>
        <pc:sldMkLst>
          <pc:docMk/>
          <pc:sldMk cId="4289390979" sldId="332"/>
        </pc:sldMkLst>
      </pc:sldChg>
      <pc:sldChg chg="modSp add mod modClrScheme chgLayout">
        <pc:chgData name="Tammy Pankey" userId="89b84b47-0384-4d66-b56e-dc00ebdb68cf" providerId="ADAL" clId="{BEC31531-C9D2-4E4C-BF51-A83D2414E57B}" dt="2025-03-12T20:53:10.655" v="3545" actId="207"/>
        <pc:sldMkLst>
          <pc:docMk/>
          <pc:sldMk cId="4219744110" sldId="333"/>
        </pc:sldMkLst>
      </pc:sldChg>
      <pc:sldChg chg="addSp delSp modSp add mod ord modNotesTx">
        <pc:chgData name="Tammy Pankey" userId="89b84b47-0384-4d66-b56e-dc00ebdb68cf" providerId="ADAL" clId="{BEC31531-C9D2-4E4C-BF51-A83D2414E57B}" dt="2025-03-19T14:11:15.806" v="4140"/>
        <pc:sldMkLst>
          <pc:docMk/>
          <pc:sldMk cId="2374532550" sldId="334"/>
        </pc:sldMkLst>
      </pc:sldChg>
      <pc:sldChg chg="modSp add mod">
        <pc:chgData name="Tammy Pankey" userId="89b84b47-0384-4d66-b56e-dc00ebdb68cf" providerId="ADAL" clId="{BEC31531-C9D2-4E4C-BF51-A83D2414E57B}" dt="2025-03-19T14:10:00.698" v="4133" actId="207"/>
        <pc:sldMkLst>
          <pc:docMk/>
          <pc:sldMk cId="1024940863" sldId="335"/>
        </pc:sldMkLst>
      </pc:sldChg>
      <pc:sldChg chg="add ord modNotesTx">
        <pc:chgData name="Tammy Pankey" userId="89b84b47-0384-4d66-b56e-dc00ebdb68cf" providerId="ADAL" clId="{BEC31531-C9D2-4E4C-BF51-A83D2414E57B}" dt="2025-03-19T14:05:47.589" v="3876" actId="20577"/>
        <pc:sldMkLst>
          <pc:docMk/>
          <pc:sldMk cId="2289393488" sldId="336"/>
        </pc:sldMkLst>
      </pc:sldChg>
      <pc:sldChg chg="modSp add mod">
        <pc:chgData name="Tammy Pankey" userId="89b84b47-0384-4d66-b56e-dc00ebdb68cf" providerId="ADAL" clId="{BEC31531-C9D2-4E4C-BF51-A83D2414E57B}" dt="2025-03-19T14:11:05.683" v="4138" actId="207"/>
        <pc:sldMkLst>
          <pc:docMk/>
          <pc:sldMk cId="4281493045" sldId="337"/>
        </pc:sldMkLst>
      </pc:sldChg>
      <pc:sldChg chg="modSp add mod">
        <pc:chgData name="Tammy Pankey" userId="89b84b47-0384-4d66-b56e-dc00ebdb68cf" providerId="ADAL" clId="{BEC31531-C9D2-4E4C-BF51-A83D2414E57B}" dt="2025-03-19T14:12:06.446" v="4147" actId="207"/>
        <pc:sldMkLst>
          <pc:docMk/>
          <pc:sldMk cId="4074626042" sldId="338"/>
        </pc:sldMkLst>
      </pc:sldChg>
      <pc:sldChg chg="modSp add mod">
        <pc:chgData name="Tammy Pankey" userId="89b84b47-0384-4d66-b56e-dc00ebdb68cf" providerId="ADAL" clId="{BEC31531-C9D2-4E4C-BF51-A83D2414E57B}" dt="2025-03-19T14:12:43.581" v="4152" actId="207"/>
        <pc:sldMkLst>
          <pc:docMk/>
          <pc:sldMk cId="903228586" sldId="339"/>
        </pc:sldMkLst>
      </pc:sldChg>
      <pc:sldChg chg="add del">
        <pc:chgData name="Tammy Pankey" userId="89b84b47-0384-4d66-b56e-dc00ebdb68cf" providerId="ADAL" clId="{BEC31531-C9D2-4E4C-BF51-A83D2414E57B}" dt="2025-03-19T14:13:55.150" v="4154" actId="47"/>
        <pc:sldMkLst>
          <pc:docMk/>
          <pc:sldMk cId="442229088" sldId="340"/>
        </pc:sldMkLst>
      </pc:sldChg>
      <pc:sldChg chg="modSp add mod modNotesTx">
        <pc:chgData name="Tammy Pankey" userId="89b84b47-0384-4d66-b56e-dc00ebdb68cf" providerId="ADAL" clId="{BEC31531-C9D2-4E4C-BF51-A83D2414E57B}" dt="2025-03-19T14:20:09.271" v="4354" actId="20577"/>
        <pc:sldMkLst>
          <pc:docMk/>
          <pc:sldMk cId="1943926794" sldId="341"/>
        </pc:sldMkLst>
      </pc:sldChg>
      <pc:sldChg chg="modSp add mod modNotesTx">
        <pc:chgData name="Tammy Pankey" userId="89b84b47-0384-4d66-b56e-dc00ebdb68cf" providerId="ADAL" clId="{BEC31531-C9D2-4E4C-BF51-A83D2414E57B}" dt="2025-04-03T18:02:21.381" v="4362" actId="20577"/>
        <pc:sldMkLst>
          <pc:docMk/>
          <pc:sldMk cId="1357097865" sldId="342"/>
        </pc:sldMkLst>
      </pc:sldChg>
      <pc:sldChg chg="add">
        <pc:chgData name="Tammy Pankey" userId="89b84b47-0384-4d66-b56e-dc00ebdb68cf" providerId="ADAL" clId="{BEC31531-C9D2-4E4C-BF51-A83D2414E57B}" dt="2025-03-19T14:19:18.023" v="4340"/>
        <pc:sldMkLst>
          <pc:docMk/>
          <pc:sldMk cId="656617515" sldId="343"/>
        </pc:sldMkLst>
      </pc:sldChg>
      <pc:sldChg chg="add">
        <pc:chgData name="Tammy Pankey" userId="89b84b47-0384-4d66-b56e-dc00ebdb68cf" providerId="ADAL" clId="{BEC31531-C9D2-4E4C-BF51-A83D2414E57B}" dt="2025-03-19T14:19:18.023" v="4340"/>
        <pc:sldMkLst>
          <pc:docMk/>
          <pc:sldMk cId="4189780073" sldId="344"/>
        </pc:sldMkLst>
      </pc:sldChg>
      <pc:sldMasterChg chg="modSp modSldLayout">
        <pc:chgData name="Tammy Pankey" userId="89b84b47-0384-4d66-b56e-dc00ebdb68cf" providerId="ADAL" clId="{BEC31531-C9D2-4E4C-BF51-A83D2414E57B}" dt="2025-03-04T22:54:31.435" v="0"/>
        <pc:sldMasterMkLst>
          <pc:docMk/>
          <pc:sldMasterMk cId="133488940" sldId="2147483660"/>
        </pc:sldMasterMkLst>
        <pc:sldLayoutChg chg="modSp">
          <pc:chgData name="Tammy Pankey" userId="89b84b47-0384-4d66-b56e-dc00ebdb68cf" providerId="ADAL" clId="{BEC31531-C9D2-4E4C-BF51-A83D2414E57B}" dt="2025-03-04T22:54:31.435" v="0"/>
          <pc:sldLayoutMkLst>
            <pc:docMk/>
            <pc:sldMasterMk cId="2823017381" sldId="2147483715"/>
            <pc:sldLayoutMk cId="3614859177" sldId="2147483661"/>
          </pc:sldLayoutMkLst>
        </pc:sldLayoutChg>
        <pc:sldLayoutChg chg="modSp">
          <pc:chgData name="Tammy Pankey" userId="89b84b47-0384-4d66-b56e-dc00ebdb68cf" providerId="ADAL" clId="{BEC31531-C9D2-4E4C-BF51-A83D2414E57B}" dt="2025-03-04T22:54:31.435" v="0"/>
          <pc:sldLayoutMkLst>
            <pc:docMk/>
            <pc:sldMasterMk cId="2823017381" sldId="2147483715"/>
            <pc:sldLayoutMk cId="2337114412" sldId="2147483664"/>
          </pc:sldLayoutMkLst>
        </pc:sldLayoutChg>
        <pc:sldLayoutChg chg="modSp">
          <pc:chgData name="Tammy Pankey" userId="89b84b47-0384-4d66-b56e-dc00ebdb68cf" providerId="ADAL" clId="{BEC31531-C9D2-4E4C-BF51-A83D2414E57B}" dt="2025-03-04T22:54:31.435" v="0"/>
          <pc:sldLayoutMkLst>
            <pc:docMk/>
            <pc:sldMasterMk cId="2823017381" sldId="2147483715"/>
            <pc:sldLayoutMk cId="3297296052" sldId="2147483672"/>
          </pc:sldLayoutMkLst>
        </pc:sldLayoutChg>
        <pc:sldLayoutChg chg="modSp">
          <pc:chgData name="Tammy Pankey" userId="89b84b47-0384-4d66-b56e-dc00ebdb68cf" providerId="ADAL" clId="{BEC31531-C9D2-4E4C-BF51-A83D2414E57B}" dt="2025-03-04T22:54:31.435" v="0"/>
          <pc:sldLayoutMkLst>
            <pc:docMk/>
            <pc:sldMasterMk cId="2823017381" sldId="2147483715"/>
            <pc:sldLayoutMk cId="3109939192" sldId="2147483673"/>
          </pc:sldLayoutMkLst>
        </pc:sldLayoutChg>
        <pc:sldLayoutChg chg="modSp">
          <pc:chgData name="Tammy Pankey" userId="89b84b47-0384-4d66-b56e-dc00ebdb68cf" providerId="ADAL" clId="{BEC31531-C9D2-4E4C-BF51-A83D2414E57B}" dt="2025-03-04T22:54:31.435" v="0"/>
          <pc:sldLayoutMkLst>
            <pc:docMk/>
            <pc:sldMasterMk cId="2823017381" sldId="2147483715"/>
            <pc:sldLayoutMk cId="2640282429" sldId="2147483674"/>
          </pc:sldLayoutMkLst>
        </pc:sldLayoutChg>
        <pc:sldLayoutChg chg="modSp">
          <pc:chgData name="Tammy Pankey" userId="89b84b47-0384-4d66-b56e-dc00ebdb68cf" providerId="ADAL" clId="{BEC31531-C9D2-4E4C-BF51-A83D2414E57B}" dt="2025-03-04T22:54:31.435" v="0"/>
          <pc:sldLayoutMkLst>
            <pc:docMk/>
            <pc:sldMasterMk cId="2823017381" sldId="2147483715"/>
            <pc:sldLayoutMk cId="233691784" sldId="2147483675"/>
          </pc:sldLayoutMkLst>
        </pc:sldLayoutChg>
        <pc:sldLayoutChg chg="modSp">
          <pc:chgData name="Tammy Pankey" userId="89b84b47-0384-4d66-b56e-dc00ebdb68cf" providerId="ADAL" clId="{BEC31531-C9D2-4E4C-BF51-A83D2414E57B}" dt="2025-03-04T22:54:31.435" v="0"/>
          <pc:sldLayoutMkLst>
            <pc:docMk/>
            <pc:sldMasterMk cId="2823017381" sldId="2147483715"/>
            <pc:sldLayoutMk cId="2594802437" sldId="2147483677"/>
          </pc:sldLayoutMkLst>
        </pc:sldLayoutChg>
        <pc:sldLayoutChg chg="modSp">
          <pc:chgData name="Tammy Pankey" userId="89b84b47-0384-4d66-b56e-dc00ebdb68cf" providerId="ADAL" clId="{BEC31531-C9D2-4E4C-BF51-A83D2414E57B}" dt="2025-03-04T22:54:31.435" v="0"/>
          <pc:sldLayoutMkLst>
            <pc:docMk/>
            <pc:sldMasterMk cId="2823017381" sldId="2147483715"/>
            <pc:sldLayoutMk cId="3877286486" sldId="2147483678"/>
          </pc:sldLayoutMkLst>
        </pc:sldLayoutChg>
        <pc:sldLayoutChg chg="modSp">
          <pc:chgData name="Tammy Pankey" userId="89b84b47-0384-4d66-b56e-dc00ebdb68cf" providerId="ADAL" clId="{BEC31531-C9D2-4E4C-BF51-A83D2414E57B}" dt="2025-03-04T22:54:31.435" v="0"/>
          <pc:sldLayoutMkLst>
            <pc:docMk/>
            <pc:sldMasterMk cId="2823017381" sldId="2147483715"/>
            <pc:sldLayoutMk cId="2334202626" sldId="2147483679"/>
          </pc:sldLayoutMkLst>
        </pc:sldLayoutChg>
        <pc:sldLayoutChg chg="modSp">
          <pc:chgData name="Tammy Pankey" userId="89b84b47-0384-4d66-b56e-dc00ebdb68cf" providerId="ADAL" clId="{BEC31531-C9D2-4E4C-BF51-A83D2414E57B}" dt="2025-03-04T22:54:31.435" v="0"/>
          <pc:sldLayoutMkLst>
            <pc:docMk/>
            <pc:sldMasterMk cId="2823017381" sldId="2147483715"/>
            <pc:sldLayoutMk cId="4262011977" sldId="2147483680"/>
          </pc:sldLayoutMkLst>
        </pc:sldLayoutChg>
        <pc:sldLayoutChg chg="modSp">
          <pc:chgData name="Tammy Pankey" userId="89b84b47-0384-4d66-b56e-dc00ebdb68cf" providerId="ADAL" clId="{BEC31531-C9D2-4E4C-BF51-A83D2414E57B}" dt="2025-03-04T22:54:31.435" v="0"/>
          <pc:sldLayoutMkLst>
            <pc:docMk/>
            <pc:sldMasterMk cId="2823017381" sldId="2147483715"/>
            <pc:sldLayoutMk cId="2088793698" sldId="2147483681"/>
          </pc:sldLayoutMkLst>
        </pc:sldLayoutChg>
        <pc:sldLayoutChg chg="modSp">
          <pc:chgData name="Tammy Pankey" userId="89b84b47-0384-4d66-b56e-dc00ebdb68cf" providerId="ADAL" clId="{BEC31531-C9D2-4E4C-BF51-A83D2414E57B}" dt="2025-03-04T22:54:31.435" v="0"/>
          <pc:sldLayoutMkLst>
            <pc:docMk/>
            <pc:sldMasterMk cId="2823017381" sldId="2147483715"/>
            <pc:sldLayoutMk cId="1406931731" sldId="2147483682"/>
          </pc:sldLayoutMkLst>
        </pc:sldLayoutChg>
        <pc:sldLayoutChg chg="modSp">
          <pc:chgData name="Tammy Pankey" userId="89b84b47-0384-4d66-b56e-dc00ebdb68cf" providerId="ADAL" clId="{BEC31531-C9D2-4E4C-BF51-A83D2414E57B}" dt="2025-03-04T22:54:31.435" v="0"/>
          <pc:sldLayoutMkLst>
            <pc:docMk/>
            <pc:sldMasterMk cId="2823017381" sldId="2147483715"/>
            <pc:sldLayoutMk cId="1500242674" sldId="2147483683"/>
          </pc:sldLayoutMkLst>
        </pc:sldLayoutChg>
        <pc:sldLayoutChg chg="modSp">
          <pc:chgData name="Tammy Pankey" userId="89b84b47-0384-4d66-b56e-dc00ebdb68cf" providerId="ADAL" clId="{BEC31531-C9D2-4E4C-BF51-A83D2414E57B}" dt="2025-03-04T22:54:31.435" v="0"/>
          <pc:sldLayoutMkLst>
            <pc:docMk/>
            <pc:sldMasterMk cId="2823017381" sldId="2147483715"/>
            <pc:sldLayoutMk cId="3623693392" sldId="2147483684"/>
          </pc:sldLayoutMkLst>
        </pc:sldLayoutChg>
        <pc:sldLayoutChg chg="modSp">
          <pc:chgData name="Tammy Pankey" userId="89b84b47-0384-4d66-b56e-dc00ebdb68cf" providerId="ADAL" clId="{BEC31531-C9D2-4E4C-BF51-A83D2414E57B}" dt="2025-03-04T22:54:31.435" v="0"/>
          <pc:sldLayoutMkLst>
            <pc:docMk/>
            <pc:sldMasterMk cId="2823017381" sldId="2147483715"/>
            <pc:sldLayoutMk cId="2586553534" sldId="2147483685"/>
          </pc:sldLayoutMkLst>
        </pc:sldLayoutChg>
        <pc:sldLayoutChg chg="modSp">
          <pc:chgData name="Tammy Pankey" userId="89b84b47-0384-4d66-b56e-dc00ebdb68cf" providerId="ADAL" clId="{BEC31531-C9D2-4E4C-BF51-A83D2414E57B}" dt="2025-03-04T22:54:31.435" v="0"/>
          <pc:sldLayoutMkLst>
            <pc:docMk/>
            <pc:sldMasterMk cId="133488940" sldId="2147483660"/>
            <pc:sldLayoutMk cId="1379125180" sldId="2147483686"/>
          </pc:sldLayoutMkLst>
        </pc:sldLayoutChg>
        <pc:sldLayoutChg chg="modSp">
          <pc:chgData name="Tammy Pankey" userId="89b84b47-0384-4d66-b56e-dc00ebdb68cf" providerId="ADAL" clId="{BEC31531-C9D2-4E4C-BF51-A83D2414E57B}" dt="2025-03-04T22:54:31.435" v="0"/>
          <pc:sldLayoutMkLst>
            <pc:docMk/>
            <pc:sldMasterMk cId="2823017381" sldId="2147483715"/>
            <pc:sldLayoutMk cId="3028720161" sldId="2147483687"/>
          </pc:sldLayoutMkLst>
        </pc:sldLayoutChg>
        <pc:sldLayoutChg chg="modSp">
          <pc:chgData name="Tammy Pankey" userId="89b84b47-0384-4d66-b56e-dc00ebdb68cf" providerId="ADAL" clId="{BEC31531-C9D2-4E4C-BF51-A83D2414E57B}" dt="2025-03-04T22:54:31.435" v="0"/>
          <pc:sldLayoutMkLst>
            <pc:docMk/>
            <pc:sldMasterMk cId="2823017381" sldId="2147483715"/>
            <pc:sldLayoutMk cId="104925573" sldId="2147483688"/>
          </pc:sldLayoutMkLst>
        </pc:sldLayoutChg>
        <pc:sldLayoutChg chg="modSp">
          <pc:chgData name="Tammy Pankey" userId="89b84b47-0384-4d66-b56e-dc00ebdb68cf" providerId="ADAL" clId="{BEC31531-C9D2-4E4C-BF51-A83D2414E57B}" dt="2025-03-04T22:54:31.435" v="0"/>
          <pc:sldLayoutMkLst>
            <pc:docMk/>
            <pc:sldMasterMk cId="2823017381" sldId="2147483715"/>
            <pc:sldLayoutMk cId="3633195942" sldId="2147483689"/>
          </pc:sldLayoutMkLst>
        </pc:sldLayoutChg>
        <pc:sldLayoutChg chg="modSp">
          <pc:chgData name="Tammy Pankey" userId="89b84b47-0384-4d66-b56e-dc00ebdb68cf" providerId="ADAL" clId="{BEC31531-C9D2-4E4C-BF51-A83D2414E57B}" dt="2025-03-04T22:54:31.435" v="0"/>
          <pc:sldLayoutMkLst>
            <pc:docMk/>
            <pc:sldMasterMk cId="2823017381" sldId="2147483715"/>
            <pc:sldLayoutMk cId="3371891976" sldId="2147483690"/>
          </pc:sldLayoutMkLst>
        </pc:sldLayoutChg>
        <pc:sldLayoutChg chg="modSp">
          <pc:chgData name="Tammy Pankey" userId="89b84b47-0384-4d66-b56e-dc00ebdb68cf" providerId="ADAL" clId="{BEC31531-C9D2-4E4C-BF51-A83D2414E57B}" dt="2025-03-04T22:54:31.435" v="0"/>
          <pc:sldLayoutMkLst>
            <pc:docMk/>
            <pc:sldMasterMk cId="2823017381" sldId="2147483715"/>
            <pc:sldLayoutMk cId="4026505429" sldId="2147483691"/>
          </pc:sldLayoutMkLst>
        </pc:sldLayoutChg>
        <pc:sldLayoutChg chg="modSp">
          <pc:chgData name="Tammy Pankey" userId="89b84b47-0384-4d66-b56e-dc00ebdb68cf" providerId="ADAL" clId="{BEC31531-C9D2-4E4C-BF51-A83D2414E57B}" dt="2025-03-04T22:54:31.435" v="0"/>
          <pc:sldLayoutMkLst>
            <pc:docMk/>
            <pc:sldMasterMk cId="2823017381" sldId="2147483715"/>
            <pc:sldLayoutMk cId="520920817" sldId="2147483692"/>
          </pc:sldLayoutMkLst>
        </pc:sldLayoutChg>
        <pc:sldLayoutChg chg="modSp">
          <pc:chgData name="Tammy Pankey" userId="89b84b47-0384-4d66-b56e-dc00ebdb68cf" providerId="ADAL" clId="{BEC31531-C9D2-4E4C-BF51-A83D2414E57B}" dt="2025-03-04T22:54:31.435" v="0"/>
          <pc:sldLayoutMkLst>
            <pc:docMk/>
            <pc:sldMasterMk cId="2823017381" sldId="2147483715"/>
            <pc:sldLayoutMk cId="1764693607" sldId="2147483693"/>
          </pc:sldLayoutMkLst>
        </pc:sldLayoutChg>
        <pc:sldLayoutChg chg="modSp">
          <pc:chgData name="Tammy Pankey" userId="89b84b47-0384-4d66-b56e-dc00ebdb68cf" providerId="ADAL" clId="{BEC31531-C9D2-4E4C-BF51-A83D2414E57B}" dt="2025-03-04T22:54:31.435" v="0"/>
          <pc:sldLayoutMkLst>
            <pc:docMk/>
            <pc:sldMasterMk cId="2823017381" sldId="2147483715"/>
            <pc:sldLayoutMk cId="2576773171" sldId="2147483694"/>
          </pc:sldLayoutMkLst>
        </pc:sldLayoutChg>
        <pc:sldLayoutChg chg="modSp">
          <pc:chgData name="Tammy Pankey" userId="89b84b47-0384-4d66-b56e-dc00ebdb68cf" providerId="ADAL" clId="{BEC31531-C9D2-4E4C-BF51-A83D2414E57B}" dt="2025-03-04T22:54:31.435" v="0"/>
          <pc:sldLayoutMkLst>
            <pc:docMk/>
            <pc:sldMasterMk cId="2823017381" sldId="2147483715"/>
            <pc:sldLayoutMk cId="1204917711" sldId="2147483695"/>
          </pc:sldLayoutMkLst>
        </pc:sldLayoutChg>
      </pc:sldMasterChg>
      <pc:sldMasterChg chg="modSldLayout">
        <pc:chgData name="Tammy Pankey" userId="89b84b47-0384-4d66-b56e-dc00ebdb68cf" providerId="ADAL" clId="{BEC31531-C9D2-4E4C-BF51-A83D2414E57B}" dt="2025-03-04T22:54:31.435" v="0"/>
        <pc:sldMasterMkLst>
          <pc:docMk/>
          <pc:sldMasterMk cId="180712229" sldId="2147483697"/>
        </pc:sldMasterMkLst>
        <pc:sldLayoutChg chg="modSp">
          <pc:chgData name="Tammy Pankey" userId="89b84b47-0384-4d66-b56e-dc00ebdb68cf" providerId="ADAL" clId="{BEC31531-C9D2-4E4C-BF51-A83D2414E57B}" dt="2025-03-04T22:54:31.435" v="0"/>
          <pc:sldLayoutMkLst>
            <pc:docMk/>
            <pc:sldMasterMk cId="180712229" sldId="2147483697"/>
            <pc:sldLayoutMk cId="694099969" sldId="2147483699"/>
          </pc:sldLayoutMkLst>
        </pc:sldLayoutChg>
        <pc:sldLayoutChg chg="modSp">
          <pc:chgData name="Tammy Pankey" userId="89b84b47-0384-4d66-b56e-dc00ebdb68cf" providerId="ADAL" clId="{BEC31531-C9D2-4E4C-BF51-A83D2414E57B}" dt="2025-03-04T22:54:31.435" v="0"/>
          <pc:sldLayoutMkLst>
            <pc:docMk/>
            <pc:sldMasterMk cId="3793671017" sldId="2147483701"/>
            <pc:sldLayoutMk cId="2150222482" sldId="2147483700"/>
          </pc:sldLayoutMkLst>
        </pc:sldLayoutChg>
      </pc:sldMasterChg>
      <pc:sldMasterChg chg="delSldLayout modSldLayout">
        <pc:chgData name="Tammy Pankey" userId="89b84b47-0384-4d66-b56e-dc00ebdb68cf" providerId="ADAL" clId="{BEC31531-C9D2-4E4C-BF51-A83D2414E57B}" dt="2025-03-04T23:13:43.635" v="219" actId="47"/>
        <pc:sldMasterMkLst>
          <pc:docMk/>
          <pc:sldMasterMk cId="3793671017" sldId="2147483701"/>
        </pc:sldMasterMkLst>
        <pc:sldLayoutChg chg="delSp del mod">
          <pc:chgData name="Tammy Pankey" userId="89b84b47-0384-4d66-b56e-dc00ebdb68cf" providerId="ADAL" clId="{BEC31531-C9D2-4E4C-BF51-A83D2414E57B}" dt="2025-03-04T23:13:43.635" v="219" actId="47"/>
          <pc:sldLayoutMkLst>
            <pc:docMk/>
            <pc:sldMasterMk cId="3793671017" sldId="2147483701"/>
            <pc:sldLayoutMk cId="3060116" sldId="2147483714"/>
          </pc:sldLayoutMkLst>
        </pc:sldLayoutChg>
      </pc:sldMasterChg>
      <pc:sldMasterChg chg="modSldLayout">
        <pc:chgData name="Tammy Pankey" userId="89b84b47-0384-4d66-b56e-dc00ebdb68cf" providerId="ADAL" clId="{BEC31531-C9D2-4E4C-BF51-A83D2414E57B}" dt="2025-03-04T22:55:05.711" v="5" actId="478"/>
        <pc:sldMasterMkLst>
          <pc:docMk/>
          <pc:sldMasterMk cId="2823017381" sldId="2147483715"/>
        </pc:sldMasterMkLst>
        <pc:sldLayoutChg chg="delSp mod">
          <pc:chgData name="Tammy Pankey" userId="89b84b47-0384-4d66-b56e-dc00ebdb68cf" providerId="ADAL" clId="{BEC31531-C9D2-4E4C-BF51-A83D2414E57B}" dt="2025-03-04T22:55:05.711" v="5" actId="478"/>
          <pc:sldLayoutMkLst>
            <pc:docMk/>
            <pc:sldMasterMk cId="3793671017" sldId="2147483701"/>
            <pc:sldLayoutMk cId="1375168705" sldId="2147483727"/>
          </pc:sldLayoutMkLst>
        </pc:sldLayoutChg>
      </pc:sldMasterChg>
    </pc:docChg>
  </pc:docChgLst>
  <pc:docChgLst>
    <pc:chgData name="Anna Sterner" userId="S::asterner@firstinspires.org::e34ade42-3f4d-4ffb-96dc-1c6e40b6902f" providerId="AD" clId="Web-{B1F6EBEE-478D-5AED-5E24-E66514BF12D4}"/>
    <pc:docChg chg="modSld">
      <pc:chgData name="Anna Sterner" userId="S::asterner@firstinspires.org::e34ade42-3f4d-4ffb-96dc-1c6e40b6902f" providerId="AD" clId="Web-{B1F6EBEE-478D-5AED-5E24-E66514BF12D4}" dt="2024-05-16T13:02:38.333" v="86"/>
      <pc:docMkLst>
        <pc:docMk/>
      </pc:docMkLst>
      <pc:sldChg chg="modNotes">
        <pc:chgData name="Anna Sterner" userId="S::asterner@firstinspires.org::e34ade42-3f4d-4ffb-96dc-1c6e40b6902f" providerId="AD" clId="Web-{B1F6EBEE-478D-5AED-5E24-E66514BF12D4}" dt="2024-05-16T12:57:53.668" v="68"/>
        <pc:sldMkLst>
          <pc:docMk/>
          <pc:sldMk cId="1717468709" sldId="260"/>
        </pc:sldMkLst>
      </pc:sldChg>
      <pc:sldChg chg="modSp modNotes">
        <pc:chgData name="Anna Sterner" userId="S::asterner@firstinspires.org::e34ade42-3f4d-4ffb-96dc-1c6e40b6902f" providerId="AD" clId="Web-{B1F6EBEE-478D-5AED-5E24-E66514BF12D4}" dt="2024-05-16T12:59:30.843" v="78" actId="1076"/>
        <pc:sldMkLst>
          <pc:docMk/>
          <pc:sldMk cId="951211944" sldId="261"/>
        </pc:sldMkLst>
      </pc:sldChg>
      <pc:sldChg chg="modNotes">
        <pc:chgData name="Anna Sterner" userId="S::asterner@firstinspires.org::e34ade42-3f4d-4ffb-96dc-1c6e40b6902f" providerId="AD" clId="Web-{B1F6EBEE-478D-5AED-5E24-E66514BF12D4}" dt="2024-05-16T12:54:26.131" v="10"/>
        <pc:sldMkLst>
          <pc:docMk/>
          <pc:sldMk cId="3822573366" sldId="262"/>
        </pc:sldMkLst>
      </pc:sldChg>
      <pc:sldChg chg="modSp modNotes">
        <pc:chgData name="Anna Sterner" userId="S::asterner@firstinspires.org::e34ade42-3f4d-4ffb-96dc-1c6e40b6902f" providerId="AD" clId="Web-{B1F6EBEE-478D-5AED-5E24-E66514BF12D4}" dt="2024-05-16T13:02:38.333" v="86"/>
        <pc:sldMkLst>
          <pc:docMk/>
          <pc:sldMk cId="3763185327" sldId="271"/>
        </pc:sldMkLst>
      </pc:sldChg>
      <pc:sldChg chg="addSp delSp modSp">
        <pc:chgData name="Anna Sterner" userId="S::asterner@firstinspires.org::e34ade42-3f4d-4ffb-96dc-1c6e40b6902f" providerId="AD" clId="Web-{B1F6EBEE-478D-5AED-5E24-E66514BF12D4}" dt="2024-05-16T11:36:10.947" v="2" actId="1076"/>
        <pc:sldMkLst>
          <pc:docMk/>
          <pc:sldMk cId="3743200560" sldId="289"/>
        </pc:sldMkLst>
      </pc:sldChg>
      <pc:sldChg chg="modSp">
        <pc:chgData name="Anna Sterner" userId="S::asterner@firstinspires.org::e34ade42-3f4d-4ffb-96dc-1c6e40b6902f" providerId="AD" clId="Web-{B1F6EBEE-478D-5AED-5E24-E66514BF12D4}" dt="2024-05-16T12:53:24.457" v="6"/>
        <pc:sldMkLst>
          <pc:docMk/>
          <pc:sldMk cId="3417446026" sldId="295"/>
        </pc:sldMkLst>
      </pc:sldChg>
      <pc:sldChg chg="modSp">
        <pc:chgData name="Anna Sterner" userId="S::asterner@firstinspires.org::e34ade42-3f4d-4ffb-96dc-1c6e40b6902f" providerId="AD" clId="Web-{B1F6EBEE-478D-5AED-5E24-E66514BF12D4}" dt="2024-05-16T13:00:01.656" v="85" actId="1076"/>
        <pc:sldMkLst>
          <pc:docMk/>
          <pc:sldMk cId="3041520386" sldId="297"/>
        </pc:sldMkLst>
      </pc:sldChg>
    </pc:docChg>
  </pc:docChgLst>
  <pc:docChgLst>
    <pc:chgData name="Anna Sterner" userId="e34ade42-3f4d-4ffb-96dc-1c6e40b6902f" providerId="ADAL" clId="{4E7085B2-6349-4032-8C63-00C2A462349F}"/>
    <pc:docChg chg="undo custSel delSld modSld sldOrd">
      <pc:chgData name="Anna Sterner" userId="e34ade42-3f4d-4ffb-96dc-1c6e40b6902f" providerId="ADAL" clId="{4E7085B2-6349-4032-8C63-00C2A462349F}" dt="2024-05-17T14:44:47.016" v="251" actId="1076"/>
      <pc:docMkLst>
        <pc:docMk/>
      </pc:docMkLst>
      <pc:sldChg chg="modNotesTx">
        <pc:chgData name="Anna Sterner" userId="e34ade42-3f4d-4ffb-96dc-1c6e40b6902f" providerId="ADAL" clId="{4E7085B2-6349-4032-8C63-00C2A462349F}" dt="2024-05-17T14:38:55.527" v="63" actId="20577"/>
        <pc:sldMkLst>
          <pc:docMk/>
          <pc:sldMk cId="1717468709" sldId="260"/>
        </pc:sldMkLst>
      </pc:sldChg>
      <pc:sldChg chg="modSp mod">
        <pc:chgData name="Anna Sterner" userId="e34ade42-3f4d-4ffb-96dc-1c6e40b6902f" providerId="ADAL" clId="{4E7085B2-6349-4032-8C63-00C2A462349F}" dt="2024-05-17T14:35:44.315" v="41" actId="1076"/>
        <pc:sldMkLst>
          <pc:docMk/>
          <pc:sldMk cId="951211944" sldId="261"/>
        </pc:sldMkLst>
      </pc:sldChg>
      <pc:sldChg chg="modNotesTx">
        <pc:chgData name="Anna Sterner" userId="e34ade42-3f4d-4ffb-96dc-1c6e40b6902f" providerId="ADAL" clId="{4E7085B2-6349-4032-8C63-00C2A462349F}" dt="2024-05-17T14:36:22.010" v="47" actId="113"/>
        <pc:sldMkLst>
          <pc:docMk/>
          <pc:sldMk cId="3822573366" sldId="262"/>
        </pc:sldMkLst>
      </pc:sldChg>
      <pc:sldChg chg="delSp modSp del mod modNotesTx">
        <pc:chgData name="Anna Sterner" userId="e34ade42-3f4d-4ffb-96dc-1c6e40b6902f" providerId="ADAL" clId="{4E7085B2-6349-4032-8C63-00C2A462349F}" dt="2024-05-17T14:39:46.707" v="66" actId="47"/>
        <pc:sldMkLst>
          <pc:docMk/>
          <pc:sldMk cId="3763185327" sldId="271"/>
        </pc:sldMkLst>
      </pc:sldChg>
      <pc:sldChg chg="modSp mod modNotesTx">
        <pc:chgData name="Anna Sterner" userId="e34ade42-3f4d-4ffb-96dc-1c6e40b6902f" providerId="ADAL" clId="{4E7085B2-6349-4032-8C63-00C2A462349F}" dt="2024-05-17T14:44:47.016" v="251" actId="1076"/>
        <pc:sldMkLst>
          <pc:docMk/>
          <pc:sldMk cId="2751345926" sldId="272"/>
        </pc:sldMkLst>
      </pc:sldChg>
      <pc:sldChg chg="addSp modSp mod modNotesTx">
        <pc:chgData name="Anna Sterner" userId="e34ade42-3f4d-4ffb-96dc-1c6e40b6902f" providerId="ADAL" clId="{4E7085B2-6349-4032-8C63-00C2A462349F}" dt="2024-05-17T14:40:39.974" v="76" actId="14100"/>
        <pc:sldMkLst>
          <pc:docMk/>
          <pc:sldMk cId="3098358572" sldId="283"/>
        </pc:sldMkLst>
      </pc:sldChg>
      <pc:sldChg chg="modNotesTx">
        <pc:chgData name="Anna Sterner" userId="e34ade42-3f4d-4ffb-96dc-1c6e40b6902f" providerId="ADAL" clId="{4E7085B2-6349-4032-8C63-00C2A462349F}" dt="2024-05-17T14:34:45.003" v="37" actId="114"/>
        <pc:sldMkLst>
          <pc:docMk/>
          <pc:sldMk cId="3743200560" sldId="289"/>
        </pc:sldMkLst>
      </pc:sldChg>
      <pc:sldChg chg="modNotesTx">
        <pc:chgData name="Anna Sterner" userId="e34ade42-3f4d-4ffb-96dc-1c6e40b6902f" providerId="ADAL" clId="{4E7085B2-6349-4032-8C63-00C2A462349F}" dt="2024-05-17T14:43:28.191" v="192" actId="20577"/>
        <pc:sldMkLst>
          <pc:docMk/>
          <pc:sldMk cId="4147957842" sldId="290"/>
        </pc:sldMkLst>
      </pc:sldChg>
      <pc:sldChg chg="del">
        <pc:chgData name="Anna Sterner" userId="e34ade42-3f4d-4ffb-96dc-1c6e40b6902f" providerId="ADAL" clId="{4E7085B2-6349-4032-8C63-00C2A462349F}" dt="2024-05-17T14:35:50.307" v="42" actId="47"/>
        <pc:sldMkLst>
          <pc:docMk/>
          <pc:sldMk cId="3417446026" sldId="295"/>
        </pc:sldMkLst>
      </pc:sldChg>
      <pc:sldChg chg="modSp mod">
        <pc:chgData name="Anna Sterner" userId="e34ade42-3f4d-4ffb-96dc-1c6e40b6902f" providerId="ADAL" clId="{4E7085B2-6349-4032-8C63-00C2A462349F}" dt="2024-05-17T14:41:48.075" v="87" actId="1076"/>
        <pc:sldMkLst>
          <pc:docMk/>
          <pc:sldMk cId="3041520386" sldId="297"/>
        </pc:sldMkLst>
      </pc:sldChg>
      <pc:sldChg chg="modNotesTx">
        <pc:chgData name="Anna Sterner" userId="e34ade42-3f4d-4ffb-96dc-1c6e40b6902f" providerId="ADAL" clId="{4E7085B2-6349-4032-8C63-00C2A462349F}" dt="2024-05-17T14:43:14.385" v="187" actId="113"/>
        <pc:sldMkLst>
          <pc:docMk/>
          <pc:sldMk cId="3723405299" sldId="298"/>
        </pc:sldMkLst>
      </pc:sldChg>
      <pc:sldChg chg="addSp delSp modSp del mod ord">
        <pc:chgData name="Anna Sterner" userId="e34ade42-3f4d-4ffb-96dc-1c6e40b6902f" providerId="ADAL" clId="{4E7085B2-6349-4032-8C63-00C2A462349F}" dt="2024-05-17T14:33:45.511" v="36" actId="47"/>
        <pc:sldMkLst>
          <pc:docMk/>
          <pc:sldMk cId="1709114205" sldId="299"/>
        </pc:sldMkLst>
      </pc:sldChg>
    </pc:docChg>
  </pc:docChgLst>
  <pc:docChgLst>
    <pc:chgData name="Anna Sterner" userId="S::asterner@firstinspires.org::e34ade42-3f4d-4ffb-96dc-1c6e40b6902f" providerId="AD" clId="Web-{126EEF9F-CDC4-B287-D1C2-77A472865381}"/>
    <pc:docChg chg="delSld modSld">
      <pc:chgData name="Anna Sterner" userId="S::asterner@firstinspires.org::e34ade42-3f4d-4ffb-96dc-1c6e40b6902f" providerId="AD" clId="Web-{126EEF9F-CDC4-B287-D1C2-77A472865381}" dt="2024-01-25T20:03:28.549" v="2"/>
      <pc:docMkLst>
        <pc:docMk/>
      </pc:docMkLst>
      <pc:sldChg chg="modSp">
        <pc:chgData name="Anna Sterner" userId="S::asterner@firstinspires.org::e34ade42-3f4d-4ffb-96dc-1c6e40b6902f" providerId="AD" clId="Web-{126EEF9F-CDC4-B287-D1C2-77A472865381}" dt="2024-01-25T20:03:28.549" v="2"/>
        <pc:sldMkLst>
          <pc:docMk/>
          <pc:sldMk cId="3822573366" sldId="262"/>
        </pc:sldMkLst>
      </pc:sldChg>
      <pc:sldChg chg="del">
        <pc:chgData name="Anna Sterner" userId="S::asterner@firstinspires.org::e34ade42-3f4d-4ffb-96dc-1c6e40b6902f" providerId="AD" clId="Web-{126EEF9F-CDC4-B287-D1C2-77A472865381}" dt="2024-01-25T20:03:11.157" v="0"/>
        <pc:sldMkLst>
          <pc:docMk/>
          <pc:sldMk cId="1560122333" sldId="299"/>
        </pc:sldMkLst>
      </pc:sldChg>
      <pc:sldChg chg="del">
        <pc:chgData name="Anna Sterner" userId="S::asterner@firstinspires.org::e34ade42-3f4d-4ffb-96dc-1c6e40b6902f" providerId="AD" clId="Web-{126EEF9F-CDC4-B287-D1C2-77A472865381}" dt="2024-01-25T20:03:18.580" v="1"/>
        <pc:sldMkLst>
          <pc:docMk/>
          <pc:sldMk cId="2281906185" sldId="300"/>
        </pc:sldMkLst>
      </pc:sldChg>
    </pc:docChg>
  </pc:docChgLst>
  <pc:docChgLst>
    <pc:chgData name="Kate Sample" userId="S::ksample@firstinspires.org::ad24f2c8-db21-4b10-9534-7a98911ec180" providerId="AD" clId="Web-{FF447AED-797C-6950-8B5B-74BFB24B0071}"/>
    <pc:docChg chg="addSld">
      <pc:chgData name="Kate Sample" userId="S::ksample@firstinspires.org::ad24f2c8-db21-4b10-9534-7a98911ec180" providerId="AD" clId="Web-{FF447AED-797C-6950-8B5B-74BFB24B0071}" dt="2025-04-29T15:45:23.228" v="19"/>
      <pc:docMkLst>
        <pc:docMk/>
      </pc:docMkLst>
      <pc:sldChg chg="add">
        <pc:chgData name="Kate Sample" userId="S::ksample@firstinspires.org::ad24f2c8-db21-4b10-9534-7a98911ec180" providerId="AD" clId="Web-{FF447AED-797C-6950-8B5B-74BFB24B0071}" dt="2025-04-29T15:45:23.228" v="19"/>
        <pc:sldMkLst>
          <pc:docMk/>
          <pc:sldMk cId="1109188424" sldId="294"/>
        </pc:sldMkLst>
      </pc:sldChg>
      <pc:sldChg chg="add">
        <pc:chgData name="Kate Sample" userId="S::ksample@firstinspires.org::ad24f2c8-db21-4b10-9534-7a98911ec180" providerId="AD" clId="Web-{FF447AED-797C-6950-8B5B-74BFB24B0071}" dt="2025-04-29T15:45:22.760" v="0"/>
        <pc:sldMkLst>
          <pc:docMk/>
          <pc:sldMk cId="2971092956" sldId="345"/>
        </pc:sldMkLst>
      </pc:sldChg>
      <pc:sldChg chg="add">
        <pc:chgData name="Kate Sample" userId="S::ksample@firstinspires.org::ad24f2c8-db21-4b10-9534-7a98911ec180" providerId="AD" clId="Web-{FF447AED-797C-6950-8B5B-74BFB24B0071}" dt="2025-04-29T15:45:22.775" v="1"/>
        <pc:sldMkLst>
          <pc:docMk/>
          <pc:sldMk cId="1966241381" sldId="346"/>
        </pc:sldMkLst>
      </pc:sldChg>
      <pc:sldChg chg="add">
        <pc:chgData name="Kate Sample" userId="S::ksample@firstinspires.org::ad24f2c8-db21-4b10-9534-7a98911ec180" providerId="AD" clId="Web-{FF447AED-797C-6950-8B5B-74BFB24B0071}" dt="2025-04-29T15:45:22.806" v="2"/>
        <pc:sldMkLst>
          <pc:docMk/>
          <pc:sldMk cId="4219849990" sldId="347"/>
        </pc:sldMkLst>
      </pc:sldChg>
      <pc:sldChg chg="add">
        <pc:chgData name="Kate Sample" userId="S::ksample@firstinspires.org::ad24f2c8-db21-4b10-9534-7a98911ec180" providerId="AD" clId="Web-{FF447AED-797C-6950-8B5B-74BFB24B0071}" dt="2025-04-29T15:45:22.822" v="3"/>
        <pc:sldMkLst>
          <pc:docMk/>
          <pc:sldMk cId="2596159747" sldId="348"/>
        </pc:sldMkLst>
      </pc:sldChg>
      <pc:sldChg chg="add">
        <pc:chgData name="Kate Sample" userId="S::ksample@firstinspires.org::ad24f2c8-db21-4b10-9534-7a98911ec180" providerId="AD" clId="Web-{FF447AED-797C-6950-8B5B-74BFB24B0071}" dt="2025-04-29T15:45:22.853" v="4"/>
        <pc:sldMkLst>
          <pc:docMk/>
          <pc:sldMk cId="2616421051" sldId="349"/>
        </pc:sldMkLst>
      </pc:sldChg>
      <pc:sldChg chg="add">
        <pc:chgData name="Kate Sample" userId="S::ksample@firstinspires.org::ad24f2c8-db21-4b10-9534-7a98911ec180" providerId="AD" clId="Web-{FF447AED-797C-6950-8B5B-74BFB24B0071}" dt="2025-04-29T15:45:22.869" v="5"/>
        <pc:sldMkLst>
          <pc:docMk/>
          <pc:sldMk cId="2115094054" sldId="350"/>
        </pc:sldMkLst>
      </pc:sldChg>
      <pc:sldChg chg="add">
        <pc:chgData name="Kate Sample" userId="S::ksample@firstinspires.org::ad24f2c8-db21-4b10-9534-7a98911ec180" providerId="AD" clId="Web-{FF447AED-797C-6950-8B5B-74BFB24B0071}" dt="2025-04-29T15:45:22.900" v="6"/>
        <pc:sldMkLst>
          <pc:docMk/>
          <pc:sldMk cId="2315206809" sldId="351"/>
        </pc:sldMkLst>
      </pc:sldChg>
      <pc:sldChg chg="add">
        <pc:chgData name="Kate Sample" userId="S::ksample@firstinspires.org::ad24f2c8-db21-4b10-9534-7a98911ec180" providerId="AD" clId="Web-{FF447AED-797C-6950-8B5B-74BFB24B0071}" dt="2025-04-29T15:45:22.931" v="7"/>
        <pc:sldMkLst>
          <pc:docMk/>
          <pc:sldMk cId="2870174396" sldId="352"/>
        </pc:sldMkLst>
      </pc:sldChg>
      <pc:sldChg chg="add">
        <pc:chgData name="Kate Sample" userId="S::ksample@firstinspires.org::ad24f2c8-db21-4b10-9534-7a98911ec180" providerId="AD" clId="Web-{FF447AED-797C-6950-8B5B-74BFB24B0071}" dt="2025-04-29T15:45:22.947" v="8"/>
        <pc:sldMkLst>
          <pc:docMk/>
          <pc:sldMk cId="571890968" sldId="353"/>
        </pc:sldMkLst>
      </pc:sldChg>
      <pc:sldChg chg="add">
        <pc:chgData name="Kate Sample" userId="S::ksample@firstinspires.org::ad24f2c8-db21-4b10-9534-7a98911ec180" providerId="AD" clId="Web-{FF447AED-797C-6950-8B5B-74BFB24B0071}" dt="2025-04-29T15:45:22.963" v="9"/>
        <pc:sldMkLst>
          <pc:docMk/>
          <pc:sldMk cId="538731837" sldId="354"/>
        </pc:sldMkLst>
      </pc:sldChg>
      <pc:sldChg chg="add">
        <pc:chgData name="Kate Sample" userId="S::ksample@firstinspires.org::ad24f2c8-db21-4b10-9534-7a98911ec180" providerId="AD" clId="Web-{FF447AED-797C-6950-8B5B-74BFB24B0071}" dt="2025-04-29T15:45:22.978" v="10"/>
        <pc:sldMkLst>
          <pc:docMk/>
          <pc:sldMk cId="81858676" sldId="355"/>
        </pc:sldMkLst>
      </pc:sldChg>
      <pc:sldChg chg="add">
        <pc:chgData name="Kate Sample" userId="S::ksample@firstinspires.org::ad24f2c8-db21-4b10-9534-7a98911ec180" providerId="AD" clId="Web-{FF447AED-797C-6950-8B5B-74BFB24B0071}" dt="2025-04-29T15:45:23.010" v="11"/>
        <pc:sldMkLst>
          <pc:docMk/>
          <pc:sldMk cId="2513360319" sldId="356"/>
        </pc:sldMkLst>
      </pc:sldChg>
      <pc:sldChg chg="add">
        <pc:chgData name="Kate Sample" userId="S::ksample@firstinspires.org::ad24f2c8-db21-4b10-9534-7a98911ec180" providerId="AD" clId="Web-{FF447AED-797C-6950-8B5B-74BFB24B0071}" dt="2025-04-29T15:45:23.056" v="12"/>
        <pc:sldMkLst>
          <pc:docMk/>
          <pc:sldMk cId="2968763792" sldId="357"/>
        </pc:sldMkLst>
      </pc:sldChg>
      <pc:sldChg chg="add">
        <pc:chgData name="Kate Sample" userId="S::ksample@firstinspires.org::ad24f2c8-db21-4b10-9534-7a98911ec180" providerId="AD" clId="Web-{FF447AED-797C-6950-8B5B-74BFB24B0071}" dt="2025-04-29T15:45:23.088" v="13"/>
        <pc:sldMkLst>
          <pc:docMk/>
          <pc:sldMk cId="4246114025" sldId="358"/>
        </pc:sldMkLst>
      </pc:sldChg>
      <pc:sldChg chg="add">
        <pc:chgData name="Kate Sample" userId="S::ksample@firstinspires.org::ad24f2c8-db21-4b10-9534-7a98911ec180" providerId="AD" clId="Web-{FF447AED-797C-6950-8B5B-74BFB24B0071}" dt="2025-04-29T15:45:23.119" v="14"/>
        <pc:sldMkLst>
          <pc:docMk/>
          <pc:sldMk cId="2884879272" sldId="359"/>
        </pc:sldMkLst>
      </pc:sldChg>
      <pc:sldChg chg="add">
        <pc:chgData name="Kate Sample" userId="S::ksample@firstinspires.org::ad24f2c8-db21-4b10-9534-7a98911ec180" providerId="AD" clId="Web-{FF447AED-797C-6950-8B5B-74BFB24B0071}" dt="2025-04-29T15:45:23.150" v="15"/>
        <pc:sldMkLst>
          <pc:docMk/>
          <pc:sldMk cId="1790922399" sldId="360"/>
        </pc:sldMkLst>
      </pc:sldChg>
      <pc:sldChg chg="add">
        <pc:chgData name="Kate Sample" userId="S::ksample@firstinspires.org::ad24f2c8-db21-4b10-9534-7a98911ec180" providerId="AD" clId="Web-{FF447AED-797C-6950-8B5B-74BFB24B0071}" dt="2025-04-29T15:45:23.166" v="16"/>
        <pc:sldMkLst>
          <pc:docMk/>
          <pc:sldMk cId="2418401598" sldId="361"/>
        </pc:sldMkLst>
      </pc:sldChg>
      <pc:sldChg chg="add">
        <pc:chgData name="Kate Sample" userId="S::ksample@firstinspires.org::ad24f2c8-db21-4b10-9534-7a98911ec180" providerId="AD" clId="Web-{FF447AED-797C-6950-8B5B-74BFB24B0071}" dt="2025-04-29T15:45:23.197" v="17"/>
        <pc:sldMkLst>
          <pc:docMk/>
          <pc:sldMk cId="881025723" sldId="362"/>
        </pc:sldMkLst>
      </pc:sldChg>
      <pc:sldChg chg="add">
        <pc:chgData name="Kate Sample" userId="S::ksample@firstinspires.org::ad24f2c8-db21-4b10-9534-7a98911ec180" providerId="AD" clId="Web-{FF447AED-797C-6950-8B5B-74BFB24B0071}" dt="2025-04-29T15:45:23.213" v="18"/>
        <pc:sldMkLst>
          <pc:docMk/>
          <pc:sldMk cId="3473148570" sldId="363"/>
        </pc:sldMkLst>
      </pc:sldChg>
    </pc:docChg>
  </pc:docChgLst>
  <pc:docChgLst>
    <pc:chgData name="Anna Sterner" userId="S::asterner@firstinspires.org::e34ade42-3f4d-4ffb-96dc-1c6e40b6902f" providerId="AD" clId="Web-{58803046-50A1-90AB-0730-C7A985B21457}"/>
    <pc:docChg chg="modSld">
      <pc:chgData name="Anna Sterner" userId="S::asterner@firstinspires.org::e34ade42-3f4d-4ffb-96dc-1c6e40b6902f" providerId="AD" clId="Web-{58803046-50A1-90AB-0730-C7A985B21457}" dt="2024-01-25T21:23:13.297" v="18" actId="14100"/>
      <pc:docMkLst>
        <pc:docMk/>
      </pc:docMkLst>
      <pc:sldChg chg="addSp delSp modSp">
        <pc:chgData name="Anna Sterner" userId="S::asterner@firstinspires.org::e34ade42-3f4d-4ffb-96dc-1c6e40b6902f" providerId="AD" clId="Web-{58803046-50A1-90AB-0730-C7A985B21457}" dt="2024-01-25T21:23:13.297" v="18" actId="14100"/>
        <pc:sldMkLst>
          <pc:docMk/>
          <pc:sldMk cId="2751345926" sldId="272"/>
        </pc:sldMkLst>
      </pc:sldChg>
    </pc:docChg>
  </pc:docChgLst>
  <pc:docChgLst>
    <pc:chgData name="Karen Casey" userId="S::kcasey@firstinspires.org::3ec36879-b353-4ab0-bd58-e71fbbdded4a" providerId="AD" clId="Web-{FBEF8BF1-763F-31BE-8E1B-59A6B19C9104}"/>
    <pc:docChg chg="modSld">
      <pc:chgData name="Karen Casey" userId="S::kcasey@firstinspires.org::3ec36879-b353-4ab0-bd58-e71fbbdded4a" providerId="AD" clId="Web-{FBEF8BF1-763F-31BE-8E1B-59A6B19C9104}" dt="2022-07-23T20:08:38.960" v="22"/>
      <pc:docMkLst>
        <pc:docMk/>
      </pc:docMkLst>
      <pc:sldChg chg="modSp modCm">
        <pc:chgData name="Karen Casey" userId="S::kcasey@firstinspires.org::3ec36879-b353-4ab0-bd58-e71fbbdded4a" providerId="AD" clId="Web-{FBEF8BF1-763F-31BE-8E1B-59A6B19C9104}" dt="2022-07-23T20:08:38.960" v="22"/>
        <pc:sldMkLst>
          <pc:docMk/>
          <pc:sldMk cId="1959583143" sldId="259"/>
        </pc:sldMkLst>
      </pc:sldChg>
    </pc:docChg>
  </pc:docChgLst>
  <pc:docChgLst>
    <pc:chgData name="Anna Sterner" userId="e34ade42-3f4d-4ffb-96dc-1c6e40b6902f" providerId="ADAL" clId="{70FB849B-7E55-450A-864F-75466DB1E84B}"/>
    <pc:docChg chg="undo custSel addSld delSld modSld">
      <pc:chgData name="Anna Sterner" userId="e34ade42-3f4d-4ffb-96dc-1c6e40b6902f" providerId="ADAL" clId="{70FB849B-7E55-450A-864F-75466DB1E84B}" dt="2024-01-26T15:35:16.092" v="467" actId="1076"/>
      <pc:docMkLst>
        <pc:docMk/>
      </pc:docMkLst>
      <pc:sldChg chg="addSp delSp modSp add del mod modNotesTx">
        <pc:chgData name="Anna Sterner" userId="e34ade42-3f4d-4ffb-96dc-1c6e40b6902f" providerId="ADAL" clId="{70FB849B-7E55-450A-864F-75466DB1E84B}" dt="2024-01-25T19:23:47.205" v="462" actId="47"/>
        <pc:sldMkLst>
          <pc:docMk/>
          <pc:sldMk cId="1717468709" sldId="260"/>
        </pc:sldMkLst>
      </pc:sldChg>
      <pc:sldChg chg="addSp delSp modSp add del mod">
        <pc:chgData name="Anna Sterner" userId="e34ade42-3f4d-4ffb-96dc-1c6e40b6902f" providerId="ADAL" clId="{70FB849B-7E55-450A-864F-75466DB1E84B}" dt="2024-01-25T19:23:45.796" v="461" actId="47"/>
        <pc:sldMkLst>
          <pc:docMk/>
          <pc:sldMk cId="951211944" sldId="261"/>
        </pc:sldMkLst>
      </pc:sldChg>
      <pc:sldChg chg="addSp delSp modSp mod modNotesTx">
        <pc:chgData name="Anna Sterner" userId="e34ade42-3f4d-4ffb-96dc-1c6e40b6902f" providerId="ADAL" clId="{70FB849B-7E55-450A-864F-75466DB1E84B}" dt="2024-01-25T19:19:45.403" v="411" actId="1076"/>
        <pc:sldMkLst>
          <pc:docMk/>
          <pc:sldMk cId="3822573366" sldId="262"/>
        </pc:sldMkLst>
      </pc:sldChg>
      <pc:sldChg chg="addSp delSp modSp mod modNotesTx">
        <pc:chgData name="Anna Sterner" userId="e34ade42-3f4d-4ffb-96dc-1c6e40b6902f" providerId="ADAL" clId="{70FB849B-7E55-450A-864F-75466DB1E84B}" dt="2024-01-25T19:00:27.996" v="217" actId="113"/>
        <pc:sldMkLst>
          <pc:docMk/>
          <pc:sldMk cId="3763185327" sldId="271"/>
        </pc:sldMkLst>
      </pc:sldChg>
      <pc:sldChg chg="addSp delSp modSp mod modNotesTx">
        <pc:chgData name="Anna Sterner" userId="e34ade42-3f4d-4ffb-96dc-1c6e40b6902f" providerId="ADAL" clId="{70FB849B-7E55-450A-864F-75466DB1E84B}" dt="2024-01-25T19:11:30.141" v="400" actId="1076"/>
        <pc:sldMkLst>
          <pc:docMk/>
          <pc:sldMk cId="2751345926" sldId="272"/>
        </pc:sldMkLst>
      </pc:sldChg>
      <pc:sldChg chg="addSp delSp modSp mod modNotesTx">
        <pc:chgData name="Anna Sterner" userId="e34ade42-3f4d-4ffb-96dc-1c6e40b6902f" providerId="ADAL" clId="{70FB849B-7E55-450A-864F-75466DB1E84B}" dt="2024-01-26T15:35:16.092" v="467" actId="1076"/>
        <pc:sldMkLst>
          <pc:docMk/>
          <pc:sldMk cId="3098358572" sldId="283"/>
        </pc:sldMkLst>
      </pc:sldChg>
      <pc:sldChg chg="modSp mod">
        <pc:chgData name="Anna Sterner" userId="e34ade42-3f4d-4ffb-96dc-1c6e40b6902f" providerId="ADAL" clId="{70FB849B-7E55-450A-864F-75466DB1E84B}" dt="2024-01-25T19:18:15.306" v="406" actId="732"/>
        <pc:sldMkLst>
          <pc:docMk/>
          <pc:sldMk cId="3743200560" sldId="289"/>
        </pc:sldMkLst>
      </pc:sldChg>
      <pc:sldChg chg="modNotesTx">
        <pc:chgData name="Anna Sterner" userId="e34ade42-3f4d-4ffb-96dc-1c6e40b6902f" providerId="ADAL" clId="{70FB849B-7E55-450A-864F-75466DB1E84B}" dt="2024-01-25T19:09:05.473" v="307" actId="20577"/>
        <pc:sldMkLst>
          <pc:docMk/>
          <pc:sldMk cId="4147957842" sldId="290"/>
        </pc:sldMkLst>
      </pc:sldChg>
      <pc:sldChg chg="addSp delSp modSp mod modNotesTx">
        <pc:chgData name="Anna Sterner" userId="e34ade42-3f4d-4ffb-96dc-1c6e40b6902f" providerId="ADAL" clId="{70FB849B-7E55-450A-864F-75466DB1E84B}" dt="2024-01-25T18:58:59.223" v="184" actId="478"/>
        <pc:sldMkLst>
          <pc:docMk/>
          <pc:sldMk cId="3417446026" sldId="295"/>
        </pc:sldMkLst>
      </pc:sldChg>
      <pc:sldChg chg="addSp delSp modSp mod modNotesTx">
        <pc:chgData name="Anna Sterner" userId="e34ade42-3f4d-4ffb-96dc-1c6e40b6902f" providerId="ADAL" clId="{70FB849B-7E55-450A-864F-75466DB1E84B}" dt="2024-01-25T19:07:55.634" v="299" actId="1076"/>
        <pc:sldMkLst>
          <pc:docMk/>
          <pc:sldMk cId="3041520386" sldId="297"/>
        </pc:sldMkLst>
      </pc:sldChg>
      <pc:sldChg chg="modSp add mod">
        <pc:chgData name="Anna Sterner" userId="e34ade42-3f4d-4ffb-96dc-1c6e40b6902f" providerId="ADAL" clId="{70FB849B-7E55-450A-864F-75466DB1E84B}" dt="2024-01-25T19:23:48.963" v="464" actId="14826"/>
        <pc:sldMkLst>
          <pc:docMk/>
          <pc:sldMk cId="1560122333" sldId="299"/>
        </pc:sldMkLst>
      </pc:sldChg>
      <pc:sldChg chg="modSp add mod">
        <pc:chgData name="Anna Sterner" userId="e34ade42-3f4d-4ffb-96dc-1c6e40b6902f" providerId="ADAL" clId="{70FB849B-7E55-450A-864F-75466DB1E84B}" dt="2024-01-25T19:23:48.028" v="463" actId="20577"/>
        <pc:sldMkLst>
          <pc:docMk/>
          <pc:sldMk cId="2281906185" sldId="300"/>
        </pc:sldMkLst>
      </pc:sldChg>
    </pc:docChg>
  </pc:docChgLst>
  <pc:docChgLst>
    <pc:chgData name="Tammy Pankey" userId="89b84b47-0384-4d66-b56e-dc00ebdb68cf" providerId="ADAL" clId="{7A2ED688-87B0-4F91-BBF9-4971097C91C9}"/>
    <pc:docChg chg="custSel modSld">
      <pc:chgData name="Tammy Pankey" userId="89b84b47-0384-4d66-b56e-dc00ebdb68cf" providerId="ADAL" clId="{7A2ED688-87B0-4F91-BBF9-4971097C91C9}" dt="2023-07-11T22:25:59.627" v="22"/>
      <pc:docMkLst>
        <pc:docMk/>
      </pc:docMkLst>
      <pc:sldChg chg="modSp mod">
        <pc:chgData name="Tammy Pankey" userId="89b84b47-0384-4d66-b56e-dc00ebdb68cf" providerId="ADAL" clId="{7A2ED688-87B0-4F91-BBF9-4971097C91C9}" dt="2023-07-11T22:20:02.681" v="2" actId="2711"/>
        <pc:sldMkLst>
          <pc:docMk/>
          <pc:sldMk cId="1717468709" sldId="260"/>
        </pc:sldMkLst>
      </pc:sldChg>
      <pc:sldChg chg="modSp mod">
        <pc:chgData name="Tammy Pankey" userId="89b84b47-0384-4d66-b56e-dc00ebdb68cf" providerId="ADAL" clId="{7A2ED688-87B0-4F91-BBF9-4971097C91C9}" dt="2023-07-11T22:20:09.527" v="3" actId="2711"/>
        <pc:sldMkLst>
          <pc:docMk/>
          <pc:sldMk cId="951211944" sldId="261"/>
        </pc:sldMkLst>
      </pc:sldChg>
      <pc:sldChg chg="modSp mod">
        <pc:chgData name="Tammy Pankey" userId="89b84b47-0384-4d66-b56e-dc00ebdb68cf" providerId="ADAL" clId="{7A2ED688-87B0-4F91-BBF9-4971097C91C9}" dt="2023-07-11T22:20:19.567" v="5" actId="2711"/>
        <pc:sldMkLst>
          <pc:docMk/>
          <pc:sldMk cId="3822573366" sldId="262"/>
        </pc:sldMkLst>
      </pc:sldChg>
      <pc:sldChg chg="modSp mod">
        <pc:chgData name="Tammy Pankey" userId="89b84b47-0384-4d66-b56e-dc00ebdb68cf" providerId="ADAL" clId="{7A2ED688-87B0-4F91-BBF9-4971097C91C9}" dt="2023-07-11T22:20:27.584" v="6" actId="2711"/>
        <pc:sldMkLst>
          <pc:docMk/>
          <pc:sldMk cId="3763185327" sldId="271"/>
        </pc:sldMkLst>
      </pc:sldChg>
      <pc:sldChg chg="modSp mod">
        <pc:chgData name="Tammy Pankey" userId="89b84b47-0384-4d66-b56e-dc00ebdb68cf" providerId="ADAL" clId="{7A2ED688-87B0-4F91-BBF9-4971097C91C9}" dt="2023-07-11T22:20:47.938" v="9" actId="2711"/>
        <pc:sldMkLst>
          <pc:docMk/>
          <pc:sldMk cId="2751345926" sldId="272"/>
        </pc:sldMkLst>
      </pc:sldChg>
      <pc:sldChg chg="modSp mod">
        <pc:chgData name="Tammy Pankey" userId="89b84b47-0384-4d66-b56e-dc00ebdb68cf" providerId="ADAL" clId="{7A2ED688-87B0-4F91-BBF9-4971097C91C9}" dt="2023-07-11T22:20:33.798" v="7" actId="2711"/>
        <pc:sldMkLst>
          <pc:docMk/>
          <pc:sldMk cId="3098358572" sldId="283"/>
        </pc:sldMkLst>
      </pc:sldChg>
      <pc:sldChg chg="addSp delSp modSp mod">
        <pc:chgData name="Tammy Pankey" userId="89b84b47-0384-4d66-b56e-dc00ebdb68cf" providerId="ADAL" clId="{7A2ED688-87B0-4F91-BBF9-4971097C91C9}" dt="2023-07-11T22:25:13.579" v="19" actId="1076"/>
        <pc:sldMkLst>
          <pc:docMk/>
          <pc:sldMk cId="3743200560" sldId="289"/>
        </pc:sldMkLst>
      </pc:sldChg>
      <pc:sldChg chg="delSp modSp mod modNotesTx">
        <pc:chgData name="Tammy Pankey" userId="89b84b47-0384-4d66-b56e-dc00ebdb68cf" providerId="ADAL" clId="{7A2ED688-87B0-4F91-BBF9-4971097C91C9}" dt="2023-07-11T22:25:46.394" v="20" actId="478"/>
        <pc:sldMkLst>
          <pc:docMk/>
          <pc:sldMk cId="4147957842" sldId="290"/>
        </pc:sldMkLst>
      </pc:sldChg>
      <pc:sldChg chg="addSp delSp modSp mod">
        <pc:chgData name="Tammy Pankey" userId="89b84b47-0384-4d66-b56e-dc00ebdb68cf" providerId="ADAL" clId="{7A2ED688-87B0-4F91-BBF9-4971097C91C9}" dt="2023-07-11T22:25:59.627" v="22"/>
        <pc:sldMkLst>
          <pc:docMk/>
          <pc:sldMk cId="1109188424" sldId="294"/>
        </pc:sldMkLst>
      </pc:sldChg>
      <pc:sldChg chg="modSp mod">
        <pc:chgData name="Tammy Pankey" userId="89b84b47-0384-4d66-b56e-dc00ebdb68cf" providerId="ADAL" clId="{7A2ED688-87B0-4F91-BBF9-4971097C91C9}" dt="2023-07-11T22:20:13.567" v="4" actId="2711"/>
        <pc:sldMkLst>
          <pc:docMk/>
          <pc:sldMk cId="3417446026" sldId="295"/>
        </pc:sldMkLst>
      </pc:sldChg>
    </pc:docChg>
  </pc:docChgLst>
  <pc:docChgLst>
    <pc:chgData name="Anna Sterner" userId="S::asterner@firstinspires.org::e34ade42-3f4d-4ffb-96dc-1c6e40b6902f" providerId="AD" clId="Web-{20716227-CB45-4CA7-5012-07E1B984CA60}"/>
    <pc:docChg chg="addSld sldOrd">
      <pc:chgData name="Anna Sterner" userId="S::asterner@firstinspires.org::e34ade42-3f4d-4ffb-96dc-1c6e40b6902f" providerId="AD" clId="Web-{20716227-CB45-4CA7-5012-07E1B984CA60}" dt="2024-05-17T14:32:39.669" v="1"/>
      <pc:docMkLst>
        <pc:docMk/>
      </pc:docMkLst>
      <pc:sldChg chg="add ord replId">
        <pc:chgData name="Anna Sterner" userId="S::asterner@firstinspires.org::e34ade42-3f4d-4ffb-96dc-1c6e40b6902f" providerId="AD" clId="Web-{20716227-CB45-4CA7-5012-07E1B984CA60}" dt="2024-05-17T14:32:39.669" v="1"/>
        <pc:sldMkLst>
          <pc:docMk/>
          <pc:sldMk cId="1709114205" sldId="299"/>
        </pc:sldMkLst>
      </pc:sldChg>
    </pc:docChg>
  </pc:docChgLst>
  <pc:docChgLst>
    <pc:chgData name="Anna Sterner" userId="S::asterner@firstinspires.org::e34ade42-3f4d-4ffb-96dc-1c6e40b6902f" providerId="AD" clId="Web-{CAC1F9C6-12BD-D970-D553-DBB9A5B30334}"/>
    <pc:docChg chg="modSld">
      <pc:chgData name="Anna Sterner" userId="S::asterner@firstinspires.org::e34ade42-3f4d-4ffb-96dc-1c6e40b6902f" providerId="AD" clId="Web-{CAC1F9C6-12BD-D970-D553-DBB9A5B30334}" dt="2024-01-25T20:42:44.411" v="0"/>
      <pc:docMkLst>
        <pc:docMk/>
      </pc:docMkLst>
      <pc:sldChg chg="modSp">
        <pc:chgData name="Anna Sterner" userId="S::asterner@firstinspires.org::e34ade42-3f4d-4ffb-96dc-1c6e40b6902f" providerId="AD" clId="Web-{CAC1F9C6-12BD-D970-D553-DBB9A5B30334}" dt="2024-01-25T20:42:44.411" v="0"/>
        <pc:sldMkLst>
          <pc:docMk/>
          <pc:sldMk cId="3763185327" sldId="271"/>
        </pc:sldMkLst>
      </pc:sldChg>
    </pc:docChg>
  </pc:docChgLst>
  <pc:docChgLst>
    <pc:chgData name="Anna Sterner" userId="S::asterner@firstinspires.org::e34ade42-3f4d-4ffb-96dc-1c6e40b6902f" providerId="AD" clId="Web-{3A625DF8-B6C3-C50C-E249-1C3D5497578E}"/>
    <pc:docChg chg="modSld">
      <pc:chgData name="Anna Sterner" userId="S::asterner@firstinspires.org::e34ade42-3f4d-4ffb-96dc-1c6e40b6902f" providerId="AD" clId="Web-{3A625DF8-B6C3-C50C-E249-1C3D5497578E}" dt="2024-01-25T21:19:20.956" v="16" actId="20577"/>
      <pc:docMkLst>
        <pc:docMk/>
      </pc:docMkLst>
      <pc:sldChg chg="addSp modSp">
        <pc:chgData name="Anna Sterner" userId="S::asterner@firstinspires.org::e34ade42-3f4d-4ffb-96dc-1c6e40b6902f" providerId="AD" clId="Web-{3A625DF8-B6C3-C50C-E249-1C3D5497578E}" dt="2024-01-25T21:19:20.956" v="16" actId="20577"/>
        <pc:sldMkLst>
          <pc:docMk/>
          <pc:sldMk cId="3822573366" sldId="262"/>
        </pc:sldMkLst>
      </pc:sldChg>
      <pc:sldChg chg="modSp">
        <pc:chgData name="Anna Sterner" userId="S::asterner@firstinspires.org::e34ade42-3f4d-4ffb-96dc-1c6e40b6902f" providerId="AD" clId="Web-{3A625DF8-B6C3-C50C-E249-1C3D5497578E}" dt="2024-01-25T21:11:30.113" v="1" actId="1076"/>
        <pc:sldMkLst>
          <pc:docMk/>
          <pc:sldMk cId="3743200560" sldId="289"/>
        </pc:sldMkLst>
      </pc:sldChg>
    </pc:docChg>
  </pc:docChgLst>
  <pc:docChgLst>
    <pc:chgData name="Anna Sterner" userId="S::asterner@firstinspires.org::e34ade42-3f4d-4ffb-96dc-1c6e40b6902f" providerId="AD" clId="Web-{70321AED-1296-FCCB-F314-4002DF72C659}"/>
    <pc:docChg chg="addSld delSld modSld">
      <pc:chgData name="Anna Sterner" userId="S::asterner@firstinspires.org::e34ade42-3f4d-4ffb-96dc-1c6e40b6902f" providerId="AD" clId="Web-{70321AED-1296-FCCB-F314-4002DF72C659}" dt="2024-01-25T18:14:37.800" v="11"/>
      <pc:docMkLst>
        <pc:docMk/>
      </pc:docMkLst>
      <pc:sldChg chg="add del">
        <pc:chgData name="Anna Sterner" userId="S::asterner@firstinspires.org::e34ade42-3f4d-4ffb-96dc-1c6e40b6902f" providerId="AD" clId="Web-{70321AED-1296-FCCB-F314-4002DF72C659}" dt="2024-01-25T18:14:21.581" v="9"/>
        <pc:sldMkLst>
          <pc:docMk/>
          <pc:sldMk cId="4006545360" sldId="264"/>
        </pc:sldMkLst>
      </pc:sldChg>
      <pc:sldChg chg="addSp delSp modSp">
        <pc:chgData name="Anna Sterner" userId="S::asterner@firstinspires.org::e34ade42-3f4d-4ffb-96dc-1c6e40b6902f" providerId="AD" clId="Web-{70321AED-1296-FCCB-F314-4002DF72C659}" dt="2024-01-25T18:14:19.502" v="8"/>
        <pc:sldMkLst>
          <pc:docMk/>
          <pc:sldMk cId="3743200560" sldId="289"/>
        </pc:sldMkLst>
      </pc:sldChg>
      <pc:sldChg chg="del">
        <pc:chgData name="Anna Sterner" userId="S::asterner@firstinspires.org::e34ade42-3f4d-4ffb-96dc-1c6e40b6902f" providerId="AD" clId="Web-{70321AED-1296-FCCB-F314-4002DF72C659}" dt="2024-01-25T18:14:37.800" v="11"/>
        <pc:sldMkLst>
          <pc:docMk/>
          <pc:sldMk cId="1109188424" sldId="294"/>
        </pc:sldMkLst>
      </pc:sldChg>
      <pc:sldChg chg="add">
        <pc:chgData name="Anna Sterner" userId="S::asterner@firstinspires.org::e34ade42-3f4d-4ffb-96dc-1c6e40b6902f" providerId="AD" clId="Web-{70321AED-1296-FCCB-F314-4002DF72C659}" dt="2024-01-25T18:14:33.222" v="10"/>
        <pc:sldMkLst>
          <pc:docMk/>
          <pc:sldMk cId="3723405299" sldId="298"/>
        </pc:sldMkLst>
      </pc:sldChg>
      <pc:sldMasterChg chg="addSldLayout">
        <pc:chgData name="Anna Sterner" userId="S::asterner@firstinspires.org::e34ade42-3f4d-4ffb-96dc-1c6e40b6902f" providerId="AD" clId="Web-{70321AED-1296-FCCB-F314-4002DF72C659}" dt="2024-01-25T18:14:33.222" v="10"/>
        <pc:sldMasterMkLst>
          <pc:docMk/>
          <pc:sldMasterMk cId="180712229" sldId="2147483697"/>
        </pc:sldMasterMkLst>
        <pc:sldLayoutChg chg="add">
          <pc:chgData name="Anna Sterner" userId="S::asterner@firstinspires.org::e34ade42-3f4d-4ffb-96dc-1c6e40b6902f" providerId="AD" clId="Web-{70321AED-1296-FCCB-F314-4002DF72C659}" dt="2024-01-25T18:14:33.222" v="10"/>
          <pc:sldLayoutMkLst>
            <pc:docMk/>
            <pc:sldMasterMk cId="3793671017" sldId="2147483701"/>
            <pc:sldLayoutMk cId="2150222482" sldId="2147483700"/>
          </pc:sldLayoutMkLst>
        </pc:sldLayoutChg>
      </pc:sldMasterChg>
    </pc:docChg>
  </pc:docChgLst>
  <pc:docChgLst>
    <pc:chgData name="Tammy Pankey" userId="S::tpankey@firstinspires.org::89b84b47-0384-4d66-b56e-dc00ebdb68cf" providerId="AD" clId="Web-{55DEC7ED-4564-83E5-DF56-80E135E77851}"/>
    <pc:docChg chg="mod">
      <pc:chgData name="Tammy Pankey" userId="S::tpankey@firstinspires.org::89b84b47-0384-4d66-b56e-dc00ebdb68cf" providerId="AD" clId="Web-{55DEC7ED-4564-83E5-DF56-80E135E77851}" dt="2022-07-18T11:47:27.381" v="1"/>
      <pc:docMkLst>
        <pc:docMk/>
      </pc:docMkLst>
      <pc:sldChg chg="addCm">
        <pc:chgData name="Tammy Pankey" userId="S::tpankey@firstinspires.org::89b84b47-0384-4d66-b56e-dc00ebdb68cf" providerId="AD" clId="Web-{55DEC7ED-4564-83E5-DF56-80E135E77851}" dt="2022-07-18T11:47:27.381" v="1"/>
        <pc:sldMkLst>
          <pc:docMk/>
          <pc:sldMk cId="1959583143" sldId="259"/>
        </pc:sldMkLst>
      </pc:sldChg>
    </pc:docChg>
  </pc:docChgLst>
  <pc:docChgLst>
    <pc:chgData name="Anna Sterner" userId="S::asterner@firstinspires.org::e34ade42-3f4d-4ffb-96dc-1c6e40b6902f" providerId="AD" clId="Web-{9313A792-D783-F581-2370-A149886A9014}"/>
    <pc:docChg chg="addSld delSld modSld">
      <pc:chgData name="Anna Sterner" userId="S::asterner@firstinspires.org::e34ade42-3f4d-4ffb-96dc-1c6e40b6902f" providerId="AD" clId="Web-{9313A792-D783-F581-2370-A149886A9014}" dt="2024-05-20T18:25:17.139" v="81"/>
      <pc:docMkLst>
        <pc:docMk/>
      </pc:docMkLst>
      <pc:sldChg chg="modNotes">
        <pc:chgData name="Anna Sterner" userId="S::asterner@firstinspires.org::e34ade42-3f4d-4ffb-96dc-1c6e40b6902f" providerId="AD" clId="Web-{9313A792-D783-F581-2370-A149886A9014}" dt="2024-05-20T18:22:37.586" v="43"/>
        <pc:sldMkLst>
          <pc:docMk/>
          <pc:sldMk cId="951211944" sldId="261"/>
        </pc:sldMkLst>
      </pc:sldChg>
      <pc:sldChg chg="modNotes">
        <pc:chgData name="Anna Sterner" userId="S::asterner@firstinspires.org::e34ade42-3f4d-4ffb-96dc-1c6e40b6902f" providerId="AD" clId="Web-{9313A792-D783-F581-2370-A149886A9014}" dt="2024-05-20T18:22:50.071" v="44"/>
        <pc:sldMkLst>
          <pc:docMk/>
          <pc:sldMk cId="3822573366" sldId="262"/>
        </pc:sldMkLst>
      </pc:sldChg>
      <pc:sldChg chg="modNotes">
        <pc:chgData name="Anna Sterner" userId="S::asterner@firstinspires.org::e34ade42-3f4d-4ffb-96dc-1c6e40b6902f" providerId="AD" clId="Web-{9313A792-D783-F581-2370-A149886A9014}" dt="2024-05-20T18:23:31.338" v="63"/>
        <pc:sldMkLst>
          <pc:docMk/>
          <pc:sldMk cId="3098358572" sldId="283"/>
        </pc:sldMkLst>
      </pc:sldChg>
      <pc:sldChg chg="modNotes">
        <pc:chgData name="Anna Sterner" userId="S::asterner@firstinspires.org::e34ade42-3f4d-4ffb-96dc-1c6e40b6902f" providerId="AD" clId="Web-{9313A792-D783-F581-2370-A149886A9014}" dt="2024-05-20T18:21:47.210" v="0"/>
        <pc:sldMkLst>
          <pc:docMk/>
          <pc:sldMk cId="3743200560" sldId="289"/>
        </pc:sldMkLst>
      </pc:sldChg>
      <pc:sldChg chg="modNotes">
        <pc:chgData name="Anna Sterner" userId="S::asterner@firstinspires.org::e34ade42-3f4d-4ffb-96dc-1c6e40b6902f" providerId="AD" clId="Web-{9313A792-D783-F581-2370-A149886A9014}" dt="2024-05-20T18:24:24.902" v="78"/>
        <pc:sldMkLst>
          <pc:docMk/>
          <pc:sldMk cId="4147957842" sldId="290"/>
        </pc:sldMkLst>
      </pc:sldChg>
      <pc:sldChg chg="delSp add">
        <pc:chgData name="Anna Sterner" userId="S::asterner@firstinspires.org::e34ade42-3f4d-4ffb-96dc-1c6e40b6902f" providerId="AD" clId="Web-{9313A792-D783-F581-2370-A149886A9014}" dt="2024-05-20T18:25:17.139" v="81"/>
        <pc:sldMkLst>
          <pc:docMk/>
          <pc:sldMk cId="1109188424" sldId="294"/>
        </pc:sldMkLst>
      </pc:sldChg>
      <pc:sldChg chg="modNotes">
        <pc:chgData name="Anna Sterner" userId="S::asterner@firstinspires.org::e34ade42-3f4d-4ffb-96dc-1c6e40b6902f" providerId="AD" clId="Web-{9313A792-D783-F581-2370-A149886A9014}" dt="2024-05-20T18:23:55.386" v="67"/>
        <pc:sldMkLst>
          <pc:docMk/>
          <pc:sldMk cId="3041520386" sldId="297"/>
        </pc:sldMkLst>
      </pc:sldChg>
      <pc:sldChg chg="del">
        <pc:chgData name="Anna Sterner" userId="S::asterner@firstinspires.org::e34ade42-3f4d-4ffb-96dc-1c6e40b6902f" providerId="AD" clId="Web-{9313A792-D783-F581-2370-A149886A9014}" dt="2024-05-20T18:25:07.623" v="80"/>
        <pc:sldMkLst>
          <pc:docMk/>
          <pc:sldMk cId="3723405299" sldId="298"/>
        </pc:sldMkLst>
      </pc:sldChg>
    </pc:docChg>
  </pc:docChgLst>
  <pc:docChgLst>
    <pc:chgData name="Kate Sample" userId="ad24f2c8-db21-4b10-9534-7a98911ec180" providerId="ADAL" clId="{C6E111AD-BFA4-4FD0-8896-E76B10F40C10}"/>
    <pc:docChg chg="custSel addSld delSld modSld sldOrd delMainMaster">
      <pc:chgData name="Kate Sample" userId="ad24f2c8-db21-4b10-9534-7a98911ec180" providerId="ADAL" clId="{C6E111AD-BFA4-4FD0-8896-E76B10F40C10}" dt="2025-05-05T13:56:15.557" v="1731" actId="20577"/>
      <pc:docMkLst>
        <pc:docMk/>
      </pc:docMkLst>
      <pc:sldChg chg="del">
        <pc:chgData name="Kate Sample" userId="ad24f2c8-db21-4b10-9534-7a98911ec180" providerId="ADAL" clId="{C6E111AD-BFA4-4FD0-8896-E76B10F40C10}" dt="2025-05-02T18:49:22.111" v="1" actId="47"/>
        <pc:sldMkLst>
          <pc:docMk/>
          <pc:sldMk cId="1717468709" sldId="260"/>
        </pc:sldMkLst>
      </pc:sldChg>
      <pc:sldChg chg="del">
        <pc:chgData name="Kate Sample" userId="ad24f2c8-db21-4b10-9534-7a98911ec180" providerId="ADAL" clId="{C6E111AD-BFA4-4FD0-8896-E76B10F40C10}" dt="2025-05-02T18:49:22.111" v="1" actId="47"/>
        <pc:sldMkLst>
          <pc:docMk/>
          <pc:sldMk cId="951211944" sldId="261"/>
        </pc:sldMkLst>
      </pc:sldChg>
      <pc:sldChg chg="del">
        <pc:chgData name="Kate Sample" userId="ad24f2c8-db21-4b10-9534-7a98911ec180" providerId="ADAL" clId="{C6E111AD-BFA4-4FD0-8896-E76B10F40C10}" dt="2025-05-02T18:49:22.111" v="1" actId="47"/>
        <pc:sldMkLst>
          <pc:docMk/>
          <pc:sldMk cId="2815448932" sldId="262"/>
        </pc:sldMkLst>
      </pc:sldChg>
      <pc:sldChg chg="del">
        <pc:chgData name="Kate Sample" userId="ad24f2c8-db21-4b10-9534-7a98911ec180" providerId="ADAL" clId="{C6E111AD-BFA4-4FD0-8896-E76B10F40C10}" dt="2025-05-02T18:49:22.111" v="1" actId="47"/>
        <pc:sldMkLst>
          <pc:docMk/>
          <pc:sldMk cId="2751345926" sldId="272"/>
        </pc:sldMkLst>
      </pc:sldChg>
      <pc:sldChg chg="del">
        <pc:chgData name="Kate Sample" userId="ad24f2c8-db21-4b10-9534-7a98911ec180" providerId="ADAL" clId="{C6E111AD-BFA4-4FD0-8896-E76B10F40C10}" dt="2025-05-02T18:49:22.111" v="1" actId="47"/>
        <pc:sldMkLst>
          <pc:docMk/>
          <pc:sldMk cId="840521789" sldId="283"/>
        </pc:sldMkLst>
      </pc:sldChg>
      <pc:sldChg chg="del">
        <pc:chgData name="Kate Sample" userId="ad24f2c8-db21-4b10-9534-7a98911ec180" providerId="ADAL" clId="{C6E111AD-BFA4-4FD0-8896-E76B10F40C10}" dt="2025-05-02T18:49:22.111" v="1" actId="47"/>
        <pc:sldMkLst>
          <pc:docMk/>
          <pc:sldMk cId="3743200560" sldId="289"/>
        </pc:sldMkLst>
      </pc:sldChg>
      <pc:sldChg chg="del">
        <pc:chgData name="Kate Sample" userId="ad24f2c8-db21-4b10-9534-7a98911ec180" providerId="ADAL" clId="{C6E111AD-BFA4-4FD0-8896-E76B10F40C10}" dt="2025-05-02T18:49:22.111" v="1" actId="47"/>
        <pc:sldMkLst>
          <pc:docMk/>
          <pc:sldMk cId="1109188424" sldId="294"/>
        </pc:sldMkLst>
      </pc:sldChg>
      <pc:sldChg chg="del">
        <pc:chgData name="Kate Sample" userId="ad24f2c8-db21-4b10-9534-7a98911ec180" providerId="ADAL" clId="{C6E111AD-BFA4-4FD0-8896-E76B10F40C10}" dt="2025-05-02T18:49:22.111" v="1" actId="47"/>
        <pc:sldMkLst>
          <pc:docMk/>
          <pc:sldMk cId="2028867035" sldId="298"/>
        </pc:sldMkLst>
      </pc:sldChg>
      <pc:sldChg chg="del">
        <pc:chgData name="Kate Sample" userId="ad24f2c8-db21-4b10-9534-7a98911ec180" providerId="ADAL" clId="{C6E111AD-BFA4-4FD0-8896-E76B10F40C10}" dt="2025-05-02T18:49:22.111" v="1" actId="47"/>
        <pc:sldMkLst>
          <pc:docMk/>
          <pc:sldMk cId="1581135650" sldId="299"/>
        </pc:sldMkLst>
      </pc:sldChg>
      <pc:sldChg chg="del">
        <pc:chgData name="Kate Sample" userId="ad24f2c8-db21-4b10-9534-7a98911ec180" providerId="ADAL" clId="{C6E111AD-BFA4-4FD0-8896-E76B10F40C10}" dt="2025-05-02T18:49:22.111" v="1" actId="47"/>
        <pc:sldMkLst>
          <pc:docMk/>
          <pc:sldMk cId="115057224" sldId="300"/>
        </pc:sldMkLst>
      </pc:sldChg>
      <pc:sldChg chg="del">
        <pc:chgData name="Kate Sample" userId="ad24f2c8-db21-4b10-9534-7a98911ec180" providerId="ADAL" clId="{C6E111AD-BFA4-4FD0-8896-E76B10F40C10}" dt="2025-05-02T18:49:22.111" v="1" actId="47"/>
        <pc:sldMkLst>
          <pc:docMk/>
          <pc:sldMk cId="3262701585" sldId="301"/>
        </pc:sldMkLst>
      </pc:sldChg>
      <pc:sldChg chg="del">
        <pc:chgData name="Kate Sample" userId="ad24f2c8-db21-4b10-9534-7a98911ec180" providerId="ADAL" clId="{C6E111AD-BFA4-4FD0-8896-E76B10F40C10}" dt="2025-05-02T18:49:22.111" v="1" actId="47"/>
        <pc:sldMkLst>
          <pc:docMk/>
          <pc:sldMk cId="2035002915" sldId="302"/>
        </pc:sldMkLst>
      </pc:sldChg>
      <pc:sldChg chg="del">
        <pc:chgData name="Kate Sample" userId="ad24f2c8-db21-4b10-9534-7a98911ec180" providerId="ADAL" clId="{C6E111AD-BFA4-4FD0-8896-E76B10F40C10}" dt="2025-05-02T18:49:22.111" v="1" actId="47"/>
        <pc:sldMkLst>
          <pc:docMk/>
          <pc:sldMk cId="3973317551" sldId="303"/>
        </pc:sldMkLst>
      </pc:sldChg>
      <pc:sldChg chg="del">
        <pc:chgData name="Kate Sample" userId="ad24f2c8-db21-4b10-9534-7a98911ec180" providerId="ADAL" clId="{C6E111AD-BFA4-4FD0-8896-E76B10F40C10}" dt="2025-05-02T18:49:22.111" v="1" actId="47"/>
        <pc:sldMkLst>
          <pc:docMk/>
          <pc:sldMk cId="362912222" sldId="304"/>
        </pc:sldMkLst>
      </pc:sldChg>
      <pc:sldChg chg="del">
        <pc:chgData name="Kate Sample" userId="ad24f2c8-db21-4b10-9534-7a98911ec180" providerId="ADAL" clId="{C6E111AD-BFA4-4FD0-8896-E76B10F40C10}" dt="2025-05-02T18:49:22.111" v="1" actId="47"/>
        <pc:sldMkLst>
          <pc:docMk/>
          <pc:sldMk cId="4084819297" sldId="305"/>
        </pc:sldMkLst>
      </pc:sldChg>
      <pc:sldChg chg="del">
        <pc:chgData name="Kate Sample" userId="ad24f2c8-db21-4b10-9534-7a98911ec180" providerId="ADAL" clId="{C6E111AD-BFA4-4FD0-8896-E76B10F40C10}" dt="2025-05-02T18:49:22.111" v="1" actId="47"/>
        <pc:sldMkLst>
          <pc:docMk/>
          <pc:sldMk cId="1631143129" sldId="306"/>
        </pc:sldMkLst>
      </pc:sldChg>
      <pc:sldChg chg="del">
        <pc:chgData name="Kate Sample" userId="ad24f2c8-db21-4b10-9534-7a98911ec180" providerId="ADAL" clId="{C6E111AD-BFA4-4FD0-8896-E76B10F40C10}" dt="2025-05-02T18:49:22.111" v="1" actId="47"/>
        <pc:sldMkLst>
          <pc:docMk/>
          <pc:sldMk cId="2343138671" sldId="307"/>
        </pc:sldMkLst>
      </pc:sldChg>
      <pc:sldChg chg="del">
        <pc:chgData name="Kate Sample" userId="ad24f2c8-db21-4b10-9534-7a98911ec180" providerId="ADAL" clId="{C6E111AD-BFA4-4FD0-8896-E76B10F40C10}" dt="2025-05-02T18:49:22.111" v="1" actId="47"/>
        <pc:sldMkLst>
          <pc:docMk/>
          <pc:sldMk cId="3858961857" sldId="308"/>
        </pc:sldMkLst>
      </pc:sldChg>
      <pc:sldChg chg="del">
        <pc:chgData name="Kate Sample" userId="ad24f2c8-db21-4b10-9534-7a98911ec180" providerId="ADAL" clId="{C6E111AD-BFA4-4FD0-8896-E76B10F40C10}" dt="2025-05-02T18:49:22.111" v="1" actId="47"/>
        <pc:sldMkLst>
          <pc:docMk/>
          <pc:sldMk cId="1200704536" sldId="309"/>
        </pc:sldMkLst>
      </pc:sldChg>
      <pc:sldChg chg="del">
        <pc:chgData name="Kate Sample" userId="ad24f2c8-db21-4b10-9534-7a98911ec180" providerId="ADAL" clId="{C6E111AD-BFA4-4FD0-8896-E76B10F40C10}" dt="2025-05-02T18:49:22.111" v="1" actId="47"/>
        <pc:sldMkLst>
          <pc:docMk/>
          <pc:sldMk cId="2015307151" sldId="310"/>
        </pc:sldMkLst>
      </pc:sldChg>
      <pc:sldChg chg="del">
        <pc:chgData name="Kate Sample" userId="ad24f2c8-db21-4b10-9534-7a98911ec180" providerId="ADAL" clId="{C6E111AD-BFA4-4FD0-8896-E76B10F40C10}" dt="2025-05-02T18:49:22.111" v="1" actId="47"/>
        <pc:sldMkLst>
          <pc:docMk/>
          <pc:sldMk cId="986537300" sldId="311"/>
        </pc:sldMkLst>
      </pc:sldChg>
      <pc:sldChg chg="del">
        <pc:chgData name="Kate Sample" userId="ad24f2c8-db21-4b10-9534-7a98911ec180" providerId="ADAL" clId="{C6E111AD-BFA4-4FD0-8896-E76B10F40C10}" dt="2025-05-02T18:49:22.111" v="1" actId="47"/>
        <pc:sldMkLst>
          <pc:docMk/>
          <pc:sldMk cId="377564404" sldId="312"/>
        </pc:sldMkLst>
      </pc:sldChg>
      <pc:sldChg chg="del">
        <pc:chgData name="Kate Sample" userId="ad24f2c8-db21-4b10-9534-7a98911ec180" providerId="ADAL" clId="{C6E111AD-BFA4-4FD0-8896-E76B10F40C10}" dt="2025-05-02T18:49:22.111" v="1" actId="47"/>
        <pc:sldMkLst>
          <pc:docMk/>
          <pc:sldMk cId="621520520" sldId="313"/>
        </pc:sldMkLst>
      </pc:sldChg>
      <pc:sldChg chg="del">
        <pc:chgData name="Kate Sample" userId="ad24f2c8-db21-4b10-9534-7a98911ec180" providerId="ADAL" clId="{C6E111AD-BFA4-4FD0-8896-E76B10F40C10}" dt="2025-05-02T18:49:22.111" v="1" actId="47"/>
        <pc:sldMkLst>
          <pc:docMk/>
          <pc:sldMk cId="1843792746" sldId="314"/>
        </pc:sldMkLst>
      </pc:sldChg>
      <pc:sldChg chg="del">
        <pc:chgData name="Kate Sample" userId="ad24f2c8-db21-4b10-9534-7a98911ec180" providerId="ADAL" clId="{C6E111AD-BFA4-4FD0-8896-E76B10F40C10}" dt="2025-05-02T18:49:22.111" v="1" actId="47"/>
        <pc:sldMkLst>
          <pc:docMk/>
          <pc:sldMk cId="3701898249" sldId="315"/>
        </pc:sldMkLst>
      </pc:sldChg>
      <pc:sldChg chg="del">
        <pc:chgData name="Kate Sample" userId="ad24f2c8-db21-4b10-9534-7a98911ec180" providerId="ADAL" clId="{C6E111AD-BFA4-4FD0-8896-E76B10F40C10}" dt="2025-05-02T18:49:22.111" v="1" actId="47"/>
        <pc:sldMkLst>
          <pc:docMk/>
          <pc:sldMk cId="108855487" sldId="316"/>
        </pc:sldMkLst>
      </pc:sldChg>
      <pc:sldChg chg="del">
        <pc:chgData name="Kate Sample" userId="ad24f2c8-db21-4b10-9534-7a98911ec180" providerId="ADAL" clId="{C6E111AD-BFA4-4FD0-8896-E76B10F40C10}" dt="2025-05-02T18:49:22.111" v="1" actId="47"/>
        <pc:sldMkLst>
          <pc:docMk/>
          <pc:sldMk cId="1883848139" sldId="317"/>
        </pc:sldMkLst>
      </pc:sldChg>
      <pc:sldChg chg="del">
        <pc:chgData name="Kate Sample" userId="ad24f2c8-db21-4b10-9534-7a98911ec180" providerId="ADAL" clId="{C6E111AD-BFA4-4FD0-8896-E76B10F40C10}" dt="2025-05-02T18:49:22.111" v="1" actId="47"/>
        <pc:sldMkLst>
          <pc:docMk/>
          <pc:sldMk cId="1634250027" sldId="318"/>
        </pc:sldMkLst>
      </pc:sldChg>
      <pc:sldChg chg="del">
        <pc:chgData name="Kate Sample" userId="ad24f2c8-db21-4b10-9534-7a98911ec180" providerId="ADAL" clId="{C6E111AD-BFA4-4FD0-8896-E76B10F40C10}" dt="2025-05-02T18:49:22.111" v="1" actId="47"/>
        <pc:sldMkLst>
          <pc:docMk/>
          <pc:sldMk cId="2911573908" sldId="319"/>
        </pc:sldMkLst>
      </pc:sldChg>
      <pc:sldChg chg="del">
        <pc:chgData name="Kate Sample" userId="ad24f2c8-db21-4b10-9534-7a98911ec180" providerId="ADAL" clId="{C6E111AD-BFA4-4FD0-8896-E76B10F40C10}" dt="2025-05-02T18:49:22.111" v="1" actId="47"/>
        <pc:sldMkLst>
          <pc:docMk/>
          <pc:sldMk cId="2624938878" sldId="320"/>
        </pc:sldMkLst>
      </pc:sldChg>
      <pc:sldChg chg="del">
        <pc:chgData name="Kate Sample" userId="ad24f2c8-db21-4b10-9534-7a98911ec180" providerId="ADAL" clId="{C6E111AD-BFA4-4FD0-8896-E76B10F40C10}" dt="2025-05-02T18:49:22.111" v="1" actId="47"/>
        <pc:sldMkLst>
          <pc:docMk/>
          <pc:sldMk cId="344458614" sldId="321"/>
        </pc:sldMkLst>
      </pc:sldChg>
      <pc:sldChg chg="del">
        <pc:chgData name="Kate Sample" userId="ad24f2c8-db21-4b10-9534-7a98911ec180" providerId="ADAL" clId="{C6E111AD-BFA4-4FD0-8896-E76B10F40C10}" dt="2025-05-02T18:49:22.111" v="1" actId="47"/>
        <pc:sldMkLst>
          <pc:docMk/>
          <pc:sldMk cId="1390845123" sldId="322"/>
        </pc:sldMkLst>
      </pc:sldChg>
      <pc:sldChg chg="del">
        <pc:chgData name="Kate Sample" userId="ad24f2c8-db21-4b10-9534-7a98911ec180" providerId="ADAL" clId="{C6E111AD-BFA4-4FD0-8896-E76B10F40C10}" dt="2025-05-02T18:49:22.111" v="1" actId="47"/>
        <pc:sldMkLst>
          <pc:docMk/>
          <pc:sldMk cId="3393249117" sldId="323"/>
        </pc:sldMkLst>
      </pc:sldChg>
      <pc:sldChg chg="del">
        <pc:chgData name="Kate Sample" userId="ad24f2c8-db21-4b10-9534-7a98911ec180" providerId="ADAL" clId="{C6E111AD-BFA4-4FD0-8896-E76B10F40C10}" dt="2025-05-02T18:49:22.111" v="1" actId="47"/>
        <pc:sldMkLst>
          <pc:docMk/>
          <pc:sldMk cId="3775961790" sldId="324"/>
        </pc:sldMkLst>
      </pc:sldChg>
      <pc:sldChg chg="del">
        <pc:chgData name="Kate Sample" userId="ad24f2c8-db21-4b10-9534-7a98911ec180" providerId="ADAL" clId="{C6E111AD-BFA4-4FD0-8896-E76B10F40C10}" dt="2025-05-02T18:49:22.111" v="1" actId="47"/>
        <pc:sldMkLst>
          <pc:docMk/>
          <pc:sldMk cId="3666323023" sldId="325"/>
        </pc:sldMkLst>
      </pc:sldChg>
      <pc:sldChg chg="del">
        <pc:chgData name="Kate Sample" userId="ad24f2c8-db21-4b10-9534-7a98911ec180" providerId="ADAL" clId="{C6E111AD-BFA4-4FD0-8896-E76B10F40C10}" dt="2025-05-02T18:49:22.111" v="1" actId="47"/>
        <pc:sldMkLst>
          <pc:docMk/>
          <pc:sldMk cId="2097772908" sldId="326"/>
        </pc:sldMkLst>
      </pc:sldChg>
      <pc:sldChg chg="del">
        <pc:chgData name="Kate Sample" userId="ad24f2c8-db21-4b10-9534-7a98911ec180" providerId="ADAL" clId="{C6E111AD-BFA4-4FD0-8896-E76B10F40C10}" dt="2025-05-02T18:49:22.111" v="1" actId="47"/>
        <pc:sldMkLst>
          <pc:docMk/>
          <pc:sldMk cId="2437859535" sldId="327"/>
        </pc:sldMkLst>
      </pc:sldChg>
      <pc:sldChg chg="del">
        <pc:chgData name="Kate Sample" userId="ad24f2c8-db21-4b10-9534-7a98911ec180" providerId="ADAL" clId="{C6E111AD-BFA4-4FD0-8896-E76B10F40C10}" dt="2025-05-02T18:49:22.111" v="1" actId="47"/>
        <pc:sldMkLst>
          <pc:docMk/>
          <pc:sldMk cId="2383557289" sldId="328"/>
        </pc:sldMkLst>
      </pc:sldChg>
      <pc:sldChg chg="del">
        <pc:chgData name="Kate Sample" userId="ad24f2c8-db21-4b10-9534-7a98911ec180" providerId="ADAL" clId="{C6E111AD-BFA4-4FD0-8896-E76B10F40C10}" dt="2025-05-02T18:49:22.111" v="1" actId="47"/>
        <pc:sldMkLst>
          <pc:docMk/>
          <pc:sldMk cId="1053163525" sldId="329"/>
        </pc:sldMkLst>
      </pc:sldChg>
      <pc:sldChg chg="del">
        <pc:chgData name="Kate Sample" userId="ad24f2c8-db21-4b10-9534-7a98911ec180" providerId="ADAL" clId="{C6E111AD-BFA4-4FD0-8896-E76B10F40C10}" dt="2025-05-02T18:49:22.111" v="1" actId="47"/>
        <pc:sldMkLst>
          <pc:docMk/>
          <pc:sldMk cId="876955009" sldId="330"/>
        </pc:sldMkLst>
      </pc:sldChg>
      <pc:sldChg chg="del">
        <pc:chgData name="Kate Sample" userId="ad24f2c8-db21-4b10-9534-7a98911ec180" providerId="ADAL" clId="{C6E111AD-BFA4-4FD0-8896-E76B10F40C10}" dt="2025-05-02T18:49:22.111" v="1" actId="47"/>
        <pc:sldMkLst>
          <pc:docMk/>
          <pc:sldMk cId="1178267353" sldId="331"/>
        </pc:sldMkLst>
      </pc:sldChg>
      <pc:sldChg chg="del">
        <pc:chgData name="Kate Sample" userId="ad24f2c8-db21-4b10-9534-7a98911ec180" providerId="ADAL" clId="{C6E111AD-BFA4-4FD0-8896-E76B10F40C10}" dt="2025-05-02T18:49:22.111" v="1" actId="47"/>
        <pc:sldMkLst>
          <pc:docMk/>
          <pc:sldMk cId="4289390979" sldId="332"/>
        </pc:sldMkLst>
      </pc:sldChg>
      <pc:sldChg chg="del">
        <pc:chgData name="Kate Sample" userId="ad24f2c8-db21-4b10-9534-7a98911ec180" providerId="ADAL" clId="{C6E111AD-BFA4-4FD0-8896-E76B10F40C10}" dt="2025-05-02T18:49:22.111" v="1" actId="47"/>
        <pc:sldMkLst>
          <pc:docMk/>
          <pc:sldMk cId="4219744110" sldId="333"/>
        </pc:sldMkLst>
      </pc:sldChg>
      <pc:sldChg chg="del">
        <pc:chgData name="Kate Sample" userId="ad24f2c8-db21-4b10-9534-7a98911ec180" providerId="ADAL" clId="{C6E111AD-BFA4-4FD0-8896-E76B10F40C10}" dt="2025-05-02T18:49:22.111" v="1" actId="47"/>
        <pc:sldMkLst>
          <pc:docMk/>
          <pc:sldMk cId="2374532550" sldId="334"/>
        </pc:sldMkLst>
      </pc:sldChg>
      <pc:sldChg chg="del">
        <pc:chgData name="Kate Sample" userId="ad24f2c8-db21-4b10-9534-7a98911ec180" providerId="ADAL" clId="{C6E111AD-BFA4-4FD0-8896-E76B10F40C10}" dt="2025-05-02T18:49:22.111" v="1" actId="47"/>
        <pc:sldMkLst>
          <pc:docMk/>
          <pc:sldMk cId="1024940863" sldId="335"/>
        </pc:sldMkLst>
      </pc:sldChg>
      <pc:sldChg chg="del">
        <pc:chgData name="Kate Sample" userId="ad24f2c8-db21-4b10-9534-7a98911ec180" providerId="ADAL" clId="{C6E111AD-BFA4-4FD0-8896-E76B10F40C10}" dt="2025-05-02T18:49:22.111" v="1" actId="47"/>
        <pc:sldMkLst>
          <pc:docMk/>
          <pc:sldMk cId="2289393488" sldId="336"/>
        </pc:sldMkLst>
      </pc:sldChg>
      <pc:sldChg chg="del">
        <pc:chgData name="Kate Sample" userId="ad24f2c8-db21-4b10-9534-7a98911ec180" providerId="ADAL" clId="{C6E111AD-BFA4-4FD0-8896-E76B10F40C10}" dt="2025-05-02T18:49:22.111" v="1" actId="47"/>
        <pc:sldMkLst>
          <pc:docMk/>
          <pc:sldMk cId="4281493045" sldId="337"/>
        </pc:sldMkLst>
      </pc:sldChg>
      <pc:sldChg chg="del">
        <pc:chgData name="Kate Sample" userId="ad24f2c8-db21-4b10-9534-7a98911ec180" providerId="ADAL" clId="{C6E111AD-BFA4-4FD0-8896-E76B10F40C10}" dt="2025-05-02T18:49:22.111" v="1" actId="47"/>
        <pc:sldMkLst>
          <pc:docMk/>
          <pc:sldMk cId="4074626042" sldId="338"/>
        </pc:sldMkLst>
      </pc:sldChg>
      <pc:sldChg chg="del">
        <pc:chgData name="Kate Sample" userId="ad24f2c8-db21-4b10-9534-7a98911ec180" providerId="ADAL" clId="{C6E111AD-BFA4-4FD0-8896-E76B10F40C10}" dt="2025-05-02T18:49:22.111" v="1" actId="47"/>
        <pc:sldMkLst>
          <pc:docMk/>
          <pc:sldMk cId="903228586" sldId="339"/>
        </pc:sldMkLst>
      </pc:sldChg>
      <pc:sldChg chg="del">
        <pc:chgData name="Kate Sample" userId="ad24f2c8-db21-4b10-9534-7a98911ec180" providerId="ADAL" clId="{C6E111AD-BFA4-4FD0-8896-E76B10F40C10}" dt="2025-05-02T18:49:22.111" v="1" actId="47"/>
        <pc:sldMkLst>
          <pc:docMk/>
          <pc:sldMk cId="1943926794" sldId="341"/>
        </pc:sldMkLst>
      </pc:sldChg>
      <pc:sldChg chg="del">
        <pc:chgData name="Kate Sample" userId="ad24f2c8-db21-4b10-9534-7a98911ec180" providerId="ADAL" clId="{C6E111AD-BFA4-4FD0-8896-E76B10F40C10}" dt="2025-05-02T18:49:22.111" v="1" actId="47"/>
        <pc:sldMkLst>
          <pc:docMk/>
          <pc:sldMk cId="1357097865" sldId="342"/>
        </pc:sldMkLst>
      </pc:sldChg>
      <pc:sldChg chg="del">
        <pc:chgData name="Kate Sample" userId="ad24f2c8-db21-4b10-9534-7a98911ec180" providerId="ADAL" clId="{C6E111AD-BFA4-4FD0-8896-E76B10F40C10}" dt="2025-05-02T18:49:22.111" v="1" actId="47"/>
        <pc:sldMkLst>
          <pc:docMk/>
          <pc:sldMk cId="656617515" sldId="343"/>
        </pc:sldMkLst>
      </pc:sldChg>
      <pc:sldChg chg="del">
        <pc:chgData name="Kate Sample" userId="ad24f2c8-db21-4b10-9534-7a98911ec180" providerId="ADAL" clId="{C6E111AD-BFA4-4FD0-8896-E76B10F40C10}" dt="2025-05-02T18:49:22.111" v="1" actId="47"/>
        <pc:sldMkLst>
          <pc:docMk/>
          <pc:sldMk cId="4189780073" sldId="344"/>
        </pc:sldMkLst>
      </pc:sldChg>
      <pc:sldChg chg="del">
        <pc:chgData name="Kate Sample" userId="ad24f2c8-db21-4b10-9534-7a98911ec180" providerId="ADAL" clId="{C6E111AD-BFA4-4FD0-8896-E76B10F40C10}" dt="2025-05-02T18:49:22.111" v="1" actId="47"/>
        <pc:sldMkLst>
          <pc:docMk/>
          <pc:sldMk cId="2971092956" sldId="345"/>
        </pc:sldMkLst>
      </pc:sldChg>
      <pc:sldChg chg="del">
        <pc:chgData name="Kate Sample" userId="ad24f2c8-db21-4b10-9534-7a98911ec180" providerId="ADAL" clId="{C6E111AD-BFA4-4FD0-8896-E76B10F40C10}" dt="2025-05-02T18:49:22.111" v="1" actId="47"/>
        <pc:sldMkLst>
          <pc:docMk/>
          <pc:sldMk cId="1966241381" sldId="346"/>
        </pc:sldMkLst>
      </pc:sldChg>
      <pc:sldChg chg="del">
        <pc:chgData name="Kate Sample" userId="ad24f2c8-db21-4b10-9534-7a98911ec180" providerId="ADAL" clId="{C6E111AD-BFA4-4FD0-8896-E76B10F40C10}" dt="2025-05-02T18:49:22.111" v="1" actId="47"/>
        <pc:sldMkLst>
          <pc:docMk/>
          <pc:sldMk cId="4219849990" sldId="347"/>
        </pc:sldMkLst>
      </pc:sldChg>
      <pc:sldChg chg="del">
        <pc:chgData name="Kate Sample" userId="ad24f2c8-db21-4b10-9534-7a98911ec180" providerId="ADAL" clId="{C6E111AD-BFA4-4FD0-8896-E76B10F40C10}" dt="2025-05-02T18:49:22.111" v="1" actId="47"/>
        <pc:sldMkLst>
          <pc:docMk/>
          <pc:sldMk cId="2596159747" sldId="348"/>
        </pc:sldMkLst>
      </pc:sldChg>
      <pc:sldChg chg="del">
        <pc:chgData name="Kate Sample" userId="ad24f2c8-db21-4b10-9534-7a98911ec180" providerId="ADAL" clId="{C6E111AD-BFA4-4FD0-8896-E76B10F40C10}" dt="2025-05-02T18:49:22.111" v="1" actId="47"/>
        <pc:sldMkLst>
          <pc:docMk/>
          <pc:sldMk cId="2616421051" sldId="349"/>
        </pc:sldMkLst>
      </pc:sldChg>
      <pc:sldChg chg="del">
        <pc:chgData name="Kate Sample" userId="ad24f2c8-db21-4b10-9534-7a98911ec180" providerId="ADAL" clId="{C6E111AD-BFA4-4FD0-8896-E76B10F40C10}" dt="2025-05-02T18:49:22.111" v="1" actId="47"/>
        <pc:sldMkLst>
          <pc:docMk/>
          <pc:sldMk cId="2115094054" sldId="350"/>
        </pc:sldMkLst>
      </pc:sldChg>
      <pc:sldChg chg="del">
        <pc:chgData name="Kate Sample" userId="ad24f2c8-db21-4b10-9534-7a98911ec180" providerId="ADAL" clId="{C6E111AD-BFA4-4FD0-8896-E76B10F40C10}" dt="2025-05-02T18:49:22.111" v="1" actId="47"/>
        <pc:sldMkLst>
          <pc:docMk/>
          <pc:sldMk cId="2315206809" sldId="351"/>
        </pc:sldMkLst>
      </pc:sldChg>
      <pc:sldChg chg="del">
        <pc:chgData name="Kate Sample" userId="ad24f2c8-db21-4b10-9534-7a98911ec180" providerId="ADAL" clId="{C6E111AD-BFA4-4FD0-8896-E76B10F40C10}" dt="2025-05-02T18:49:22.111" v="1" actId="47"/>
        <pc:sldMkLst>
          <pc:docMk/>
          <pc:sldMk cId="2870174396" sldId="352"/>
        </pc:sldMkLst>
      </pc:sldChg>
      <pc:sldChg chg="del">
        <pc:chgData name="Kate Sample" userId="ad24f2c8-db21-4b10-9534-7a98911ec180" providerId="ADAL" clId="{C6E111AD-BFA4-4FD0-8896-E76B10F40C10}" dt="2025-05-02T18:49:22.111" v="1" actId="47"/>
        <pc:sldMkLst>
          <pc:docMk/>
          <pc:sldMk cId="571890968" sldId="353"/>
        </pc:sldMkLst>
      </pc:sldChg>
      <pc:sldChg chg="del">
        <pc:chgData name="Kate Sample" userId="ad24f2c8-db21-4b10-9534-7a98911ec180" providerId="ADAL" clId="{C6E111AD-BFA4-4FD0-8896-E76B10F40C10}" dt="2025-05-02T18:49:22.111" v="1" actId="47"/>
        <pc:sldMkLst>
          <pc:docMk/>
          <pc:sldMk cId="538731837" sldId="354"/>
        </pc:sldMkLst>
      </pc:sldChg>
      <pc:sldChg chg="del">
        <pc:chgData name="Kate Sample" userId="ad24f2c8-db21-4b10-9534-7a98911ec180" providerId="ADAL" clId="{C6E111AD-BFA4-4FD0-8896-E76B10F40C10}" dt="2025-05-02T18:49:22.111" v="1" actId="47"/>
        <pc:sldMkLst>
          <pc:docMk/>
          <pc:sldMk cId="81858676" sldId="355"/>
        </pc:sldMkLst>
      </pc:sldChg>
      <pc:sldChg chg="del">
        <pc:chgData name="Kate Sample" userId="ad24f2c8-db21-4b10-9534-7a98911ec180" providerId="ADAL" clId="{C6E111AD-BFA4-4FD0-8896-E76B10F40C10}" dt="2025-05-02T18:49:22.111" v="1" actId="47"/>
        <pc:sldMkLst>
          <pc:docMk/>
          <pc:sldMk cId="2513360319" sldId="356"/>
        </pc:sldMkLst>
      </pc:sldChg>
      <pc:sldChg chg="del">
        <pc:chgData name="Kate Sample" userId="ad24f2c8-db21-4b10-9534-7a98911ec180" providerId="ADAL" clId="{C6E111AD-BFA4-4FD0-8896-E76B10F40C10}" dt="2025-05-02T18:49:22.111" v="1" actId="47"/>
        <pc:sldMkLst>
          <pc:docMk/>
          <pc:sldMk cId="2968763792" sldId="357"/>
        </pc:sldMkLst>
      </pc:sldChg>
      <pc:sldChg chg="del">
        <pc:chgData name="Kate Sample" userId="ad24f2c8-db21-4b10-9534-7a98911ec180" providerId="ADAL" clId="{C6E111AD-BFA4-4FD0-8896-E76B10F40C10}" dt="2025-05-02T18:49:22.111" v="1" actId="47"/>
        <pc:sldMkLst>
          <pc:docMk/>
          <pc:sldMk cId="4246114025" sldId="358"/>
        </pc:sldMkLst>
      </pc:sldChg>
      <pc:sldChg chg="del">
        <pc:chgData name="Kate Sample" userId="ad24f2c8-db21-4b10-9534-7a98911ec180" providerId="ADAL" clId="{C6E111AD-BFA4-4FD0-8896-E76B10F40C10}" dt="2025-05-02T18:49:22.111" v="1" actId="47"/>
        <pc:sldMkLst>
          <pc:docMk/>
          <pc:sldMk cId="2884879272" sldId="359"/>
        </pc:sldMkLst>
      </pc:sldChg>
      <pc:sldChg chg="del">
        <pc:chgData name="Kate Sample" userId="ad24f2c8-db21-4b10-9534-7a98911ec180" providerId="ADAL" clId="{C6E111AD-BFA4-4FD0-8896-E76B10F40C10}" dt="2025-05-02T18:49:22.111" v="1" actId="47"/>
        <pc:sldMkLst>
          <pc:docMk/>
          <pc:sldMk cId="1790922399" sldId="360"/>
        </pc:sldMkLst>
      </pc:sldChg>
      <pc:sldChg chg="del">
        <pc:chgData name="Kate Sample" userId="ad24f2c8-db21-4b10-9534-7a98911ec180" providerId="ADAL" clId="{C6E111AD-BFA4-4FD0-8896-E76B10F40C10}" dt="2025-05-02T18:49:22.111" v="1" actId="47"/>
        <pc:sldMkLst>
          <pc:docMk/>
          <pc:sldMk cId="2418401598" sldId="361"/>
        </pc:sldMkLst>
      </pc:sldChg>
      <pc:sldChg chg="del">
        <pc:chgData name="Kate Sample" userId="ad24f2c8-db21-4b10-9534-7a98911ec180" providerId="ADAL" clId="{C6E111AD-BFA4-4FD0-8896-E76B10F40C10}" dt="2025-05-02T18:49:22.111" v="1" actId="47"/>
        <pc:sldMkLst>
          <pc:docMk/>
          <pc:sldMk cId="881025723" sldId="362"/>
        </pc:sldMkLst>
      </pc:sldChg>
      <pc:sldChg chg="del">
        <pc:chgData name="Kate Sample" userId="ad24f2c8-db21-4b10-9534-7a98911ec180" providerId="ADAL" clId="{C6E111AD-BFA4-4FD0-8896-E76B10F40C10}" dt="2025-05-02T18:49:22.111" v="1" actId="47"/>
        <pc:sldMkLst>
          <pc:docMk/>
          <pc:sldMk cId="3473148570" sldId="363"/>
        </pc:sldMkLst>
      </pc:sldChg>
      <pc:sldChg chg="modSp add mod">
        <pc:chgData name="Kate Sample" userId="ad24f2c8-db21-4b10-9534-7a98911ec180" providerId="ADAL" clId="{C6E111AD-BFA4-4FD0-8896-E76B10F40C10}" dt="2025-05-02T19:29:58.200" v="1525" actId="13926"/>
        <pc:sldMkLst>
          <pc:docMk/>
          <pc:sldMk cId="256123547" sldId="364"/>
        </pc:sldMkLst>
        <pc:spChg chg="mod">
          <ac:chgData name="Kate Sample" userId="ad24f2c8-db21-4b10-9534-7a98911ec180" providerId="ADAL" clId="{C6E111AD-BFA4-4FD0-8896-E76B10F40C10}" dt="2025-05-02T18:49:50.935" v="17" actId="20577"/>
          <ac:spMkLst>
            <pc:docMk/>
            <pc:sldMk cId="256123547" sldId="364"/>
            <ac:spMk id="3" creationId="{D64FA471-E98C-ED2A-1281-4F243E53F63F}"/>
          </ac:spMkLst>
        </pc:spChg>
        <pc:spChg chg="mod">
          <ac:chgData name="Kate Sample" userId="ad24f2c8-db21-4b10-9534-7a98911ec180" providerId="ADAL" clId="{C6E111AD-BFA4-4FD0-8896-E76B10F40C10}" dt="2025-05-02T18:51:17.233" v="159" actId="14100"/>
          <ac:spMkLst>
            <pc:docMk/>
            <pc:sldMk cId="256123547" sldId="364"/>
            <ac:spMk id="4" creationId="{4668D0ED-3518-E03B-3576-FFED60CD0A5C}"/>
          </ac:spMkLst>
        </pc:spChg>
        <pc:spChg chg="mod">
          <ac:chgData name="Kate Sample" userId="ad24f2c8-db21-4b10-9534-7a98911ec180" providerId="ADAL" clId="{C6E111AD-BFA4-4FD0-8896-E76B10F40C10}" dt="2025-05-02T19:29:58.200" v="1525" actId="13926"/>
          <ac:spMkLst>
            <pc:docMk/>
            <pc:sldMk cId="256123547" sldId="364"/>
            <ac:spMk id="8" creationId="{364C2FC4-5AC2-963A-4655-EEB578DA40D4}"/>
          </ac:spMkLst>
        </pc:spChg>
      </pc:sldChg>
      <pc:sldChg chg="add modNotesTx">
        <pc:chgData name="Kate Sample" userId="ad24f2c8-db21-4b10-9534-7a98911ec180" providerId="ADAL" clId="{C6E111AD-BFA4-4FD0-8896-E76B10F40C10}" dt="2025-05-02T18:51:46.927" v="211" actId="20577"/>
        <pc:sldMkLst>
          <pc:docMk/>
          <pc:sldMk cId="2765166337" sldId="365"/>
        </pc:sldMkLst>
      </pc:sldChg>
      <pc:sldChg chg="modSp add mod">
        <pc:chgData name="Kate Sample" userId="ad24f2c8-db21-4b10-9534-7a98911ec180" providerId="ADAL" clId="{C6E111AD-BFA4-4FD0-8896-E76B10F40C10}" dt="2025-05-02T18:55:43.275" v="245" actId="20577"/>
        <pc:sldMkLst>
          <pc:docMk/>
          <pc:sldMk cId="3808710441" sldId="366"/>
        </pc:sldMkLst>
        <pc:spChg chg="mod">
          <ac:chgData name="Kate Sample" userId="ad24f2c8-db21-4b10-9534-7a98911ec180" providerId="ADAL" clId="{C6E111AD-BFA4-4FD0-8896-E76B10F40C10}" dt="2025-05-02T18:55:43.275" v="245" actId="20577"/>
          <ac:spMkLst>
            <pc:docMk/>
            <pc:sldMk cId="3808710441" sldId="366"/>
            <ac:spMk id="4" creationId="{B1AECA09-9087-3467-5970-538C794362D5}"/>
          </ac:spMkLst>
        </pc:spChg>
      </pc:sldChg>
      <pc:sldChg chg="addSp delSp modSp add mod modNotesTx">
        <pc:chgData name="Kate Sample" userId="ad24f2c8-db21-4b10-9534-7a98911ec180" providerId="ADAL" clId="{C6E111AD-BFA4-4FD0-8896-E76B10F40C10}" dt="2025-05-02T19:02:50.970" v="756" actId="1076"/>
        <pc:sldMkLst>
          <pc:docMk/>
          <pc:sldMk cId="539582672" sldId="367"/>
        </pc:sldMkLst>
        <pc:spChg chg="mod">
          <ac:chgData name="Kate Sample" userId="ad24f2c8-db21-4b10-9534-7a98911ec180" providerId="ADAL" clId="{C6E111AD-BFA4-4FD0-8896-E76B10F40C10}" dt="2025-05-02T19:02:30.188" v="752" actId="14100"/>
          <ac:spMkLst>
            <pc:docMk/>
            <pc:sldMk cId="539582672" sldId="367"/>
            <ac:spMk id="5" creationId="{90564756-81A4-E3F9-4652-24B493955DC7}"/>
          </ac:spMkLst>
        </pc:spChg>
        <pc:spChg chg="mod">
          <ac:chgData name="Kate Sample" userId="ad24f2c8-db21-4b10-9534-7a98911ec180" providerId="ADAL" clId="{C6E111AD-BFA4-4FD0-8896-E76B10F40C10}" dt="2025-05-02T19:01:31.474" v="677" actId="20577"/>
          <ac:spMkLst>
            <pc:docMk/>
            <pc:sldMk cId="539582672" sldId="367"/>
            <ac:spMk id="13" creationId="{F6317587-F2DD-2677-8CF1-45B870EFF111}"/>
          </ac:spMkLst>
        </pc:spChg>
      </pc:sldChg>
      <pc:sldChg chg="addSp delSp modSp add mod ord modNotesTx">
        <pc:chgData name="Kate Sample" userId="ad24f2c8-db21-4b10-9534-7a98911ec180" providerId="ADAL" clId="{C6E111AD-BFA4-4FD0-8896-E76B10F40C10}" dt="2025-05-02T19:22:53.069" v="1271" actId="20577"/>
        <pc:sldMkLst>
          <pc:docMk/>
          <pc:sldMk cId="2101830066" sldId="370"/>
        </pc:sldMkLst>
        <pc:spChg chg="mod">
          <ac:chgData name="Kate Sample" userId="ad24f2c8-db21-4b10-9534-7a98911ec180" providerId="ADAL" clId="{C6E111AD-BFA4-4FD0-8896-E76B10F40C10}" dt="2025-05-02T19:22:53.069" v="1271" actId="20577"/>
          <ac:spMkLst>
            <pc:docMk/>
            <pc:sldMk cId="2101830066" sldId="370"/>
            <ac:spMk id="6" creationId="{C1A1AA57-3643-40B4-E876-CA3F3BED6C4E}"/>
          </ac:spMkLst>
        </pc:spChg>
        <pc:spChg chg="mod">
          <ac:chgData name="Kate Sample" userId="ad24f2c8-db21-4b10-9534-7a98911ec180" providerId="ADAL" clId="{C6E111AD-BFA4-4FD0-8896-E76B10F40C10}" dt="2025-05-02T19:21:50.688" v="1087" actId="1076"/>
          <ac:spMkLst>
            <pc:docMk/>
            <pc:sldMk cId="2101830066" sldId="370"/>
            <ac:spMk id="12" creationId="{35F02D77-A42C-19A8-AEF3-24B75F09ABAE}"/>
          </ac:spMkLst>
        </pc:spChg>
        <pc:spChg chg="mod">
          <ac:chgData name="Kate Sample" userId="ad24f2c8-db21-4b10-9534-7a98911ec180" providerId="ADAL" clId="{C6E111AD-BFA4-4FD0-8896-E76B10F40C10}" dt="2025-05-02T19:22:23.421" v="1172" actId="1076"/>
          <ac:spMkLst>
            <pc:docMk/>
            <pc:sldMk cId="2101830066" sldId="370"/>
            <ac:spMk id="13" creationId="{22FE8A82-59D0-791E-9BD2-24F96B48CFB0}"/>
          </ac:spMkLst>
        </pc:spChg>
      </pc:sldChg>
      <pc:sldChg chg="addSp delSp modSp add mod modNotesTx">
        <pc:chgData name="Kate Sample" userId="ad24f2c8-db21-4b10-9534-7a98911ec180" providerId="ADAL" clId="{C6E111AD-BFA4-4FD0-8896-E76B10F40C10}" dt="2025-05-02T19:27:45.975" v="1413" actId="1076"/>
        <pc:sldMkLst>
          <pc:docMk/>
          <pc:sldMk cId="803109312" sldId="372"/>
        </pc:sldMkLst>
        <pc:spChg chg="mod">
          <ac:chgData name="Kate Sample" userId="ad24f2c8-db21-4b10-9534-7a98911ec180" providerId="ADAL" clId="{C6E111AD-BFA4-4FD0-8896-E76B10F40C10}" dt="2025-05-02T19:27:45.975" v="1413" actId="1076"/>
          <ac:spMkLst>
            <pc:docMk/>
            <pc:sldMk cId="803109312" sldId="372"/>
            <ac:spMk id="7" creationId="{9A9C39D6-5214-3625-E052-FFD575267474}"/>
          </ac:spMkLst>
        </pc:spChg>
        <pc:spChg chg="mod">
          <ac:chgData name="Kate Sample" userId="ad24f2c8-db21-4b10-9534-7a98911ec180" providerId="ADAL" clId="{C6E111AD-BFA4-4FD0-8896-E76B10F40C10}" dt="2025-05-02T19:26:05.533" v="1283"/>
          <ac:spMkLst>
            <pc:docMk/>
            <pc:sldMk cId="803109312" sldId="372"/>
            <ac:spMk id="10" creationId="{622B81FE-FB80-37AE-86DD-548CA0CF0744}"/>
          </ac:spMkLst>
        </pc:spChg>
        <pc:spChg chg="mod">
          <ac:chgData name="Kate Sample" userId="ad24f2c8-db21-4b10-9534-7a98911ec180" providerId="ADAL" clId="{C6E111AD-BFA4-4FD0-8896-E76B10F40C10}" dt="2025-05-02T19:26:45.119" v="1354" actId="1076"/>
          <ac:spMkLst>
            <pc:docMk/>
            <pc:sldMk cId="803109312" sldId="372"/>
            <ac:spMk id="11" creationId="{52C56203-044B-C372-72C1-CA40CABF37FC}"/>
          </ac:spMkLst>
        </pc:spChg>
        <pc:grpChg chg="add mod">
          <ac:chgData name="Kate Sample" userId="ad24f2c8-db21-4b10-9534-7a98911ec180" providerId="ADAL" clId="{C6E111AD-BFA4-4FD0-8896-E76B10F40C10}" dt="2025-05-02T19:26:05.533" v="1283"/>
          <ac:grpSpMkLst>
            <pc:docMk/>
            <pc:sldMk cId="803109312" sldId="372"/>
            <ac:grpSpMk id="9" creationId="{0DE2F342-4E85-7CA5-1511-4E214A95B808}"/>
          </ac:grpSpMkLst>
        </pc:grpChg>
        <pc:picChg chg="mod">
          <ac:chgData name="Kate Sample" userId="ad24f2c8-db21-4b10-9534-7a98911ec180" providerId="ADAL" clId="{C6E111AD-BFA4-4FD0-8896-E76B10F40C10}" dt="2025-05-02T19:26:05.533" v="1283"/>
          <ac:picMkLst>
            <pc:docMk/>
            <pc:sldMk cId="803109312" sldId="372"/>
            <ac:picMk id="12" creationId="{7CEDFBED-C355-1262-EF62-7F477021994B}"/>
          </ac:picMkLst>
        </pc:picChg>
      </pc:sldChg>
      <pc:sldChg chg="modSp add mod modNotesTx">
        <pc:chgData name="Kate Sample" userId="ad24f2c8-db21-4b10-9534-7a98911ec180" providerId="ADAL" clId="{C6E111AD-BFA4-4FD0-8896-E76B10F40C10}" dt="2025-05-02T19:32:49.441" v="1697" actId="1076"/>
        <pc:sldMkLst>
          <pc:docMk/>
          <pc:sldMk cId="3146650398" sldId="373"/>
        </pc:sldMkLst>
        <pc:spChg chg="mod">
          <ac:chgData name="Kate Sample" userId="ad24f2c8-db21-4b10-9534-7a98911ec180" providerId="ADAL" clId="{C6E111AD-BFA4-4FD0-8896-E76B10F40C10}" dt="2025-05-02T19:32:49.441" v="1697" actId="1076"/>
          <ac:spMkLst>
            <pc:docMk/>
            <pc:sldMk cId="3146650398" sldId="373"/>
            <ac:spMk id="5" creationId="{D88E99B0-1B26-1D8A-9806-59F760886E6D}"/>
          </ac:spMkLst>
        </pc:spChg>
      </pc:sldChg>
      <pc:sldChg chg="add modNotesTx">
        <pc:chgData name="Kate Sample" userId="ad24f2c8-db21-4b10-9534-7a98911ec180" providerId="ADAL" clId="{C6E111AD-BFA4-4FD0-8896-E76B10F40C10}" dt="2025-05-02T19:31:21.941" v="1614" actId="20577"/>
        <pc:sldMkLst>
          <pc:docMk/>
          <pc:sldMk cId="2945481446" sldId="374"/>
        </pc:sldMkLst>
      </pc:sldChg>
      <pc:sldChg chg="add">
        <pc:chgData name="Kate Sample" userId="ad24f2c8-db21-4b10-9534-7a98911ec180" providerId="ADAL" clId="{C6E111AD-BFA4-4FD0-8896-E76B10F40C10}" dt="2025-05-02T18:49:05.425" v="0"/>
        <pc:sldMkLst>
          <pc:docMk/>
          <pc:sldMk cId="3382106017" sldId="375"/>
        </pc:sldMkLst>
      </pc:sldChg>
      <pc:sldChg chg="add del">
        <pc:chgData name="Kate Sample" userId="ad24f2c8-db21-4b10-9534-7a98911ec180" providerId="ADAL" clId="{C6E111AD-BFA4-4FD0-8896-E76B10F40C10}" dt="2025-05-02T19:28:33.881" v="1414" actId="2696"/>
        <pc:sldMkLst>
          <pc:docMk/>
          <pc:sldMk cId="3354780931" sldId="376"/>
        </pc:sldMkLst>
      </pc:sldChg>
      <pc:sldChg chg="delSp modSp add mod ord">
        <pc:chgData name="Kate Sample" userId="ad24f2c8-db21-4b10-9534-7a98911ec180" providerId="ADAL" clId="{C6E111AD-BFA4-4FD0-8896-E76B10F40C10}" dt="2025-05-02T19:08:45.651" v="1064"/>
        <pc:sldMkLst>
          <pc:docMk/>
          <pc:sldMk cId="2073292343" sldId="377"/>
        </pc:sldMkLst>
        <pc:spChg chg="mod">
          <ac:chgData name="Kate Sample" userId="ad24f2c8-db21-4b10-9534-7a98911ec180" providerId="ADAL" clId="{C6E111AD-BFA4-4FD0-8896-E76B10F40C10}" dt="2025-05-02T18:56:03.871" v="295" actId="20577"/>
          <ac:spMkLst>
            <pc:docMk/>
            <pc:sldMk cId="2073292343" sldId="377"/>
            <ac:spMk id="3" creationId="{28B780E6-0E95-7CDA-E22C-2D09D891A4BE}"/>
          </ac:spMkLst>
        </pc:spChg>
        <pc:spChg chg="mod">
          <ac:chgData name="Kate Sample" userId="ad24f2c8-db21-4b10-9534-7a98911ec180" providerId="ADAL" clId="{C6E111AD-BFA4-4FD0-8896-E76B10F40C10}" dt="2025-05-02T18:56:17.702" v="367" actId="20577"/>
          <ac:spMkLst>
            <pc:docMk/>
            <pc:sldMk cId="2073292343" sldId="377"/>
            <ac:spMk id="9" creationId="{B30B3476-166B-BCBB-3D05-6F108F643C49}"/>
          </ac:spMkLst>
        </pc:spChg>
      </pc:sldChg>
      <pc:sldChg chg="add modNotesTx">
        <pc:chgData name="Kate Sample" userId="ad24f2c8-db21-4b10-9534-7a98911ec180" providerId="ADAL" clId="{C6E111AD-BFA4-4FD0-8896-E76B10F40C10}" dt="2025-05-05T13:56:15.557" v="1731" actId="20577"/>
        <pc:sldMkLst>
          <pc:docMk/>
          <pc:sldMk cId="3954323910" sldId="378"/>
        </pc:sldMkLst>
      </pc:sldChg>
      <pc:sldChg chg="add del modNotesTx">
        <pc:chgData name="Kate Sample" userId="ad24f2c8-db21-4b10-9534-7a98911ec180" providerId="ADAL" clId="{C6E111AD-BFA4-4FD0-8896-E76B10F40C10}" dt="2025-05-02T19:07:45.229" v="1058" actId="47"/>
        <pc:sldMkLst>
          <pc:docMk/>
          <pc:sldMk cId="3485040613" sldId="379"/>
        </pc:sldMkLst>
      </pc:sldChg>
      <pc:sldChg chg="add del">
        <pc:chgData name="Kate Sample" userId="ad24f2c8-db21-4b10-9534-7a98911ec180" providerId="ADAL" clId="{C6E111AD-BFA4-4FD0-8896-E76B10F40C10}" dt="2025-05-02T19:07:45.229" v="1058" actId="47"/>
        <pc:sldMkLst>
          <pc:docMk/>
          <pc:sldMk cId="256300973" sldId="380"/>
        </pc:sldMkLst>
      </pc:sldChg>
      <pc:sldChg chg="delSp modSp add mod">
        <pc:chgData name="Kate Sample" userId="ad24f2c8-db21-4b10-9534-7a98911ec180" providerId="ADAL" clId="{C6E111AD-BFA4-4FD0-8896-E76B10F40C10}" dt="2025-05-02T19:09:19.674" v="1068" actId="478"/>
        <pc:sldMkLst>
          <pc:docMk/>
          <pc:sldMk cId="872853" sldId="381"/>
        </pc:sldMkLst>
        <pc:spChg chg="mod">
          <ac:chgData name="Kate Sample" userId="ad24f2c8-db21-4b10-9534-7a98911ec180" providerId="ADAL" clId="{C6E111AD-BFA4-4FD0-8896-E76B10F40C10}" dt="2025-05-02T18:56:44.127" v="464" actId="20577"/>
          <ac:spMkLst>
            <pc:docMk/>
            <pc:sldMk cId="872853" sldId="381"/>
            <ac:spMk id="3" creationId="{E72CBA98-B683-A40C-327A-96387633441C}"/>
          </ac:spMkLst>
        </pc:spChg>
      </pc:sldChg>
      <pc:sldChg chg="add del">
        <pc:chgData name="Kate Sample" userId="ad24f2c8-db21-4b10-9534-7a98911ec180" providerId="ADAL" clId="{C6E111AD-BFA4-4FD0-8896-E76B10F40C10}" dt="2025-05-02T19:23:16.005" v="1272" actId="47"/>
        <pc:sldMkLst>
          <pc:docMk/>
          <pc:sldMk cId="1419521315" sldId="382"/>
        </pc:sldMkLst>
      </pc:sldChg>
      <pc:sldChg chg="add del">
        <pc:chgData name="Kate Sample" userId="ad24f2c8-db21-4b10-9534-7a98911ec180" providerId="ADAL" clId="{C6E111AD-BFA4-4FD0-8896-E76B10F40C10}" dt="2025-05-02T19:28:33.881" v="1414" actId="2696"/>
        <pc:sldMkLst>
          <pc:docMk/>
          <pc:sldMk cId="640048591" sldId="383"/>
        </pc:sldMkLst>
      </pc:sldChg>
      <pc:sldChg chg="add del">
        <pc:chgData name="Kate Sample" userId="ad24f2c8-db21-4b10-9534-7a98911ec180" providerId="ADAL" clId="{C6E111AD-BFA4-4FD0-8896-E76B10F40C10}" dt="2025-05-02T19:28:33.881" v="1414" actId="2696"/>
        <pc:sldMkLst>
          <pc:docMk/>
          <pc:sldMk cId="308607816" sldId="384"/>
        </pc:sldMkLst>
      </pc:sldChg>
      <pc:sldChg chg="add del">
        <pc:chgData name="Kate Sample" userId="ad24f2c8-db21-4b10-9534-7a98911ec180" providerId="ADAL" clId="{C6E111AD-BFA4-4FD0-8896-E76B10F40C10}" dt="2025-05-02T19:28:33.881" v="1414" actId="2696"/>
        <pc:sldMkLst>
          <pc:docMk/>
          <pc:sldMk cId="3543978559" sldId="385"/>
        </pc:sldMkLst>
      </pc:sldChg>
      <pc:sldChg chg="add del">
        <pc:chgData name="Kate Sample" userId="ad24f2c8-db21-4b10-9534-7a98911ec180" providerId="ADAL" clId="{C6E111AD-BFA4-4FD0-8896-E76B10F40C10}" dt="2025-05-02T19:28:33.881" v="1414" actId="2696"/>
        <pc:sldMkLst>
          <pc:docMk/>
          <pc:sldMk cId="2240439288" sldId="386"/>
        </pc:sldMkLst>
      </pc:sldChg>
      <pc:sldChg chg="add del">
        <pc:chgData name="Kate Sample" userId="ad24f2c8-db21-4b10-9534-7a98911ec180" providerId="ADAL" clId="{C6E111AD-BFA4-4FD0-8896-E76B10F40C10}" dt="2025-05-02T19:28:33.881" v="1414" actId="2696"/>
        <pc:sldMkLst>
          <pc:docMk/>
          <pc:sldMk cId="343837416" sldId="387"/>
        </pc:sldMkLst>
      </pc:sldChg>
      <pc:sldChg chg="add del">
        <pc:chgData name="Kate Sample" userId="ad24f2c8-db21-4b10-9534-7a98911ec180" providerId="ADAL" clId="{C6E111AD-BFA4-4FD0-8896-E76B10F40C10}" dt="2025-05-02T19:28:33.881" v="1414" actId="2696"/>
        <pc:sldMkLst>
          <pc:docMk/>
          <pc:sldMk cId="1178180079" sldId="388"/>
        </pc:sldMkLst>
      </pc:sldChg>
      <pc:sldChg chg="add del">
        <pc:chgData name="Kate Sample" userId="ad24f2c8-db21-4b10-9534-7a98911ec180" providerId="ADAL" clId="{C6E111AD-BFA4-4FD0-8896-E76B10F40C10}" dt="2025-05-02T19:28:33.881" v="1414" actId="2696"/>
        <pc:sldMkLst>
          <pc:docMk/>
          <pc:sldMk cId="3882628898" sldId="389"/>
        </pc:sldMkLst>
      </pc:sldChg>
      <pc:sldChg chg="add del">
        <pc:chgData name="Kate Sample" userId="ad24f2c8-db21-4b10-9534-7a98911ec180" providerId="ADAL" clId="{C6E111AD-BFA4-4FD0-8896-E76B10F40C10}" dt="2025-05-02T19:28:33.881" v="1414" actId="2696"/>
        <pc:sldMkLst>
          <pc:docMk/>
          <pc:sldMk cId="341941494" sldId="390"/>
        </pc:sldMkLst>
      </pc:sldChg>
      <pc:sldChg chg="add del">
        <pc:chgData name="Kate Sample" userId="ad24f2c8-db21-4b10-9534-7a98911ec180" providerId="ADAL" clId="{C6E111AD-BFA4-4FD0-8896-E76B10F40C10}" dt="2025-05-02T19:28:33.881" v="1414" actId="2696"/>
        <pc:sldMkLst>
          <pc:docMk/>
          <pc:sldMk cId="3035545668" sldId="391"/>
        </pc:sldMkLst>
      </pc:sldChg>
      <pc:sldChg chg="add del">
        <pc:chgData name="Kate Sample" userId="ad24f2c8-db21-4b10-9534-7a98911ec180" providerId="ADAL" clId="{C6E111AD-BFA4-4FD0-8896-E76B10F40C10}" dt="2025-05-02T19:28:33.881" v="1414" actId="2696"/>
        <pc:sldMkLst>
          <pc:docMk/>
          <pc:sldMk cId="2606988960" sldId="392"/>
        </pc:sldMkLst>
      </pc:sldChg>
      <pc:sldChg chg="add del">
        <pc:chgData name="Kate Sample" userId="ad24f2c8-db21-4b10-9534-7a98911ec180" providerId="ADAL" clId="{C6E111AD-BFA4-4FD0-8896-E76B10F40C10}" dt="2025-05-02T19:28:33.881" v="1414" actId="2696"/>
        <pc:sldMkLst>
          <pc:docMk/>
          <pc:sldMk cId="2592645750" sldId="393"/>
        </pc:sldMkLst>
      </pc:sldChg>
      <pc:sldChg chg="add del">
        <pc:chgData name="Kate Sample" userId="ad24f2c8-db21-4b10-9534-7a98911ec180" providerId="ADAL" clId="{C6E111AD-BFA4-4FD0-8896-E76B10F40C10}" dt="2025-05-02T19:28:33.881" v="1414" actId="2696"/>
        <pc:sldMkLst>
          <pc:docMk/>
          <pc:sldMk cId="3324564942" sldId="394"/>
        </pc:sldMkLst>
      </pc:sldChg>
      <pc:sldChg chg="add del">
        <pc:chgData name="Kate Sample" userId="ad24f2c8-db21-4b10-9534-7a98911ec180" providerId="ADAL" clId="{C6E111AD-BFA4-4FD0-8896-E76B10F40C10}" dt="2025-05-02T19:28:33.881" v="1414" actId="2696"/>
        <pc:sldMkLst>
          <pc:docMk/>
          <pc:sldMk cId="98934356" sldId="395"/>
        </pc:sldMkLst>
      </pc:sldChg>
      <pc:sldChg chg="add del">
        <pc:chgData name="Kate Sample" userId="ad24f2c8-db21-4b10-9534-7a98911ec180" providerId="ADAL" clId="{C6E111AD-BFA4-4FD0-8896-E76B10F40C10}" dt="2025-05-02T19:28:33.881" v="1414" actId="2696"/>
        <pc:sldMkLst>
          <pc:docMk/>
          <pc:sldMk cId="2850965196" sldId="396"/>
        </pc:sldMkLst>
      </pc:sldChg>
      <pc:sldChg chg="addSp delSp modSp add mod modNotesTx">
        <pc:chgData name="Kate Sample" userId="ad24f2c8-db21-4b10-9534-7a98911ec180" providerId="ADAL" clId="{C6E111AD-BFA4-4FD0-8896-E76B10F40C10}" dt="2025-05-02T19:08:05.154" v="1062" actId="1076"/>
        <pc:sldMkLst>
          <pc:docMk/>
          <pc:sldMk cId="1052796009" sldId="397"/>
        </pc:sldMkLst>
        <pc:spChg chg="add mod">
          <ac:chgData name="Kate Sample" userId="ad24f2c8-db21-4b10-9534-7a98911ec180" providerId="ADAL" clId="{C6E111AD-BFA4-4FD0-8896-E76B10F40C10}" dt="2025-05-02T19:08:01.506" v="1061" actId="1076"/>
          <ac:spMkLst>
            <pc:docMk/>
            <pc:sldMk cId="1052796009" sldId="397"/>
            <ac:spMk id="4" creationId="{949DC41F-7A85-D21F-B6E7-7659C6D21928}"/>
          </ac:spMkLst>
        </pc:spChg>
        <pc:spChg chg="mod">
          <ac:chgData name="Kate Sample" userId="ad24f2c8-db21-4b10-9534-7a98911ec180" providerId="ADAL" clId="{C6E111AD-BFA4-4FD0-8896-E76B10F40C10}" dt="2025-05-02T19:04:46.635" v="832" actId="20577"/>
          <ac:spMkLst>
            <pc:docMk/>
            <pc:sldMk cId="1052796009" sldId="397"/>
            <ac:spMk id="11" creationId="{A0F94F6E-038E-ED51-C1B8-A13ED0447530}"/>
          </ac:spMkLst>
        </pc:spChg>
      </pc:sldChg>
      <pc:sldChg chg="delSp modSp add mod">
        <pc:chgData name="Kate Sample" userId="ad24f2c8-db21-4b10-9534-7a98911ec180" providerId="ADAL" clId="{C6E111AD-BFA4-4FD0-8896-E76B10F40C10}" dt="2025-05-02T19:09:16.973" v="1067" actId="478"/>
        <pc:sldMkLst>
          <pc:docMk/>
          <pc:sldMk cId="2430911329" sldId="398"/>
        </pc:sldMkLst>
        <pc:spChg chg="mod">
          <ac:chgData name="Kate Sample" userId="ad24f2c8-db21-4b10-9534-7a98911ec180" providerId="ADAL" clId="{C6E111AD-BFA4-4FD0-8896-E76B10F40C10}" dt="2025-05-02T19:09:13.024" v="1066"/>
          <ac:spMkLst>
            <pc:docMk/>
            <pc:sldMk cId="2430911329" sldId="398"/>
            <ac:spMk id="3" creationId="{DF4A8032-4A5B-4065-4C54-B514AB3ECB27}"/>
          </ac:spMkLst>
        </pc:spChg>
      </pc:sldChg>
      <pc:sldMasterChg chg="del delSldLayout">
        <pc:chgData name="Kate Sample" userId="ad24f2c8-db21-4b10-9534-7a98911ec180" providerId="ADAL" clId="{C6E111AD-BFA4-4FD0-8896-E76B10F40C10}" dt="2025-05-02T18:49:22.111" v="1" actId="47"/>
        <pc:sldMasterMkLst>
          <pc:docMk/>
          <pc:sldMasterMk cId="2561236824" sldId="2147483727"/>
        </pc:sldMasterMkLst>
        <pc:sldLayoutChg chg="del">
          <pc:chgData name="Kate Sample" userId="ad24f2c8-db21-4b10-9534-7a98911ec180" providerId="ADAL" clId="{C6E111AD-BFA4-4FD0-8896-E76B10F40C10}" dt="2025-05-02T18:49:22.111" v="1" actId="47"/>
          <pc:sldLayoutMkLst>
            <pc:docMk/>
            <pc:sldMasterMk cId="2561236824" sldId="2147483727"/>
            <pc:sldLayoutMk cId="2198463786" sldId="2147483728"/>
          </pc:sldLayoutMkLst>
        </pc:sldLayoutChg>
        <pc:sldLayoutChg chg="del">
          <pc:chgData name="Kate Sample" userId="ad24f2c8-db21-4b10-9534-7a98911ec180" providerId="ADAL" clId="{C6E111AD-BFA4-4FD0-8896-E76B10F40C10}" dt="2025-05-02T18:49:22.111" v="1" actId="47"/>
          <pc:sldLayoutMkLst>
            <pc:docMk/>
            <pc:sldMasterMk cId="2561236824" sldId="2147483727"/>
            <pc:sldLayoutMk cId="2696320398" sldId="2147483729"/>
          </pc:sldLayoutMkLst>
        </pc:sldLayoutChg>
        <pc:sldLayoutChg chg="del">
          <pc:chgData name="Kate Sample" userId="ad24f2c8-db21-4b10-9534-7a98911ec180" providerId="ADAL" clId="{C6E111AD-BFA4-4FD0-8896-E76B10F40C10}" dt="2025-05-02T18:49:22.111" v="1" actId="47"/>
          <pc:sldLayoutMkLst>
            <pc:docMk/>
            <pc:sldMasterMk cId="2561236824" sldId="2147483727"/>
            <pc:sldLayoutMk cId="933006200" sldId="2147483730"/>
          </pc:sldLayoutMkLst>
        </pc:sldLayoutChg>
        <pc:sldLayoutChg chg="del">
          <pc:chgData name="Kate Sample" userId="ad24f2c8-db21-4b10-9534-7a98911ec180" providerId="ADAL" clId="{C6E111AD-BFA4-4FD0-8896-E76B10F40C10}" dt="2025-05-02T18:49:22.111" v="1" actId="47"/>
          <pc:sldLayoutMkLst>
            <pc:docMk/>
            <pc:sldMasterMk cId="2561236824" sldId="2147483727"/>
            <pc:sldLayoutMk cId="1009819769" sldId="2147483731"/>
          </pc:sldLayoutMkLst>
        </pc:sldLayoutChg>
        <pc:sldLayoutChg chg="del">
          <pc:chgData name="Kate Sample" userId="ad24f2c8-db21-4b10-9534-7a98911ec180" providerId="ADAL" clId="{C6E111AD-BFA4-4FD0-8896-E76B10F40C10}" dt="2025-05-02T18:49:22.111" v="1" actId="47"/>
          <pc:sldLayoutMkLst>
            <pc:docMk/>
            <pc:sldMasterMk cId="2561236824" sldId="2147483727"/>
            <pc:sldLayoutMk cId="3505836234" sldId="2147483732"/>
          </pc:sldLayoutMkLst>
        </pc:sldLayoutChg>
        <pc:sldLayoutChg chg="del">
          <pc:chgData name="Kate Sample" userId="ad24f2c8-db21-4b10-9534-7a98911ec180" providerId="ADAL" clId="{C6E111AD-BFA4-4FD0-8896-E76B10F40C10}" dt="2025-05-02T18:49:22.111" v="1" actId="47"/>
          <pc:sldLayoutMkLst>
            <pc:docMk/>
            <pc:sldMasterMk cId="2561236824" sldId="2147483727"/>
            <pc:sldLayoutMk cId="2688054037" sldId="2147483733"/>
          </pc:sldLayoutMkLst>
        </pc:sldLayoutChg>
        <pc:sldLayoutChg chg="del">
          <pc:chgData name="Kate Sample" userId="ad24f2c8-db21-4b10-9534-7a98911ec180" providerId="ADAL" clId="{C6E111AD-BFA4-4FD0-8896-E76B10F40C10}" dt="2025-05-02T18:49:22.111" v="1" actId="47"/>
          <pc:sldLayoutMkLst>
            <pc:docMk/>
            <pc:sldMasterMk cId="2561236824" sldId="2147483727"/>
            <pc:sldLayoutMk cId="2772328908" sldId="2147483734"/>
          </pc:sldLayoutMkLst>
        </pc:sldLayoutChg>
        <pc:sldLayoutChg chg="del">
          <pc:chgData name="Kate Sample" userId="ad24f2c8-db21-4b10-9534-7a98911ec180" providerId="ADAL" clId="{C6E111AD-BFA4-4FD0-8896-E76B10F40C10}" dt="2025-05-02T18:49:22.111" v="1" actId="47"/>
          <pc:sldLayoutMkLst>
            <pc:docMk/>
            <pc:sldMasterMk cId="2561236824" sldId="2147483727"/>
            <pc:sldLayoutMk cId="3715232781" sldId="2147483735"/>
          </pc:sldLayoutMkLst>
        </pc:sldLayoutChg>
        <pc:sldLayoutChg chg="del">
          <pc:chgData name="Kate Sample" userId="ad24f2c8-db21-4b10-9534-7a98911ec180" providerId="ADAL" clId="{C6E111AD-BFA4-4FD0-8896-E76B10F40C10}" dt="2025-05-02T18:49:22.111" v="1" actId="47"/>
          <pc:sldLayoutMkLst>
            <pc:docMk/>
            <pc:sldMasterMk cId="2561236824" sldId="2147483727"/>
            <pc:sldLayoutMk cId="2877660964" sldId="2147483736"/>
          </pc:sldLayoutMkLst>
        </pc:sldLayoutChg>
        <pc:sldLayoutChg chg="del">
          <pc:chgData name="Kate Sample" userId="ad24f2c8-db21-4b10-9534-7a98911ec180" providerId="ADAL" clId="{C6E111AD-BFA4-4FD0-8896-E76B10F40C10}" dt="2025-05-02T18:49:22.111" v="1" actId="47"/>
          <pc:sldLayoutMkLst>
            <pc:docMk/>
            <pc:sldMasterMk cId="2561236824" sldId="2147483727"/>
            <pc:sldLayoutMk cId="957151923" sldId="2147483737"/>
          </pc:sldLayoutMkLst>
        </pc:sldLayoutChg>
        <pc:sldLayoutChg chg="del">
          <pc:chgData name="Kate Sample" userId="ad24f2c8-db21-4b10-9534-7a98911ec180" providerId="ADAL" clId="{C6E111AD-BFA4-4FD0-8896-E76B10F40C10}" dt="2025-05-02T18:49:22.111" v="1" actId="47"/>
          <pc:sldLayoutMkLst>
            <pc:docMk/>
            <pc:sldMasterMk cId="2561236824" sldId="2147483727"/>
            <pc:sldLayoutMk cId="3942204135" sldId="2147483738"/>
          </pc:sldLayoutMkLst>
        </pc:sldLayoutChg>
        <pc:sldLayoutChg chg="del">
          <pc:chgData name="Kate Sample" userId="ad24f2c8-db21-4b10-9534-7a98911ec180" providerId="ADAL" clId="{C6E111AD-BFA4-4FD0-8896-E76B10F40C10}" dt="2025-05-02T18:49:22.111" v="1" actId="47"/>
          <pc:sldLayoutMkLst>
            <pc:docMk/>
            <pc:sldMasterMk cId="2561236824" sldId="2147483727"/>
            <pc:sldLayoutMk cId="3767143569" sldId="2147483739"/>
          </pc:sldLayoutMkLst>
        </pc:sldLayoutChg>
        <pc:sldLayoutChg chg="del">
          <pc:chgData name="Kate Sample" userId="ad24f2c8-db21-4b10-9534-7a98911ec180" providerId="ADAL" clId="{C6E111AD-BFA4-4FD0-8896-E76B10F40C10}" dt="2025-05-02T18:49:22.111" v="1" actId="47"/>
          <pc:sldLayoutMkLst>
            <pc:docMk/>
            <pc:sldMasterMk cId="2561236824" sldId="2147483727"/>
            <pc:sldLayoutMk cId="3111855699" sldId="2147483740"/>
          </pc:sldLayoutMkLst>
        </pc:sldLayoutChg>
      </pc:sldMasterChg>
    </pc:docChg>
  </pc:docChgLst>
  <pc:docChgLst>
    <pc:chgData name="Tammy Pankey" userId="89b84b47-0384-4d66-b56e-dc00ebdb68cf" providerId="ADAL" clId="{8F2950C3-3B1E-4FC3-AF01-6AC93B788523}"/>
    <pc:docChg chg="undo custSel modSld">
      <pc:chgData name="Tammy Pankey" userId="89b84b47-0384-4d66-b56e-dc00ebdb68cf" providerId="ADAL" clId="{8F2950C3-3B1E-4FC3-AF01-6AC93B788523}" dt="2025-05-26T18:12:01.400" v="176"/>
      <pc:docMkLst>
        <pc:docMk/>
      </pc:docMkLst>
      <pc:sldChg chg="addSp delSp modSp mod">
        <pc:chgData name="Tammy Pankey" userId="89b84b47-0384-4d66-b56e-dc00ebdb68cf" providerId="ADAL" clId="{8F2950C3-3B1E-4FC3-AF01-6AC93B788523}" dt="2025-05-22T21:08:18.471" v="105" actId="478"/>
        <pc:sldMkLst>
          <pc:docMk/>
          <pc:sldMk cId="2765166337" sldId="365"/>
        </pc:sldMkLst>
        <pc:spChg chg="mod">
          <ac:chgData name="Tammy Pankey" userId="89b84b47-0384-4d66-b56e-dc00ebdb68cf" providerId="ADAL" clId="{8F2950C3-3B1E-4FC3-AF01-6AC93B788523}" dt="2025-05-12T18:24:46.627" v="1" actId="14100"/>
          <ac:spMkLst>
            <pc:docMk/>
            <pc:sldMk cId="2765166337" sldId="365"/>
            <ac:spMk id="3" creationId="{AD0467DC-3604-A28F-93F9-9218718B18B3}"/>
          </ac:spMkLst>
        </pc:spChg>
        <pc:grpChg chg="add mod">
          <ac:chgData name="Tammy Pankey" userId="89b84b47-0384-4d66-b56e-dc00ebdb68cf" providerId="ADAL" clId="{8F2950C3-3B1E-4FC3-AF01-6AC93B788523}" dt="2025-05-12T18:24:56.040" v="2" actId="14100"/>
          <ac:grpSpMkLst>
            <pc:docMk/>
            <pc:sldMk cId="2765166337" sldId="365"/>
            <ac:grpSpMk id="5" creationId="{E0E4F4E5-BD0E-B6DB-AC59-7D1EC4368C07}"/>
          </ac:grpSpMkLst>
        </pc:grpChg>
        <pc:picChg chg="mod">
          <ac:chgData name="Tammy Pankey" userId="89b84b47-0384-4d66-b56e-dc00ebdb68cf" providerId="ADAL" clId="{8F2950C3-3B1E-4FC3-AF01-6AC93B788523}" dt="2025-05-12T18:24:41.654" v="0"/>
          <ac:picMkLst>
            <pc:docMk/>
            <pc:sldMk cId="2765166337" sldId="365"/>
            <ac:picMk id="8" creationId="{F69159D7-725B-03EA-5A40-3F117A402F69}"/>
          </ac:picMkLst>
        </pc:picChg>
        <pc:picChg chg="mod">
          <ac:chgData name="Tammy Pankey" userId="89b84b47-0384-4d66-b56e-dc00ebdb68cf" providerId="ADAL" clId="{8F2950C3-3B1E-4FC3-AF01-6AC93B788523}" dt="2025-05-12T18:24:41.654" v="0"/>
          <ac:picMkLst>
            <pc:docMk/>
            <pc:sldMk cId="2765166337" sldId="365"/>
            <ac:picMk id="9" creationId="{9B11CF6A-60E5-3F7A-EE48-DD760334B695}"/>
          </ac:picMkLst>
        </pc:picChg>
      </pc:sldChg>
      <pc:sldChg chg="addSp delSp modSp mod">
        <pc:chgData name="Tammy Pankey" userId="89b84b47-0384-4d66-b56e-dc00ebdb68cf" providerId="ADAL" clId="{8F2950C3-3B1E-4FC3-AF01-6AC93B788523}" dt="2025-05-22T22:05:51.047" v="152" actId="1076"/>
        <pc:sldMkLst>
          <pc:docMk/>
          <pc:sldMk cId="3808710441" sldId="366"/>
        </pc:sldMkLst>
        <pc:spChg chg="mod">
          <ac:chgData name="Tammy Pankey" userId="89b84b47-0384-4d66-b56e-dc00ebdb68cf" providerId="ADAL" clId="{8F2950C3-3B1E-4FC3-AF01-6AC93B788523}" dt="2025-05-12T18:57:49.846" v="49"/>
          <ac:spMkLst>
            <pc:docMk/>
            <pc:sldMk cId="3808710441" sldId="366"/>
            <ac:spMk id="4" creationId="{B1AECA09-9087-3467-5970-538C794362D5}"/>
          </ac:spMkLst>
        </pc:spChg>
        <pc:picChg chg="add mod modCrop">
          <ac:chgData name="Tammy Pankey" userId="89b84b47-0384-4d66-b56e-dc00ebdb68cf" providerId="ADAL" clId="{8F2950C3-3B1E-4FC3-AF01-6AC93B788523}" dt="2025-05-22T22:05:51.047" v="152" actId="1076"/>
          <ac:picMkLst>
            <pc:docMk/>
            <pc:sldMk cId="3808710441" sldId="366"/>
            <ac:picMk id="8" creationId="{E482810B-1780-F43C-B83B-48A92517C96E}"/>
          </ac:picMkLst>
        </pc:picChg>
        <pc:picChg chg="add mod">
          <ac:chgData name="Tammy Pankey" userId="89b84b47-0384-4d66-b56e-dc00ebdb68cf" providerId="ADAL" clId="{8F2950C3-3B1E-4FC3-AF01-6AC93B788523}" dt="2025-05-22T22:05:42.231" v="150" actId="14100"/>
          <ac:picMkLst>
            <pc:docMk/>
            <pc:sldMk cId="3808710441" sldId="366"/>
            <ac:picMk id="10" creationId="{7A1A777A-C89E-309A-74EB-E14B5819D69A}"/>
          </ac:picMkLst>
        </pc:picChg>
        <pc:picChg chg="mod">
          <ac:chgData name="Tammy Pankey" userId="89b84b47-0384-4d66-b56e-dc00ebdb68cf" providerId="ADAL" clId="{8F2950C3-3B1E-4FC3-AF01-6AC93B788523}" dt="2025-05-22T21:23:31.859" v="143" actId="1076"/>
          <ac:picMkLst>
            <pc:docMk/>
            <pc:sldMk cId="3808710441" sldId="366"/>
            <ac:picMk id="14" creationId="{508D9BAD-24B5-A654-C527-70FBFDBA2F28}"/>
          </ac:picMkLst>
        </pc:picChg>
      </pc:sldChg>
      <pc:sldChg chg="addSp delSp modSp mod">
        <pc:chgData name="Tammy Pankey" userId="89b84b47-0384-4d66-b56e-dc00ebdb68cf" providerId="ADAL" clId="{8F2950C3-3B1E-4FC3-AF01-6AC93B788523}" dt="2025-05-22T22:10:33.344" v="174" actId="1076"/>
        <pc:sldMkLst>
          <pc:docMk/>
          <pc:sldMk cId="539582672" sldId="367"/>
        </pc:sldMkLst>
        <pc:spChg chg="mod">
          <ac:chgData name="Tammy Pankey" userId="89b84b47-0384-4d66-b56e-dc00ebdb68cf" providerId="ADAL" clId="{8F2950C3-3B1E-4FC3-AF01-6AC93B788523}" dt="2025-05-22T22:08:43.209" v="172" actId="14100"/>
          <ac:spMkLst>
            <pc:docMk/>
            <pc:sldMk cId="539582672" sldId="367"/>
            <ac:spMk id="5" creationId="{90564756-81A4-E3F9-4652-24B493955DC7}"/>
          </ac:spMkLst>
        </pc:spChg>
        <pc:spChg chg="mod">
          <ac:chgData name="Tammy Pankey" userId="89b84b47-0384-4d66-b56e-dc00ebdb68cf" providerId="ADAL" clId="{8F2950C3-3B1E-4FC3-AF01-6AC93B788523}" dt="2025-05-22T22:08:18.232" v="167" actId="14100"/>
          <ac:spMkLst>
            <pc:docMk/>
            <pc:sldMk cId="539582672" sldId="367"/>
            <ac:spMk id="13" creationId="{F6317587-F2DD-2677-8CF1-45B870EFF111}"/>
          </ac:spMkLst>
        </pc:spChg>
        <pc:picChg chg="add mod">
          <ac:chgData name="Tammy Pankey" userId="89b84b47-0384-4d66-b56e-dc00ebdb68cf" providerId="ADAL" clId="{8F2950C3-3B1E-4FC3-AF01-6AC93B788523}" dt="2025-05-22T22:10:29.567" v="173" actId="1076"/>
          <ac:picMkLst>
            <pc:docMk/>
            <pc:sldMk cId="539582672" sldId="367"/>
            <ac:picMk id="3" creationId="{428C819C-833E-675C-D5A3-8EAA72D0D70A}"/>
          </ac:picMkLst>
        </pc:picChg>
        <pc:picChg chg="add mod">
          <ac:chgData name="Tammy Pankey" userId="89b84b47-0384-4d66-b56e-dc00ebdb68cf" providerId="ADAL" clId="{8F2950C3-3B1E-4FC3-AF01-6AC93B788523}" dt="2025-05-22T22:10:33.344" v="174" actId="1076"/>
          <ac:picMkLst>
            <pc:docMk/>
            <pc:sldMk cId="539582672" sldId="367"/>
            <ac:picMk id="4" creationId="{02622A3D-7260-5E2E-4C75-3ACD97A0333D}"/>
          </ac:picMkLst>
        </pc:picChg>
        <pc:picChg chg="add mod">
          <ac:chgData name="Tammy Pankey" userId="89b84b47-0384-4d66-b56e-dc00ebdb68cf" providerId="ADAL" clId="{8F2950C3-3B1E-4FC3-AF01-6AC93B788523}" dt="2025-05-22T22:10:29.567" v="173" actId="1076"/>
          <ac:picMkLst>
            <pc:docMk/>
            <pc:sldMk cId="539582672" sldId="367"/>
            <ac:picMk id="11" creationId="{0ADE6242-D7E1-6371-0518-080486477B07}"/>
          </ac:picMkLst>
        </pc:picChg>
        <pc:picChg chg="add mod ord modCrop">
          <ac:chgData name="Tammy Pankey" userId="89b84b47-0384-4d66-b56e-dc00ebdb68cf" providerId="ADAL" clId="{8F2950C3-3B1E-4FC3-AF01-6AC93B788523}" dt="2025-05-22T22:08:35.275" v="171" actId="1036"/>
          <ac:picMkLst>
            <pc:docMk/>
            <pc:sldMk cId="539582672" sldId="367"/>
            <ac:picMk id="18" creationId="{153DCDE2-7C1C-4754-6E57-EABEC1CF75CF}"/>
          </ac:picMkLst>
        </pc:picChg>
      </pc:sldChg>
      <pc:sldChg chg="addSp delSp modSp mod">
        <pc:chgData name="Tammy Pankey" userId="89b84b47-0384-4d66-b56e-dc00ebdb68cf" providerId="ADAL" clId="{8F2950C3-3B1E-4FC3-AF01-6AC93B788523}" dt="2025-05-22T21:09:00.944" v="112" actId="478"/>
        <pc:sldMkLst>
          <pc:docMk/>
          <pc:sldMk cId="2101830066" sldId="370"/>
        </pc:sldMkLst>
        <pc:spChg chg="mod">
          <ac:chgData name="Tammy Pankey" userId="89b84b47-0384-4d66-b56e-dc00ebdb68cf" providerId="ADAL" clId="{8F2950C3-3B1E-4FC3-AF01-6AC93B788523}" dt="2025-05-22T21:06:12.603" v="96" actId="1076"/>
          <ac:spMkLst>
            <pc:docMk/>
            <pc:sldMk cId="2101830066" sldId="370"/>
            <ac:spMk id="12" creationId="{35F02D77-A42C-19A8-AEF3-24B75F09ABAE}"/>
          </ac:spMkLst>
        </pc:spChg>
        <pc:picChg chg="add mod">
          <ac:chgData name="Tammy Pankey" userId="89b84b47-0384-4d66-b56e-dc00ebdb68cf" providerId="ADAL" clId="{8F2950C3-3B1E-4FC3-AF01-6AC93B788523}" dt="2025-05-22T21:06:33.639" v="101" actId="1076"/>
          <ac:picMkLst>
            <pc:docMk/>
            <pc:sldMk cId="2101830066" sldId="370"/>
            <ac:picMk id="3" creationId="{504BF198-3537-BB10-D328-D58239F4963E}"/>
          </ac:picMkLst>
        </pc:picChg>
        <pc:picChg chg="add mod">
          <ac:chgData name="Tammy Pankey" userId="89b84b47-0384-4d66-b56e-dc00ebdb68cf" providerId="ADAL" clId="{8F2950C3-3B1E-4FC3-AF01-6AC93B788523}" dt="2025-05-22T21:06:50.492" v="103" actId="1076"/>
          <ac:picMkLst>
            <pc:docMk/>
            <pc:sldMk cId="2101830066" sldId="370"/>
            <ac:picMk id="5" creationId="{355A2B3B-60C9-4610-1697-DB4173DE0B8B}"/>
          </ac:picMkLst>
        </pc:picChg>
        <pc:picChg chg="add mod">
          <ac:chgData name="Tammy Pankey" userId="89b84b47-0384-4d66-b56e-dc00ebdb68cf" providerId="ADAL" clId="{8F2950C3-3B1E-4FC3-AF01-6AC93B788523}" dt="2025-05-22T21:06:38.831" v="102" actId="1076"/>
          <ac:picMkLst>
            <pc:docMk/>
            <pc:sldMk cId="2101830066" sldId="370"/>
            <ac:picMk id="7" creationId="{6DD5F368-807C-4BC2-D684-EED93EBE762E}"/>
          </ac:picMkLst>
        </pc:picChg>
        <pc:picChg chg="add mod">
          <ac:chgData name="Tammy Pankey" userId="89b84b47-0384-4d66-b56e-dc00ebdb68cf" providerId="ADAL" clId="{8F2950C3-3B1E-4FC3-AF01-6AC93B788523}" dt="2025-05-22T21:05:43.528" v="94" actId="14100"/>
          <ac:picMkLst>
            <pc:docMk/>
            <pc:sldMk cId="2101830066" sldId="370"/>
            <ac:picMk id="15" creationId="{1A2A2A3D-CF17-2109-1BF4-A9A91361BCD8}"/>
          </ac:picMkLst>
        </pc:picChg>
      </pc:sldChg>
      <pc:sldChg chg="addSp delSp modSp mod">
        <pc:chgData name="Tammy Pankey" userId="89b84b47-0384-4d66-b56e-dc00ebdb68cf" providerId="ADAL" clId="{8F2950C3-3B1E-4FC3-AF01-6AC93B788523}" dt="2025-05-22T21:19:30.673" v="124" actId="1035"/>
        <pc:sldMkLst>
          <pc:docMk/>
          <pc:sldMk cId="803109312" sldId="372"/>
        </pc:sldMkLst>
        <pc:spChg chg="mod">
          <ac:chgData name="Tammy Pankey" userId="89b84b47-0384-4d66-b56e-dc00ebdb68cf" providerId="ADAL" clId="{8F2950C3-3B1E-4FC3-AF01-6AC93B788523}" dt="2025-05-22T21:18:59.343" v="118" actId="1076"/>
          <ac:spMkLst>
            <pc:docMk/>
            <pc:sldMk cId="803109312" sldId="372"/>
            <ac:spMk id="7" creationId="{9A9C39D6-5214-3625-E052-FFD575267474}"/>
          </ac:spMkLst>
        </pc:spChg>
        <pc:spChg chg="mod">
          <ac:chgData name="Tammy Pankey" userId="89b84b47-0384-4d66-b56e-dc00ebdb68cf" providerId="ADAL" clId="{8F2950C3-3B1E-4FC3-AF01-6AC93B788523}" dt="2025-05-22T21:19:19.940" v="120" actId="1076"/>
          <ac:spMkLst>
            <pc:docMk/>
            <pc:sldMk cId="803109312" sldId="372"/>
            <ac:spMk id="11" creationId="{52C56203-044B-C372-72C1-CA40CABF37FC}"/>
          </ac:spMkLst>
        </pc:spChg>
        <pc:picChg chg="add mod">
          <ac:chgData name="Tammy Pankey" userId="89b84b47-0384-4d66-b56e-dc00ebdb68cf" providerId="ADAL" clId="{8F2950C3-3B1E-4FC3-AF01-6AC93B788523}" dt="2025-05-22T21:19:30.673" v="124" actId="1035"/>
          <ac:picMkLst>
            <pc:docMk/>
            <pc:sldMk cId="803109312" sldId="372"/>
            <ac:picMk id="4" creationId="{132C50A8-A070-53CA-3ACA-F4DDEB252A1B}"/>
          </ac:picMkLst>
        </pc:picChg>
      </pc:sldChg>
      <pc:sldChg chg="addSp delSp modSp mod">
        <pc:chgData name="Tammy Pankey" userId="89b84b47-0384-4d66-b56e-dc00ebdb68cf" providerId="ADAL" clId="{8F2950C3-3B1E-4FC3-AF01-6AC93B788523}" dt="2025-05-22T21:09:14.697" v="115" actId="478"/>
        <pc:sldMkLst>
          <pc:docMk/>
          <pc:sldMk cId="3146650398" sldId="373"/>
        </pc:sldMkLst>
        <pc:picChg chg="add mod">
          <ac:chgData name="Tammy Pankey" userId="89b84b47-0384-4d66-b56e-dc00ebdb68cf" providerId="ADAL" clId="{8F2950C3-3B1E-4FC3-AF01-6AC93B788523}" dt="2025-05-21T23:32:34.501" v="51"/>
          <ac:picMkLst>
            <pc:docMk/>
            <pc:sldMk cId="3146650398" sldId="373"/>
            <ac:picMk id="7" creationId="{91BD8E5D-744E-79BE-73D5-115D682DDEB2}"/>
          </ac:picMkLst>
        </pc:picChg>
      </pc:sldChg>
      <pc:sldChg chg="addSp delSp modSp mod">
        <pc:chgData name="Tammy Pankey" userId="89b84b47-0384-4d66-b56e-dc00ebdb68cf" providerId="ADAL" clId="{8F2950C3-3B1E-4FC3-AF01-6AC93B788523}" dt="2025-05-26T18:12:01.400" v="176"/>
        <pc:sldMkLst>
          <pc:docMk/>
          <pc:sldMk cId="3382106017" sldId="375"/>
        </pc:sldMkLst>
        <pc:spChg chg="del">
          <ac:chgData name="Tammy Pankey" userId="89b84b47-0384-4d66-b56e-dc00ebdb68cf" providerId="ADAL" clId="{8F2950C3-3B1E-4FC3-AF01-6AC93B788523}" dt="2025-05-26T18:12:01.081" v="175" actId="478"/>
          <ac:spMkLst>
            <pc:docMk/>
            <pc:sldMk cId="3382106017" sldId="375"/>
            <ac:spMk id="3" creationId="{78D607C4-9373-D334-8F45-6CAB39B5DA2E}"/>
          </ac:spMkLst>
        </pc:spChg>
        <pc:spChg chg="add mod">
          <ac:chgData name="Tammy Pankey" userId="89b84b47-0384-4d66-b56e-dc00ebdb68cf" providerId="ADAL" clId="{8F2950C3-3B1E-4FC3-AF01-6AC93B788523}" dt="2025-05-26T18:12:01.400" v="176"/>
          <ac:spMkLst>
            <pc:docMk/>
            <pc:sldMk cId="3382106017" sldId="375"/>
            <ac:spMk id="4" creationId="{5CF3B15D-DFE6-45F1-EAD4-AAF2F220163D}"/>
          </ac:spMkLst>
        </pc:spChg>
      </pc:sldChg>
      <pc:sldChg chg="addSp delSp modSp mod">
        <pc:chgData name="Tammy Pankey" userId="89b84b47-0384-4d66-b56e-dc00ebdb68cf" providerId="ADAL" clId="{8F2950C3-3B1E-4FC3-AF01-6AC93B788523}" dt="2025-05-22T21:08:28.143" v="109" actId="478"/>
        <pc:sldMkLst>
          <pc:docMk/>
          <pc:sldMk cId="2073292343" sldId="377"/>
        </pc:sldMkLst>
        <pc:spChg chg="mod">
          <ac:chgData name="Tammy Pankey" userId="89b84b47-0384-4d66-b56e-dc00ebdb68cf" providerId="ADAL" clId="{8F2950C3-3B1E-4FC3-AF01-6AC93B788523}" dt="2025-05-22T00:34:17.949" v="64" actId="14100"/>
          <ac:spMkLst>
            <pc:docMk/>
            <pc:sldMk cId="2073292343" sldId="377"/>
            <ac:spMk id="3" creationId="{28B780E6-0E95-7CDA-E22C-2D09D891A4BE}"/>
          </ac:spMkLst>
        </pc:spChg>
        <pc:spChg chg="mod">
          <ac:chgData name="Tammy Pankey" userId="89b84b47-0384-4d66-b56e-dc00ebdb68cf" providerId="ADAL" clId="{8F2950C3-3B1E-4FC3-AF01-6AC93B788523}" dt="2025-05-22T00:34:30.174" v="67" actId="14100"/>
          <ac:spMkLst>
            <pc:docMk/>
            <pc:sldMk cId="2073292343" sldId="377"/>
            <ac:spMk id="9" creationId="{B30B3476-166B-BCBB-3D05-6F108F643C49}"/>
          </ac:spMkLst>
        </pc:spChg>
        <pc:picChg chg="add mod">
          <ac:chgData name="Tammy Pankey" userId="89b84b47-0384-4d66-b56e-dc00ebdb68cf" providerId="ADAL" clId="{8F2950C3-3B1E-4FC3-AF01-6AC93B788523}" dt="2025-05-22T00:34:09.853" v="63"/>
          <ac:picMkLst>
            <pc:docMk/>
            <pc:sldMk cId="2073292343" sldId="377"/>
            <ac:picMk id="4" creationId="{D83A8F65-1CD7-1904-F5B1-F484D0A1FF70}"/>
          </ac:picMkLst>
        </pc:picChg>
      </pc:sldChg>
      <pc:sldChg chg="addSp delSp modSp mod">
        <pc:chgData name="Tammy Pankey" userId="89b84b47-0384-4d66-b56e-dc00ebdb68cf" providerId="ADAL" clId="{8F2950C3-3B1E-4FC3-AF01-6AC93B788523}" dt="2025-05-22T21:08:23.616" v="107" actId="478"/>
        <pc:sldMkLst>
          <pc:docMk/>
          <pc:sldMk cId="3954323910" sldId="378"/>
        </pc:sldMkLst>
        <pc:spChg chg="add mod">
          <ac:chgData name="Tammy Pankey" userId="89b84b47-0384-4d66-b56e-dc00ebdb68cf" providerId="ADAL" clId="{8F2950C3-3B1E-4FC3-AF01-6AC93B788523}" dt="2025-05-21T23:47:10.333" v="60" actId="14100"/>
          <ac:spMkLst>
            <pc:docMk/>
            <pc:sldMk cId="3954323910" sldId="378"/>
            <ac:spMk id="17" creationId="{3932C2B3-9107-AEFC-B0D6-8946604965DF}"/>
          </ac:spMkLst>
        </pc:spChg>
        <pc:picChg chg="add mod">
          <ac:chgData name="Tammy Pankey" userId="89b84b47-0384-4d66-b56e-dc00ebdb68cf" providerId="ADAL" clId="{8F2950C3-3B1E-4FC3-AF01-6AC93B788523}" dt="2025-05-21T23:39:45.324" v="55"/>
          <ac:picMkLst>
            <pc:docMk/>
            <pc:sldMk cId="3954323910" sldId="378"/>
            <ac:picMk id="12" creationId="{17788AA4-7B11-8B1C-C1FB-2ABE9F983EF8}"/>
          </ac:picMkLst>
        </pc:picChg>
        <pc:picChg chg="add mod">
          <ac:chgData name="Tammy Pankey" userId="89b84b47-0384-4d66-b56e-dc00ebdb68cf" providerId="ADAL" clId="{8F2950C3-3B1E-4FC3-AF01-6AC93B788523}" dt="2025-05-21T23:46:55.624" v="56" actId="14826"/>
          <ac:picMkLst>
            <pc:docMk/>
            <pc:sldMk cId="3954323910" sldId="378"/>
            <ac:picMk id="13" creationId="{61D558E6-B713-55A5-F0D3-7699C4BDD72B}"/>
          </ac:picMkLst>
        </pc:picChg>
      </pc:sldChg>
      <pc:sldChg chg="addSp delSp modSp mod">
        <pc:chgData name="Tammy Pankey" userId="89b84b47-0384-4d66-b56e-dc00ebdb68cf" providerId="ADAL" clId="{8F2950C3-3B1E-4FC3-AF01-6AC93B788523}" dt="2025-05-22T21:20:17.705" v="128" actId="14100"/>
        <pc:sldMkLst>
          <pc:docMk/>
          <pc:sldMk cId="872853" sldId="381"/>
        </pc:sldMkLst>
        <pc:spChg chg="mod">
          <ac:chgData name="Tammy Pankey" userId="89b84b47-0384-4d66-b56e-dc00ebdb68cf" providerId="ADAL" clId="{8F2950C3-3B1E-4FC3-AF01-6AC93B788523}" dt="2025-05-22T21:20:17.705" v="128" actId="14100"/>
          <ac:spMkLst>
            <pc:docMk/>
            <pc:sldMk cId="872853" sldId="381"/>
            <ac:spMk id="3" creationId="{E72CBA98-B683-A40C-327A-96387633441C}"/>
          </ac:spMkLst>
        </pc:spChg>
        <pc:picChg chg="add mod">
          <ac:chgData name="Tammy Pankey" userId="89b84b47-0384-4d66-b56e-dc00ebdb68cf" providerId="ADAL" clId="{8F2950C3-3B1E-4FC3-AF01-6AC93B788523}" dt="2025-05-22T21:20:13.234" v="127"/>
          <ac:picMkLst>
            <pc:docMk/>
            <pc:sldMk cId="872853" sldId="381"/>
            <ac:picMk id="4" creationId="{8E16E906-A422-9835-05C5-093CD2E2E176}"/>
          </ac:picMkLst>
        </pc:picChg>
      </pc:sldChg>
      <pc:sldChg chg="addSp delSp modSp mod">
        <pc:chgData name="Tammy Pankey" userId="89b84b47-0384-4d66-b56e-dc00ebdb68cf" providerId="ADAL" clId="{8F2950C3-3B1E-4FC3-AF01-6AC93B788523}" dt="2025-05-22T21:21:35.947" v="138" actId="1076"/>
        <pc:sldMkLst>
          <pc:docMk/>
          <pc:sldMk cId="1052796009" sldId="397"/>
        </pc:sldMkLst>
        <pc:spChg chg="mod">
          <ac:chgData name="Tammy Pankey" userId="89b84b47-0384-4d66-b56e-dc00ebdb68cf" providerId="ADAL" clId="{8F2950C3-3B1E-4FC3-AF01-6AC93B788523}" dt="2025-05-22T21:21:30.780" v="137" actId="255"/>
          <ac:spMkLst>
            <pc:docMk/>
            <pc:sldMk cId="1052796009" sldId="397"/>
            <ac:spMk id="4" creationId="{949DC41F-7A85-D21F-B6E7-7659C6D21928}"/>
          </ac:spMkLst>
        </pc:spChg>
        <pc:spChg chg="mod">
          <ac:chgData name="Tammy Pankey" userId="89b84b47-0384-4d66-b56e-dc00ebdb68cf" providerId="ADAL" clId="{8F2950C3-3B1E-4FC3-AF01-6AC93B788523}" dt="2025-05-22T21:21:06.885" v="133" actId="14100"/>
          <ac:spMkLst>
            <pc:docMk/>
            <pc:sldMk cId="1052796009" sldId="397"/>
            <ac:spMk id="11" creationId="{A0F94F6E-038E-ED51-C1B8-A13ED0447530}"/>
          </ac:spMkLst>
        </pc:spChg>
        <pc:picChg chg="add mod">
          <ac:chgData name="Tammy Pankey" userId="89b84b47-0384-4d66-b56e-dc00ebdb68cf" providerId="ADAL" clId="{8F2950C3-3B1E-4FC3-AF01-6AC93B788523}" dt="2025-05-22T21:21:35.947" v="138" actId="1076"/>
          <ac:picMkLst>
            <pc:docMk/>
            <pc:sldMk cId="1052796009" sldId="397"/>
            <ac:picMk id="7" creationId="{40D4E366-1DBB-FBE5-28A4-B07D66C968B6}"/>
          </ac:picMkLst>
        </pc:picChg>
      </pc:sldChg>
      <pc:sldChg chg="addSp delSp modSp mod">
        <pc:chgData name="Tammy Pankey" userId="89b84b47-0384-4d66-b56e-dc00ebdb68cf" providerId="ADAL" clId="{8F2950C3-3B1E-4FC3-AF01-6AC93B788523}" dt="2025-05-22T21:20:05.207" v="126" actId="14100"/>
        <pc:sldMkLst>
          <pc:docMk/>
          <pc:sldMk cId="2430911329" sldId="398"/>
        </pc:sldMkLst>
        <pc:spChg chg="mod">
          <ac:chgData name="Tammy Pankey" userId="89b84b47-0384-4d66-b56e-dc00ebdb68cf" providerId="ADAL" clId="{8F2950C3-3B1E-4FC3-AF01-6AC93B788523}" dt="2025-05-22T21:20:05.207" v="126" actId="14100"/>
          <ac:spMkLst>
            <pc:docMk/>
            <pc:sldMk cId="2430911329" sldId="398"/>
            <ac:spMk id="3" creationId="{DF4A8032-4A5B-4065-4C54-B514AB3ECB27}"/>
          </ac:spMkLst>
        </pc:spChg>
        <pc:picChg chg="add mod">
          <ac:chgData name="Tammy Pankey" userId="89b84b47-0384-4d66-b56e-dc00ebdb68cf" providerId="ADAL" clId="{8F2950C3-3B1E-4FC3-AF01-6AC93B788523}" dt="2025-05-22T21:20:00.466" v="125"/>
          <ac:picMkLst>
            <pc:docMk/>
            <pc:sldMk cId="2430911329" sldId="398"/>
            <ac:picMk id="4" creationId="{AC238C2D-1F58-67BC-2F3E-FAE19D283F6C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13F5F3-06B3-EE47-BF43-708E2593BF64}" type="datetimeFigureOut">
              <a:rPr lang="en-US" smtClean="0"/>
              <a:t>5/26/2025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7B8CF6-C2C2-924C-96EF-0C0C9E05FEB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5011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family.gonoodle.com/activities/clean-up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youtu.be/ZJFk87ZsHn0" TargetMode="External"/><Relationship Id="rId4" Type="http://schemas.openxmlformats.org/officeDocument/2006/relationships/hyperlink" Target="https://www.youtubekids.com/watch?v=ZJFk87ZsHn0" TargetMode="Externa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44E0EC-9064-DABA-14D5-E657E63CF2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323700A-4F10-99AF-CFBD-572F1E11101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453091E-1206-A8DB-AFD3-7436B7DE120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7B79F0-D5F5-566F-48CE-33EECC187F5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7B8CF6-C2C2-924C-96EF-0C0C9E05FE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92892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38F3A7-6B59-37D4-D815-38D8B08B58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95F5180-3190-A962-8B4E-0889B821DAC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28D0EFC-C363-1598-BE59-13676A19706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>
                <a:solidFill>
                  <a:srgbClr val="662D91"/>
                </a:solidFill>
              </a:rPr>
              <a:t>Each session has Guiding Questions that can be shared to frame the session.</a:t>
            </a:r>
            <a:endParaRPr lang="en-US" dirty="0">
              <a:solidFill>
                <a:srgbClr val="662D91"/>
              </a:solidFill>
            </a:endParaRPr>
          </a:p>
          <a:p>
            <a:endParaRPr lang="en-US" b="1" dirty="0">
              <a:solidFill>
                <a:srgbClr val="662D91"/>
              </a:solidFill>
              <a:ea typeface="Calibri"/>
              <a:cs typeface="Calibri"/>
            </a:endParaRPr>
          </a:p>
          <a:p>
            <a:r>
              <a:rPr lang="en-US" b="1" dirty="0">
                <a:solidFill>
                  <a:srgbClr val="662D91"/>
                </a:solidFill>
                <a:ea typeface="Calibri"/>
                <a:cs typeface="Calibri"/>
              </a:rPr>
              <a:t>Talk through each of these questions with the students. Have them start to think about these questions and later their will share their thoughts with their team. </a:t>
            </a:r>
          </a:p>
          <a:p>
            <a:endParaRPr lang="en-US" b="1" dirty="0">
              <a:solidFill>
                <a:srgbClr val="662D91"/>
              </a:solidFill>
              <a:ea typeface="Calibri"/>
              <a:cs typeface="Calibri"/>
            </a:endParaRPr>
          </a:p>
          <a:p>
            <a:endParaRPr lang="en-US" b="1" dirty="0">
              <a:solidFill>
                <a:srgbClr val="662D91"/>
              </a:solidFill>
              <a:ea typeface="Calibri"/>
              <a:cs typeface="Calibri"/>
            </a:endParaRPr>
          </a:p>
          <a:p>
            <a:endParaRPr lang="en-US" dirty="0">
              <a:solidFill>
                <a:srgbClr val="662D91"/>
              </a:solidFill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FD3579-C6D2-F225-7456-513B3508F1D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B8CF6-C2C2-924C-96EF-0C0C9E05FEB2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22147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11FFCA-D567-9894-DA62-4B9C898B7E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089D2B4-7AC3-C8D9-A233-A9A9721015B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0B0FEE2-E13C-26CC-7C49-00F423C7E82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Challenge </a:t>
            </a:r>
          </a:p>
          <a:p>
            <a:pPr marL="171450" indent="-171450">
              <a:buFont typeface="Calibri,Sans-Serif"/>
              <a:buChar char="-"/>
            </a:pPr>
            <a:r>
              <a:rPr lang="en-US" dirty="0"/>
              <a:t>Open the SPIKE App on your team’s device. </a:t>
            </a:r>
          </a:p>
          <a:p>
            <a:pPr marL="171450" indent="-171450">
              <a:buFont typeface="Calibri,Sans-Serif"/>
              <a:buChar char="-"/>
            </a:pPr>
            <a:r>
              <a:rPr lang="en-US" dirty="0"/>
              <a:t> Change the program so that the model rotates and stops above the artifact you selected.</a:t>
            </a:r>
          </a:p>
          <a:p>
            <a:pPr marL="171450" indent="-171450">
              <a:buFont typeface="Calibri,Sans-Serif"/>
              <a:buChar char="-"/>
            </a:pPr>
            <a:r>
              <a:rPr lang="en-US" dirty="0"/>
              <a:t> Share what you built and explain how you coded the model.</a:t>
            </a:r>
          </a:p>
          <a:p>
            <a:pPr marL="0" indent="0">
              <a:buFont typeface="Calibri,Sans-Serif"/>
              <a:buNone/>
            </a:pPr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D98612-B59E-A710-D369-F3E8E85628D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B8CF6-C2C2-924C-96EF-0C0C9E05FEB2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21166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17A140-AF91-2997-4205-A678931DF3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1DEDC30-4ED5-EB11-0D44-201646C920F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C816A4B-9A18-2E66-E777-E5DBD8894EB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Share</a:t>
            </a:r>
          </a:p>
          <a:p>
            <a:r>
              <a:rPr lang="en-US" dirty="0">
                <a:ea typeface="Calibri"/>
                <a:cs typeface="Calibri"/>
              </a:rPr>
              <a:t>Have the team share with the whole room: </a:t>
            </a:r>
            <a:endParaRPr lang="en-US" dirty="0"/>
          </a:p>
          <a:p>
            <a:pPr marL="171450" indent="-171450">
              <a:buFont typeface="Calibri,Sans-Serif"/>
              <a:buChar char="-"/>
            </a:pPr>
            <a:r>
              <a:rPr lang="en-US" dirty="0"/>
              <a:t>Share the motor-coding skills they learned. </a:t>
            </a:r>
          </a:p>
          <a:p>
            <a:pPr marL="171450" indent="-171450">
              <a:buFont typeface="Calibri,Sans-Serif"/>
              <a:buChar char="-"/>
            </a:pPr>
            <a:r>
              <a:rPr lang="en-US" dirty="0"/>
              <a:t>Talk about the kind of technology used at a dig site.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80211E-DFAF-706B-3A41-D4BBDE0C926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B8CF6-C2C2-924C-96EF-0C0C9E05FEB2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78641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8615D4-2CDE-DB34-EFD7-E4BBD19972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D2D31E8-6CC0-B3CF-739F-F3CA0CD0267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4EE8F13-4F6A-B804-C6B0-104D7FFC3C3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Cleanup Pointers</a:t>
            </a:r>
            <a:endParaRPr lang="en-US" dirty="0"/>
          </a:p>
          <a:p>
            <a:r>
              <a:rPr lang="en-US" dirty="0"/>
              <a:t>• Everything built in this session should be taken apart and returned to storage.</a:t>
            </a:r>
          </a:p>
          <a:p>
            <a:endParaRPr lang="en-US" dirty="0"/>
          </a:p>
          <a:p>
            <a:r>
              <a:rPr lang="en-US" dirty="0"/>
              <a:t>You may wish to play a video or song during clean up time Link on </a:t>
            </a:r>
          </a:p>
          <a:p>
            <a:r>
              <a:rPr lang="en-US" dirty="0" err="1"/>
              <a:t>GoNoodle</a:t>
            </a:r>
            <a:r>
              <a:rPr lang="en-US" dirty="0"/>
              <a:t>:. </a:t>
            </a:r>
            <a:r>
              <a:rPr lang="en-US" dirty="0">
                <a:hlinkClick r:id="rId3"/>
              </a:rPr>
              <a:t>https://family.gonoodle.com/activities/clean-up</a:t>
            </a:r>
            <a:endParaRPr lang="en-US" dirty="0"/>
          </a:p>
          <a:p>
            <a:r>
              <a:rPr lang="en-US" dirty="0"/>
              <a:t>Link on YouTube Kids: </a:t>
            </a:r>
            <a:r>
              <a:rPr lang="en-US" dirty="0">
                <a:hlinkClick r:id="rId4"/>
              </a:rPr>
              <a:t>https://www.youtubekids.com/watch?v=ZJFk87ZsHn0</a:t>
            </a:r>
            <a:r>
              <a:rPr lang="en-US" dirty="0"/>
              <a:t> </a:t>
            </a:r>
          </a:p>
          <a:p>
            <a:r>
              <a:rPr lang="en-US" dirty="0"/>
              <a:t>Link on </a:t>
            </a:r>
            <a:r>
              <a:rPr lang="en-US" dirty="0" err="1"/>
              <a:t>Youtube</a:t>
            </a:r>
            <a:r>
              <a:rPr lang="en-US" dirty="0"/>
              <a:t>: </a:t>
            </a:r>
            <a:r>
              <a:rPr lang="en-US" dirty="0">
                <a:hlinkClick r:id="rId5"/>
              </a:rPr>
              <a:t>https://youtu.be/ZJFk87ZsHn0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201E27-09DD-9C81-64CF-550C7774B08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7B8CF6-C2C2-924C-96EF-0C0C9E05FE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23161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A05831-0DF7-EC4E-F761-C43989A965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05147BF-847D-D09D-51FA-D5E12378F64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F6E01B6-1E4B-5BE1-4F93-FEC503CD4CC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i="0" u="none" strike="noStrike" dirty="0">
                <a:solidFill>
                  <a:srgbClr val="662D91"/>
                </a:solidFill>
                <a:effectLst/>
                <a:latin typeface="Helvetica Neue" panose="02000503000000020004"/>
              </a:rPr>
              <a:t>Discuss with students the excavation and radar they learned about last session. </a:t>
            </a:r>
            <a:r>
              <a:rPr lang="en-US" b="0" i="0" dirty="0">
                <a:solidFill>
                  <a:srgbClr val="000000"/>
                </a:solidFill>
                <a:effectLst/>
                <a:latin typeface="Helvetica Neue" panose="02000503000000020004"/>
              </a:rPr>
              <a:t>​</a:t>
            </a:r>
            <a:endParaRPr lang="en-US" dirty="0">
              <a:solidFill>
                <a:srgbClr val="662D91"/>
              </a:solidFill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4196C1-8F2D-2AC7-44FB-7FFD67594A5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B8CF6-C2C2-924C-96EF-0C0C9E05FEB2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68293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CDFB86-EAC4-3E01-B14F-773394672E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06167D8-71DC-0AFC-BEE5-4B5210C94FB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89728C2-F386-0302-FEFA-B6F42969ECB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i="0" u="sng" strike="noStrike" kern="1200" dirty="0">
                <a:solidFill>
                  <a:srgbClr val="0563C1"/>
                </a:solidFill>
                <a:effectLst/>
                <a:latin typeface="Calibri" panose="020F0502020204030204" pitchFamily="34" charset="0"/>
                <a:cs typeface="Calibri"/>
              </a:rPr>
              <a:t>Session specific vocab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E06BCF-4F8C-FF5F-6408-6E10116DC29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B8CF6-C2C2-924C-96EF-0C0C9E05FEB2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37175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3D5E8A-84F1-D69E-39EB-0D91F72C00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9536725-8D4E-4CA0-1524-CB9CE24620B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1EB9960-FB01-0BE5-E63E-D570D675FD5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Introduction – </a:t>
            </a:r>
            <a:r>
              <a:rPr lang="en-US" b="1" dirty="0"/>
              <a:t>Teamwork makes the </a:t>
            </a:r>
            <a:r>
              <a:rPr lang="en-US" b="1"/>
              <a:t>dream work! </a:t>
            </a:r>
            <a:r>
              <a:rPr lang="en-US" i="1" dirty="0"/>
              <a:t>(5-10 minutes)</a:t>
            </a:r>
            <a:endParaRPr lang="en-US" dirty="0"/>
          </a:p>
          <a:p>
            <a:r>
              <a:rPr lang="en-US" dirty="0"/>
              <a:t>• Introduce the </a:t>
            </a:r>
            <a:r>
              <a:rPr lang="en-US" i="1" dirty="0"/>
              <a:t>FIRST</a:t>
            </a:r>
            <a:r>
              <a:rPr lang="en-US" dirty="0"/>
              <a:t>® Core Values. </a:t>
            </a:r>
          </a:p>
          <a:p>
            <a:r>
              <a:rPr lang="en-US" dirty="0"/>
              <a:t>• Read the definition for </a:t>
            </a:r>
            <a:r>
              <a:rPr lang="en-US" b="1" dirty="0"/>
              <a:t>teamwork </a:t>
            </a:r>
            <a:r>
              <a:rPr lang="en-US" dirty="0"/>
              <a:t>to the team. </a:t>
            </a:r>
            <a:r>
              <a:rPr lang="en-US" i="1" dirty="0"/>
              <a:t>(see TMG page 5)</a:t>
            </a:r>
            <a:endParaRPr lang="en-US" dirty="0">
              <a:ea typeface="Calibri"/>
              <a:cs typeface="Calibri"/>
            </a:endParaRPr>
          </a:p>
          <a:p>
            <a:r>
              <a:rPr lang="en-US" dirty="0"/>
              <a:t>• Talk about what </a:t>
            </a:r>
            <a:r>
              <a:rPr lang="en-US" b="1" dirty="0"/>
              <a:t>teamwork </a:t>
            </a:r>
            <a:r>
              <a:rPr lang="en-US" dirty="0"/>
              <a:t>is. Have the team provide examples of this Core Value.</a:t>
            </a:r>
            <a:endParaRPr lang="en-US" dirty="0">
              <a:ea typeface="Calibri"/>
              <a:cs typeface="Calibri"/>
            </a:endParaRPr>
          </a:p>
          <a:p>
            <a:r>
              <a:rPr lang="en-US" dirty="0"/>
              <a:t>• Have everyone draw a picture of an example of </a:t>
            </a:r>
            <a:r>
              <a:rPr lang="en-US" b="1" dirty="0"/>
              <a:t>teamwork </a:t>
            </a:r>
            <a:r>
              <a:rPr lang="en-US" dirty="0"/>
              <a:t>on the Core Values page in their </a:t>
            </a:r>
            <a:r>
              <a:rPr lang="en-US" i="1" dirty="0"/>
              <a:t>Engineering Notebook</a:t>
            </a:r>
            <a:r>
              <a:rPr lang="en-US" dirty="0"/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6F069A-56CC-575A-AEA0-BAB3A02D54F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B8CF6-C2C2-924C-96EF-0C0C9E05FEB2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76689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DC4559-2959-459E-C70E-6168E783BF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2527240-0E3C-051C-F366-A5131ABF4A1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E953ECD-28F5-DAB4-ECF5-2460F42C0D3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Activity 1 Tasks </a:t>
            </a:r>
          </a:p>
          <a:p>
            <a:pPr marL="171450" indent="-171450">
              <a:buFont typeface="Calibri"/>
              <a:buChar char="-"/>
            </a:pPr>
            <a:r>
              <a:rPr lang="en-US" dirty="0"/>
              <a:t>Open the SPIKE App on your team’s device. </a:t>
            </a:r>
          </a:p>
          <a:p>
            <a:pPr marL="171450" indent="-171450">
              <a:buFont typeface="Calibri"/>
              <a:buChar char="-"/>
            </a:pPr>
            <a:r>
              <a:rPr lang="en-US" dirty="0"/>
              <a:t> Complete Coding Lesson 1 in the </a:t>
            </a:r>
            <a:r>
              <a:rPr lang="en-US" i="1" dirty="0"/>
              <a:t>FIRST</a:t>
            </a:r>
            <a:r>
              <a:rPr lang="en-US" dirty="0"/>
              <a:t>®LEGO® League Explore Unit – Classic Carousel.</a:t>
            </a:r>
          </a:p>
          <a:p>
            <a:pPr marL="171450" indent="-171450">
              <a:buFont typeface="Calibri"/>
              <a:buChar char="-"/>
            </a:pPr>
            <a:r>
              <a:rPr lang="en-US" dirty="0"/>
              <a:t> Change the program so the carousel rotates in the opposite direction.</a:t>
            </a:r>
          </a:p>
          <a:p>
            <a:pPr marL="171450" indent="-171450">
              <a:buFont typeface="Calibri"/>
              <a:buChar char="-"/>
            </a:pPr>
            <a:r>
              <a:rPr lang="en-US" dirty="0"/>
              <a:t> Talk with your team about how this model could help an archaeologist. What changes would you make?</a:t>
            </a:r>
          </a:p>
          <a:p>
            <a:pPr marL="171450" indent="-171450">
              <a:buFont typeface="Calibri"/>
              <a:buChar char="-"/>
            </a:pPr>
            <a:r>
              <a:rPr lang="en-US" dirty="0"/>
              <a:t> Write your ideas below</a:t>
            </a:r>
          </a:p>
          <a:p>
            <a:pPr marL="0" indent="0">
              <a:buFont typeface="Calibri"/>
              <a:buNone/>
            </a:pPr>
            <a:endParaRPr lang="en-US" b="1" dirty="0"/>
          </a:p>
          <a:p>
            <a:r>
              <a:rPr lang="en-US" b="1" dirty="0"/>
              <a:t>Session Tips</a:t>
            </a:r>
            <a:endParaRPr lang="en-US" dirty="0">
              <a:ea typeface="Calibri"/>
              <a:cs typeface="Calibri"/>
            </a:endParaRPr>
          </a:p>
          <a:p>
            <a:pPr marL="342900" indent="-342900">
              <a:buFont typeface="Calibri"/>
              <a:buChar char="-"/>
            </a:pPr>
            <a:r>
              <a:rPr lang="en-US" dirty="0"/>
              <a:t>The team will only use their SPIKE Essential set for Activity 1.  </a:t>
            </a:r>
          </a:p>
          <a:p>
            <a:pPr marL="342900" indent="-342900">
              <a:buFont typeface="Calibri"/>
              <a:buChar char="-"/>
            </a:pPr>
            <a:r>
              <a:rPr lang="en-US" dirty="0"/>
              <a:t>If your team is new to coding, you could have them complete the Tutorial Activities in the app. </a:t>
            </a:r>
          </a:p>
          <a:p>
            <a:pPr marL="342900" indent="-342900">
              <a:buFont typeface="Calibri"/>
              <a:buChar char="-"/>
            </a:pPr>
            <a:r>
              <a:rPr lang="en-US" dirty="0"/>
              <a:t>Lessons can be found in the </a:t>
            </a:r>
            <a:r>
              <a:rPr lang="en-US" i="1" dirty="0"/>
              <a:t>FIRST</a:t>
            </a:r>
            <a:r>
              <a:rPr lang="en-US" dirty="0"/>
              <a:t>® LEGO® League Explore Unit. Show the team how to access the Classic Carousel lesson in the app.</a:t>
            </a:r>
            <a:endParaRPr lang="en-US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0011BA-B1AE-CF04-F443-DCC05667F41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B8CF6-C2C2-924C-96EF-0C0C9E05FEB2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32954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CE59B8-00A0-2821-465F-A4F6B63742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0DB0D54-1EEA-B249-EBF8-DF12FEDE1E1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A7C3C16-55F9-53F1-C479-B7CEE0D6CC8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>
                <a:solidFill>
                  <a:srgbClr val="662D91"/>
                </a:solidFill>
              </a:rPr>
              <a:t>Each session has Guiding Questions that can be shared to frame the session.</a:t>
            </a:r>
            <a:endParaRPr lang="en-US" dirty="0">
              <a:solidFill>
                <a:srgbClr val="662D91"/>
              </a:solidFill>
            </a:endParaRPr>
          </a:p>
          <a:p>
            <a:endParaRPr lang="en-US" b="1" dirty="0">
              <a:solidFill>
                <a:srgbClr val="662D91"/>
              </a:solidFill>
              <a:ea typeface="Calibri"/>
              <a:cs typeface="Calibri"/>
            </a:endParaRPr>
          </a:p>
          <a:p>
            <a:r>
              <a:rPr lang="en-US" b="1" dirty="0">
                <a:solidFill>
                  <a:srgbClr val="662D91"/>
                </a:solidFill>
                <a:ea typeface="Calibri"/>
                <a:cs typeface="Calibri"/>
              </a:rPr>
              <a:t>Talk through each of these questions with the students. Have them start to think about these questions and later their will share their thoughts with their team. </a:t>
            </a:r>
          </a:p>
          <a:p>
            <a:endParaRPr lang="en-US" b="1" dirty="0">
              <a:solidFill>
                <a:srgbClr val="662D91"/>
              </a:solidFill>
              <a:ea typeface="Calibri"/>
              <a:cs typeface="Calibri"/>
            </a:endParaRPr>
          </a:p>
          <a:p>
            <a:endParaRPr lang="en-US" b="1" dirty="0">
              <a:solidFill>
                <a:srgbClr val="662D91"/>
              </a:solidFill>
              <a:ea typeface="Calibri"/>
              <a:cs typeface="Calibri"/>
            </a:endParaRPr>
          </a:p>
          <a:p>
            <a:endParaRPr lang="en-US" dirty="0">
              <a:solidFill>
                <a:srgbClr val="662D91"/>
              </a:solidFill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D96FA7-CC38-DE3A-A14D-FEC53D706CD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B8CF6-C2C2-924C-96EF-0C0C9E05FEB2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93363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701CCF-A3BC-79CA-DCC2-53F42EA95A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19B482C-D8A0-D396-D7F5-98669A42E6F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37BA7C5-B38F-6A0E-8C3F-925501DC919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Activity 1 Tasks </a:t>
            </a:r>
          </a:p>
          <a:p>
            <a:pPr marL="171450" indent="-171450">
              <a:buFont typeface="Calibri"/>
              <a:buChar char="-"/>
            </a:pPr>
            <a:r>
              <a:rPr lang="en-US" dirty="0"/>
              <a:t>Open the SPIKE App on your team’s device. </a:t>
            </a:r>
          </a:p>
          <a:p>
            <a:pPr marL="171450" indent="-171450">
              <a:buFont typeface="Calibri"/>
              <a:buChar char="-"/>
            </a:pPr>
            <a:r>
              <a:rPr lang="en-US" dirty="0"/>
              <a:t> Complete Coding Lesson 1 in the </a:t>
            </a:r>
            <a:r>
              <a:rPr lang="en-US" i="1" dirty="0"/>
              <a:t>FIRST</a:t>
            </a:r>
            <a:r>
              <a:rPr lang="en-US" dirty="0"/>
              <a:t>®LEGO® League Explore Unit – Classic Carousel.</a:t>
            </a:r>
          </a:p>
          <a:p>
            <a:pPr marL="171450" indent="-171450">
              <a:buFont typeface="Calibri"/>
              <a:buChar char="-"/>
            </a:pPr>
            <a:r>
              <a:rPr lang="en-US" dirty="0"/>
              <a:t> Change the program so the carousel rotates in the opposite direction.</a:t>
            </a:r>
          </a:p>
          <a:p>
            <a:pPr marL="171450" indent="-171450">
              <a:buFont typeface="Calibri"/>
              <a:buChar char="-"/>
            </a:pPr>
            <a:r>
              <a:rPr lang="en-US" dirty="0"/>
              <a:t> Talk with your team about how this model could help an archaeologist. What changes would you make?</a:t>
            </a:r>
          </a:p>
          <a:p>
            <a:pPr marL="171450" indent="-171450">
              <a:buFont typeface="Calibri"/>
              <a:buChar char="-"/>
            </a:pPr>
            <a:r>
              <a:rPr lang="en-US" dirty="0"/>
              <a:t> Write your ideas below</a:t>
            </a:r>
          </a:p>
          <a:p>
            <a:pPr marL="0" indent="0">
              <a:buFont typeface="Calibri"/>
              <a:buNone/>
            </a:pPr>
            <a:endParaRPr lang="en-US" b="1" dirty="0"/>
          </a:p>
          <a:p>
            <a:r>
              <a:rPr lang="en-US" b="1" dirty="0"/>
              <a:t>Session Tips</a:t>
            </a:r>
            <a:endParaRPr lang="en-US" dirty="0">
              <a:ea typeface="Calibri" panose="020F0502020204030204"/>
              <a:cs typeface="Calibri" panose="020F0502020204030204"/>
            </a:endParaRPr>
          </a:p>
          <a:p>
            <a:pPr marL="342900" indent="-342900">
              <a:buFont typeface="Calibri"/>
              <a:buChar char="-"/>
            </a:pPr>
            <a:r>
              <a:rPr lang="en-US" dirty="0"/>
              <a:t>The team will only use their SPIKE Essential set for Activity 1.  </a:t>
            </a:r>
          </a:p>
          <a:p>
            <a:pPr marL="342900" indent="-342900">
              <a:buFont typeface="Calibri"/>
              <a:buChar char="-"/>
            </a:pPr>
            <a:r>
              <a:rPr lang="en-US" dirty="0"/>
              <a:t>If your team is new to coding, you could have them complete the Tutorial Activities in the app. </a:t>
            </a:r>
          </a:p>
          <a:p>
            <a:pPr marL="342900" indent="-342900">
              <a:buFont typeface="Calibri"/>
              <a:buChar char="-"/>
            </a:pPr>
            <a:r>
              <a:rPr lang="en-US" dirty="0"/>
              <a:t>Lessons can be found in the </a:t>
            </a:r>
            <a:r>
              <a:rPr lang="en-US" i="1" dirty="0"/>
              <a:t>FIRST</a:t>
            </a:r>
            <a:r>
              <a:rPr lang="en-US" dirty="0"/>
              <a:t>® LEGO® League Explore Unit. Show the team how to access the Classic Carousel lesson in the app.</a:t>
            </a:r>
          </a:p>
          <a:p>
            <a:pPr marL="342900" indent="-342900">
              <a:buFont typeface="Calibri"/>
              <a:buChar char="-"/>
            </a:pPr>
            <a:r>
              <a:rPr lang="en-US" dirty="0">
                <a:ea typeface="Calibri" panose="020F0502020204030204"/>
                <a:cs typeface="Calibri" panose="020F0502020204030204"/>
              </a:rPr>
              <a:t>For testing, make sure each team knows how to connect their device to their SPIKE Essential set.</a:t>
            </a:r>
          </a:p>
          <a:p>
            <a:pPr marL="37465" marR="121920" indent="0">
              <a:spcBef>
                <a:spcPts val="850"/>
              </a:spcBef>
              <a:buFont typeface="Arial"/>
              <a:buNone/>
            </a:pPr>
            <a:endParaRPr lang="en-US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8E163E-4692-61BA-E2E4-C00534CDCAA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B8CF6-C2C2-924C-96EF-0C0C9E05FEB2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24986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681D1D-90E3-563F-B61E-9DB3BE56C9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D88351B-36A4-CBC5-FFFC-1CCB949D4ED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50E4BA7-8FEB-0735-5B56-7C18DC37F79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>
                <a:solidFill>
                  <a:srgbClr val="662D91"/>
                </a:solidFill>
              </a:rPr>
              <a:t>Each session has Guiding Questions that can be shared to frame the session.</a:t>
            </a:r>
            <a:endParaRPr lang="en-US" dirty="0">
              <a:solidFill>
                <a:srgbClr val="662D91"/>
              </a:solidFill>
            </a:endParaRPr>
          </a:p>
          <a:p>
            <a:endParaRPr lang="en-US" b="1" dirty="0">
              <a:solidFill>
                <a:srgbClr val="662D91"/>
              </a:solidFill>
              <a:ea typeface="Calibri"/>
              <a:cs typeface="Calibri"/>
            </a:endParaRPr>
          </a:p>
          <a:p>
            <a:r>
              <a:rPr lang="en-US" b="1" dirty="0">
                <a:solidFill>
                  <a:srgbClr val="662D91"/>
                </a:solidFill>
                <a:ea typeface="Calibri"/>
                <a:cs typeface="Calibri"/>
              </a:rPr>
              <a:t>Talk through each of these questions with the students. Have them start to think about these questions and later their will share their thoughts with their team. </a:t>
            </a:r>
          </a:p>
          <a:p>
            <a:endParaRPr lang="en-US" b="1" dirty="0">
              <a:solidFill>
                <a:srgbClr val="662D91"/>
              </a:solidFill>
              <a:ea typeface="Calibri"/>
              <a:cs typeface="Calibri"/>
            </a:endParaRPr>
          </a:p>
          <a:p>
            <a:endParaRPr lang="en-US" b="1" dirty="0">
              <a:solidFill>
                <a:srgbClr val="662D91"/>
              </a:solidFill>
              <a:ea typeface="Calibri"/>
              <a:cs typeface="Calibri"/>
            </a:endParaRPr>
          </a:p>
          <a:p>
            <a:endParaRPr lang="en-US" dirty="0">
              <a:solidFill>
                <a:srgbClr val="662D91"/>
              </a:solidFill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335F08-BFFF-4C5B-E122-8499E7D840D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B8CF6-C2C2-924C-96EF-0C0C9E05FEB2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0733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69C17D-9CBB-E192-63EF-0F6BDE9341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9093FB2-2EFE-8B45-9BFD-7E724984509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D72158C-2F04-15F4-08D0-B2E90F65F3A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Activity 2 Tasks </a:t>
            </a:r>
          </a:p>
          <a:p>
            <a:pPr marL="171450" indent="-171450">
              <a:buFont typeface="Calibri"/>
              <a:buChar char="-"/>
            </a:pPr>
            <a:r>
              <a:rPr lang="en-US" dirty="0"/>
              <a:t>Change the carousel model so an archaeologist can use it at an excavation site. You could build one of the ideas you had in Activity 1.</a:t>
            </a:r>
          </a:p>
          <a:p>
            <a:pPr marL="171450" indent="-171450">
              <a:buFont typeface="Calibri"/>
              <a:buChar char="-"/>
            </a:pPr>
            <a:r>
              <a:rPr lang="en-US" dirty="0"/>
              <a:t> Select an artifact on the mat that interests your team.</a:t>
            </a:r>
          </a:p>
          <a:p>
            <a:pPr marL="171450" indent="-171450">
              <a:buFont typeface="Calibri"/>
              <a:buChar char="-"/>
            </a:pPr>
            <a:r>
              <a:rPr lang="en-US" dirty="0"/>
              <a:t> Place the model on the mat near the artifact</a:t>
            </a:r>
            <a:endParaRPr lang="en-US" b="1" dirty="0"/>
          </a:p>
          <a:p>
            <a:endParaRPr lang="en-US" b="1" dirty="0"/>
          </a:p>
          <a:p>
            <a:r>
              <a:rPr lang="en-US" b="1" dirty="0"/>
              <a:t>Session Tips</a:t>
            </a:r>
            <a:endParaRPr lang="en-US" dirty="0">
              <a:ea typeface="Calibri"/>
              <a:cs typeface="Calibri"/>
            </a:endParaRPr>
          </a:p>
          <a:p>
            <a:pPr marL="342900" indent="-342900">
              <a:buFont typeface="Calibri"/>
              <a:buChar char="-"/>
            </a:pPr>
            <a:r>
              <a:rPr lang="en-US" dirty="0"/>
              <a:t>The team should use LEGO® elements from their SPIKE Essential set to modify their model. </a:t>
            </a:r>
          </a:p>
          <a:p>
            <a:pPr marL="342900" indent="-342900">
              <a:buFont typeface="Calibri"/>
              <a:buChar char="-"/>
            </a:pPr>
            <a:r>
              <a:rPr lang="en-US" dirty="0"/>
              <a:t>The team should determine how to change direction and speed in their program. </a:t>
            </a:r>
          </a:p>
          <a:p>
            <a:pPr marL="342900" indent="-342900">
              <a:buFont typeface="Calibri"/>
              <a:buChar char="-"/>
            </a:pPr>
            <a:r>
              <a:rPr lang="en-US" dirty="0"/>
              <a:t>Examples of jobs and technology used by archaeologists are listed in the Engineering Notebook on page 5, 28, and 29.</a:t>
            </a:r>
            <a:endParaRPr lang="en-US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A85E38-7709-A3CF-21EB-2D2351DC9FB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B8CF6-C2C2-924C-96EF-0C0C9E05FEB2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18220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gi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gi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gi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gi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gi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gi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gi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LL Explor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31875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76">
          <p15:clr>
            <a:srgbClr val="FBAE40"/>
          </p15:clr>
        </p15:guide>
        <p15:guide id="2" pos="752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B73B9C91-E27F-6892-CF2C-E06D5C6DD6A5}"/>
              </a:ext>
            </a:extLst>
          </p:cNvPr>
          <p:cNvSpPr/>
          <p:nvPr userDrawn="1"/>
        </p:nvSpPr>
        <p:spPr>
          <a:xfrm>
            <a:off x="0" y="0"/>
            <a:ext cx="12192000" cy="828675"/>
          </a:xfrm>
          <a:prstGeom prst="rect">
            <a:avLst/>
          </a:prstGeom>
          <a:gradFill>
            <a:gsLst>
              <a:gs pos="0">
                <a:srgbClr val="FFFFFF"/>
              </a:gs>
              <a:gs pos="73000">
                <a:srgbClr val="FFFFFF">
                  <a:lumMod val="95000"/>
                </a:srgbClr>
              </a:gs>
              <a:gs pos="83000">
                <a:srgbClr val="FFFFFF">
                  <a:lumMod val="95000"/>
                </a:srgbClr>
              </a:gs>
              <a:gs pos="100000">
                <a:srgbClr val="FFFFFF">
                  <a:lumMod val="95000"/>
                </a:srgbClr>
              </a:gs>
            </a:gsLst>
            <a:lin ang="5400000" scaled="1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 panose="02000000000000000000" pitchFamily="2" charset="0"/>
              <a:ea typeface="+mn-ea"/>
              <a:cs typeface="+mn-cs"/>
            </a:endParaRPr>
          </a:p>
        </p:txBody>
      </p:sp>
      <p:sp>
        <p:nvSpPr>
          <p:cNvPr id="18" name="Picture Placeholder 2">
            <a:extLst>
              <a:ext uri="{FF2B5EF4-FFF2-40B4-BE49-F238E27FC236}">
                <a16:creationId xmlns:a16="http://schemas.microsoft.com/office/drawing/2014/main" id="{A0F0D5C6-1A6B-D88C-2240-D1942CBEFF0E}"/>
              </a:ext>
            </a:extLst>
          </p:cNvPr>
          <p:cNvSpPr txBox="1">
            <a:spLocks/>
          </p:cNvSpPr>
          <p:nvPr userDrawn="1"/>
        </p:nvSpPr>
        <p:spPr>
          <a:xfrm>
            <a:off x="6161103" y="836296"/>
            <a:ext cx="6030896" cy="5374004"/>
          </a:xfrm>
          <a:prstGeom prst="rect">
            <a:avLst/>
          </a:prstGeom>
          <a:solidFill>
            <a:srgbClr val="000000"/>
          </a:solidFill>
        </p:spPr>
        <p:txBody>
          <a:bodyPr vert="horz" lIns="0" tIns="0" rIns="0" bIns="0" rtlCol="0" anchor="ctr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 algn="l" defTabSz="228600" rtl="0" eaLnBrk="1" fontAlgn="t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US" sz="2800" b="0" i="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None/>
              <a:tabLst/>
              <a:defRPr lang="en-US" sz="2400" b="0" i="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bg2">
                    <a:lumMod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bg2">
                    <a:lumMod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70E8BA14-3921-E67F-FD9B-87E078048C4F}"/>
              </a:ext>
            </a:extLst>
          </p:cNvPr>
          <p:cNvSpPr txBox="1">
            <a:spLocks/>
          </p:cNvSpPr>
          <p:nvPr userDrawn="1"/>
        </p:nvSpPr>
        <p:spPr>
          <a:xfrm>
            <a:off x="7563853" y="6356351"/>
            <a:ext cx="4114800" cy="32034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000" i="1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firstinspires.org</a:t>
            </a:r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C6EFF45A-2CE0-46C0-2B3F-5FE8DFD54D25}"/>
              </a:ext>
            </a:extLst>
          </p:cNvPr>
          <p:cNvSpPr txBox="1">
            <a:spLocks/>
          </p:cNvSpPr>
          <p:nvPr userDrawn="1"/>
        </p:nvSpPr>
        <p:spPr>
          <a:xfrm>
            <a:off x="4692316" y="6356351"/>
            <a:ext cx="2743200" cy="32034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ctr" defTabSz="914400" rtl="0" eaLnBrk="1" latinLnBrk="0" hangingPunct="1">
              <a:defRPr sz="10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6BEBE3-5FB4-B249-8431-073478596EAE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F66ECE8-62EF-07E6-0913-65986ACA4178}"/>
              </a:ext>
            </a:extLst>
          </p:cNvPr>
          <p:cNvCxnSpPr>
            <a:cxnSpLocks/>
          </p:cNvCxnSpPr>
          <p:nvPr userDrawn="1"/>
        </p:nvCxnSpPr>
        <p:spPr>
          <a:xfrm>
            <a:off x="0" y="6219945"/>
            <a:ext cx="12192000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>
            <a:extLst>
              <a:ext uri="{FF2B5EF4-FFF2-40B4-BE49-F238E27FC236}">
                <a16:creationId xmlns:a16="http://schemas.microsoft.com/office/drawing/2014/main" id="{99EDFD51-4486-83D3-DA83-28BCE402F93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7856" b="-7856"/>
          <a:stretch/>
        </p:blipFill>
        <p:spPr>
          <a:xfrm>
            <a:off x="457200" y="6360269"/>
            <a:ext cx="1302811" cy="39380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1E8F024-C2DA-BFBD-1BC0-3D7EAB54111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" r="15"/>
          <a:stretch/>
        </p:blipFill>
        <p:spPr>
          <a:xfrm>
            <a:off x="9130868" y="48577"/>
            <a:ext cx="2975166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03615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FLL Disc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8E4FE93-3824-C353-75D1-BE8A51D141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7856" b="-7856"/>
          <a:stretch/>
        </p:blipFill>
        <p:spPr>
          <a:xfrm>
            <a:off x="457200" y="6360269"/>
            <a:ext cx="1302811" cy="393809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93AFC37-A9B5-ADF5-113A-558E73C40A11}"/>
              </a:ext>
            </a:extLst>
          </p:cNvPr>
          <p:cNvCxnSpPr>
            <a:cxnSpLocks/>
          </p:cNvCxnSpPr>
          <p:nvPr userDrawn="1"/>
        </p:nvCxnSpPr>
        <p:spPr>
          <a:xfrm>
            <a:off x="0" y="6219945"/>
            <a:ext cx="12192000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DD182642-0552-63C3-D341-FFA74C7F96E7}"/>
              </a:ext>
            </a:extLst>
          </p:cNvPr>
          <p:cNvSpPr/>
          <p:nvPr userDrawn="1"/>
        </p:nvSpPr>
        <p:spPr>
          <a:xfrm>
            <a:off x="0" y="0"/>
            <a:ext cx="12192000" cy="828675"/>
          </a:xfrm>
          <a:prstGeom prst="rect">
            <a:avLst/>
          </a:prstGeom>
          <a:gradFill>
            <a:gsLst>
              <a:gs pos="0">
                <a:srgbClr val="FFFFFF"/>
              </a:gs>
              <a:gs pos="73000">
                <a:srgbClr val="FFFFFF">
                  <a:lumMod val="95000"/>
                </a:srgbClr>
              </a:gs>
              <a:gs pos="83000">
                <a:srgbClr val="FFFFFF">
                  <a:lumMod val="95000"/>
                </a:srgbClr>
              </a:gs>
              <a:gs pos="100000">
                <a:srgbClr val="FFFFFF">
                  <a:lumMod val="95000"/>
                </a:srgbClr>
              </a:gs>
            </a:gsLst>
            <a:lin ang="5400000" scaled="1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 panose="02000000000000000000" pitchFamily="2" charset="0"/>
              <a:ea typeface="+mn-ea"/>
              <a:cs typeface="+mn-cs"/>
            </a:endParaRPr>
          </a:p>
        </p:txBody>
      </p:sp>
      <p:sp>
        <p:nvSpPr>
          <p:cNvPr id="24" name="Footer Placeholder 4">
            <a:extLst>
              <a:ext uri="{FF2B5EF4-FFF2-40B4-BE49-F238E27FC236}">
                <a16:creationId xmlns:a16="http://schemas.microsoft.com/office/drawing/2014/main" id="{1B329C19-C97C-455C-B7CC-0072A7B9464C}"/>
              </a:ext>
            </a:extLst>
          </p:cNvPr>
          <p:cNvSpPr txBox="1">
            <a:spLocks/>
          </p:cNvSpPr>
          <p:nvPr userDrawn="1"/>
        </p:nvSpPr>
        <p:spPr>
          <a:xfrm>
            <a:off x="7563853" y="6356351"/>
            <a:ext cx="4114800" cy="32034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000" i="1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firstinspires.org</a:t>
            </a:r>
          </a:p>
        </p:txBody>
      </p:sp>
      <p:sp>
        <p:nvSpPr>
          <p:cNvPr id="25" name="Slide Number Placeholder 5">
            <a:extLst>
              <a:ext uri="{FF2B5EF4-FFF2-40B4-BE49-F238E27FC236}">
                <a16:creationId xmlns:a16="http://schemas.microsoft.com/office/drawing/2014/main" id="{D9793F3E-0787-DF82-755E-13D498371AB6}"/>
              </a:ext>
            </a:extLst>
          </p:cNvPr>
          <p:cNvSpPr txBox="1">
            <a:spLocks/>
          </p:cNvSpPr>
          <p:nvPr userDrawn="1"/>
        </p:nvSpPr>
        <p:spPr>
          <a:xfrm>
            <a:off x="4692316" y="6356351"/>
            <a:ext cx="2743200" cy="32034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ctr" defTabSz="914400" rtl="0" eaLnBrk="1" latinLnBrk="0" hangingPunct="1">
              <a:defRPr sz="10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6BEBE3-5FB4-B249-8431-073478596EAE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79E96B0-3893-C4D5-2623-BFB426E923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" r="15"/>
          <a:stretch/>
        </p:blipFill>
        <p:spPr>
          <a:xfrm>
            <a:off x="9130868" y="48577"/>
            <a:ext cx="2975166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74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76">
          <p15:clr>
            <a:srgbClr val="FBAE40"/>
          </p15:clr>
        </p15:guide>
        <p15:guide id="2" pos="752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B73B9C91-E27F-6892-CF2C-E06D5C6DD6A5}"/>
              </a:ext>
            </a:extLst>
          </p:cNvPr>
          <p:cNvSpPr/>
          <p:nvPr userDrawn="1"/>
        </p:nvSpPr>
        <p:spPr>
          <a:xfrm>
            <a:off x="0" y="0"/>
            <a:ext cx="12192000" cy="828675"/>
          </a:xfrm>
          <a:prstGeom prst="rect">
            <a:avLst/>
          </a:prstGeom>
          <a:gradFill>
            <a:gsLst>
              <a:gs pos="0">
                <a:srgbClr val="FFFFFF"/>
              </a:gs>
              <a:gs pos="73000">
                <a:srgbClr val="FFFFFF">
                  <a:lumMod val="95000"/>
                </a:srgbClr>
              </a:gs>
              <a:gs pos="83000">
                <a:srgbClr val="FFFFFF">
                  <a:lumMod val="95000"/>
                </a:srgbClr>
              </a:gs>
              <a:gs pos="100000">
                <a:srgbClr val="FFFFFF">
                  <a:lumMod val="95000"/>
                </a:srgbClr>
              </a:gs>
            </a:gsLst>
            <a:lin ang="5400000" scaled="1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 panose="02000000000000000000" pitchFamily="2" charset="0"/>
              <a:ea typeface="+mn-ea"/>
              <a:cs typeface="+mn-cs"/>
            </a:endParaRPr>
          </a:p>
        </p:txBody>
      </p:sp>
      <p:sp>
        <p:nvSpPr>
          <p:cNvPr id="18" name="Picture Placeholder 2">
            <a:extLst>
              <a:ext uri="{FF2B5EF4-FFF2-40B4-BE49-F238E27FC236}">
                <a16:creationId xmlns:a16="http://schemas.microsoft.com/office/drawing/2014/main" id="{A0F0D5C6-1A6B-D88C-2240-D1942CBEFF0E}"/>
              </a:ext>
            </a:extLst>
          </p:cNvPr>
          <p:cNvSpPr txBox="1">
            <a:spLocks/>
          </p:cNvSpPr>
          <p:nvPr userDrawn="1"/>
        </p:nvSpPr>
        <p:spPr>
          <a:xfrm>
            <a:off x="6161103" y="836296"/>
            <a:ext cx="6030896" cy="5374004"/>
          </a:xfrm>
          <a:prstGeom prst="rect">
            <a:avLst/>
          </a:prstGeom>
          <a:solidFill>
            <a:srgbClr val="000000"/>
          </a:solidFill>
        </p:spPr>
        <p:txBody>
          <a:bodyPr vert="horz" lIns="0" tIns="0" rIns="0" bIns="0" rtlCol="0" anchor="ctr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 algn="l" defTabSz="228600" rtl="0" eaLnBrk="1" fontAlgn="t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US" sz="2800" b="0" i="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None/>
              <a:tabLst/>
              <a:defRPr lang="en-US" sz="2400" b="0" i="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bg2">
                    <a:lumMod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bg2">
                    <a:lumMod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70E8BA14-3921-E67F-FD9B-87E078048C4F}"/>
              </a:ext>
            </a:extLst>
          </p:cNvPr>
          <p:cNvSpPr txBox="1">
            <a:spLocks/>
          </p:cNvSpPr>
          <p:nvPr userDrawn="1"/>
        </p:nvSpPr>
        <p:spPr>
          <a:xfrm>
            <a:off x="7563853" y="6356351"/>
            <a:ext cx="4114800" cy="32034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000" i="1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firstinspires.org</a:t>
            </a:r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C6EFF45A-2CE0-46C0-2B3F-5FE8DFD54D25}"/>
              </a:ext>
            </a:extLst>
          </p:cNvPr>
          <p:cNvSpPr txBox="1">
            <a:spLocks/>
          </p:cNvSpPr>
          <p:nvPr userDrawn="1"/>
        </p:nvSpPr>
        <p:spPr>
          <a:xfrm>
            <a:off x="4692316" y="6356351"/>
            <a:ext cx="2743200" cy="32034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ctr" defTabSz="914400" rtl="0" eaLnBrk="1" latinLnBrk="0" hangingPunct="1">
              <a:defRPr sz="10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6BEBE3-5FB4-B249-8431-073478596EAE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F66ECE8-62EF-07E6-0913-65986ACA4178}"/>
              </a:ext>
            </a:extLst>
          </p:cNvPr>
          <p:cNvCxnSpPr>
            <a:cxnSpLocks/>
          </p:cNvCxnSpPr>
          <p:nvPr userDrawn="1"/>
        </p:nvCxnSpPr>
        <p:spPr>
          <a:xfrm>
            <a:off x="0" y="6219945"/>
            <a:ext cx="12192000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>
            <a:extLst>
              <a:ext uri="{FF2B5EF4-FFF2-40B4-BE49-F238E27FC236}">
                <a16:creationId xmlns:a16="http://schemas.microsoft.com/office/drawing/2014/main" id="{99EDFD51-4486-83D3-DA83-28BCE402F93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7856" b="-7856"/>
          <a:stretch/>
        </p:blipFill>
        <p:spPr>
          <a:xfrm>
            <a:off x="457200" y="6360269"/>
            <a:ext cx="1302811" cy="39380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D24E64F-860F-4C17-6103-E355070951B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" r="19"/>
          <a:stretch/>
        </p:blipFill>
        <p:spPr>
          <a:xfrm>
            <a:off x="8833525" y="48577"/>
            <a:ext cx="3272151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243415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2FEF7DE-529B-E888-9159-23BD825A63B4}"/>
              </a:ext>
            </a:extLst>
          </p:cNvPr>
          <p:cNvSpPr/>
          <p:nvPr userDrawn="1"/>
        </p:nvSpPr>
        <p:spPr>
          <a:xfrm>
            <a:off x="0" y="0"/>
            <a:ext cx="12192000" cy="828675"/>
          </a:xfrm>
          <a:prstGeom prst="rect">
            <a:avLst/>
          </a:prstGeom>
          <a:gradFill>
            <a:gsLst>
              <a:gs pos="0">
                <a:srgbClr val="FFFFFF"/>
              </a:gs>
              <a:gs pos="73000">
                <a:srgbClr val="FFFFFF">
                  <a:lumMod val="95000"/>
                </a:srgbClr>
              </a:gs>
              <a:gs pos="83000">
                <a:srgbClr val="FFFFFF">
                  <a:lumMod val="95000"/>
                </a:srgbClr>
              </a:gs>
              <a:gs pos="100000">
                <a:srgbClr val="FFFFFF">
                  <a:lumMod val="95000"/>
                </a:srgbClr>
              </a:gs>
            </a:gsLst>
            <a:lin ang="5400000" scaled="1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 panose="02000000000000000000" pitchFamily="2" charset="0"/>
              <a:ea typeface="+mn-ea"/>
              <a:cs typeface="+mn-cs"/>
            </a:endParaRP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3EDACD85-C922-31E0-9F28-CE25A66FC871}"/>
              </a:ext>
            </a:extLst>
          </p:cNvPr>
          <p:cNvSpPr txBox="1">
            <a:spLocks/>
          </p:cNvSpPr>
          <p:nvPr userDrawn="1"/>
        </p:nvSpPr>
        <p:spPr>
          <a:xfrm>
            <a:off x="7563853" y="6356351"/>
            <a:ext cx="4114800" cy="32034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000" i="1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firstinspires.org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70C72308-8A44-0676-2954-0B4375E58CE4}"/>
              </a:ext>
            </a:extLst>
          </p:cNvPr>
          <p:cNvSpPr txBox="1">
            <a:spLocks/>
          </p:cNvSpPr>
          <p:nvPr userDrawn="1"/>
        </p:nvSpPr>
        <p:spPr>
          <a:xfrm>
            <a:off x="4692316" y="6356351"/>
            <a:ext cx="2743200" cy="32034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ctr" defTabSz="914400" rtl="0" eaLnBrk="1" latinLnBrk="0" hangingPunct="1">
              <a:defRPr sz="10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6BEBE3-5FB4-B249-8431-073478596EAE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09A0B43-B2EF-C195-CDD9-6A77A721FBF3}"/>
              </a:ext>
            </a:extLst>
          </p:cNvPr>
          <p:cNvCxnSpPr>
            <a:cxnSpLocks/>
          </p:cNvCxnSpPr>
          <p:nvPr userDrawn="1"/>
        </p:nvCxnSpPr>
        <p:spPr>
          <a:xfrm>
            <a:off x="0" y="6219945"/>
            <a:ext cx="12192000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>
            <a:extLst>
              <a:ext uri="{FF2B5EF4-FFF2-40B4-BE49-F238E27FC236}">
                <a16:creationId xmlns:a16="http://schemas.microsoft.com/office/drawing/2014/main" id="{BB5672F8-B1C4-94C7-AB1E-F048911B22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7856" b="-7856"/>
          <a:stretch/>
        </p:blipFill>
        <p:spPr>
          <a:xfrm>
            <a:off x="457200" y="6360269"/>
            <a:ext cx="1302811" cy="39380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2639225-EA9E-1D9D-6218-39369C41C8F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" r="19"/>
          <a:stretch/>
        </p:blipFill>
        <p:spPr>
          <a:xfrm>
            <a:off x="8833525" y="48577"/>
            <a:ext cx="3272151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479150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LL Explor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5">
            <a:extLst>
              <a:ext uri="{FF2B5EF4-FFF2-40B4-BE49-F238E27FC236}">
                <a16:creationId xmlns:a16="http://schemas.microsoft.com/office/drawing/2014/main" id="{2C506078-981B-C36E-38B0-C317795DF093}"/>
              </a:ext>
            </a:extLst>
          </p:cNvPr>
          <p:cNvSpPr/>
          <p:nvPr userDrawn="1"/>
        </p:nvSpPr>
        <p:spPr>
          <a:xfrm>
            <a:off x="7196152" y="0"/>
            <a:ext cx="4995848" cy="6858000"/>
          </a:xfrm>
          <a:custGeom>
            <a:avLst/>
            <a:gdLst>
              <a:gd name="connsiteX0" fmla="*/ 810930 w 4995848"/>
              <a:gd name="connsiteY0" fmla="*/ 0 h 6857999"/>
              <a:gd name="connsiteX1" fmla="*/ 4995848 w 4995848"/>
              <a:gd name="connsiteY1" fmla="*/ 0 h 6857999"/>
              <a:gd name="connsiteX2" fmla="*/ 4995848 w 4995848"/>
              <a:gd name="connsiteY2" fmla="*/ 6857999 h 6857999"/>
              <a:gd name="connsiteX3" fmla="*/ 810929 w 4995848"/>
              <a:gd name="connsiteY3" fmla="*/ 6857999 h 6857999"/>
              <a:gd name="connsiteX4" fmla="*/ 772675 w 4995848"/>
              <a:gd name="connsiteY4" fmla="*/ 6790558 h 6857999"/>
              <a:gd name="connsiteX5" fmla="*/ 0 w 4995848"/>
              <a:gd name="connsiteY5" fmla="*/ 3429001 h 6857999"/>
              <a:gd name="connsiteX6" fmla="*/ 772675 w 4995848"/>
              <a:gd name="connsiteY6" fmla="*/ 67445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95848" h="6857999">
                <a:moveTo>
                  <a:pt x="810930" y="0"/>
                </a:moveTo>
                <a:lnTo>
                  <a:pt x="4995848" y="0"/>
                </a:lnTo>
                <a:lnTo>
                  <a:pt x="4995848" y="6857999"/>
                </a:lnTo>
                <a:lnTo>
                  <a:pt x="810929" y="6857999"/>
                </a:lnTo>
                <a:lnTo>
                  <a:pt x="772675" y="6790558"/>
                </a:lnTo>
                <a:cubicBezTo>
                  <a:pt x="292599" y="5902709"/>
                  <a:pt x="0" y="4723291"/>
                  <a:pt x="0" y="3429001"/>
                </a:cubicBezTo>
                <a:cubicBezTo>
                  <a:pt x="0" y="2134711"/>
                  <a:pt x="292599" y="955293"/>
                  <a:pt x="772675" y="67445"/>
                </a:cubicBezTo>
                <a:close/>
              </a:path>
            </a:pathLst>
          </a:custGeom>
          <a:solidFill>
            <a:srgbClr val="662F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A14C34C0-36C1-4003-CA22-34D82D57ECBE}"/>
              </a:ext>
            </a:extLst>
          </p:cNvPr>
          <p:cNvSpPr txBox="1">
            <a:spLocks/>
          </p:cNvSpPr>
          <p:nvPr userDrawn="1"/>
        </p:nvSpPr>
        <p:spPr>
          <a:xfrm>
            <a:off x="326169" y="341369"/>
            <a:ext cx="4509782" cy="59188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bg2">
                    <a:lumMod val="2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pPr>
              <a:lnSpc>
                <a:spcPct val="100000"/>
              </a:lnSpc>
              <a:defRPr/>
            </a:pPr>
            <a:endParaRPr lang="en-US" sz="3200" spc="250" dirty="0">
              <a:solidFill>
                <a:srgbClr val="662F9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B192D80-8E73-084A-8CE9-E8CB454098B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6169" y="5770277"/>
            <a:ext cx="1474423" cy="822486"/>
          </a:xfrm>
          <a:prstGeom prst="rect">
            <a:avLst/>
          </a:prstGeom>
        </p:spPr>
      </p:pic>
      <p:pic>
        <p:nvPicPr>
          <p:cNvPr id="7" name="Picture 6" descr="A box of lego building blocks&#10;&#10;Description automatically generated">
            <a:extLst>
              <a:ext uri="{FF2B5EF4-FFF2-40B4-BE49-F238E27FC236}">
                <a16:creationId xmlns:a16="http://schemas.microsoft.com/office/drawing/2014/main" id="{CDEFAC4C-5DB8-8F79-F101-06BD0AC764B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524000" y="5273536"/>
            <a:ext cx="4148152" cy="1319227"/>
          </a:xfrm>
          <a:ln w="5715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2914144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76">
          <p15:clr>
            <a:srgbClr val="FBAE40"/>
          </p15:clr>
        </p15:guide>
        <p15:guide id="2" pos="752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FLL Explor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14C34C0-36C1-4003-CA22-34D82D57ECBE}"/>
              </a:ext>
            </a:extLst>
          </p:cNvPr>
          <p:cNvSpPr txBox="1">
            <a:spLocks/>
          </p:cNvSpPr>
          <p:nvPr userDrawn="1"/>
        </p:nvSpPr>
        <p:spPr>
          <a:xfrm>
            <a:off x="326169" y="341369"/>
            <a:ext cx="4509782" cy="59188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bg2">
                    <a:lumMod val="2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pPr>
              <a:lnSpc>
                <a:spcPct val="100000"/>
              </a:lnSpc>
              <a:defRPr/>
            </a:pPr>
            <a:endParaRPr lang="en-US" sz="3200" spc="250" dirty="0">
              <a:solidFill>
                <a:srgbClr val="662F9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7" name="Picture 6" descr="A box of lego building blocks&#10;&#10;Description automatically generated">
            <a:extLst>
              <a:ext uri="{FF2B5EF4-FFF2-40B4-BE49-F238E27FC236}">
                <a16:creationId xmlns:a16="http://schemas.microsoft.com/office/drawing/2014/main" id="{CDEFAC4C-5DB8-8F79-F101-06BD0AC764B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24000" y="5273536"/>
            <a:ext cx="4148152" cy="1319227"/>
          </a:xfrm>
          <a:ln w="57150">
            <a:solidFill>
              <a:srgbClr val="FF0000"/>
            </a:solidFill>
          </a:ln>
        </p:spPr>
      </p:pic>
      <p:sp>
        <p:nvSpPr>
          <p:cNvPr id="2" name="Freeform 25">
            <a:extLst>
              <a:ext uri="{FF2B5EF4-FFF2-40B4-BE49-F238E27FC236}">
                <a16:creationId xmlns:a16="http://schemas.microsoft.com/office/drawing/2014/main" id="{6C4CB6AA-61AA-29B9-80C3-A087545006DD}"/>
              </a:ext>
            </a:extLst>
          </p:cNvPr>
          <p:cNvSpPr/>
          <p:nvPr userDrawn="1"/>
        </p:nvSpPr>
        <p:spPr>
          <a:xfrm>
            <a:off x="7196152" y="0"/>
            <a:ext cx="4995848" cy="6858000"/>
          </a:xfrm>
          <a:custGeom>
            <a:avLst/>
            <a:gdLst>
              <a:gd name="connsiteX0" fmla="*/ 810930 w 4995848"/>
              <a:gd name="connsiteY0" fmla="*/ 0 h 6857999"/>
              <a:gd name="connsiteX1" fmla="*/ 4995848 w 4995848"/>
              <a:gd name="connsiteY1" fmla="*/ 0 h 6857999"/>
              <a:gd name="connsiteX2" fmla="*/ 4995848 w 4995848"/>
              <a:gd name="connsiteY2" fmla="*/ 6857999 h 6857999"/>
              <a:gd name="connsiteX3" fmla="*/ 810929 w 4995848"/>
              <a:gd name="connsiteY3" fmla="*/ 6857999 h 6857999"/>
              <a:gd name="connsiteX4" fmla="*/ 772675 w 4995848"/>
              <a:gd name="connsiteY4" fmla="*/ 6790558 h 6857999"/>
              <a:gd name="connsiteX5" fmla="*/ 0 w 4995848"/>
              <a:gd name="connsiteY5" fmla="*/ 3429001 h 6857999"/>
              <a:gd name="connsiteX6" fmla="*/ 772675 w 4995848"/>
              <a:gd name="connsiteY6" fmla="*/ 67445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95848" h="6857999">
                <a:moveTo>
                  <a:pt x="810930" y="0"/>
                </a:moveTo>
                <a:lnTo>
                  <a:pt x="4995848" y="0"/>
                </a:lnTo>
                <a:lnTo>
                  <a:pt x="4995848" y="6857999"/>
                </a:lnTo>
                <a:lnTo>
                  <a:pt x="810929" y="6857999"/>
                </a:lnTo>
                <a:lnTo>
                  <a:pt x="772675" y="6790558"/>
                </a:lnTo>
                <a:cubicBezTo>
                  <a:pt x="292599" y="5902709"/>
                  <a:pt x="0" y="4723291"/>
                  <a:pt x="0" y="3429001"/>
                </a:cubicBezTo>
                <a:cubicBezTo>
                  <a:pt x="0" y="2134711"/>
                  <a:pt x="292599" y="955293"/>
                  <a:pt x="772675" y="67445"/>
                </a:cubicBezTo>
                <a:close/>
              </a:path>
            </a:pathLst>
          </a:custGeom>
          <a:solidFill>
            <a:srgbClr val="00A6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0EE1B310-7B31-E616-63F3-279475E7DC4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412" y="5625594"/>
            <a:ext cx="1708714" cy="1083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366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76">
          <p15:clr>
            <a:srgbClr val="FBAE40"/>
          </p15:clr>
        </p15:guide>
        <p15:guide id="2" pos="752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FLL Explor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14C34C0-36C1-4003-CA22-34D82D57ECBE}"/>
              </a:ext>
            </a:extLst>
          </p:cNvPr>
          <p:cNvSpPr txBox="1">
            <a:spLocks/>
          </p:cNvSpPr>
          <p:nvPr userDrawn="1"/>
        </p:nvSpPr>
        <p:spPr>
          <a:xfrm>
            <a:off x="326169" y="341369"/>
            <a:ext cx="4509782" cy="59188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bg2">
                    <a:lumMod val="2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pPr>
              <a:lnSpc>
                <a:spcPct val="100000"/>
              </a:lnSpc>
              <a:defRPr/>
            </a:pPr>
            <a:endParaRPr lang="en-US" sz="3200" spc="250" dirty="0">
              <a:solidFill>
                <a:srgbClr val="662F9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7" name="Picture 6" descr="A box of lego building blocks&#10;&#10;Description automatically generated">
            <a:extLst>
              <a:ext uri="{FF2B5EF4-FFF2-40B4-BE49-F238E27FC236}">
                <a16:creationId xmlns:a16="http://schemas.microsoft.com/office/drawing/2014/main" id="{CDEFAC4C-5DB8-8F79-F101-06BD0AC764B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24000" y="5273536"/>
            <a:ext cx="4148152" cy="1319227"/>
          </a:xfrm>
          <a:ln w="57150">
            <a:solidFill>
              <a:srgbClr val="FF0000"/>
            </a:solidFill>
          </a:ln>
        </p:spPr>
      </p:pic>
      <p:sp>
        <p:nvSpPr>
          <p:cNvPr id="2" name="Freeform 25">
            <a:extLst>
              <a:ext uri="{FF2B5EF4-FFF2-40B4-BE49-F238E27FC236}">
                <a16:creationId xmlns:a16="http://schemas.microsoft.com/office/drawing/2014/main" id="{BC9E9A16-2F1B-8AA1-720D-1F1AE67CC99A}"/>
              </a:ext>
            </a:extLst>
          </p:cNvPr>
          <p:cNvSpPr/>
          <p:nvPr userDrawn="1"/>
        </p:nvSpPr>
        <p:spPr>
          <a:xfrm>
            <a:off x="7196152" y="0"/>
            <a:ext cx="4995848" cy="6858000"/>
          </a:xfrm>
          <a:custGeom>
            <a:avLst/>
            <a:gdLst>
              <a:gd name="connsiteX0" fmla="*/ 810930 w 4995848"/>
              <a:gd name="connsiteY0" fmla="*/ 0 h 6857999"/>
              <a:gd name="connsiteX1" fmla="*/ 4995848 w 4995848"/>
              <a:gd name="connsiteY1" fmla="*/ 0 h 6857999"/>
              <a:gd name="connsiteX2" fmla="*/ 4995848 w 4995848"/>
              <a:gd name="connsiteY2" fmla="*/ 6857999 h 6857999"/>
              <a:gd name="connsiteX3" fmla="*/ 810929 w 4995848"/>
              <a:gd name="connsiteY3" fmla="*/ 6857999 h 6857999"/>
              <a:gd name="connsiteX4" fmla="*/ 772675 w 4995848"/>
              <a:gd name="connsiteY4" fmla="*/ 6790558 h 6857999"/>
              <a:gd name="connsiteX5" fmla="*/ 0 w 4995848"/>
              <a:gd name="connsiteY5" fmla="*/ 3429001 h 6857999"/>
              <a:gd name="connsiteX6" fmla="*/ 772675 w 4995848"/>
              <a:gd name="connsiteY6" fmla="*/ 67445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95848" h="6857999">
                <a:moveTo>
                  <a:pt x="810930" y="0"/>
                </a:moveTo>
                <a:lnTo>
                  <a:pt x="4995848" y="0"/>
                </a:lnTo>
                <a:lnTo>
                  <a:pt x="4995848" y="6857999"/>
                </a:lnTo>
                <a:lnTo>
                  <a:pt x="810929" y="6857999"/>
                </a:lnTo>
                <a:lnTo>
                  <a:pt x="772675" y="6790558"/>
                </a:lnTo>
                <a:cubicBezTo>
                  <a:pt x="292599" y="5902709"/>
                  <a:pt x="0" y="4723291"/>
                  <a:pt x="0" y="3429001"/>
                </a:cubicBezTo>
                <a:cubicBezTo>
                  <a:pt x="0" y="2134711"/>
                  <a:pt x="292599" y="955293"/>
                  <a:pt x="772675" y="67445"/>
                </a:cubicBezTo>
                <a:close/>
              </a:path>
            </a:pathLst>
          </a:custGeom>
          <a:solidFill>
            <a:srgbClr val="EC20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8EF3794-6BA9-344C-32D2-2BF2148C539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5665" y="5751186"/>
            <a:ext cx="1492587" cy="827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4097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76">
          <p15:clr>
            <a:srgbClr val="FBAE40"/>
          </p15:clr>
        </p15:guide>
        <p15:guide id="2" pos="752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LL Discover Content" preserve="1" userDrawn="1">
  <p:cSld name="1_FLL Discover Content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5B82D9DE-2740-819F-E76F-17D113E912E9}"/>
              </a:ext>
            </a:extLst>
          </p:cNvPr>
          <p:cNvSpPr txBox="1">
            <a:spLocks/>
          </p:cNvSpPr>
          <p:nvPr userDrawn="1"/>
        </p:nvSpPr>
        <p:spPr>
          <a:xfrm>
            <a:off x="7563853" y="6356351"/>
            <a:ext cx="4114800" cy="32034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000" i="1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firstinspires.org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56186951-BF0C-7FE7-7CFE-A6922674541E}"/>
              </a:ext>
            </a:extLst>
          </p:cNvPr>
          <p:cNvSpPr txBox="1">
            <a:spLocks/>
          </p:cNvSpPr>
          <p:nvPr userDrawn="1"/>
        </p:nvSpPr>
        <p:spPr>
          <a:xfrm>
            <a:off x="4692316" y="6356351"/>
            <a:ext cx="2743200" cy="32034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ctr" defTabSz="914400" rtl="0" eaLnBrk="1" latinLnBrk="0" hangingPunct="1">
              <a:defRPr sz="10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6BEBE3-5FB4-B249-8431-073478596EAE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8E0C31D-043F-BD44-E0C7-B147B2880753}"/>
              </a:ext>
            </a:extLst>
          </p:cNvPr>
          <p:cNvCxnSpPr>
            <a:cxnSpLocks/>
          </p:cNvCxnSpPr>
          <p:nvPr userDrawn="1"/>
        </p:nvCxnSpPr>
        <p:spPr>
          <a:xfrm>
            <a:off x="0" y="6219945"/>
            <a:ext cx="12192000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67BDD4FC-A7F2-3ADA-2243-317C2BCCD4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7856" b="-7856"/>
          <a:stretch/>
        </p:blipFill>
        <p:spPr>
          <a:xfrm>
            <a:off x="457200" y="6360269"/>
            <a:ext cx="1302811" cy="393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96292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FLL Explor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57367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76">
          <p15:clr>
            <a:srgbClr val="FBAE40"/>
          </p15:clr>
        </p15:guide>
        <p15:guide id="2" pos="752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B73B9C91-E27F-6892-CF2C-E06D5C6DD6A5}"/>
              </a:ext>
            </a:extLst>
          </p:cNvPr>
          <p:cNvSpPr/>
          <p:nvPr userDrawn="1"/>
        </p:nvSpPr>
        <p:spPr>
          <a:xfrm>
            <a:off x="0" y="0"/>
            <a:ext cx="12192000" cy="828675"/>
          </a:xfrm>
          <a:prstGeom prst="rect">
            <a:avLst/>
          </a:prstGeom>
          <a:gradFill>
            <a:gsLst>
              <a:gs pos="0">
                <a:srgbClr val="FFFFFF"/>
              </a:gs>
              <a:gs pos="73000">
                <a:srgbClr val="FFFFFF">
                  <a:lumMod val="95000"/>
                </a:srgbClr>
              </a:gs>
              <a:gs pos="83000">
                <a:srgbClr val="FFFFFF">
                  <a:lumMod val="95000"/>
                </a:srgbClr>
              </a:gs>
              <a:gs pos="100000">
                <a:srgbClr val="FFFFFF">
                  <a:lumMod val="95000"/>
                </a:srgbClr>
              </a:gs>
            </a:gsLst>
            <a:lin ang="5400000" scaled="1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 panose="02000000000000000000" pitchFamily="2" charset="0"/>
              <a:ea typeface="+mn-ea"/>
              <a:cs typeface="+mn-cs"/>
            </a:endParaRPr>
          </a:p>
        </p:txBody>
      </p:sp>
      <p:sp>
        <p:nvSpPr>
          <p:cNvPr id="18" name="Picture Placeholder 2">
            <a:extLst>
              <a:ext uri="{FF2B5EF4-FFF2-40B4-BE49-F238E27FC236}">
                <a16:creationId xmlns:a16="http://schemas.microsoft.com/office/drawing/2014/main" id="{A0F0D5C6-1A6B-D88C-2240-D1942CBEFF0E}"/>
              </a:ext>
            </a:extLst>
          </p:cNvPr>
          <p:cNvSpPr txBox="1">
            <a:spLocks/>
          </p:cNvSpPr>
          <p:nvPr userDrawn="1"/>
        </p:nvSpPr>
        <p:spPr>
          <a:xfrm>
            <a:off x="6161103" y="836296"/>
            <a:ext cx="6030896" cy="5374004"/>
          </a:xfrm>
          <a:prstGeom prst="rect">
            <a:avLst/>
          </a:prstGeom>
          <a:solidFill>
            <a:srgbClr val="000000"/>
          </a:solidFill>
        </p:spPr>
        <p:txBody>
          <a:bodyPr vert="horz" lIns="0" tIns="0" rIns="0" bIns="0" rtlCol="0" anchor="ctr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 algn="l" defTabSz="228600" rtl="0" eaLnBrk="1" fontAlgn="t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US" sz="2800" b="0" i="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None/>
              <a:tabLst/>
              <a:defRPr lang="en-US" sz="2400" b="0" i="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bg2">
                    <a:lumMod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bg2">
                    <a:lumMod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70E8BA14-3921-E67F-FD9B-87E078048C4F}"/>
              </a:ext>
            </a:extLst>
          </p:cNvPr>
          <p:cNvSpPr txBox="1">
            <a:spLocks/>
          </p:cNvSpPr>
          <p:nvPr userDrawn="1"/>
        </p:nvSpPr>
        <p:spPr>
          <a:xfrm>
            <a:off x="7563853" y="6356351"/>
            <a:ext cx="4114800" cy="32034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000" i="1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firstinspires.org</a:t>
            </a:r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C6EFF45A-2CE0-46C0-2B3F-5FE8DFD54D25}"/>
              </a:ext>
            </a:extLst>
          </p:cNvPr>
          <p:cNvSpPr txBox="1">
            <a:spLocks/>
          </p:cNvSpPr>
          <p:nvPr userDrawn="1"/>
        </p:nvSpPr>
        <p:spPr>
          <a:xfrm>
            <a:off x="4692316" y="6356351"/>
            <a:ext cx="2743200" cy="32034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ctr" defTabSz="914400" rtl="0" eaLnBrk="1" latinLnBrk="0" hangingPunct="1">
              <a:defRPr sz="10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6BEBE3-5FB4-B249-8431-073478596EAE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F66ECE8-62EF-07E6-0913-65986ACA4178}"/>
              </a:ext>
            </a:extLst>
          </p:cNvPr>
          <p:cNvCxnSpPr>
            <a:cxnSpLocks/>
          </p:cNvCxnSpPr>
          <p:nvPr userDrawn="1"/>
        </p:nvCxnSpPr>
        <p:spPr>
          <a:xfrm>
            <a:off x="0" y="6219945"/>
            <a:ext cx="12192000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>
            <a:extLst>
              <a:ext uri="{FF2B5EF4-FFF2-40B4-BE49-F238E27FC236}">
                <a16:creationId xmlns:a16="http://schemas.microsoft.com/office/drawing/2014/main" id="{99EDFD51-4486-83D3-DA83-28BCE402F93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7856" b="-7856"/>
          <a:stretch/>
        </p:blipFill>
        <p:spPr>
          <a:xfrm>
            <a:off x="457200" y="6360269"/>
            <a:ext cx="1302811" cy="39380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58F847E-9AAB-ECE2-80B7-E876D733884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" r="14"/>
          <a:stretch/>
        </p:blipFill>
        <p:spPr>
          <a:xfrm>
            <a:off x="8946672" y="25403"/>
            <a:ext cx="3159372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353577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2FEF7DE-529B-E888-9159-23BD825A63B4}"/>
              </a:ext>
            </a:extLst>
          </p:cNvPr>
          <p:cNvSpPr/>
          <p:nvPr userDrawn="1"/>
        </p:nvSpPr>
        <p:spPr>
          <a:xfrm>
            <a:off x="0" y="0"/>
            <a:ext cx="12192000" cy="828675"/>
          </a:xfrm>
          <a:prstGeom prst="rect">
            <a:avLst/>
          </a:prstGeom>
          <a:gradFill>
            <a:gsLst>
              <a:gs pos="0">
                <a:srgbClr val="FFFFFF"/>
              </a:gs>
              <a:gs pos="73000">
                <a:srgbClr val="FFFFFF">
                  <a:lumMod val="95000"/>
                </a:srgbClr>
              </a:gs>
              <a:gs pos="83000">
                <a:srgbClr val="FFFFFF">
                  <a:lumMod val="95000"/>
                </a:srgbClr>
              </a:gs>
              <a:gs pos="100000">
                <a:srgbClr val="FFFFFF">
                  <a:lumMod val="95000"/>
                </a:srgbClr>
              </a:gs>
            </a:gsLst>
            <a:lin ang="5400000" scaled="1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 panose="02000000000000000000" pitchFamily="2" charset="0"/>
              <a:ea typeface="+mn-ea"/>
              <a:cs typeface="+mn-cs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128EE99A-C270-699C-33D1-09B4BAC8BFDD}"/>
              </a:ext>
            </a:extLst>
          </p:cNvPr>
          <p:cNvSpPr txBox="1">
            <a:spLocks/>
          </p:cNvSpPr>
          <p:nvPr userDrawn="1"/>
        </p:nvSpPr>
        <p:spPr>
          <a:xfrm>
            <a:off x="457200" y="274320"/>
            <a:ext cx="8489472" cy="5619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Click to edit Master title style</a:t>
            </a: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3EDACD85-C922-31E0-9F28-CE25A66FC871}"/>
              </a:ext>
            </a:extLst>
          </p:cNvPr>
          <p:cNvSpPr txBox="1">
            <a:spLocks/>
          </p:cNvSpPr>
          <p:nvPr userDrawn="1"/>
        </p:nvSpPr>
        <p:spPr>
          <a:xfrm>
            <a:off x="7563853" y="6356351"/>
            <a:ext cx="4114800" cy="32034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000" i="1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firstinspires.org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70C72308-8A44-0676-2954-0B4375E58CE4}"/>
              </a:ext>
            </a:extLst>
          </p:cNvPr>
          <p:cNvSpPr txBox="1">
            <a:spLocks/>
          </p:cNvSpPr>
          <p:nvPr userDrawn="1"/>
        </p:nvSpPr>
        <p:spPr>
          <a:xfrm>
            <a:off x="4692316" y="6356351"/>
            <a:ext cx="2743200" cy="32034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ctr" defTabSz="914400" rtl="0" eaLnBrk="1" latinLnBrk="0" hangingPunct="1">
              <a:defRPr sz="10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6BEBE3-5FB4-B249-8431-073478596EAE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09A0B43-B2EF-C195-CDD9-6A77A721FBF3}"/>
              </a:ext>
            </a:extLst>
          </p:cNvPr>
          <p:cNvCxnSpPr>
            <a:cxnSpLocks/>
          </p:cNvCxnSpPr>
          <p:nvPr userDrawn="1"/>
        </p:nvCxnSpPr>
        <p:spPr>
          <a:xfrm>
            <a:off x="0" y="6219945"/>
            <a:ext cx="12192000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>
            <a:extLst>
              <a:ext uri="{FF2B5EF4-FFF2-40B4-BE49-F238E27FC236}">
                <a16:creationId xmlns:a16="http://schemas.microsoft.com/office/drawing/2014/main" id="{BB5672F8-B1C4-94C7-AB1E-F048911B22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7856" b="-7856"/>
          <a:stretch/>
        </p:blipFill>
        <p:spPr>
          <a:xfrm>
            <a:off x="457200" y="6360269"/>
            <a:ext cx="1302811" cy="39380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29FCB25-5EF0-0C40-9C84-0963F39E96E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" r="14"/>
          <a:stretch/>
        </p:blipFill>
        <p:spPr>
          <a:xfrm>
            <a:off x="8946672" y="25403"/>
            <a:ext cx="3159372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587785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LL Disc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8E4FE93-3824-C353-75D1-BE8A51D141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7856" b="-7856"/>
          <a:stretch/>
        </p:blipFill>
        <p:spPr>
          <a:xfrm>
            <a:off x="457200" y="6360269"/>
            <a:ext cx="1302811" cy="393809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93AFC37-A9B5-ADF5-113A-558E73C40A11}"/>
              </a:ext>
            </a:extLst>
          </p:cNvPr>
          <p:cNvCxnSpPr>
            <a:cxnSpLocks/>
          </p:cNvCxnSpPr>
          <p:nvPr userDrawn="1"/>
        </p:nvCxnSpPr>
        <p:spPr>
          <a:xfrm>
            <a:off x="0" y="6219945"/>
            <a:ext cx="12192000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DD182642-0552-63C3-D341-FFA74C7F96E7}"/>
              </a:ext>
            </a:extLst>
          </p:cNvPr>
          <p:cNvSpPr/>
          <p:nvPr userDrawn="1"/>
        </p:nvSpPr>
        <p:spPr>
          <a:xfrm>
            <a:off x="0" y="0"/>
            <a:ext cx="12192000" cy="828675"/>
          </a:xfrm>
          <a:prstGeom prst="rect">
            <a:avLst/>
          </a:prstGeom>
          <a:gradFill>
            <a:gsLst>
              <a:gs pos="0">
                <a:srgbClr val="FFFFFF"/>
              </a:gs>
              <a:gs pos="73000">
                <a:srgbClr val="FFFFFF">
                  <a:lumMod val="95000"/>
                </a:srgbClr>
              </a:gs>
              <a:gs pos="83000">
                <a:srgbClr val="FFFFFF">
                  <a:lumMod val="95000"/>
                </a:srgbClr>
              </a:gs>
              <a:gs pos="100000">
                <a:srgbClr val="FFFFFF">
                  <a:lumMod val="95000"/>
                </a:srgbClr>
              </a:gs>
            </a:gsLst>
            <a:lin ang="5400000" scaled="1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 panose="02000000000000000000" pitchFamily="2" charset="0"/>
              <a:ea typeface="+mn-ea"/>
              <a:cs typeface="+mn-cs"/>
            </a:endParaRP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0B150B34-2FE2-079B-E924-A224CAA99CCA}"/>
              </a:ext>
            </a:extLst>
          </p:cNvPr>
          <p:cNvSpPr txBox="1">
            <a:spLocks/>
          </p:cNvSpPr>
          <p:nvPr userDrawn="1"/>
        </p:nvSpPr>
        <p:spPr>
          <a:xfrm>
            <a:off x="457200" y="274320"/>
            <a:ext cx="8489472" cy="5619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6441A197-04F8-C22E-F70F-45B723643857}"/>
              </a:ext>
            </a:extLst>
          </p:cNvPr>
          <p:cNvSpPr txBox="1">
            <a:spLocks/>
          </p:cNvSpPr>
          <p:nvPr userDrawn="1"/>
        </p:nvSpPr>
        <p:spPr>
          <a:xfrm>
            <a:off x="457200" y="1097280"/>
            <a:ext cx="11213432" cy="500379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5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600" b="0" i="0" kern="12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0" indent="0" algn="l" defTabSz="228600" rtl="0" eaLnBrk="1" fontAlgn="t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lang="en-US" sz="1800" b="1" i="0" kern="1200">
                <a:solidFill>
                  <a:schemeClr val="accent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171450" indent="-1619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–"/>
              <a:tabLst/>
              <a:defRPr lang="en-US" sz="1600" b="0" i="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34290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–"/>
              <a:tabLst/>
              <a:defRPr sz="1400" b="0" i="0" kern="1200">
                <a:solidFill>
                  <a:schemeClr val="bg2">
                    <a:lumMod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9525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1800"/>
              </a:spcAft>
              <a:buFont typeface="Arial" panose="020B0604020202020204" pitchFamily="34" charset="0"/>
              <a:buNone/>
              <a:tabLst/>
              <a:defRPr sz="1800" b="0" i="0" kern="1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4" name="Footer Placeholder 4">
            <a:extLst>
              <a:ext uri="{FF2B5EF4-FFF2-40B4-BE49-F238E27FC236}">
                <a16:creationId xmlns:a16="http://schemas.microsoft.com/office/drawing/2014/main" id="{1B329C19-C97C-455C-B7CC-0072A7B9464C}"/>
              </a:ext>
            </a:extLst>
          </p:cNvPr>
          <p:cNvSpPr txBox="1">
            <a:spLocks/>
          </p:cNvSpPr>
          <p:nvPr userDrawn="1"/>
        </p:nvSpPr>
        <p:spPr>
          <a:xfrm>
            <a:off x="7563853" y="6356351"/>
            <a:ext cx="4114800" cy="32034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000" i="1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firstinspires.org</a:t>
            </a:r>
          </a:p>
        </p:txBody>
      </p:sp>
      <p:sp>
        <p:nvSpPr>
          <p:cNvPr id="25" name="Slide Number Placeholder 5">
            <a:extLst>
              <a:ext uri="{FF2B5EF4-FFF2-40B4-BE49-F238E27FC236}">
                <a16:creationId xmlns:a16="http://schemas.microsoft.com/office/drawing/2014/main" id="{D9793F3E-0787-DF82-755E-13D498371AB6}"/>
              </a:ext>
            </a:extLst>
          </p:cNvPr>
          <p:cNvSpPr txBox="1">
            <a:spLocks/>
          </p:cNvSpPr>
          <p:nvPr userDrawn="1"/>
        </p:nvSpPr>
        <p:spPr>
          <a:xfrm>
            <a:off x="4692316" y="6356351"/>
            <a:ext cx="2743200" cy="32034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ctr" defTabSz="914400" rtl="0" eaLnBrk="1" latinLnBrk="0" hangingPunct="1">
              <a:defRPr sz="10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6BEBE3-5FB4-B249-8431-073478596EAE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DFB7ED85-0F56-7A1C-70B5-E63A2354EF5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" r="14"/>
          <a:stretch/>
        </p:blipFill>
        <p:spPr>
          <a:xfrm>
            <a:off x="8946672" y="25403"/>
            <a:ext cx="3159372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5204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76">
          <p15:clr>
            <a:srgbClr val="FBAE40"/>
          </p15:clr>
        </p15:guide>
        <p15:guide id="2" pos="752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AEB161-7E7A-5042-BCF6-95F27F8C571E}" type="datetime1">
              <a:rPr lang="en-US" smtClean="0"/>
              <a:t>5/26/2025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3052E6-E16C-A04B-8192-1DB31D569F0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3671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6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2.jpg"/><Relationship Id="rId4" Type="http://schemas.openxmlformats.org/officeDocument/2006/relationships/image" Target="../media/image31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3.png"/><Relationship Id="rId4" Type="http://schemas.openxmlformats.org/officeDocument/2006/relationships/image" Target="../media/image26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1.jpg"/><Relationship Id="rId4" Type="http://schemas.openxmlformats.org/officeDocument/2006/relationships/image" Target="../media/image40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3.jpeg"/><Relationship Id="rId5" Type="http://schemas.openxmlformats.org/officeDocument/2006/relationships/image" Target="../media/image22.png"/><Relationship Id="rId4" Type="http://schemas.openxmlformats.org/officeDocument/2006/relationships/image" Target="../media/image21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7.jpeg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2.jpg"/><Relationship Id="rId4" Type="http://schemas.openxmlformats.org/officeDocument/2006/relationships/image" Target="../media/image31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3.png"/><Relationship Id="rId4" Type="http://schemas.openxmlformats.org/officeDocument/2006/relationships/image" Target="../media/image21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2.jpg"/><Relationship Id="rId4" Type="http://schemas.openxmlformats.org/officeDocument/2006/relationships/image" Target="../media/image31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4.png"/><Relationship Id="rId7" Type="http://schemas.openxmlformats.org/officeDocument/2006/relationships/image" Target="../media/image3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7.jpeg"/><Relationship Id="rId5" Type="http://schemas.openxmlformats.org/officeDocument/2006/relationships/image" Target="../media/image36.png"/><Relationship Id="rId4" Type="http://schemas.openxmlformats.org/officeDocument/2006/relationships/image" Target="../media/image35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A7B2E6-100D-BD05-9B11-FBD6DE921B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>
            <a:extLst>
              <a:ext uri="{FF2B5EF4-FFF2-40B4-BE49-F238E27FC236}">
                <a16:creationId xmlns:a16="http://schemas.microsoft.com/office/drawing/2014/main" id="{D64FA471-E98C-ED2A-1281-4F243E53F63F}"/>
              </a:ext>
            </a:extLst>
          </p:cNvPr>
          <p:cNvSpPr txBox="1">
            <a:spLocks/>
          </p:cNvSpPr>
          <p:nvPr/>
        </p:nvSpPr>
        <p:spPr>
          <a:xfrm>
            <a:off x="326169" y="341369"/>
            <a:ext cx="5888639" cy="137113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bg2">
                    <a:lumMod val="2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pPr>
              <a:lnSpc>
                <a:spcPct val="100000"/>
              </a:lnSpc>
              <a:spcAft>
                <a:spcPts val="1200"/>
              </a:spcAft>
              <a:defRPr/>
            </a:pPr>
            <a:r>
              <a:rPr lang="en-US" sz="4800" spc="250" dirty="0">
                <a:solidFill>
                  <a:srgbClr val="00A551"/>
                </a:solidFill>
                <a:latin typeface="Roboto"/>
                <a:ea typeface="Roboto"/>
                <a:cs typeface="Roboto"/>
              </a:rPr>
              <a:t>SESSION 3</a:t>
            </a:r>
            <a:endParaRPr lang="en-US" sz="4800" spc="250" dirty="0">
              <a:solidFill>
                <a:srgbClr val="00A55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>
              <a:lnSpc>
                <a:spcPct val="100000"/>
              </a:lnSpc>
              <a:defRPr/>
            </a:pPr>
            <a:r>
              <a:rPr lang="en-US" sz="3600" b="0" spc="250" dirty="0">
                <a:solidFill>
                  <a:srgbClr val="00A551"/>
                </a:solidFill>
                <a:latin typeface="Roboto"/>
                <a:ea typeface="Roboto"/>
                <a:cs typeface="Roboto"/>
              </a:rPr>
              <a:t>Site Surveyors </a:t>
            </a:r>
            <a:endParaRPr lang="en-US" dirty="0"/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4668D0ED-3518-E03B-3576-FFED60CD0A5C}"/>
              </a:ext>
            </a:extLst>
          </p:cNvPr>
          <p:cNvSpPr txBox="1">
            <a:spLocks/>
          </p:cNvSpPr>
          <p:nvPr/>
        </p:nvSpPr>
        <p:spPr>
          <a:xfrm>
            <a:off x="7794640" y="765111"/>
            <a:ext cx="4261981" cy="369492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  <a:effectLst>
                  <a:outerShdw dist="56557" dir="8100000" algn="tr" rotWithShape="0">
                    <a:srgbClr val="482166"/>
                  </a:outerShdw>
                </a:effectLst>
                <a:latin typeface="Roboto"/>
                <a:ea typeface="Roboto"/>
                <a:cs typeface="Roboto"/>
              </a:rPr>
              <a:t>I can work with my team to build the LEGO</a:t>
            </a:r>
            <a:r>
              <a:rPr lang="en-US" baseline="30000" dirty="0">
                <a:solidFill>
                  <a:schemeClr val="bg1"/>
                </a:solidFill>
                <a:effectLst>
                  <a:outerShdw dist="56557" dir="8100000" algn="tr" rotWithShape="0">
                    <a:srgbClr val="482166"/>
                  </a:outerShdw>
                </a:effectLst>
                <a:latin typeface="Roboto"/>
                <a:ea typeface="Roboto"/>
                <a:cs typeface="Roboto"/>
              </a:rPr>
              <a:t>®</a:t>
            </a:r>
            <a:r>
              <a:rPr lang="en-US" dirty="0">
                <a:solidFill>
                  <a:schemeClr val="bg1"/>
                </a:solidFill>
                <a:effectLst>
                  <a:outerShdw dist="56557" dir="8100000" algn="tr" rotWithShape="0">
                    <a:srgbClr val="482166"/>
                  </a:outerShdw>
                </a:effectLst>
                <a:latin typeface="Roboto"/>
                <a:ea typeface="Roboto"/>
                <a:cs typeface="Roboto"/>
              </a:rPr>
              <a:t> model from the lesson and explore motor-coding blocks.</a:t>
            </a:r>
            <a:endParaRPr lang="en-US" dirty="0">
              <a:solidFill>
                <a:schemeClr val="bg1"/>
              </a:solidFill>
              <a:effectLst>
                <a:outerShdw dist="56557" dir="8100000" algn="tr" rotWithShape="0">
                  <a:srgbClr val="482166"/>
                </a:outerShdw>
              </a:effectLst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en-US" dirty="0">
                <a:solidFill>
                  <a:schemeClr val="bg1"/>
                </a:solidFill>
                <a:effectLst>
                  <a:outerShdw dist="56557" dir="8100000" algn="tr" rotWithShape="0">
                    <a:srgbClr val="482166"/>
                  </a:outerShdw>
                </a:effectLst>
                <a:latin typeface="Roboto"/>
                <a:ea typeface="Roboto"/>
                <a:cs typeface="Roboto"/>
              </a:rPr>
              <a:t>I can work with my team to learn about how archaeologists use technology at a dig site.</a:t>
            </a:r>
            <a:endParaRPr lang="en-US" dirty="0">
              <a:solidFill>
                <a:schemeClr val="bg1"/>
              </a:solidFill>
              <a:effectLst>
                <a:outerShdw dist="56557" dir="8100000" algn="tr" rotWithShape="0">
                  <a:srgbClr val="482166"/>
                </a:outerShdw>
              </a:effectLst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364C2FC4-5AC2-963A-4655-EEB578DA40D4}"/>
              </a:ext>
            </a:extLst>
          </p:cNvPr>
          <p:cNvSpPr txBox="1">
            <a:spLocks/>
          </p:cNvSpPr>
          <p:nvPr/>
        </p:nvSpPr>
        <p:spPr>
          <a:xfrm>
            <a:off x="326169" y="2286000"/>
            <a:ext cx="6675880" cy="282321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latin typeface="Roboto"/>
                <a:ea typeface="Roboto"/>
                <a:cs typeface="Roboto"/>
              </a:rPr>
              <a:t>Students will build a model that could be used by archaeologists and write code to make it move over the mat.</a:t>
            </a:r>
          </a:p>
        </p:txBody>
      </p:sp>
      <p:pic>
        <p:nvPicPr>
          <p:cNvPr id="7" name="Picture 6" descr="A yellow square with a red triangle and a black background&#10;&#10;AI-generated content may be incorrect.">
            <a:extLst>
              <a:ext uri="{FF2B5EF4-FFF2-40B4-BE49-F238E27FC236}">
                <a16:creationId xmlns:a16="http://schemas.microsoft.com/office/drawing/2014/main" id="{75360276-87E8-BC63-27E9-C61B8540025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5939" y="5039798"/>
            <a:ext cx="1657350" cy="1666875"/>
          </a:xfrm>
          <a:prstGeom prst="rect">
            <a:avLst/>
          </a:prstGeom>
        </p:spPr>
      </p:pic>
      <p:pic>
        <p:nvPicPr>
          <p:cNvPr id="10" name="Picture 9" descr="A black and white logo&#10;&#10;AI-generated content may be incorrect.">
            <a:extLst>
              <a:ext uri="{FF2B5EF4-FFF2-40B4-BE49-F238E27FC236}">
                <a16:creationId xmlns:a16="http://schemas.microsoft.com/office/drawing/2014/main" id="{F86D7677-F2FB-9FDC-6A75-E277ACF12A3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67536" y="4694465"/>
            <a:ext cx="2686050" cy="2257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235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203F88-F3ED-6988-0623-05B0929301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4A8032-4A5B-4065-4C54-B514AB3ECB27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943100" y="1093874"/>
            <a:ext cx="6706226" cy="1557786"/>
          </a:xfrm>
        </p:spPr>
        <p:txBody>
          <a:bodyPr anchor="ctr" anchorCtr="0">
            <a:noAutofit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rgbClr val="0FB7D1"/>
                </a:solidFill>
                <a:latin typeface="Roboto"/>
                <a:ea typeface="Roboto"/>
                <a:cs typeface="Roboto"/>
              </a:rPr>
              <a:t>Can you code the model so it stops over a different artifact?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7D84C40-4B8D-21DE-5279-2B1B137ACE3C}"/>
              </a:ext>
            </a:extLst>
          </p:cNvPr>
          <p:cNvGrpSpPr/>
          <p:nvPr/>
        </p:nvGrpSpPr>
        <p:grpSpPr>
          <a:xfrm>
            <a:off x="457200" y="170180"/>
            <a:ext cx="11277600" cy="762634"/>
            <a:chOff x="457200" y="170180"/>
            <a:chExt cx="11277600" cy="762634"/>
          </a:xfrm>
        </p:grpSpPr>
        <p:sp>
          <p:nvSpPr>
            <p:cNvPr id="6" name="Google Shape;248;p31">
              <a:extLst>
                <a:ext uri="{FF2B5EF4-FFF2-40B4-BE49-F238E27FC236}">
                  <a16:creationId xmlns:a16="http://schemas.microsoft.com/office/drawing/2014/main" id="{A6E51C6A-CF6F-E938-BC5B-C828959CF773}"/>
                </a:ext>
              </a:extLst>
            </p:cNvPr>
            <p:cNvSpPr/>
            <p:nvPr/>
          </p:nvSpPr>
          <p:spPr>
            <a:xfrm>
              <a:off x="457200" y="170180"/>
              <a:ext cx="11277600" cy="762634"/>
            </a:xfrm>
            <a:prstGeom prst="roundRect">
              <a:avLst>
                <a:gd name="adj" fmla="val 16667"/>
              </a:avLst>
            </a:prstGeom>
            <a:solidFill>
              <a:srgbClr val="00A551"/>
            </a:solidFill>
            <a:ln w="12700" cap="flat" cmpd="sng">
              <a:noFill/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alibri"/>
              </a:endParaRPr>
            </a:p>
          </p:txBody>
        </p:sp>
        <p:sp>
          <p:nvSpPr>
            <p:cNvPr id="7" name="Google Shape;250;p31">
              <a:extLst>
                <a:ext uri="{FF2B5EF4-FFF2-40B4-BE49-F238E27FC236}">
                  <a16:creationId xmlns:a16="http://schemas.microsoft.com/office/drawing/2014/main" id="{AC35E7F9-EA64-F0EC-BC9E-554BE3B97180}"/>
                </a:ext>
              </a:extLst>
            </p:cNvPr>
            <p:cNvSpPr txBox="1">
              <a:spLocks/>
            </p:cNvSpPr>
            <p:nvPr/>
          </p:nvSpPr>
          <p:spPr>
            <a:xfrm>
              <a:off x="587828" y="274319"/>
              <a:ext cx="11038115" cy="5543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vert="horz" wrap="square" lIns="91425" tIns="45700" rIns="91425" bIns="45700" rtlCol="0" anchor="ctr" anchorCtr="0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buClr>
                  <a:schemeClr val="lt1"/>
                </a:buClr>
                <a:buSzPts val="4000"/>
              </a:pPr>
              <a:r>
                <a:rPr lang="en-US" sz="3200" b="1" dirty="0">
                  <a:solidFill>
                    <a:schemeClr val="lt1"/>
                  </a:solidFill>
                  <a:latin typeface="Roboto"/>
                  <a:ea typeface="Roboto"/>
                  <a:cs typeface="Roboto"/>
                </a:rPr>
                <a:t>Guiding Questions</a:t>
              </a:r>
              <a:endParaRPr lang="en-US" sz="3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</p:grpSp>
      <p:pic>
        <p:nvPicPr>
          <p:cNvPr id="10" name="Graphic 9" descr="Badge Question Mark with solid fill">
            <a:extLst>
              <a:ext uri="{FF2B5EF4-FFF2-40B4-BE49-F238E27FC236}">
                <a16:creationId xmlns:a16="http://schemas.microsoft.com/office/drawing/2014/main" id="{86EB6602-BEFE-AFEE-F939-62C0AA9ABA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7200" y="1008517"/>
            <a:ext cx="1485900" cy="1485900"/>
          </a:xfrm>
          <a:prstGeom prst="rect">
            <a:avLst/>
          </a:prstGeom>
        </p:spPr>
      </p:pic>
      <p:pic>
        <p:nvPicPr>
          <p:cNvPr id="4" name="Picture 3" descr="A cartoon dog with a thought bubble&#10;&#10;AI-generated content may be incorrect.">
            <a:extLst>
              <a:ext uri="{FF2B5EF4-FFF2-40B4-BE49-F238E27FC236}">
                <a16:creationId xmlns:a16="http://schemas.microsoft.com/office/drawing/2014/main" id="{AC238C2D-1F58-67BC-2F3E-FAE19D283F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91715" y="1227850"/>
            <a:ext cx="2944311" cy="4706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9113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2C1396-C660-2162-0792-A501D35B66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C5D8A3D7-F1B4-8290-81C7-B03C0B373E2D}"/>
              </a:ext>
            </a:extLst>
          </p:cNvPr>
          <p:cNvGrpSpPr/>
          <p:nvPr/>
        </p:nvGrpSpPr>
        <p:grpSpPr>
          <a:xfrm>
            <a:off x="457200" y="170180"/>
            <a:ext cx="11277600" cy="762634"/>
            <a:chOff x="457200" y="170180"/>
            <a:chExt cx="11277600" cy="762634"/>
          </a:xfrm>
        </p:grpSpPr>
        <p:sp>
          <p:nvSpPr>
            <p:cNvPr id="6" name="Google Shape;248;p31">
              <a:extLst>
                <a:ext uri="{FF2B5EF4-FFF2-40B4-BE49-F238E27FC236}">
                  <a16:creationId xmlns:a16="http://schemas.microsoft.com/office/drawing/2014/main" id="{06CAC83A-2203-98FF-E303-1225861D9DFF}"/>
                </a:ext>
              </a:extLst>
            </p:cNvPr>
            <p:cNvSpPr/>
            <p:nvPr/>
          </p:nvSpPr>
          <p:spPr>
            <a:xfrm>
              <a:off x="457200" y="170180"/>
              <a:ext cx="11277600" cy="762634"/>
            </a:xfrm>
            <a:prstGeom prst="roundRect">
              <a:avLst>
                <a:gd name="adj" fmla="val 16667"/>
              </a:avLst>
            </a:prstGeom>
            <a:solidFill>
              <a:srgbClr val="00A551"/>
            </a:solidFill>
            <a:ln w="12700" cap="flat" cmpd="sng">
              <a:noFill/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alibri"/>
              </a:endParaRPr>
            </a:p>
          </p:txBody>
        </p:sp>
        <p:sp>
          <p:nvSpPr>
            <p:cNvPr id="8" name="Google Shape;250;p31">
              <a:extLst>
                <a:ext uri="{FF2B5EF4-FFF2-40B4-BE49-F238E27FC236}">
                  <a16:creationId xmlns:a16="http://schemas.microsoft.com/office/drawing/2014/main" id="{EDC7924C-F94D-E500-054F-8BE6BA3C9431}"/>
                </a:ext>
              </a:extLst>
            </p:cNvPr>
            <p:cNvSpPr txBox="1">
              <a:spLocks/>
            </p:cNvSpPr>
            <p:nvPr/>
          </p:nvSpPr>
          <p:spPr>
            <a:xfrm>
              <a:off x="587828" y="274319"/>
              <a:ext cx="11038115" cy="5543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vert="horz" wrap="square" lIns="91425" tIns="45700" rIns="91425" bIns="45700" rtlCol="0" anchor="ctr" anchorCtr="0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buClr>
                  <a:schemeClr val="lt1"/>
                </a:buClr>
                <a:buSzPts val="4000"/>
              </a:pPr>
              <a:r>
                <a:rPr lang="en-US" sz="3200" b="1" dirty="0">
                  <a:solidFill>
                    <a:schemeClr val="lt1"/>
                  </a:solidFill>
                  <a:latin typeface="Roboto"/>
                  <a:ea typeface="Roboto"/>
                  <a:cs typeface="Roboto"/>
                </a:rPr>
                <a:t>Challenge</a:t>
              </a:r>
              <a:endParaRPr lang="en-US" sz="3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</p:grp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52C56203-044B-C372-72C1-CA40CABF37FC}"/>
              </a:ext>
            </a:extLst>
          </p:cNvPr>
          <p:cNvSpPr txBox="1">
            <a:spLocks/>
          </p:cNvSpPr>
          <p:nvPr/>
        </p:nvSpPr>
        <p:spPr>
          <a:xfrm>
            <a:off x="1936344" y="962252"/>
            <a:ext cx="9737272" cy="1371897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400" b="1" dirty="0">
                <a:solidFill>
                  <a:srgbClr val="0FB7D1"/>
                </a:solidFill>
                <a:latin typeface="Roboto"/>
                <a:ea typeface="Roboto"/>
                <a:cs typeface="Roboto"/>
              </a:rPr>
              <a:t>Change the program so the model rotates and stops above artifacts.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A9C39D6-5214-3625-E052-FFD575267474}"/>
              </a:ext>
            </a:extLst>
          </p:cNvPr>
          <p:cNvSpPr txBox="1"/>
          <p:nvPr/>
        </p:nvSpPr>
        <p:spPr>
          <a:xfrm>
            <a:off x="694059" y="2804529"/>
            <a:ext cx="335477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A55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Share what built and explain how you coded the model.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0DE2F342-4E85-7CA5-1511-4E214A95B808}"/>
              </a:ext>
            </a:extLst>
          </p:cNvPr>
          <p:cNvGrpSpPr/>
          <p:nvPr/>
        </p:nvGrpSpPr>
        <p:grpSpPr>
          <a:xfrm>
            <a:off x="612880" y="1145429"/>
            <a:ext cx="1188720" cy="1188720"/>
            <a:chOff x="612880" y="1145429"/>
            <a:chExt cx="1188720" cy="1188720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622B81FE-FB80-37AE-86DD-548CA0CF0744}"/>
                </a:ext>
              </a:extLst>
            </p:cNvPr>
            <p:cNvSpPr/>
            <p:nvPr/>
          </p:nvSpPr>
          <p:spPr>
            <a:xfrm>
              <a:off x="612880" y="1145429"/>
              <a:ext cx="1188720" cy="1188720"/>
            </a:xfrm>
            <a:prstGeom prst="ellipse">
              <a:avLst/>
            </a:prstGeom>
            <a:solidFill>
              <a:srgbClr val="0FB7D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Graphic 11" descr="Good Idea with solid fill">
              <a:extLst>
                <a:ext uri="{FF2B5EF4-FFF2-40B4-BE49-F238E27FC236}">
                  <a16:creationId xmlns:a16="http://schemas.microsoft.com/office/drawing/2014/main" id="{7CEDFBED-C355-1262-EF62-7F477021994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694059" y="1191149"/>
              <a:ext cx="1076466" cy="1097280"/>
            </a:xfrm>
            <a:prstGeom prst="rect">
              <a:avLst/>
            </a:prstGeom>
          </p:spPr>
        </p:pic>
      </p:grpSp>
      <p:pic>
        <p:nvPicPr>
          <p:cNvPr id="4" name="Picture 3" descr="A group of papers and a speech bubble&#10;&#10;AI-generated content may be incorrect.">
            <a:extLst>
              <a:ext uri="{FF2B5EF4-FFF2-40B4-BE49-F238E27FC236}">
                <a16:creationId xmlns:a16="http://schemas.microsoft.com/office/drawing/2014/main" id="{132C50A8-A070-53CA-3ACA-F4DDEB252A1B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3100" t="54629" r="4566" b="5252"/>
          <a:stretch/>
        </p:blipFill>
        <p:spPr>
          <a:xfrm>
            <a:off x="4527029" y="2304169"/>
            <a:ext cx="6694043" cy="3877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1093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0DE1F5-08D3-E1DD-79AD-EA47598DF0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ABD3DB4D-82D6-C400-0A0C-DE74214C4DBD}"/>
              </a:ext>
            </a:extLst>
          </p:cNvPr>
          <p:cNvGrpSpPr/>
          <p:nvPr/>
        </p:nvGrpSpPr>
        <p:grpSpPr>
          <a:xfrm>
            <a:off x="457200" y="170180"/>
            <a:ext cx="11277600" cy="762634"/>
            <a:chOff x="457200" y="170180"/>
            <a:chExt cx="11277600" cy="762634"/>
          </a:xfrm>
        </p:grpSpPr>
        <p:sp>
          <p:nvSpPr>
            <p:cNvPr id="6" name="Google Shape;248;p31">
              <a:extLst>
                <a:ext uri="{FF2B5EF4-FFF2-40B4-BE49-F238E27FC236}">
                  <a16:creationId xmlns:a16="http://schemas.microsoft.com/office/drawing/2014/main" id="{B7B637BE-7170-0BAF-CEF5-F39B0001AB48}"/>
                </a:ext>
              </a:extLst>
            </p:cNvPr>
            <p:cNvSpPr/>
            <p:nvPr/>
          </p:nvSpPr>
          <p:spPr>
            <a:xfrm>
              <a:off x="457200" y="170180"/>
              <a:ext cx="11277600" cy="762634"/>
            </a:xfrm>
            <a:prstGeom prst="roundRect">
              <a:avLst>
                <a:gd name="adj" fmla="val 16667"/>
              </a:avLst>
            </a:prstGeom>
            <a:solidFill>
              <a:srgbClr val="00A551"/>
            </a:solidFill>
            <a:ln w="12700" cap="flat" cmpd="sng">
              <a:noFill/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alibri"/>
              </a:endParaRPr>
            </a:p>
          </p:txBody>
        </p:sp>
        <p:sp>
          <p:nvSpPr>
            <p:cNvPr id="8" name="Google Shape;250;p31">
              <a:extLst>
                <a:ext uri="{FF2B5EF4-FFF2-40B4-BE49-F238E27FC236}">
                  <a16:creationId xmlns:a16="http://schemas.microsoft.com/office/drawing/2014/main" id="{C52D7204-81FB-E223-BDAB-1BE37BF21C96}"/>
                </a:ext>
              </a:extLst>
            </p:cNvPr>
            <p:cNvSpPr txBox="1">
              <a:spLocks/>
            </p:cNvSpPr>
            <p:nvPr/>
          </p:nvSpPr>
          <p:spPr>
            <a:xfrm>
              <a:off x="587828" y="274319"/>
              <a:ext cx="11038115" cy="5543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vert="horz" wrap="square" lIns="91425" tIns="45700" rIns="91425" bIns="45700" rtlCol="0" anchor="ctr" anchorCtr="0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3200" b="1" dirty="0">
                  <a:solidFill>
                    <a:schemeClr val="lt1"/>
                  </a:solidFill>
                  <a:latin typeface="Roboto"/>
                  <a:ea typeface="Roboto"/>
                  <a:cs typeface="Roboto"/>
                </a:rPr>
                <a:t>Share</a:t>
              </a:r>
              <a:endParaRPr lang="en-US" dirty="0">
                <a:solidFill>
                  <a:schemeClr val="lt1"/>
                </a:solidFill>
              </a:endParaRPr>
            </a:p>
          </p:txBody>
        </p:sp>
      </p:grp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AD7C859D-C47C-4BE7-F843-70EB4463B116}"/>
              </a:ext>
            </a:extLst>
          </p:cNvPr>
          <p:cNvSpPr txBox="1">
            <a:spLocks/>
          </p:cNvSpPr>
          <p:nvPr/>
        </p:nvSpPr>
        <p:spPr>
          <a:xfrm>
            <a:off x="2006538" y="1358471"/>
            <a:ext cx="7656077" cy="762635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800" b="1" dirty="0">
                <a:solidFill>
                  <a:srgbClr val="0FB7D1"/>
                </a:solidFill>
                <a:latin typeface="Roboto"/>
                <a:ea typeface="Roboto"/>
                <a:cs typeface="Roboto"/>
              </a:rPr>
              <a:t>Share what you learned.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9C597AD-02B0-9DF3-2134-B478110CA65B}"/>
              </a:ext>
            </a:extLst>
          </p:cNvPr>
          <p:cNvGrpSpPr/>
          <p:nvPr/>
        </p:nvGrpSpPr>
        <p:grpSpPr>
          <a:xfrm>
            <a:off x="612880" y="1145429"/>
            <a:ext cx="1188720" cy="1188720"/>
            <a:chOff x="612880" y="1145429"/>
            <a:chExt cx="1188720" cy="1188720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80FBC70F-2E29-F6B3-74DB-FC42A47BCF74}"/>
                </a:ext>
              </a:extLst>
            </p:cNvPr>
            <p:cNvSpPr/>
            <p:nvPr/>
          </p:nvSpPr>
          <p:spPr>
            <a:xfrm>
              <a:off x="612880" y="1145429"/>
              <a:ext cx="1188720" cy="1188720"/>
            </a:xfrm>
            <a:prstGeom prst="ellipse">
              <a:avLst/>
            </a:prstGeom>
            <a:solidFill>
              <a:srgbClr val="0FB7D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Graphic 14" descr="Customer review with solid fill">
              <a:extLst>
                <a:ext uri="{FF2B5EF4-FFF2-40B4-BE49-F238E27FC236}">
                  <a16:creationId xmlns:a16="http://schemas.microsoft.com/office/drawing/2014/main" id="{89C65369-E430-F40F-63F4-DDFF5F33880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741599" y="1284918"/>
              <a:ext cx="931281" cy="931281"/>
            </a:xfrm>
            <a:prstGeom prst="rect">
              <a:avLst/>
            </a:prstGeom>
          </p:spPr>
        </p:pic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D88E99B0-1B26-1D8A-9806-59F760886E6D}"/>
              </a:ext>
            </a:extLst>
          </p:cNvPr>
          <p:cNvSpPr txBox="1"/>
          <p:nvPr/>
        </p:nvSpPr>
        <p:spPr>
          <a:xfrm>
            <a:off x="2056586" y="2637207"/>
            <a:ext cx="557607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A55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What coding blocks did you learn?</a:t>
            </a:r>
          </a:p>
          <a:p>
            <a:endParaRPr lang="en-US" sz="3600" b="1" dirty="0">
              <a:solidFill>
                <a:srgbClr val="00A55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en-US" sz="3600" b="1" dirty="0">
                <a:solidFill>
                  <a:srgbClr val="00A55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What technology can be used at a dig site?</a:t>
            </a:r>
          </a:p>
        </p:txBody>
      </p:sp>
      <p:pic>
        <p:nvPicPr>
          <p:cNvPr id="7" name="Picture 6" descr="A cartoon of a child in a wheelchair&#10;&#10;AI-generated content may be incorrect.">
            <a:extLst>
              <a:ext uri="{FF2B5EF4-FFF2-40B4-BE49-F238E27FC236}">
                <a16:creationId xmlns:a16="http://schemas.microsoft.com/office/drawing/2014/main" id="{91BD8E5D-744E-79BE-73D5-115D682DDEB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22254" y="1284918"/>
            <a:ext cx="2703689" cy="4638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6503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0DEA06-4785-4683-B10D-7EFC044F1C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A5E93F3A-56F8-1408-3933-860E39BDA881}"/>
              </a:ext>
            </a:extLst>
          </p:cNvPr>
          <p:cNvSpPr txBox="1">
            <a:spLocks/>
          </p:cNvSpPr>
          <p:nvPr/>
        </p:nvSpPr>
        <p:spPr>
          <a:xfrm>
            <a:off x="7544221" y="2876813"/>
            <a:ext cx="4329651" cy="109312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8000" dirty="0">
                <a:solidFill>
                  <a:schemeClr val="bg1"/>
                </a:solidFill>
                <a:effectLst>
                  <a:outerShdw dist="56557" dir="8100000" algn="tr" rotWithShape="0">
                    <a:srgbClr val="147342"/>
                  </a:outerShdw>
                </a:effectLst>
                <a:latin typeface="Roboto Medium"/>
                <a:ea typeface="Roboto Medium"/>
                <a:cs typeface="Roboto Medium"/>
              </a:rPr>
              <a:t>Clean Up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 descr="A toy figurine with a broom&#10;&#10;AI-generated content may be incorrect.">
            <a:extLst>
              <a:ext uri="{FF2B5EF4-FFF2-40B4-BE49-F238E27FC236}">
                <a16:creationId xmlns:a16="http://schemas.microsoft.com/office/drawing/2014/main" id="{A2C1EF2C-49D2-B005-32BB-BDCFFCACCE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0234" y="1757363"/>
            <a:ext cx="5010150" cy="3343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4814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yellow square with a red triangle and a black background&#10;&#10;AI-generated content may be incorrect.">
            <a:extLst>
              <a:ext uri="{FF2B5EF4-FFF2-40B4-BE49-F238E27FC236}">
                <a16:creationId xmlns:a16="http://schemas.microsoft.com/office/drawing/2014/main" id="{0D89BD50-6876-58F6-61AB-979641161F4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27414" y="1344435"/>
            <a:ext cx="3154556" cy="3200681"/>
          </a:xfrm>
          <a:prstGeom prst="rect">
            <a:avLst/>
          </a:prstGeom>
        </p:spPr>
      </p:pic>
      <p:pic>
        <p:nvPicPr>
          <p:cNvPr id="2" name="Picture 1" descr="A logo for a company&#10;&#10;AI-generated content may be incorrect.">
            <a:extLst>
              <a:ext uri="{FF2B5EF4-FFF2-40B4-BE49-F238E27FC236}">
                <a16:creationId xmlns:a16="http://schemas.microsoft.com/office/drawing/2014/main" id="{3585E3AF-87CB-585F-FC04-91C2667140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5314" y="1342344"/>
            <a:ext cx="4758872" cy="320266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CF3B15D-DFE6-45F1-EAD4-AAF2F220163D}"/>
              </a:ext>
            </a:extLst>
          </p:cNvPr>
          <p:cNvSpPr txBox="1"/>
          <p:nvPr/>
        </p:nvSpPr>
        <p:spPr>
          <a:xfrm>
            <a:off x="1851973" y="5642518"/>
            <a:ext cx="8488054" cy="101566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1200" b="0" i="0" u="none" strike="noStrike" baseline="0" dirty="0">
                <a:latin typeface="Roboto" panose="02000000000000000000" pitchFamily="2" charset="0"/>
                <a:ea typeface="Roboto" panose="02000000000000000000" pitchFamily="2" charset="0"/>
              </a:rPr>
              <a:t>LEGO, the LEGO logo, and the SPIKE logo are trademarks of the/</a:t>
            </a:r>
            <a:r>
              <a:rPr lang="en-US" sz="1200" b="0" i="0" u="none" strike="noStrike" baseline="0" dirty="0" err="1">
                <a:latin typeface="Roboto" panose="02000000000000000000" pitchFamily="2" charset="0"/>
                <a:ea typeface="Roboto" panose="02000000000000000000" pitchFamily="2" charset="0"/>
              </a:rPr>
              <a:t>sont</a:t>
            </a:r>
            <a:r>
              <a:rPr lang="en-US" sz="1200" b="0" i="0" u="none" strike="noStrike" baseline="0" dirty="0">
                <a:latin typeface="Roboto" panose="02000000000000000000" pitchFamily="2" charset="0"/>
                <a:ea typeface="Roboto" panose="02000000000000000000" pitchFamily="2" charset="0"/>
              </a:rPr>
              <a:t> des marques de commerce du/son </a:t>
            </a:r>
            <a:r>
              <a:rPr lang="en-US" sz="1200" b="0" i="0" u="none" strike="noStrike" baseline="0" dirty="0" err="1">
                <a:latin typeface="Roboto" panose="02000000000000000000" pitchFamily="2" charset="0"/>
                <a:ea typeface="Roboto" panose="02000000000000000000" pitchFamily="2" charset="0"/>
              </a:rPr>
              <a:t>marcas</a:t>
            </a:r>
            <a:r>
              <a:rPr lang="en-US" sz="1200" b="0" i="0" u="none" strike="noStrike" baseline="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200" b="0" i="0" u="none" strike="noStrike" baseline="0" dirty="0" err="1">
                <a:latin typeface="Roboto" panose="02000000000000000000" pitchFamily="2" charset="0"/>
                <a:ea typeface="Roboto" panose="02000000000000000000" pitchFamily="2" charset="0"/>
              </a:rPr>
              <a:t>registradas</a:t>
            </a:r>
            <a:r>
              <a:rPr lang="en-US" sz="1200" b="0" i="0" u="none" strike="noStrike" baseline="0" dirty="0">
                <a:latin typeface="Roboto" panose="02000000000000000000" pitchFamily="2" charset="0"/>
                <a:ea typeface="Roboto" panose="02000000000000000000" pitchFamily="2" charset="0"/>
              </a:rPr>
              <a:t> de LEGO Group. ©2025 The LEGO Group. All rights reserved/Tous droits </a:t>
            </a:r>
            <a:r>
              <a:rPr lang="en-US" sz="1200" b="0" i="0" u="none" strike="noStrike" baseline="0" dirty="0" err="1">
                <a:latin typeface="Roboto" panose="02000000000000000000" pitchFamily="2" charset="0"/>
                <a:ea typeface="Roboto" panose="02000000000000000000" pitchFamily="2" charset="0"/>
              </a:rPr>
              <a:t>réservés</a:t>
            </a:r>
            <a:r>
              <a:rPr lang="en-US" sz="1200" b="0" i="0" u="none" strike="noStrike" baseline="0" dirty="0">
                <a:latin typeface="Roboto" panose="02000000000000000000" pitchFamily="2" charset="0"/>
                <a:ea typeface="Roboto" panose="02000000000000000000" pitchFamily="2" charset="0"/>
              </a:rPr>
              <a:t>/Todos </a:t>
            </a:r>
            <a:r>
              <a:rPr lang="en-US" sz="1200" b="0" i="0" u="none" strike="noStrike" baseline="0" dirty="0" err="1">
                <a:latin typeface="Roboto" panose="02000000000000000000" pitchFamily="2" charset="0"/>
                <a:ea typeface="Roboto" panose="02000000000000000000" pitchFamily="2" charset="0"/>
              </a:rPr>
              <a:t>los</a:t>
            </a:r>
            <a:r>
              <a:rPr lang="en-US" sz="1200" b="0" i="0" u="none" strike="noStrike" baseline="0" dirty="0">
                <a:latin typeface="Roboto" panose="02000000000000000000" pitchFamily="2" charset="0"/>
                <a:ea typeface="Roboto" panose="02000000000000000000" pitchFamily="2" charset="0"/>
              </a:rPr>
              <a:t> derechos </a:t>
            </a:r>
            <a:r>
              <a:rPr lang="en-US" sz="1200" b="0" i="0" u="none" strike="noStrike" baseline="0" dirty="0" err="1">
                <a:latin typeface="Roboto" panose="02000000000000000000" pitchFamily="2" charset="0"/>
                <a:ea typeface="Roboto" panose="02000000000000000000" pitchFamily="2" charset="0"/>
              </a:rPr>
              <a:t>reservados</a:t>
            </a:r>
            <a:r>
              <a:rPr lang="en-US" sz="1200" b="0" i="0" u="none" strike="noStrike" baseline="0" dirty="0">
                <a:latin typeface="Roboto" panose="02000000000000000000" pitchFamily="2" charset="0"/>
                <a:ea typeface="Roboto" panose="02000000000000000000" pitchFamily="2" charset="0"/>
              </a:rPr>
              <a:t>. </a:t>
            </a:r>
            <a:r>
              <a:rPr lang="en-US" sz="1200" b="0" i="1" u="none" strike="noStrike" baseline="0" dirty="0">
                <a:latin typeface="Roboto" panose="02000000000000000000" pitchFamily="2" charset="0"/>
                <a:ea typeface="Roboto" panose="02000000000000000000" pitchFamily="2" charset="0"/>
              </a:rPr>
              <a:t>FIRST</a:t>
            </a:r>
            <a:r>
              <a:rPr lang="en-US" sz="1200" b="0" i="0" u="none" strike="noStrike" baseline="0" dirty="0">
                <a:latin typeface="Roboto" panose="02000000000000000000" pitchFamily="2" charset="0"/>
                <a:ea typeface="Roboto" panose="02000000000000000000" pitchFamily="2" charset="0"/>
              </a:rPr>
              <a:t>®, the </a:t>
            </a:r>
            <a:r>
              <a:rPr lang="en-US" sz="1200" b="0" i="1" u="none" strike="noStrike" baseline="0" dirty="0">
                <a:latin typeface="Roboto" panose="02000000000000000000" pitchFamily="2" charset="0"/>
                <a:ea typeface="Roboto" panose="02000000000000000000" pitchFamily="2" charset="0"/>
              </a:rPr>
              <a:t>FIRST</a:t>
            </a:r>
            <a:r>
              <a:rPr lang="en-US" sz="1200" b="0" i="0" u="none" strike="noStrike" baseline="0" dirty="0">
                <a:latin typeface="Roboto" panose="02000000000000000000" pitchFamily="2" charset="0"/>
                <a:ea typeface="Roboto" panose="02000000000000000000" pitchFamily="2" charset="0"/>
              </a:rPr>
              <a:t>® logo, and </a:t>
            </a:r>
            <a:r>
              <a:rPr lang="en-US" sz="1200" b="0" i="1" u="none" strike="noStrike" baseline="0" dirty="0">
                <a:latin typeface="Roboto" panose="02000000000000000000" pitchFamily="2" charset="0"/>
                <a:ea typeface="Roboto" panose="02000000000000000000" pitchFamily="2" charset="0"/>
              </a:rPr>
              <a:t>FIRST</a:t>
            </a:r>
            <a:r>
              <a:rPr lang="en-US" sz="1200" b="0" i="0" u="none" strike="noStrike" baseline="0" dirty="0">
                <a:latin typeface="Roboto" panose="02000000000000000000" pitchFamily="2" charset="0"/>
                <a:ea typeface="Roboto" panose="02000000000000000000" pitchFamily="2" charset="0"/>
              </a:rPr>
              <a:t>® AGE™ are trademarks of For Inspiration and Recognition of Science and Technology (</a:t>
            </a:r>
            <a:r>
              <a:rPr lang="en-US" sz="1200" b="0" i="1" u="none" strike="noStrike" baseline="0" dirty="0">
                <a:latin typeface="Roboto" panose="02000000000000000000" pitchFamily="2" charset="0"/>
                <a:ea typeface="Roboto" panose="02000000000000000000" pitchFamily="2" charset="0"/>
              </a:rPr>
              <a:t>FIRST</a:t>
            </a:r>
            <a:r>
              <a:rPr lang="en-US" sz="1200" b="0" i="0" u="none" strike="noStrike" baseline="0" dirty="0">
                <a:latin typeface="Roboto" panose="02000000000000000000" pitchFamily="2" charset="0"/>
                <a:ea typeface="Roboto" panose="02000000000000000000" pitchFamily="2" charset="0"/>
              </a:rPr>
              <a:t>). LEGO® is a registered trademark of the LEGO Group. </a:t>
            </a:r>
            <a:r>
              <a:rPr lang="en-US" sz="1200" b="0" i="1" u="none" strike="noStrike" baseline="0" dirty="0">
                <a:latin typeface="Roboto" panose="02000000000000000000" pitchFamily="2" charset="0"/>
                <a:ea typeface="Roboto" panose="02000000000000000000" pitchFamily="2" charset="0"/>
              </a:rPr>
              <a:t>FIRST</a:t>
            </a:r>
            <a:r>
              <a:rPr lang="en-US" sz="1200" b="0" i="0" u="none" strike="noStrike" baseline="0" dirty="0">
                <a:latin typeface="Roboto" panose="02000000000000000000" pitchFamily="2" charset="0"/>
                <a:ea typeface="Roboto" panose="02000000000000000000" pitchFamily="2" charset="0"/>
              </a:rPr>
              <a:t>® LEGO® League and UNEARTHED™ are jointly held trademarks of </a:t>
            </a:r>
            <a:r>
              <a:rPr lang="en-US" sz="1200" b="0" i="1" u="none" strike="noStrike" baseline="0" dirty="0">
                <a:latin typeface="Roboto" panose="02000000000000000000" pitchFamily="2" charset="0"/>
                <a:ea typeface="Roboto" panose="02000000000000000000" pitchFamily="2" charset="0"/>
              </a:rPr>
              <a:t>FIRST </a:t>
            </a:r>
            <a:r>
              <a:rPr lang="en-US" sz="1200" b="0" i="0" u="none" strike="noStrike" baseline="0" dirty="0">
                <a:latin typeface="Roboto" panose="02000000000000000000" pitchFamily="2" charset="0"/>
                <a:ea typeface="Roboto" panose="02000000000000000000" pitchFamily="2" charset="0"/>
              </a:rPr>
              <a:t>and the LEGO Group. ©2025 </a:t>
            </a:r>
            <a:r>
              <a:rPr lang="en-US" sz="1200" b="0" i="1" u="none" strike="noStrike" baseline="0" dirty="0">
                <a:latin typeface="Roboto" panose="02000000000000000000" pitchFamily="2" charset="0"/>
                <a:ea typeface="Roboto" panose="02000000000000000000" pitchFamily="2" charset="0"/>
              </a:rPr>
              <a:t>FIRST </a:t>
            </a:r>
            <a:r>
              <a:rPr lang="en-US" sz="1200" b="0" i="0" u="none" strike="noStrike" baseline="0" dirty="0">
                <a:latin typeface="Roboto" panose="02000000000000000000" pitchFamily="2" charset="0"/>
                <a:ea typeface="Roboto" panose="02000000000000000000" pitchFamily="2" charset="0"/>
              </a:rPr>
              <a:t>and the LEGO Group. All rights reserved.</a:t>
            </a:r>
            <a:endParaRPr lang="en-US" sz="800" dirty="0">
              <a:latin typeface="Roboto" panose="02000000000000000000" pitchFamily="2" charset="0"/>
              <a:ea typeface="Roboto" panose="02000000000000000000" pitchFamily="2" charset="0"/>
              <a:cs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33821060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60B7C1-64D1-2EAF-1B08-6EDDDB8998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0467DC-3604-A28F-93F9-9218718B18B3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943099" y="1093874"/>
            <a:ext cx="9684657" cy="935660"/>
          </a:xfrm>
        </p:spPr>
        <p:txBody>
          <a:bodyPr anchor="ctr" anchorCtr="0">
            <a:noAutofit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rgbClr val="0FB7D1"/>
                </a:solidFill>
                <a:latin typeface="Roboto"/>
                <a:ea typeface="Roboto"/>
                <a:cs typeface="Roboto"/>
              </a:rPr>
              <a:t>What did we do last session?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48D82A1-5AA1-4A66-5171-D174717D1FB8}"/>
              </a:ext>
            </a:extLst>
          </p:cNvPr>
          <p:cNvGrpSpPr/>
          <p:nvPr/>
        </p:nvGrpSpPr>
        <p:grpSpPr>
          <a:xfrm>
            <a:off x="457200" y="170180"/>
            <a:ext cx="11277600" cy="762634"/>
            <a:chOff x="457200" y="170180"/>
            <a:chExt cx="11277600" cy="762634"/>
          </a:xfrm>
        </p:grpSpPr>
        <p:sp>
          <p:nvSpPr>
            <p:cNvPr id="6" name="Google Shape;248;p31">
              <a:extLst>
                <a:ext uri="{FF2B5EF4-FFF2-40B4-BE49-F238E27FC236}">
                  <a16:creationId xmlns:a16="http://schemas.microsoft.com/office/drawing/2014/main" id="{B87E96D1-BDA5-1C4C-1180-A289557F82BC}"/>
                </a:ext>
              </a:extLst>
            </p:cNvPr>
            <p:cNvSpPr/>
            <p:nvPr/>
          </p:nvSpPr>
          <p:spPr>
            <a:xfrm>
              <a:off x="457200" y="170180"/>
              <a:ext cx="11277600" cy="762634"/>
            </a:xfrm>
            <a:prstGeom prst="roundRect">
              <a:avLst>
                <a:gd name="adj" fmla="val 16667"/>
              </a:avLst>
            </a:prstGeom>
            <a:solidFill>
              <a:srgbClr val="00A551"/>
            </a:solidFill>
            <a:ln w="12700" cap="flat" cmpd="sng">
              <a:noFill/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alibri"/>
              </a:endParaRPr>
            </a:p>
          </p:txBody>
        </p:sp>
        <p:sp>
          <p:nvSpPr>
            <p:cNvPr id="7" name="Google Shape;250;p31">
              <a:extLst>
                <a:ext uri="{FF2B5EF4-FFF2-40B4-BE49-F238E27FC236}">
                  <a16:creationId xmlns:a16="http://schemas.microsoft.com/office/drawing/2014/main" id="{8637DD46-322C-EDCD-EE76-F06A1580BDDF}"/>
                </a:ext>
              </a:extLst>
            </p:cNvPr>
            <p:cNvSpPr txBox="1">
              <a:spLocks/>
            </p:cNvSpPr>
            <p:nvPr/>
          </p:nvSpPr>
          <p:spPr>
            <a:xfrm>
              <a:off x="587828" y="274319"/>
              <a:ext cx="11038115" cy="5543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vert="horz" wrap="square" lIns="91425" tIns="45700" rIns="91425" bIns="45700" rtlCol="0" anchor="ctr" anchorCtr="0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buClr>
                  <a:schemeClr val="lt1"/>
                </a:buClr>
                <a:buSzPts val="4000"/>
              </a:pPr>
              <a:r>
                <a:rPr lang="en-US" sz="3200" b="1" dirty="0">
                  <a:solidFill>
                    <a:schemeClr val="lt1"/>
                  </a:solidFill>
                  <a:latin typeface="Roboto"/>
                  <a:ea typeface="Roboto"/>
                  <a:cs typeface="Roboto"/>
                </a:rPr>
                <a:t>Discussion</a:t>
              </a:r>
              <a:endParaRPr lang="en-US" sz="3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B3A50B64-3413-2639-A493-DB3AF70F553D}"/>
              </a:ext>
            </a:extLst>
          </p:cNvPr>
          <p:cNvGrpSpPr/>
          <p:nvPr/>
        </p:nvGrpSpPr>
        <p:grpSpPr>
          <a:xfrm>
            <a:off x="612880" y="1145429"/>
            <a:ext cx="1188720" cy="1188720"/>
            <a:chOff x="612880" y="1145429"/>
            <a:chExt cx="1188720" cy="1188720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09662D13-82DC-4A35-C25F-396F1029F2C5}"/>
                </a:ext>
              </a:extLst>
            </p:cNvPr>
            <p:cNvSpPr/>
            <p:nvPr/>
          </p:nvSpPr>
          <p:spPr>
            <a:xfrm>
              <a:off x="612880" y="1145429"/>
              <a:ext cx="1188720" cy="1188720"/>
            </a:xfrm>
            <a:prstGeom prst="ellipse">
              <a:avLst/>
            </a:prstGeom>
            <a:solidFill>
              <a:srgbClr val="0FB7D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" name="Graphic 19" descr="Thought with solid fill">
              <a:extLst>
                <a:ext uri="{FF2B5EF4-FFF2-40B4-BE49-F238E27FC236}">
                  <a16:creationId xmlns:a16="http://schemas.microsoft.com/office/drawing/2014/main" id="{9A598D32-C96D-FEE7-B1AE-6FE9484E6A8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775889" y="1262058"/>
              <a:ext cx="931281" cy="931281"/>
            </a:xfrm>
            <a:prstGeom prst="rect">
              <a:avLst/>
            </a:prstGeom>
          </p:spPr>
        </p:pic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E0E4F4E5-BD0E-B6DB-AC59-7D1EC4368C07}"/>
              </a:ext>
            </a:extLst>
          </p:cNvPr>
          <p:cNvGrpSpPr/>
          <p:nvPr/>
        </p:nvGrpSpPr>
        <p:grpSpPr>
          <a:xfrm>
            <a:off x="4547514" y="1870841"/>
            <a:ext cx="3640045" cy="4318233"/>
            <a:chOff x="4547514" y="2029534"/>
            <a:chExt cx="3506263" cy="4159540"/>
          </a:xfrm>
        </p:grpSpPr>
        <p:pic>
          <p:nvPicPr>
            <p:cNvPr id="8" name="Picture 7" descr="Cartoon a cartoon of a child&#10;&#10;AI-generated content may be incorrect.">
              <a:extLst>
                <a:ext uri="{FF2B5EF4-FFF2-40B4-BE49-F238E27FC236}">
                  <a16:creationId xmlns:a16="http://schemas.microsoft.com/office/drawing/2014/main" id="{F69159D7-725B-03EA-5A40-3F117A402F6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92900" y="2418990"/>
              <a:ext cx="1960877" cy="3770084"/>
            </a:xfrm>
            <a:prstGeom prst="rect">
              <a:avLst/>
            </a:prstGeom>
          </p:spPr>
        </p:pic>
        <p:pic>
          <p:nvPicPr>
            <p:cNvPr id="9" name="Picture 8" descr="A cartoon of a child holding a small object&#10;&#10;AI-generated content may be incorrect.">
              <a:extLst>
                <a:ext uri="{FF2B5EF4-FFF2-40B4-BE49-F238E27FC236}">
                  <a16:creationId xmlns:a16="http://schemas.microsoft.com/office/drawing/2014/main" id="{9B11CF6A-60E5-3F7A-EE48-DD760334B69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47514" y="2029534"/>
              <a:ext cx="1559371" cy="41595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651663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3896AA-CA3C-CCDF-7E2D-F51EBC9866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9F6EE1D6-F515-CF9E-6EE7-506CF145E51B}"/>
              </a:ext>
            </a:extLst>
          </p:cNvPr>
          <p:cNvGrpSpPr/>
          <p:nvPr/>
        </p:nvGrpSpPr>
        <p:grpSpPr>
          <a:xfrm>
            <a:off x="457200" y="170180"/>
            <a:ext cx="11277600" cy="762634"/>
            <a:chOff x="457200" y="170180"/>
            <a:chExt cx="11277600" cy="762634"/>
          </a:xfrm>
        </p:grpSpPr>
        <p:sp>
          <p:nvSpPr>
            <p:cNvPr id="5" name="Google Shape;248;p31">
              <a:extLst>
                <a:ext uri="{FF2B5EF4-FFF2-40B4-BE49-F238E27FC236}">
                  <a16:creationId xmlns:a16="http://schemas.microsoft.com/office/drawing/2014/main" id="{FCE75E29-2DE5-33B5-FE72-F8955D7CBAC0}"/>
                </a:ext>
              </a:extLst>
            </p:cNvPr>
            <p:cNvSpPr/>
            <p:nvPr/>
          </p:nvSpPr>
          <p:spPr>
            <a:xfrm>
              <a:off x="457200" y="170180"/>
              <a:ext cx="11277600" cy="762634"/>
            </a:xfrm>
            <a:prstGeom prst="roundRect">
              <a:avLst>
                <a:gd name="adj" fmla="val 16667"/>
              </a:avLst>
            </a:prstGeom>
            <a:solidFill>
              <a:srgbClr val="00A551"/>
            </a:solidFill>
            <a:ln w="12700" cap="flat" cmpd="sng">
              <a:noFill/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alibri"/>
              </a:endParaRPr>
            </a:p>
          </p:txBody>
        </p:sp>
        <p:sp>
          <p:nvSpPr>
            <p:cNvPr id="6" name="Google Shape;250;p31">
              <a:extLst>
                <a:ext uri="{FF2B5EF4-FFF2-40B4-BE49-F238E27FC236}">
                  <a16:creationId xmlns:a16="http://schemas.microsoft.com/office/drawing/2014/main" id="{50F0CCE0-54C5-C372-E3F0-98F882FD6666}"/>
                </a:ext>
              </a:extLst>
            </p:cNvPr>
            <p:cNvSpPr txBox="1">
              <a:spLocks/>
            </p:cNvSpPr>
            <p:nvPr/>
          </p:nvSpPr>
          <p:spPr>
            <a:xfrm>
              <a:off x="587828" y="274319"/>
              <a:ext cx="11038115" cy="5543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vert="horz" wrap="square" lIns="91425" tIns="45700" rIns="91425" bIns="45700" rtlCol="0" anchor="ctr" anchorCtr="0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buClr>
                  <a:schemeClr val="lt1"/>
                </a:buClr>
                <a:buSzPts val="4000"/>
              </a:pPr>
              <a:r>
                <a:rPr lang="en-US" sz="3200" b="1" dirty="0">
                  <a:solidFill>
                    <a:schemeClr val="lt1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Key Vocabulary</a:t>
              </a:r>
              <a:endParaRPr lang="en-US" sz="3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</p:grp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B1AECA09-9087-3467-5970-538C794362D5}"/>
              </a:ext>
            </a:extLst>
          </p:cNvPr>
          <p:cNvSpPr txBox="1">
            <a:spLocks/>
          </p:cNvSpPr>
          <p:nvPr/>
        </p:nvSpPr>
        <p:spPr>
          <a:xfrm>
            <a:off x="1943099" y="1145429"/>
            <a:ext cx="6286501" cy="500391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5400"/>
              </a:spcAft>
            </a:pPr>
            <a:r>
              <a:rPr lang="en-US" b="1" dirty="0">
                <a:solidFill>
                  <a:srgbClr val="0FB7D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Survey: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to gather information from or about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5400"/>
              </a:spcAft>
            </a:pPr>
            <a:r>
              <a:rPr lang="en-US" b="1" dirty="0">
                <a:solidFill>
                  <a:srgbClr val="0FB7D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Program:</a:t>
            </a:r>
            <a:r>
              <a:rPr lang="en-US" dirty="0">
                <a:solidFill>
                  <a:srgbClr val="0FB7D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to direct the thinking or behavior of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5400"/>
              </a:spcAft>
            </a:pPr>
            <a:r>
              <a:rPr lang="en-US" b="1" dirty="0">
                <a:solidFill>
                  <a:srgbClr val="0FB7D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Technology:</a:t>
            </a:r>
            <a:r>
              <a:rPr lang="en-US" dirty="0">
                <a:solidFill>
                  <a:srgbClr val="0FB7D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the use of science in solving problems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BEE34B3-E959-04C6-8B3A-D2FD65E9592C}"/>
              </a:ext>
            </a:extLst>
          </p:cNvPr>
          <p:cNvGrpSpPr/>
          <p:nvPr/>
        </p:nvGrpSpPr>
        <p:grpSpPr>
          <a:xfrm>
            <a:off x="612880" y="1145429"/>
            <a:ext cx="1188720" cy="1188720"/>
            <a:chOff x="612880" y="1145429"/>
            <a:chExt cx="1188720" cy="1188720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B30AE543-82DB-F106-82C7-A34C31A12E00}"/>
                </a:ext>
              </a:extLst>
            </p:cNvPr>
            <p:cNvSpPr/>
            <p:nvPr/>
          </p:nvSpPr>
          <p:spPr>
            <a:xfrm>
              <a:off x="612880" y="1145429"/>
              <a:ext cx="1188720" cy="1188720"/>
            </a:xfrm>
            <a:prstGeom prst="ellipse">
              <a:avLst/>
            </a:prstGeom>
            <a:solidFill>
              <a:srgbClr val="0FB7D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Graphic 11" descr="Open book with solid fill">
              <a:extLst>
                <a:ext uri="{FF2B5EF4-FFF2-40B4-BE49-F238E27FC236}">
                  <a16:creationId xmlns:a16="http://schemas.microsoft.com/office/drawing/2014/main" id="{F980E287-FF5A-C397-1D60-198735E572E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780571" y="1313120"/>
              <a:ext cx="853338" cy="853338"/>
            </a:xfrm>
            <a:prstGeom prst="rect">
              <a:avLst/>
            </a:prstGeom>
          </p:spPr>
        </p:pic>
      </p:grpSp>
      <p:pic>
        <p:nvPicPr>
          <p:cNvPr id="14" name="Picture 8" descr="Cartoon checklist and pencil">
            <a:extLst>
              <a:ext uri="{FF2B5EF4-FFF2-40B4-BE49-F238E27FC236}">
                <a16:creationId xmlns:a16="http://schemas.microsoft.com/office/drawing/2014/main" id="{508D9BAD-24B5-A654-C527-70FBFDBA2F2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00688" y="1166513"/>
            <a:ext cx="1648835" cy="1236625"/>
          </a:xfrm>
          <a:prstGeom prst="rect">
            <a:avLst/>
          </a:prstGeom>
        </p:spPr>
      </p:pic>
      <p:pic>
        <p:nvPicPr>
          <p:cNvPr id="8" name="Picture 7" descr="A yellow square with black text and letters&#10;&#10;AI-generated content may be incorrect.">
            <a:extLst>
              <a:ext uri="{FF2B5EF4-FFF2-40B4-BE49-F238E27FC236}">
                <a16:creationId xmlns:a16="http://schemas.microsoft.com/office/drawing/2014/main" id="{E482810B-1780-F43C-B83B-48A92517C96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181" b="8181"/>
          <a:stretch/>
        </p:blipFill>
        <p:spPr>
          <a:xfrm>
            <a:off x="8892744" y="2573366"/>
            <a:ext cx="2064721" cy="1726863"/>
          </a:xfrm>
          <a:prstGeom prst="rect">
            <a:avLst/>
          </a:prstGeom>
        </p:spPr>
      </p:pic>
      <p:pic>
        <p:nvPicPr>
          <p:cNvPr id="10" name="Picture 9" descr="A group of kids in lab coats looking at a machine&#10;&#10;AI-generated content may be incorrect.">
            <a:extLst>
              <a:ext uri="{FF2B5EF4-FFF2-40B4-BE49-F238E27FC236}">
                <a16:creationId xmlns:a16="http://schemas.microsoft.com/office/drawing/2014/main" id="{7A1A777A-C89E-309A-74EB-E14B5819D69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04962" y="4470458"/>
            <a:ext cx="1644561" cy="1096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7104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81D002-AED8-9ECA-CF9B-52291A75E5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8C1DF97E-071F-82C0-FA6A-6109356B0576}"/>
              </a:ext>
            </a:extLst>
          </p:cNvPr>
          <p:cNvGrpSpPr/>
          <p:nvPr/>
        </p:nvGrpSpPr>
        <p:grpSpPr>
          <a:xfrm>
            <a:off x="457200" y="170180"/>
            <a:ext cx="11277600" cy="762634"/>
            <a:chOff x="457200" y="170180"/>
            <a:chExt cx="11277600" cy="762634"/>
          </a:xfrm>
        </p:grpSpPr>
        <p:sp>
          <p:nvSpPr>
            <p:cNvPr id="5" name="Google Shape;248;p31">
              <a:extLst>
                <a:ext uri="{FF2B5EF4-FFF2-40B4-BE49-F238E27FC236}">
                  <a16:creationId xmlns:a16="http://schemas.microsoft.com/office/drawing/2014/main" id="{475A74AF-4A61-46EF-137E-BF06B54F464E}"/>
                </a:ext>
              </a:extLst>
            </p:cNvPr>
            <p:cNvSpPr/>
            <p:nvPr/>
          </p:nvSpPr>
          <p:spPr>
            <a:xfrm>
              <a:off x="457200" y="170180"/>
              <a:ext cx="11277600" cy="762634"/>
            </a:xfrm>
            <a:prstGeom prst="roundRect">
              <a:avLst>
                <a:gd name="adj" fmla="val 16667"/>
              </a:avLst>
            </a:prstGeom>
            <a:solidFill>
              <a:srgbClr val="00A551"/>
            </a:solidFill>
            <a:ln w="12700" cap="flat" cmpd="sng">
              <a:noFill/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alibri"/>
              </a:endParaRPr>
            </a:p>
          </p:txBody>
        </p:sp>
        <p:sp>
          <p:nvSpPr>
            <p:cNvPr id="6" name="Google Shape;250;p31">
              <a:extLst>
                <a:ext uri="{FF2B5EF4-FFF2-40B4-BE49-F238E27FC236}">
                  <a16:creationId xmlns:a16="http://schemas.microsoft.com/office/drawing/2014/main" id="{7D662B63-F1E8-4E3F-B627-0F01A1D71C35}"/>
                </a:ext>
              </a:extLst>
            </p:cNvPr>
            <p:cNvSpPr txBox="1">
              <a:spLocks/>
            </p:cNvSpPr>
            <p:nvPr/>
          </p:nvSpPr>
          <p:spPr>
            <a:xfrm>
              <a:off x="587828" y="274319"/>
              <a:ext cx="11038115" cy="5543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vert="horz" wrap="square" lIns="91425" tIns="45700" rIns="91425" bIns="45700" rtlCol="0" anchor="ctr" anchorCtr="0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buClr>
                  <a:schemeClr val="lt1"/>
                </a:buClr>
                <a:buSzPts val="4000"/>
              </a:pPr>
              <a:r>
                <a:rPr lang="en-US" sz="3200" b="1" dirty="0">
                  <a:solidFill>
                    <a:schemeClr val="lt1"/>
                  </a:solidFill>
                  <a:latin typeface="Roboto"/>
                  <a:ea typeface="Roboto"/>
                  <a:cs typeface="Roboto"/>
                </a:rPr>
                <a:t>Introduction</a:t>
              </a:r>
              <a:endParaRPr lang="en-US" sz="3200" b="1" dirty="0">
                <a:solidFill>
                  <a:schemeClr val="lt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</p:grp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021EC649-EF5D-CFA1-30A9-0EB629DCE29D}"/>
              </a:ext>
            </a:extLst>
          </p:cNvPr>
          <p:cNvSpPr txBox="1">
            <a:spLocks/>
          </p:cNvSpPr>
          <p:nvPr/>
        </p:nvSpPr>
        <p:spPr>
          <a:xfrm>
            <a:off x="1970314" y="1161823"/>
            <a:ext cx="9737272" cy="1149577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800" b="1" dirty="0">
                <a:solidFill>
                  <a:srgbClr val="0FB7D1"/>
                </a:solidFill>
                <a:latin typeface="Roboto"/>
                <a:ea typeface="Roboto"/>
                <a:cs typeface="Roboto"/>
              </a:rPr>
              <a:t>Can your team provide examples of how they have used teamwork?</a:t>
            </a:r>
            <a:r>
              <a:rPr lang="en-US" sz="4800" dirty="0">
                <a:solidFill>
                  <a:srgbClr val="0FB7D1"/>
                </a:solidFill>
                <a:ea typeface="+mn-lt"/>
                <a:cs typeface="+mn-lt"/>
              </a:rPr>
              <a:t> </a:t>
            </a:r>
            <a:endParaRPr lang="en-US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7D55D80-CC89-6348-E7DC-8CAAD104EE65}"/>
              </a:ext>
            </a:extLst>
          </p:cNvPr>
          <p:cNvGrpSpPr/>
          <p:nvPr/>
        </p:nvGrpSpPr>
        <p:grpSpPr>
          <a:xfrm>
            <a:off x="612880" y="1145429"/>
            <a:ext cx="1188720" cy="1188720"/>
            <a:chOff x="612880" y="1145429"/>
            <a:chExt cx="1188720" cy="1188720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9CA112C5-F00D-2B28-FD0F-1F14BBEEB0F6}"/>
                </a:ext>
              </a:extLst>
            </p:cNvPr>
            <p:cNvSpPr/>
            <p:nvPr/>
          </p:nvSpPr>
          <p:spPr>
            <a:xfrm>
              <a:off x="612880" y="1145429"/>
              <a:ext cx="1188720" cy="1188720"/>
            </a:xfrm>
            <a:prstGeom prst="ellipse">
              <a:avLst/>
            </a:prstGeom>
            <a:solidFill>
              <a:srgbClr val="0FB7D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" name="Graphic 15" descr="Map with pin with solid fill">
              <a:extLst>
                <a:ext uri="{FF2B5EF4-FFF2-40B4-BE49-F238E27FC236}">
                  <a16:creationId xmlns:a16="http://schemas.microsoft.com/office/drawing/2014/main" id="{97D5C2E2-0BB8-5E91-17FD-59243711839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708762" y="1183007"/>
              <a:ext cx="996955" cy="996955"/>
            </a:xfrm>
            <a:prstGeom prst="rect">
              <a:avLst/>
            </a:prstGeom>
          </p:spPr>
        </p:pic>
      </p:grpSp>
      <p:pic>
        <p:nvPicPr>
          <p:cNvPr id="12" name="Picture 11" descr="A paper with green and white bubbles&#10;&#10;AI-generated content may be incorrect.">
            <a:extLst>
              <a:ext uri="{FF2B5EF4-FFF2-40B4-BE49-F238E27FC236}">
                <a16:creationId xmlns:a16="http://schemas.microsoft.com/office/drawing/2014/main" id="{17788AA4-7B11-8B1C-C1FB-2ABE9F983EF8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4694" t="14546" r="2155" b="57811"/>
          <a:stretch/>
        </p:blipFill>
        <p:spPr>
          <a:xfrm>
            <a:off x="1480254" y="2438289"/>
            <a:ext cx="9253262" cy="365976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1D558E6-B713-55A5-F0D3-7699C4BDD72B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2074606" y="2939846"/>
            <a:ext cx="1966452" cy="1966452"/>
          </a:xfrm>
          <a:prstGeom prst="ellipse">
            <a:avLst/>
          </a:prstGeom>
          <a:ln>
            <a:noFill/>
          </a:ln>
          <a:effectLst>
            <a:softEdge rad="112500"/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3932C2B3-9107-AEFC-B0D6-8946604965DF}"/>
              </a:ext>
            </a:extLst>
          </p:cNvPr>
          <p:cNvSpPr txBox="1"/>
          <p:nvPr/>
        </p:nvSpPr>
        <p:spPr>
          <a:xfrm>
            <a:off x="3550098" y="2584502"/>
            <a:ext cx="6767945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800" b="1" dirty="0">
                <a:solidFill>
                  <a:srgbClr val="00A551"/>
                </a:solidFill>
                <a:latin typeface="Roboto"/>
                <a:ea typeface="Roboto"/>
                <a:cs typeface="Roboto"/>
              </a:rPr>
              <a:t>We are stronger when we work together.</a:t>
            </a:r>
          </a:p>
        </p:txBody>
      </p:sp>
    </p:spTree>
    <p:extLst>
      <p:ext uri="{BB962C8B-B14F-4D97-AF65-F5344CB8AC3E}">
        <p14:creationId xmlns:p14="http://schemas.microsoft.com/office/powerpoint/2010/main" val="39543239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1E51D2-E78B-7B53-C497-B57C11E95B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153DCDE2-7C1C-4754-6E57-EABEC1CF75C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5640" t="4875" r="12798"/>
          <a:stretch/>
        </p:blipFill>
        <p:spPr>
          <a:xfrm>
            <a:off x="6839884" y="1909186"/>
            <a:ext cx="4787428" cy="4313551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6A983078-4FF7-FB66-389C-61424361036E}"/>
              </a:ext>
            </a:extLst>
          </p:cNvPr>
          <p:cNvGrpSpPr/>
          <p:nvPr/>
        </p:nvGrpSpPr>
        <p:grpSpPr>
          <a:xfrm>
            <a:off x="457200" y="170180"/>
            <a:ext cx="11277600" cy="762634"/>
            <a:chOff x="457200" y="170180"/>
            <a:chExt cx="11277600" cy="762634"/>
          </a:xfrm>
        </p:grpSpPr>
        <p:sp>
          <p:nvSpPr>
            <p:cNvPr id="9" name="Google Shape;248;p31">
              <a:extLst>
                <a:ext uri="{FF2B5EF4-FFF2-40B4-BE49-F238E27FC236}">
                  <a16:creationId xmlns:a16="http://schemas.microsoft.com/office/drawing/2014/main" id="{5758EE5B-4BB8-711D-81B6-B02EE395FC8D}"/>
                </a:ext>
              </a:extLst>
            </p:cNvPr>
            <p:cNvSpPr/>
            <p:nvPr/>
          </p:nvSpPr>
          <p:spPr>
            <a:xfrm>
              <a:off x="457200" y="170180"/>
              <a:ext cx="11277600" cy="762634"/>
            </a:xfrm>
            <a:prstGeom prst="roundRect">
              <a:avLst>
                <a:gd name="adj" fmla="val 16667"/>
              </a:avLst>
            </a:prstGeom>
            <a:solidFill>
              <a:srgbClr val="00A551"/>
            </a:solidFill>
            <a:ln w="12700" cap="flat" cmpd="sng">
              <a:noFill/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alibri"/>
              </a:endParaRPr>
            </a:p>
          </p:txBody>
        </p:sp>
        <p:sp>
          <p:nvSpPr>
            <p:cNvPr id="10" name="Google Shape;250;p31">
              <a:extLst>
                <a:ext uri="{FF2B5EF4-FFF2-40B4-BE49-F238E27FC236}">
                  <a16:creationId xmlns:a16="http://schemas.microsoft.com/office/drawing/2014/main" id="{7FBEDFBF-A72C-3786-C959-96D66C349990}"/>
                </a:ext>
              </a:extLst>
            </p:cNvPr>
            <p:cNvSpPr txBox="1">
              <a:spLocks/>
            </p:cNvSpPr>
            <p:nvPr/>
          </p:nvSpPr>
          <p:spPr>
            <a:xfrm>
              <a:off x="587828" y="274319"/>
              <a:ext cx="11038115" cy="5543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vert="horz" wrap="square" lIns="91425" tIns="45700" rIns="91425" bIns="45700" rtlCol="0" anchor="ctr" anchorCtr="0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3200" b="1" dirty="0">
                  <a:solidFill>
                    <a:schemeClr val="lt1"/>
                  </a:solidFill>
                  <a:latin typeface="Roboto"/>
                  <a:ea typeface="Roboto"/>
                  <a:cs typeface="Roboto"/>
                </a:rPr>
                <a:t>Activity 1 Tasks</a:t>
              </a:r>
              <a:endParaRPr lang="en-US" dirty="0"/>
            </a:p>
          </p:txBody>
        </p:sp>
      </p:grp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F6317587-F2DD-2677-8CF1-45B870EFF111}"/>
              </a:ext>
            </a:extLst>
          </p:cNvPr>
          <p:cNvSpPr txBox="1">
            <a:spLocks/>
          </p:cNvSpPr>
          <p:nvPr/>
        </p:nvSpPr>
        <p:spPr>
          <a:xfrm>
            <a:off x="1901829" y="1033081"/>
            <a:ext cx="9832971" cy="1401334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400" b="1" dirty="0">
                <a:solidFill>
                  <a:srgbClr val="0FB7D1"/>
                </a:solidFill>
                <a:latin typeface="Roboto"/>
                <a:ea typeface="Roboto"/>
                <a:cs typeface="Roboto"/>
              </a:rPr>
              <a:t>In the SPIKE App, complete the Classic Carousel lesson. </a:t>
            </a:r>
            <a:endParaRPr lang="en-US" sz="4400" dirty="0">
              <a:solidFill>
                <a:srgbClr val="000000"/>
              </a:solidFill>
              <a:latin typeface="Roboto"/>
              <a:ea typeface="Roboto"/>
              <a:cs typeface="Roboto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D2FF947-C571-51A1-F29E-C7FEA8EAC00A}"/>
              </a:ext>
            </a:extLst>
          </p:cNvPr>
          <p:cNvGrpSpPr/>
          <p:nvPr/>
        </p:nvGrpSpPr>
        <p:grpSpPr>
          <a:xfrm>
            <a:off x="612880" y="1145429"/>
            <a:ext cx="1188720" cy="1188720"/>
            <a:chOff x="612880" y="1145429"/>
            <a:chExt cx="1188720" cy="1188720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1D1914DD-FDD2-C40E-1225-3FC1D8E6D25C}"/>
                </a:ext>
              </a:extLst>
            </p:cNvPr>
            <p:cNvSpPr/>
            <p:nvPr/>
          </p:nvSpPr>
          <p:spPr>
            <a:xfrm>
              <a:off x="612880" y="1145429"/>
              <a:ext cx="1188720" cy="1188720"/>
            </a:xfrm>
            <a:prstGeom prst="ellipse">
              <a:avLst/>
            </a:prstGeom>
            <a:solidFill>
              <a:srgbClr val="0FB7D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Graphic 14" descr="Good Idea with solid fill">
              <a:extLst>
                <a:ext uri="{FF2B5EF4-FFF2-40B4-BE49-F238E27FC236}">
                  <a16:creationId xmlns:a16="http://schemas.microsoft.com/office/drawing/2014/main" id="{3A5C2C50-0C06-F584-E9B6-F2F970FB725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/>
          </p:blipFill>
          <p:spPr>
            <a:xfrm>
              <a:off x="694059" y="1191149"/>
              <a:ext cx="1076466" cy="1097280"/>
            </a:xfrm>
            <a:prstGeom prst="rect">
              <a:avLst/>
            </a:prstGeom>
          </p:spPr>
        </p:pic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92A8037C-2283-E266-A040-A9A0EC11A862}"/>
              </a:ext>
            </a:extLst>
          </p:cNvPr>
          <p:cNvSpPr txBox="1"/>
          <p:nvPr/>
        </p:nvSpPr>
        <p:spPr>
          <a:xfrm>
            <a:off x="694059" y="4188740"/>
            <a:ext cx="15186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A55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You Need…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0564756-81A4-E3F9-4652-24B493955DC7}"/>
              </a:ext>
            </a:extLst>
          </p:cNvPr>
          <p:cNvSpPr txBox="1"/>
          <p:nvPr/>
        </p:nvSpPr>
        <p:spPr>
          <a:xfrm>
            <a:off x="1901829" y="2434414"/>
            <a:ext cx="59157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A55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This lesson is in the </a:t>
            </a:r>
            <a:r>
              <a:rPr lang="en-US" sz="3600" b="1" i="1" dirty="0">
                <a:solidFill>
                  <a:srgbClr val="00A55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FIRST</a:t>
            </a:r>
            <a:r>
              <a:rPr lang="en-US" sz="3600" b="1" baseline="30000" dirty="0">
                <a:solidFill>
                  <a:srgbClr val="00A55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®</a:t>
            </a:r>
            <a:r>
              <a:rPr lang="en-US" sz="3600" b="1" dirty="0">
                <a:solidFill>
                  <a:srgbClr val="00A55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LEGO</a:t>
            </a:r>
            <a:r>
              <a:rPr lang="en-US" sz="3600" b="1" baseline="30000" dirty="0">
                <a:solidFill>
                  <a:srgbClr val="00A55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®</a:t>
            </a:r>
            <a:r>
              <a:rPr lang="en-US" sz="3600" b="1" dirty="0">
                <a:solidFill>
                  <a:srgbClr val="00A55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League Explore Unit. </a:t>
            </a:r>
          </a:p>
        </p:txBody>
      </p:sp>
      <p:pic>
        <p:nvPicPr>
          <p:cNvPr id="3" name="Picture 2" descr="A black tablet with a white screen&#10;&#10;AI-generated content may be incorrect.">
            <a:extLst>
              <a:ext uri="{FF2B5EF4-FFF2-40B4-BE49-F238E27FC236}">
                <a16:creationId xmlns:a16="http://schemas.microsoft.com/office/drawing/2014/main" id="{428C819C-833E-675C-D5A3-8EAA72D0D70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8251" y="4641486"/>
            <a:ext cx="1612851" cy="1172983"/>
          </a:xfrm>
          <a:prstGeom prst="rect">
            <a:avLst/>
          </a:prstGeom>
        </p:spPr>
      </p:pic>
      <p:pic>
        <p:nvPicPr>
          <p:cNvPr id="4" name="Picture 3" descr="A yellow plastic container with white lid&#10;&#10;AI-generated content may be incorrect.">
            <a:extLst>
              <a:ext uri="{FF2B5EF4-FFF2-40B4-BE49-F238E27FC236}">
                <a16:creationId xmlns:a16="http://schemas.microsoft.com/office/drawing/2014/main" id="{02622A3D-7260-5E2E-4C75-3ACD97A0333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04421" y="4624590"/>
            <a:ext cx="1753624" cy="1200329"/>
          </a:xfrm>
          <a:prstGeom prst="rect">
            <a:avLst/>
          </a:prstGeom>
        </p:spPr>
      </p:pic>
      <p:pic>
        <p:nvPicPr>
          <p:cNvPr id="11" name="Picture 10" descr="A yellow square with black text and letters&#10;&#10;AI-generated content may be incorrect.">
            <a:extLst>
              <a:ext uri="{FF2B5EF4-FFF2-40B4-BE49-F238E27FC236}">
                <a16:creationId xmlns:a16="http://schemas.microsoft.com/office/drawing/2014/main" id="{0ADE6242-D7E1-6371-0518-080486477B0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181" b="8181"/>
          <a:stretch/>
        </p:blipFill>
        <p:spPr>
          <a:xfrm>
            <a:off x="1998563" y="4697556"/>
            <a:ext cx="1268397" cy="1060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5826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3DC4FF-7078-ABFC-0D14-75FC0C4771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B780E6-0E95-7CDA-E22C-2D09D891A4BE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943100" y="1093874"/>
            <a:ext cx="7048616" cy="1557786"/>
          </a:xfrm>
        </p:spPr>
        <p:txBody>
          <a:bodyPr anchor="ctr" anchorCtr="0">
            <a:noAutofit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rgbClr val="0FB7D1"/>
                </a:solidFill>
                <a:latin typeface="Roboto"/>
                <a:ea typeface="Roboto"/>
                <a:cs typeface="Roboto"/>
              </a:rPr>
              <a:t>Which blocks can you use to code the LEGO model?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16E39C1-003B-98F4-273E-AE591B186718}"/>
              </a:ext>
            </a:extLst>
          </p:cNvPr>
          <p:cNvGrpSpPr/>
          <p:nvPr/>
        </p:nvGrpSpPr>
        <p:grpSpPr>
          <a:xfrm>
            <a:off x="457200" y="170180"/>
            <a:ext cx="11277600" cy="762634"/>
            <a:chOff x="457200" y="170180"/>
            <a:chExt cx="11277600" cy="762634"/>
          </a:xfrm>
        </p:grpSpPr>
        <p:sp>
          <p:nvSpPr>
            <p:cNvPr id="6" name="Google Shape;248;p31">
              <a:extLst>
                <a:ext uri="{FF2B5EF4-FFF2-40B4-BE49-F238E27FC236}">
                  <a16:creationId xmlns:a16="http://schemas.microsoft.com/office/drawing/2014/main" id="{C2357C56-DAAD-962E-4BEC-D44B1CAB95B5}"/>
                </a:ext>
              </a:extLst>
            </p:cNvPr>
            <p:cNvSpPr/>
            <p:nvPr/>
          </p:nvSpPr>
          <p:spPr>
            <a:xfrm>
              <a:off x="457200" y="170180"/>
              <a:ext cx="11277600" cy="762634"/>
            </a:xfrm>
            <a:prstGeom prst="roundRect">
              <a:avLst>
                <a:gd name="adj" fmla="val 16667"/>
              </a:avLst>
            </a:prstGeom>
            <a:solidFill>
              <a:srgbClr val="00A551"/>
            </a:solidFill>
            <a:ln w="12700" cap="flat" cmpd="sng">
              <a:noFill/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alibri"/>
              </a:endParaRPr>
            </a:p>
          </p:txBody>
        </p:sp>
        <p:sp>
          <p:nvSpPr>
            <p:cNvPr id="7" name="Google Shape;250;p31">
              <a:extLst>
                <a:ext uri="{FF2B5EF4-FFF2-40B4-BE49-F238E27FC236}">
                  <a16:creationId xmlns:a16="http://schemas.microsoft.com/office/drawing/2014/main" id="{005608A5-C255-E7F1-7CFA-D98CAB18E566}"/>
                </a:ext>
              </a:extLst>
            </p:cNvPr>
            <p:cNvSpPr txBox="1">
              <a:spLocks/>
            </p:cNvSpPr>
            <p:nvPr/>
          </p:nvSpPr>
          <p:spPr>
            <a:xfrm>
              <a:off x="587828" y="274319"/>
              <a:ext cx="11038115" cy="5543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vert="horz" wrap="square" lIns="91425" tIns="45700" rIns="91425" bIns="45700" rtlCol="0" anchor="ctr" anchorCtr="0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buClr>
                  <a:schemeClr val="lt1"/>
                </a:buClr>
                <a:buSzPts val="4000"/>
              </a:pPr>
              <a:r>
                <a:rPr lang="en-US" sz="3200" b="1" dirty="0">
                  <a:solidFill>
                    <a:schemeClr val="lt1"/>
                  </a:solidFill>
                  <a:latin typeface="Roboto"/>
                  <a:ea typeface="Roboto"/>
                  <a:cs typeface="Roboto"/>
                </a:rPr>
                <a:t>Guiding Questions</a:t>
              </a:r>
              <a:endParaRPr lang="en-US" sz="3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</p:grpSp>
      <p:pic>
        <p:nvPicPr>
          <p:cNvPr id="10" name="Graphic 9" descr="Badge Question Mark with solid fill">
            <a:extLst>
              <a:ext uri="{FF2B5EF4-FFF2-40B4-BE49-F238E27FC236}">
                <a16:creationId xmlns:a16="http://schemas.microsoft.com/office/drawing/2014/main" id="{8B70E2B9-0BBE-48C3-6447-3CDE88E4C5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7200" y="1008517"/>
            <a:ext cx="1485900" cy="1485900"/>
          </a:xfrm>
          <a:prstGeom prst="rect">
            <a:avLst/>
          </a:prstGeom>
        </p:spPr>
      </p:pic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B30B3476-166B-BCBB-3D05-6F108F643C49}"/>
              </a:ext>
            </a:extLst>
          </p:cNvPr>
          <p:cNvSpPr txBox="1">
            <a:spLocks/>
          </p:cNvSpPr>
          <p:nvPr/>
        </p:nvSpPr>
        <p:spPr>
          <a:xfrm>
            <a:off x="1941286" y="2684009"/>
            <a:ext cx="6017381" cy="14859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 dirty="0">
                <a:solidFill>
                  <a:srgbClr val="0FB7D1"/>
                </a:solidFill>
                <a:latin typeface="Roboto"/>
                <a:ea typeface="Roboto"/>
                <a:cs typeface="Roboto"/>
              </a:rPr>
              <a:t>How do you change the program so the model moves in a different way?</a:t>
            </a:r>
          </a:p>
        </p:txBody>
      </p:sp>
      <p:pic>
        <p:nvPicPr>
          <p:cNvPr id="12" name="Graphic 11" descr="Badge Question Mark with solid fill">
            <a:extLst>
              <a:ext uri="{FF2B5EF4-FFF2-40B4-BE49-F238E27FC236}">
                <a16:creationId xmlns:a16="http://schemas.microsoft.com/office/drawing/2014/main" id="{AFC41730-5AA1-8D6C-9E77-1983F6E1A8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7200" y="2641373"/>
            <a:ext cx="1485900" cy="1485900"/>
          </a:xfrm>
          <a:prstGeom prst="rect">
            <a:avLst/>
          </a:prstGeom>
        </p:spPr>
      </p:pic>
      <p:pic>
        <p:nvPicPr>
          <p:cNvPr id="4" name="Picture 3" descr="A cartoon dog with a thought bubble&#10;&#10;AI-generated content may be incorrect.">
            <a:extLst>
              <a:ext uri="{FF2B5EF4-FFF2-40B4-BE49-F238E27FC236}">
                <a16:creationId xmlns:a16="http://schemas.microsoft.com/office/drawing/2014/main" id="{D83A8F65-1CD7-1904-F5B1-F484D0A1FF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91715" y="1227850"/>
            <a:ext cx="2944311" cy="4706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2923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151285-CF84-0AA1-5A2E-D1E0AC49A7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769E5E01-AB52-ACD0-5995-9F5FE8FAC27C}"/>
              </a:ext>
            </a:extLst>
          </p:cNvPr>
          <p:cNvGrpSpPr/>
          <p:nvPr/>
        </p:nvGrpSpPr>
        <p:grpSpPr>
          <a:xfrm>
            <a:off x="457200" y="170180"/>
            <a:ext cx="11277600" cy="762634"/>
            <a:chOff x="457200" y="170180"/>
            <a:chExt cx="11277600" cy="762634"/>
          </a:xfrm>
          <a:solidFill>
            <a:srgbClr val="00A551"/>
          </a:solidFill>
        </p:grpSpPr>
        <p:sp>
          <p:nvSpPr>
            <p:cNvPr id="5" name="Google Shape;248;p31">
              <a:extLst>
                <a:ext uri="{FF2B5EF4-FFF2-40B4-BE49-F238E27FC236}">
                  <a16:creationId xmlns:a16="http://schemas.microsoft.com/office/drawing/2014/main" id="{B97F4AB9-A412-0F00-C513-15F04047DFF2}"/>
                </a:ext>
              </a:extLst>
            </p:cNvPr>
            <p:cNvSpPr/>
            <p:nvPr/>
          </p:nvSpPr>
          <p:spPr>
            <a:xfrm>
              <a:off x="457200" y="170180"/>
              <a:ext cx="11277600" cy="762634"/>
            </a:xfrm>
            <a:prstGeom prst="roundRect">
              <a:avLst>
                <a:gd name="adj" fmla="val 16667"/>
              </a:avLst>
            </a:prstGeom>
            <a:grpFill/>
            <a:ln w="12700" cap="flat" cmpd="sng">
              <a:noFill/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alibri"/>
              </a:endParaRPr>
            </a:p>
          </p:txBody>
        </p:sp>
        <p:sp>
          <p:nvSpPr>
            <p:cNvPr id="6" name="Google Shape;250;p31">
              <a:extLst>
                <a:ext uri="{FF2B5EF4-FFF2-40B4-BE49-F238E27FC236}">
                  <a16:creationId xmlns:a16="http://schemas.microsoft.com/office/drawing/2014/main" id="{CC5B396C-0C4D-F798-3FC2-73B8DC899CEE}"/>
                </a:ext>
              </a:extLst>
            </p:cNvPr>
            <p:cNvSpPr txBox="1">
              <a:spLocks/>
            </p:cNvSpPr>
            <p:nvPr/>
          </p:nvSpPr>
          <p:spPr>
            <a:xfrm>
              <a:off x="587828" y="274319"/>
              <a:ext cx="11038115" cy="554355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vert="horz" wrap="square" lIns="91425" tIns="45700" rIns="91425" bIns="45700" rtlCol="0" anchor="ctr" anchorCtr="0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buClr>
                  <a:schemeClr val="lt1"/>
                </a:buClr>
                <a:buSzPts val="4000"/>
              </a:pPr>
              <a:r>
                <a:rPr lang="en-US" sz="3200" b="1" dirty="0">
                  <a:solidFill>
                    <a:schemeClr val="lt1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Code</a:t>
              </a:r>
              <a:endParaRPr lang="en-US" sz="3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</p:grp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A0F94F6E-038E-ED51-C1B8-A13ED0447530}"/>
              </a:ext>
            </a:extLst>
          </p:cNvPr>
          <p:cNvSpPr txBox="1">
            <a:spLocks/>
          </p:cNvSpPr>
          <p:nvPr/>
        </p:nvSpPr>
        <p:spPr>
          <a:xfrm>
            <a:off x="1943100" y="1007609"/>
            <a:ext cx="9682844" cy="118872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000" b="1" dirty="0">
                <a:solidFill>
                  <a:srgbClr val="0FB7D1"/>
                </a:solidFill>
                <a:latin typeface="Roboto"/>
                <a:ea typeface="Roboto"/>
              </a:rPr>
              <a:t>Change the program so the carousel rotates in the opposite direction.</a:t>
            </a:r>
            <a:endParaRPr lang="en-US" sz="4000" dirty="0">
              <a:solidFill>
                <a:srgbClr val="0FB7D1"/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2FEC6D2-AABE-EE6B-D7C9-3F0EDD780654}"/>
              </a:ext>
            </a:extLst>
          </p:cNvPr>
          <p:cNvGrpSpPr/>
          <p:nvPr/>
        </p:nvGrpSpPr>
        <p:grpSpPr>
          <a:xfrm>
            <a:off x="612880" y="1145429"/>
            <a:ext cx="1188720" cy="1188720"/>
            <a:chOff x="612880" y="1145429"/>
            <a:chExt cx="1188720" cy="1188720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A631F359-9C69-EBFD-03A5-F4D6EE8A4611}"/>
                </a:ext>
              </a:extLst>
            </p:cNvPr>
            <p:cNvSpPr/>
            <p:nvPr/>
          </p:nvSpPr>
          <p:spPr>
            <a:xfrm>
              <a:off x="612880" y="1145429"/>
              <a:ext cx="1188720" cy="1188720"/>
            </a:xfrm>
            <a:prstGeom prst="ellipse">
              <a:avLst/>
            </a:prstGeom>
            <a:solidFill>
              <a:srgbClr val="0FB7D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" name="Graphic 15" descr="Map with pin with solid fill">
              <a:extLst>
                <a:ext uri="{FF2B5EF4-FFF2-40B4-BE49-F238E27FC236}">
                  <a16:creationId xmlns:a16="http://schemas.microsoft.com/office/drawing/2014/main" id="{1875549A-08DE-74A2-7B0A-60D6A819C12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708762" y="1183007"/>
              <a:ext cx="996955" cy="996955"/>
            </a:xfrm>
            <a:prstGeom prst="rect">
              <a:avLst/>
            </a:prstGeom>
          </p:spPr>
        </p:pic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949DC41F-7A85-D21F-B6E7-7659C6D21928}"/>
              </a:ext>
            </a:extLst>
          </p:cNvPr>
          <p:cNvSpPr txBox="1"/>
          <p:nvPr/>
        </p:nvSpPr>
        <p:spPr>
          <a:xfrm>
            <a:off x="457200" y="2546764"/>
            <a:ext cx="444458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A55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How could this model help an archaeologist? </a:t>
            </a:r>
          </a:p>
          <a:p>
            <a:endParaRPr lang="en-US" sz="3200" b="1" dirty="0">
              <a:solidFill>
                <a:srgbClr val="00A55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en-US" sz="3200" b="1" dirty="0">
                <a:solidFill>
                  <a:srgbClr val="00A55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Write your ideas on page 12 of your Engineering Notebook.</a:t>
            </a:r>
          </a:p>
        </p:txBody>
      </p:sp>
      <p:pic>
        <p:nvPicPr>
          <p:cNvPr id="7" name="Picture 6" descr="A group of papers and a speech bubble&#10;&#10;AI-generated content may be incorrect.">
            <a:extLst>
              <a:ext uri="{FF2B5EF4-FFF2-40B4-BE49-F238E27FC236}">
                <a16:creationId xmlns:a16="http://schemas.microsoft.com/office/drawing/2014/main" id="{40D4E366-1DBB-FBE5-28A4-B07D66C968B6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3100" t="54629" r="4566" b="5252"/>
          <a:stretch/>
        </p:blipFill>
        <p:spPr>
          <a:xfrm>
            <a:off x="4901784" y="2196329"/>
            <a:ext cx="6918896" cy="4007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7960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BABC50-877D-83CE-1663-65F9748B51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2CBA98-B683-A40C-327A-96387633441C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943099" y="1093874"/>
            <a:ext cx="6691235" cy="1557786"/>
          </a:xfrm>
        </p:spPr>
        <p:txBody>
          <a:bodyPr anchor="ctr" anchorCtr="0">
            <a:noAutofit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rgbClr val="0FB7D1"/>
                </a:solidFill>
                <a:latin typeface="Roboto"/>
                <a:ea typeface="Roboto"/>
                <a:cs typeface="Roboto"/>
              </a:rPr>
              <a:t>What would you add to the model to make it look like a tool used for archaeology?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52ADB20-D7AC-201D-E83B-F6451DA48110}"/>
              </a:ext>
            </a:extLst>
          </p:cNvPr>
          <p:cNvGrpSpPr/>
          <p:nvPr/>
        </p:nvGrpSpPr>
        <p:grpSpPr>
          <a:xfrm>
            <a:off x="457200" y="170180"/>
            <a:ext cx="11277600" cy="762634"/>
            <a:chOff x="457200" y="170180"/>
            <a:chExt cx="11277600" cy="762634"/>
          </a:xfrm>
        </p:grpSpPr>
        <p:sp>
          <p:nvSpPr>
            <p:cNvPr id="6" name="Google Shape;248;p31">
              <a:extLst>
                <a:ext uri="{FF2B5EF4-FFF2-40B4-BE49-F238E27FC236}">
                  <a16:creationId xmlns:a16="http://schemas.microsoft.com/office/drawing/2014/main" id="{2401EFCB-D5C2-123E-AE79-8614312BFC08}"/>
                </a:ext>
              </a:extLst>
            </p:cNvPr>
            <p:cNvSpPr/>
            <p:nvPr/>
          </p:nvSpPr>
          <p:spPr>
            <a:xfrm>
              <a:off x="457200" y="170180"/>
              <a:ext cx="11277600" cy="762634"/>
            </a:xfrm>
            <a:prstGeom prst="roundRect">
              <a:avLst>
                <a:gd name="adj" fmla="val 16667"/>
              </a:avLst>
            </a:prstGeom>
            <a:solidFill>
              <a:srgbClr val="00A551"/>
            </a:solidFill>
            <a:ln w="12700" cap="flat" cmpd="sng">
              <a:noFill/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alibri"/>
              </a:endParaRPr>
            </a:p>
          </p:txBody>
        </p:sp>
        <p:sp>
          <p:nvSpPr>
            <p:cNvPr id="7" name="Google Shape;250;p31">
              <a:extLst>
                <a:ext uri="{FF2B5EF4-FFF2-40B4-BE49-F238E27FC236}">
                  <a16:creationId xmlns:a16="http://schemas.microsoft.com/office/drawing/2014/main" id="{29F8CE95-70C4-F50E-AE41-18107A6D3067}"/>
                </a:ext>
              </a:extLst>
            </p:cNvPr>
            <p:cNvSpPr txBox="1">
              <a:spLocks/>
            </p:cNvSpPr>
            <p:nvPr/>
          </p:nvSpPr>
          <p:spPr>
            <a:xfrm>
              <a:off x="587828" y="274319"/>
              <a:ext cx="11038115" cy="5543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vert="horz" wrap="square" lIns="91425" tIns="45700" rIns="91425" bIns="45700" rtlCol="0" anchor="ctr" anchorCtr="0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buClr>
                  <a:schemeClr val="lt1"/>
                </a:buClr>
                <a:buSzPts val="4000"/>
              </a:pPr>
              <a:r>
                <a:rPr lang="en-US" sz="3200" b="1" dirty="0">
                  <a:solidFill>
                    <a:schemeClr val="lt1"/>
                  </a:solidFill>
                  <a:latin typeface="Roboto"/>
                  <a:ea typeface="Roboto"/>
                  <a:cs typeface="Roboto"/>
                </a:rPr>
                <a:t>Guiding Questions</a:t>
              </a:r>
              <a:endParaRPr lang="en-US" sz="3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</p:grpSp>
      <p:pic>
        <p:nvPicPr>
          <p:cNvPr id="10" name="Graphic 9" descr="Badge Question Mark with solid fill">
            <a:extLst>
              <a:ext uri="{FF2B5EF4-FFF2-40B4-BE49-F238E27FC236}">
                <a16:creationId xmlns:a16="http://schemas.microsoft.com/office/drawing/2014/main" id="{E3E485D2-9C91-5B98-A1A2-C9B8A6070E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7200" y="1008517"/>
            <a:ext cx="1485900" cy="1485900"/>
          </a:xfrm>
          <a:prstGeom prst="rect">
            <a:avLst/>
          </a:prstGeom>
        </p:spPr>
      </p:pic>
      <p:pic>
        <p:nvPicPr>
          <p:cNvPr id="4" name="Picture 3" descr="A cartoon dog with a thought bubble&#10;&#10;AI-generated content may be incorrect.">
            <a:extLst>
              <a:ext uri="{FF2B5EF4-FFF2-40B4-BE49-F238E27FC236}">
                <a16:creationId xmlns:a16="http://schemas.microsoft.com/office/drawing/2014/main" id="{8E16E906-A422-9835-05C5-093CD2E2E1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91715" y="1227850"/>
            <a:ext cx="2944311" cy="4706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8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AECF5F-F4BD-B2CA-BF36-8C3ADD4379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BD66F21E-D26D-2C50-71D0-F042A5278BE1}"/>
              </a:ext>
            </a:extLst>
          </p:cNvPr>
          <p:cNvGrpSpPr/>
          <p:nvPr/>
        </p:nvGrpSpPr>
        <p:grpSpPr>
          <a:xfrm>
            <a:off x="457200" y="170180"/>
            <a:ext cx="11277600" cy="762634"/>
            <a:chOff x="457200" y="170180"/>
            <a:chExt cx="11277600" cy="762634"/>
          </a:xfrm>
        </p:grpSpPr>
        <p:sp>
          <p:nvSpPr>
            <p:cNvPr id="9" name="Google Shape;248;p31">
              <a:extLst>
                <a:ext uri="{FF2B5EF4-FFF2-40B4-BE49-F238E27FC236}">
                  <a16:creationId xmlns:a16="http://schemas.microsoft.com/office/drawing/2014/main" id="{982A070A-01EB-F6E3-9BE5-F010961B8FF4}"/>
                </a:ext>
              </a:extLst>
            </p:cNvPr>
            <p:cNvSpPr/>
            <p:nvPr/>
          </p:nvSpPr>
          <p:spPr>
            <a:xfrm>
              <a:off x="457200" y="170180"/>
              <a:ext cx="11277600" cy="762634"/>
            </a:xfrm>
            <a:prstGeom prst="roundRect">
              <a:avLst>
                <a:gd name="adj" fmla="val 16667"/>
              </a:avLst>
            </a:prstGeom>
            <a:solidFill>
              <a:srgbClr val="00A551"/>
            </a:solidFill>
            <a:ln w="12700" cap="flat" cmpd="sng">
              <a:noFill/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alibri"/>
              </a:endParaRPr>
            </a:p>
          </p:txBody>
        </p:sp>
        <p:sp>
          <p:nvSpPr>
            <p:cNvPr id="10" name="Google Shape;250;p31">
              <a:extLst>
                <a:ext uri="{FF2B5EF4-FFF2-40B4-BE49-F238E27FC236}">
                  <a16:creationId xmlns:a16="http://schemas.microsoft.com/office/drawing/2014/main" id="{AAA9B81D-58D1-BBAA-2695-DAF450D1057B}"/>
                </a:ext>
              </a:extLst>
            </p:cNvPr>
            <p:cNvSpPr txBox="1">
              <a:spLocks/>
            </p:cNvSpPr>
            <p:nvPr/>
          </p:nvSpPr>
          <p:spPr>
            <a:xfrm>
              <a:off x="587828" y="274319"/>
              <a:ext cx="11038115" cy="5543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vert="horz" wrap="square" lIns="91425" tIns="45700" rIns="91425" bIns="45700" rtlCol="0" anchor="ctr" anchorCtr="0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3200" b="1" dirty="0">
                  <a:solidFill>
                    <a:schemeClr val="lt1"/>
                  </a:solidFill>
                  <a:latin typeface="Roboto"/>
                  <a:ea typeface="Roboto"/>
                  <a:cs typeface="Roboto"/>
                </a:rPr>
                <a:t>Activity 2 Tasks</a:t>
              </a:r>
              <a:endParaRPr lang="en-US" dirty="0">
                <a:solidFill>
                  <a:schemeClr val="lt1"/>
                </a:solidFill>
              </a:endParaRPr>
            </a:p>
          </p:txBody>
        </p:sp>
      </p:grp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22FE8A82-59D0-791E-9BD2-24F96B48CFB0}"/>
              </a:ext>
            </a:extLst>
          </p:cNvPr>
          <p:cNvSpPr txBox="1">
            <a:spLocks/>
          </p:cNvSpPr>
          <p:nvPr/>
        </p:nvSpPr>
        <p:spPr>
          <a:xfrm>
            <a:off x="1897482" y="1836146"/>
            <a:ext cx="9596580" cy="1183975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400" b="1" dirty="0">
                <a:solidFill>
                  <a:srgbClr val="0FB7D1"/>
                </a:solidFill>
                <a:latin typeface="Roboto"/>
                <a:ea typeface="Roboto"/>
                <a:cs typeface="Roboto"/>
              </a:rPr>
              <a:t>Change the carousal model so an archaeologist can use it at an excavation site.</a:t>
            </a:r>
            <a:endParaRPr lang="en-US" dirty="0"/>
          </a:p>
          <a:p>
            <a:pPr marL="0" indent="0">
              <a:buNone/>
            </a:pPr>
            <a:endParaRPr lang="en-US" sz="4800" b="1" dirty="0">
              <a:solidFill>
                <a:srgbClr val="0FB7D1"/>
              </a:solidFill>
              <a:latin typeface="Roboto"/>
              <a:ea typeface="Roboto"/>
              <a:cs typeface="Roboto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5F02D77-A42C-19A8-AEF3-24B75F09ABAE}"/>
              </a:ext>
            </a:extLst>
          </p:cNvPr>
          <p:cNvSpPr txBox="1"/>
          <p:nvPr/>
        </p:nvSpPr>
        <p:spPr>
          <a:xfrm>
            <a:off x="9756452" y="2940110"/>
            <a:ext cx="15186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A55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You Need…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1085120-BAA9-E7B9-9C0D-95AA30B6FAF1}"/>
              </a:ext>
            </a:extLst>
          </p:cNvPr>
          <p:cNvGrpSpPr/>
          <p:nvPr/>
        </p:nvGrpSpPr>
        <p:grpSpPr>
          <a:xfrm>
            <a:off x="612880" y="1145429"/>
            <a:ext cx="1188720" cy="1188720"/>
            <a:chOff x="612880" y="1145429"/>
            <a:chExt cx="1188720" cy="1188720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2B5FD03C-A581-915B-6B0A-768D47348F4A}"/>
                </a:ext>
              </a:extLst>
            </p:cNvPr>
            <p:cNvSpPr/>
            <p:nvPr/>
          </p:nvSpPr>
          <p:spPr>
            <a:xfrm>
              <a:off x="612880" y="1145429"/>
              <a:ext cx="1188720" cy="1188720"/>
            </a:xfrm>
            <a:prstGeom prst="ellipse">
              <a:avLst/>
            </a:prstGeom>
            <a:solidFill>
              <a:srgbClr val="0FB7D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Graphic 13" descr="Cheers outline">
              <a:extLst>
                <a:ext uri="{FF2B5EF4-FFF2-40B4-BE49-F238E27FC236}">
                  <a16:creationId xmlns:a16="http://schemas.microsoft.com/office/drawing/2014/main" id="{26791078-6BE6-E933-F48C-B5BA2F6130C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708762" y="1240157"/>
              <a:ext cx="996955" cy="996955"/>
            </a:xfrm>
            <a:prstGeom prst="rect">
              <a:avLst/>
            </a:prstGeom>
          </p:spPr>
        </p:pic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C1A1AA57-3643-40B4-E876-CA3F3BED6C4E}"/>
              </a:ext>
            </a:extLst>
          </p:cNvPr>
          <p:cNvSpPr txBox="1"/>
          <p:nvPr/>
        </p:nvSpPr>
        <p:spPr>
          <a:xfrm>
            <a:off x="1897482" y="3043609"/>
            <a:ext cx="595103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A55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Which artifacts on the mat interests your team?</a:t>
            </a:r>
          </a:p>
          <a:p>
            <a:endParaRPr lang="en-US" sz="3600" b="1" dirty="0">
              <a:solidFill>
                <a:srgbClr val="00A55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en-US" sz="3600" b="1" dirty="0">
                <a:solidFill>
                  <a:srgbClr val="00A55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Place the model on the mat near that artifact.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04BF198-3537-BB10-D328-D58239F4963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2939" y="4815912"/>
            <a:ext cx="2158067" cy="1090019"/>
          </a:xfrm>
          <a:prstGeom prst="rect">
            <a:avLst/>
          </a:prstGeom>
        </p:spPr>
      </p:pic>
      <p:pic>
        <p:nvPicPr>
          <p:cNvPr id="5" name="Picture 4" descr="A black tablet with a white screen&#10;&#10;AI-generated content may be incorrect.">
            <a:extLst>
              <a:ext uri="{FF2B5EF4-FFF2-40B4-BE49-F238E27FC236}">
                <a16:creationId xmlns:a16="http://schemas.microsoft.com/office/drawing/2014/main" id="{355A2B3B-60C9-4610-1697-DB4173DE0B8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46211" y="3452382"/>
            <a:ext cx="1612851" cy="1172983"/>
          </a:xfrm>
          <a:prstGeom prst="rect">
            <a:avLst/>
          </a:prstGeom>
        </p:spPr>
      </p:pic>
      <p:pic>
        <p:nvPicPr>
          <p:cNvPr id="7" name="Picture 6" descr="A yellow plastic container with white lid&#10;&#10;AI-generated content may be incorrect.">
            <a:extLst>
              <a:ext uri="{FF2B5EF4-FFF2-40B4-BE49-F238E27FC236}">
                <a16:creationId xmlns:a16="http://schemas.microsoft.com/office/drawing/2014/main" id="{6DD5F368-807C-4BC2-D684-EED93EBE762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75135" y="3506526"/>
            <a:ext cx="1713673" cy="1172983"/>
          </a:xfrm>
          <a:prstGeom prst="rect">
            <a:avLst/>
          </a:prstGeom>
        </p:spPr>
      </p:pic>
      <p:pic>
        <p:nvPicPr>
          <p:cNvPr id="15" name="Picture 14" descr="A yellow square with black text and letters&#10;&#10;AI-generated content may be incorrect.">
            <a:extLst>
              <a:ext uri="{FF2B5EF4-FFF2-40B4-BE49-F238E27FC236}">
                <a16:creationId xmlns:a16="http://schemas.microsoft.com/office/drawing/2014/main" id="{1A2A2A3D-CF17-2109-1BF4-A9A91361BCD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181" b="8181"/>
          <a:stretch/>
        </p:blipFill>
        <p:spPr>
          <a:xfrm>
            <a:off x="10551399" y="4869105"/>
            <a:ext cx="1402476" cy="1172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8300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8A997C5561FD94D82BEA37A4242D399" ma:contentTypeVersion="20" ma:contentTypeDescription="Create a new document." ma:contentTypeScope="" ma:versionID="7cae5696f57b22d11ba6a7f9918b81e6">
  <xsd:schema xmlns:xsd="http://www.w3.org/2001/XMLSchema" xmlns:xs="http://www.w3.org/2001/XMLSchema" xmlns:p="http://schemas.microsoft.com/office/2006/metadata/properties" xmlns:ns2="7c8aad47-528b-43f4-b615-4953615f0d4f" xmlns:ns3="c7bc20cd-f3b5-4cb9-9099-b7d1e4c3c983" xmlns:ns4="0bfdc619-4bd5-4a26-8e37-4be4446dc23a" targetNamespace="http://schemas.microsoft.com/office/2006/metadata/properties" ma:root="true" ma:fieldsID="3a32943b1fe7c914c3fd4b30f2445c37" ns2:_="" ns3:_="" ns4:_="">
    <xsd:import namespace="7c8aad47-528b-43f4-b615-4953615f0d4f"/>
    <xsd:import namespace="c7bc20cd-f3b5-4cb9-9099-b7d1e4c3c983"/>
    <xsd:import namespace="0bfdc619-4bd5-4a26-8e37-4be4446dc23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4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c8aad47-528b-43f4-b615-4953615f0d4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5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f13cef49-2953-4246-9b7f-e3d70b1cf0e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5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bc20cd-f3b5-4cb9-9099-b7d1e4c3c983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fdc619-4bd5-4a26-8e37-4be4446dc23a" elementFormDefault="qualified">
    <xsd:import namespace="http://schemas.microsoft.com/office/2006/documentManagement/types"/>
    <xsd:import namespace="http://schemas.microsoft.com/office/infopath/2007/PartnerControls"/>
    <xsd:element name="TaxCatchAll" ma:index="22" nillable="true" ma:displayName="Taxonomy Catch All Column" ma:hidden="true" ma:list="{c948275e-acb8-4f67-9f4b-0f18b628c537}" ma:internalName="TaxCatchAll" ma:showField="CatchAllData" ma:web="c7bc20cd-f3b5-4cb9-9099-b7d1e4c3c98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bfdc619-4bd5-4a26-8e37-4be4446dc23a" xsi:nil="true"/>
    <SharedWithUsers xmlns="c7bc20cd-f3b5-4cb9-9099-b7d1e4c3c983">
      <UserInfo>
        <DisplayName>Christina Milligan</DisplayName>
        <AccountId>54</AccountId>
        <AccountType/>
      </UserInfo>
    </SharedWithUsers>
    <lcf76f155ced4ddcb4097134ff3c332f xmlns="7c8aad47-528b-43f4-b615-4953615f0d4f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151A670-0DF8-40A2-9C30-9AF459D7E23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3FCB2EB-F507-4D8E-8D55-D495B38E02DA}"/>
</file>

<file path=customXml/itemProps3.xml><?xml version="1.0" encoding="utf-8"?>
<ds:datastoreItem xmlns:ds="http://schemas.openxmlformats.org/officeDocument/2006/customXml" ds:itemID="{B8C3B65E-86F5-4F12-882B-E72674BBA31A}">
  <ds:schemaRefs>
    <ds:schemaRef ds:uri="http://schemas.openxmlformats.org/package/2006/metadata/core-properties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http://schemas.microsoft.com/office/2006/metadata/properties"/>
    <ds:schemaRef ds:uri="98a1be8e-ceb0-4d64-90f3-74f22257285b"/>
    <ds:schemaRef ds:uri="65f3190a-2497-4c6e-9c08-e63c17ba8fcf"/>
    <ds:schemaRef ds:uri="http://purl.org/dc/elements/1.1/"/>
    <ds:schemaRef ds:uri="http://purl.org/dc/terms/"/>
    <ds:schemaRef ds:uri="0bfdc619-4bd5-4a26-8e37-4be4446dc23a"/>
    <ds:schemaRef ds:uri="http://purl.org/dc/dcmitype/"/>
    <ds:schemaRef ds:uri="32a440ee-ccdf-4ffb-ba5c-71e25989d2a9"/>
    <ds:schemaRef ds:uri="09a20863-7c96-4a57-95ca-029d1820b20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4713</TotalTime>
  <Words>1217</Words>
  <Application>Microsoft Office PowerPoint</Application>
  <PresentationFormat>Widescreen</PresentationFormat>
  <Paragraphs>125</Paragraphs>
  <Slides>14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Calibri</vt:lpstr>
      <vt:lpstr>Calibri Light</vt:lpstr>
      <vt:lpstr>Calibri,Sans-Serif</vt:lpstr>
      <vt:lpstr>Helvetica Neue</vt:lpstr>
      <vt:lpstr>Roboto</vt:lpstr>
      <vt:lpstr>Roboto Medium</vt:lpstr>
      <vt:lpstr>Office 2013 - 2022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Tammy Pankey</cp:lastModifiedBy>
  <cp:revision>93</cp:revision>
  <dcterms:created xsi:type="dcterms:W3CDTF">2020-04-21T20:33:01Z</dcterms:created>
  <dcterms:modified xsi:type="dcterms:W3CDTF">2025-05-26T18:12:03Z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0x01010008A997C5561FD94D82BEA37A4242D399</vt:lpwstr>
  </property>
  <property fmtid="{D5CDD505-2E9C-101B-9397-08002B2CF9AE}" pid="3" name="xd_ProgID">
    <vt:lpwstr/>
  </property>
  <property fmtid="{D5CDD505-2E9C-101B-9397-08002B2CF9AE}" pid="4" name="ComplianceAssetId">
    <vt:lpwstr/>
  </property>
  <property fmtid="{D5CDD505-2E9C-101B-9397-08002B2CF9AE}" pid="5" name="TemplateUrl">
    <vt:lpwstr/>
  </property>
  <property fmtid="{D5CDD505-2E9C-101B-9397-08002B2CF9AE}" pid="6" name="_ExtendedDescription">
    <vt:lpwstr/>
  </property>
  <property fmtid="{D5CDD505-2E9C-101B-9397-08002B2CF9AE}" pid="7" name="TriggerFlowInfo">
    <vt:lpwstr/>
  </property>
  <property fmtid="{D5CDD505-2E9C-101B-9397-08002B2CF9AE}" pid="8" name="xd_Signature">
    <vt:lpwstr/>
  </property>
  <property fmtid="{D5CDD505-2E9C-101B-9397-08002B2CF9AE}" pid="9" name="MediaServiceImageTags">
    <vt:lpwstr/>
  </property>
</Properties>
</file>