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20"/>
  </p:notesMasterIdLst>
  <p:sldIdLst>
    <p:sldId id="364" r:id="rId5"/>
    <p:sldId id="365" r:id="rId6"/>
    <p:sldId id="351" r:id="rId7"/>
    <p:sldId id="377" r:id="rId8"/>
    <p:sldId id="366" r:id="rId9"/>
    <p:sldId id="367" r:id="rId10"/>
    <p:sldId id="379" r:id="rId11"/>
    <p:sldId id="380" r:id="rId12"/>
    <p:sldId id="378" r:id="rId13"/>
    <p:sldId id="370" r:id="rId14"/>
    <p:sldId id="381" r:id="rId15"/>
    <p:sldId id="372" r:id="rId16"/>
    <p:sldId id="373" r:id="rId17"/>
    <p:sldId id="374" r:id="rId18"/>
    <p:sldId id="3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2A02"/>
    <a:srgbClr val="D3B482"/>
    <a:srgbClr val="ED1C24"/>
    <a:srgbClr val="0660AC"/>
    <a:srgbClr val="00A551"/>
    <a:srgbClr val="0FB7D1"/>
    <a:srgbClr val="FF781D"/>
    <a:srgbClr val="662D91"/>
    <a:srgbClr val="FFFFFF"/>
    <a:srgbClr val="E3F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E6390-6C65-406E-B220-57F8773B2B58}" v="34" dt="2025-05-26T18:10:44.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656" autoAdjust="0"/>
  </p:normalViewPr>
  <p:slideViewPr>
    <p:cSldViewPr snapToGrid="0">
      <p:cViewPr varScale="1">
        <p:scale>
          <a:sx n="92" d="100"/>
          <a:sy n="92" d="100"/>
        </p:scale>
        <p:origin x="1278" y="96"/>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Kate Sample" userId="ad24f2c8-db21-4b10-9534-7a98911ec180" providerId="ADAL" clId="{06F8558C-9E85-4C44-BB13-C6428E7E6D2B}"/>
    <pc:docChg chg="undo redo custSel addSld delSld modSld sldOrd delMainMaster">
      <pc:chgData name="Kate Sample" userId="ad24f2c8-db21-4b10-9534-7a98911ec180" providerId="ADAL" clId="{06F8558C-9E85-4C44-BB13-C6428E7E6D2B}" dt="2025-05-27T02:36:22.512" v="2347" actId="20577"/>
      <pc:docMkLst>
        <pc:docMk/>
      </pc:docMkLst>
      <pc:sldChg chg="del">
        <pc:chgData name="Kate Sample" userId="ad24f2c8-db21-4b10-9534-7a98911ec180" providerId="ADAL" clId="{06F8558C-9E85-4C44-BB13-C6428E7E6D2B}" dt="2025-05-02T17:20:16.956" v="1" actId="47"/>
        <pc:sldMkLst>
          <pc:docMk/>
          <pc:sldMk cId="1717468709" sldId="260"/>
        </pc:sldMkLst>
      </pc:sldChg>
      <pc:sldChg chg="del">
        <pc:chgData name="Kate Sample" userId="ad24f2c8-db21-4b10-9534-7a98911ec180" providerId="ADAL" clId="{06F8558C-9E85-4C44-BB13-C6428E7E6D2B}" dt="2025-05-02T17:20:16.956" v="1" actId="47"/>
        <pc:sldMkLst>
          <pc:docMk/>
          <pc:sldMk cId="951211944" sldId="261"/>
        </pc:sldMkLst>
      </pc:sldChg>
      <pc:sldChg chg="del">
        <pc:chgData name="Kate Sample" userId="ad24f2c8-db21-4b10-9534-7a98911ec180" providerId="ADAL" clId="{06F8558C-9E85-4C44-BB13-C6428E7E6D2B}" dt="2025-05-02T17:20:16.956" v="1" actId="47"/>
        <pc:sldMkLst>
          <pc:docMk/>
          <pc:sldMk cId="2815448932" sldId="262"/>
        </pc:sldMkLst>
      </pc:sldChg>
      <pc:sldChg chg="del">
        <pc:chgData name="Kate Sample" userId="ad24f2c8-db21-4b10-9534-7a98911ec180" providerId="ADAL" clId="{06F8558C-9E85-4C44-BB13-C6428E7E6D2B}" dt="2025-05-02T17:20:16.956" v="1" actId="47"/>
        <pc:sldMkLst>
          <pc:docMk/>
          <pc:sldMk cId="2751345926" sldId="272"/>
        </pc:sldMkLst>
      </pc:sldChg>
      <pc:sldChg chg="del">
        <pc:chgData name="Kate Sample" userId="ad24f2c8-db21-4b10-9534-7a98911ec180" providerId="ADAL" clId="{06F8558C-9E85-4C44-BB13-C6428E7E6D2B}" dt="2025-05-02T17:20:16.956" v="1" actId="47"/>
        <pc:sldMkLst>
          <pc:docMk/>
          <pc:sldMk cId="840521789" sldId="283"/>
        </pc:sldMkLst>
      </pc:sldChg>
      <pc:sldChg chg="del">
        <pc:chgData name="Kate Sample" userId="ad24f2c8-db21-4b10-9534-7a98911ec180" providerId="ADAL" clId="{06F8558C-9E85-4C44-BB13-C6428E7E6D2B}" dt="2025-05-02T17:20:16.956" v="1" actId="47"/>
        <pc:sldMkLst>
          <pc:docMk/>
          <pc:sldMk cId="3743200560" sldId="289"/>
        </pc:sldMkLst>
      </pc:sldChg>
      <pc:sldChg chg="del">
        <pc:chgData name="Kate Sample" userId="ad24f2c8-db21-4b10-9534-7a98911ec180" providerId="ADAL" clId="{06F8558C-9E85-4C44-BB13-C6428E7E6D2B}" dt="2025-05-02T18:42:28.565" v="2111" actId="47"/>
        <pc:sldMkLst>
          <pc:docMk/>
          <pc:sldMk cId="1109188424" sldId="294"/>
        </pc:sldMkLst>
      </pc:sldChg>
      <pc:sldChg chg="del">
        <pc:chgData name="Kate Sample" userId="ad24f2c8-db21-4b10-9534-7a98911ec180" providerId="ADAL" clId="{06F8558C-9E85-4C44-BB13-C6428E7E6D2B}" dt="2025-05-02T17:20:16.956" v="1" actId="47"/>
        <pc:sldMkLst>
          <pc:docMk/>
          <pc:sldMk cId="2028867035" sldId="298"/>
        </pc:sldMkLst>
      </pc:sldChg>
      <pc:sldChg chg="del">
        <pc:chgData name="Kate Sample" userId="ad24f2c8-db21-4b10-9534-7a98911ec180" providerId="ADAL" clId="{06F8558C-9E85-4C44-BB13-C6428E7E6D2B}" dt="2025-05-02T17:20:16.956" v="1" actId="47"/>
        <pc:sldMkLst>
          <pc:docMk/>
          <pc:sldMk cId="1581135650" sldId="299"/>
        </pc:sldMkLst>
      </pc:sldChg>
      <pc:sldChg chg="del">
        <pc:chgData name="Kate Sample" userId="ad24f2c8-db21-4b10-9534-7a98911ec180" providerId="ADAL" clId="{06F8558C-9E85-4C44-BB13-C6428E7E6D2B}" dt="2025-05-02T17:20:16.956" v="1" actId="47"/>
        <pc:sldMkLst>
          <pc:docMk/>
          <pc:sldMk cId="115057224" sldId="300"/>
        </pc:sldMkLst>
      </pc:sldChg>
      <pc:sldChg chg="del">
        <pc:chgData name="Kate Sample" userId="ad24f2c8-db21-4b10-9534-7a98911ec180" providerId="ADAL" clId="{06F8558C-9E85-4C44-BB13-C6428E7E6D2B}" dt="2025-05-02T17:20:16.956" v="1" actId="47"/>
        <pc:sldMkLst>
          <pc:docMk/>
          <pc:sldMk cId="3262701585" sldId="301"/>
        </pc:sldMkLst>
      </pc:sldChg>
      <pc:sldChg chg="del">
        <pc:chgData name="Kate Sample" userId="ad24f2c8-db21-4b10-9534-7a98911ec180" providerId="ADAL" clId="{06F8558C-9E85-4C44-BB13-C6428E7E6D2B}" dt="2025-05-02T17:20:16.956" v="1" actId="47"/>
        <pc:sldMkLst>
          <pc:docMk/>
          <pc:sldMk cId="2035002915" sldId="302"/>
        </pc:sldMkLst>
      </pc:sldChg>
      <pc:sldChg chg="del">
        <pc:chgData name="Kate Sample" userId="ad24f2c8-db21-4b10-9534-7a98911ec180" providerId="ADAL" clId="{06F8558C-9E85-4C44-BB13-C6428E7E6D2B}" dt="2025-05-02T17:20:16.956" v="1" actId="47"/>
        <pc:sldMkLst>
          <pc:docMk/>
          <pc:sldMk cId="3973317551" sldId="303"/>
        </pc:sldMkLst>
      </pc:sldChg>
      <pc:sldChg chg="del">
        <pc:chgData name="Kate Sample" userId="ad24f2c8-db21-4b10-9534-7a98911ec180" providerId="ADAL" clId="{06F8558C-9E85-4C44-BB13-C6428E7E6D2B}" dt="2025-05-02T17:20:16.956" v="1" actId="47"/>
        <pc:sldMkLst>
          <pc:docMk/>
          <pc:sldMk cId="362912222" sldId="304"/>
        </pc:sldMkLst>
      </pc:sldChg>
      <pc:sldChg chg="del">
        <pc:chgData name="Kate Sample" userId="ad24f2c8-db21-4b10-9534-7a98911ec180" providerId="ADAL" clId="{06F8558C-9E85-4C44-BB13-C6428E7E6D2B}" dt="2025-05-02T17:20:16.956" v="1" actId="47"/>
        <pc:sldMkLst>
          <pc:docMk/>
          <pc:sldMk cId="4084819297" sldId="305"/>
        </pc:sldMkLst>
      </pc:sldChg>
      <pc:sldChg chg="del">
        <pc:chgData name="Kate Sample" userId="ad24f2c8-db21-4b10-9534-7a98911ec180" providerId="ADAL" clId="{06F8558C-9E85-4C44-BB13-C6428E7E6D2B}" dt="2025-05-02T17:20:16.956" v="1" actId="47"/>
        <pc:sldMkLst>
          <pc:docMk/>
          <pc:sldMk cId="1631143129" sldId="306"/>
        </pc:sldMkLst>
      </pc:sldChg>
      <pc:sldChg chg="del">
        <pc:chgData name="Kate Sample" userId="ad24f2c8-db21-4b10-9534-7a98911ec180" providerId="ADAL" clId="{06F8558C-9E85-4C44-BB13-C6428E7E6D2B}" dt="2025-05-02T17:20:16.956" v="1" actId="47"/>
        <pc:sldMkLst>
          <pc:docMk/>
          <pc:sldMk cId="2343138671" sldId="307"/>
        </pc:sldMkLst>
      </pc:sldChg>
      <pc:sldChg chg="del">
        <pc:chgData name="Kate Sample" userId="ad24f2c8-db21-4b10-9534-7a98911ec180" providerId="ADAL" clId="{06F8558C-9E85-4C44-BB13-C6428E7E6D2B}" dt="2025-05-02T17:20:16.956" v="1" actId="47"/>
        <pc:sldMkLst>
          <pc:docMk/>
          <pc:sldMk cId="3858961857" sldId="308"/>
        </pc:sldMkLst>
      </pc:sldChg>
      <pc:sldChg chg="del">
        <pc:chgData name="Kate Sample" userId="ad24f2c8-db21-4b10-9534-7a98911ec180" providerId="ADAL" clId="{06F8558C-9E85-4C44-BB13-C6428E7E6D2B}" dt="2025-05-02T17:20:16.956" v="1" actId="47"/>
        <pc:sldMkLst>
          <pc:docMk/>
          <pc:sldMk cId="1200704536" sldId="309"/>
        </pc:sldMkLst>
      </pc:sldChg>
      <pc:sldChg chg="del">
        <pc:chgData name="Kate Sample" userId="ad24f2c8-db21-4b10-9534-7a98911ec180" providerId="ADAL" clId="{06F8558C-9E85-4C44-BB13-C6428E7E6D2B}" dt="2025-05-02T17:20:16.956" v="1" actId="47"/>
        <pc:sldMkLst>
          <pc:docMk/>
          <pc:sldMk cId="2015307151" sldId="310"/>
        </pc:sldMkLst>
      </pc:sldChg>
      <pc:sldChg chg="del">
        <pc:chgData name="Kate Sample" userId="ad24f2c8-db21-4b10-9534-7a98911ec180" providerId="ADAL" clId="{06F8558C-9E85-4C44-BB13-C6428E7E6D2B}" dt="2025-05-02T17:20:16.956" v="1" actId="47"/>
        <pc:sldMkLst>
          <pc:docMk/>
          <pc:sldMk cId="986537300" sldId="311"/>
        </pc:sldMkLst>
      </pc:sldChg>
      <pc:sldChg chg="del">
        <pc:chgData name="Kate Sample" userId="ad24f2c8-db21-4b10-9534-7a98911ec180" providerId="ADAL" clId="{06F8558C-9E85-4C44-BB13-C6428E7E6D2B}" dt="2025-05-02T17:20:16.956" v="1" actId="47"/>
        <pc:sldMkLst>
          <pc:docMk/>
          <pc:sldMk cId="377564404" sldId="312"/>
        </pc:sldMkLst>
      </pc:sldChg>
      <pc:sldChg chg="del">
        <pc:chgData name="Kate Sample" userId="ad24f2c8-db21-4b10-9534-7a98911ec180" providerId="ADAL" clId="{06F8558C-9E85-4C44-BB13-C6428E7E6D2B}" dt="2025-05-02T17:20:16.956" v="1" actId="47"/>
        <pc:sldMkLst>
          <pc:docMk/>
          <pc:sldMk cId="621520520" sldId="313"/>
        </pc:sldMkLst>
      </pc:sldChg>
      <pc:sldChg chg="del">
        <pc:chgData name="Kate Sample" userId="ad24f2c8-db21-4b10-9534-7a98911ec180" providerId="ADAL" clId="{06F8558C-9E85-4C44-BB13-C6428E7E6D2B}" dt="2025-05-02T17:20:16.956" v="1" actId="47"/>
        <pc:sldMkLst>
          <pc:docMk/>
          <pc:sldMk cId="1843792746" sldId="314"/>
        </pc:sldMkLst>
      </pc:sldChg>
      <pc:sldChg chg="del">
        <pc:chgData name="Kate Sample" userId="ad24f2c8-db21-4b10-9534-7a98911ec180" providerId="ADAL" clId="{06F8558C-9E85-4C44-BB13-C6428E7E6D2B}" dt="2025-05-02T17:20:16.956" v="1" actId="47"/>
        <pc:sldMkLst>
          <pc:docMk/>
          <pc:sldMk cId="3701898249" sldId="315"/>
        </pc:sldMkLst>
      </pc:sldChg>
      <pc:sldChg chg="del">
        <pc:chgData name="Kate Sample" userId="ad24f2c8-db21-4b10-9534-7a98911ec180" providerId="ADAL" clId="{06F8558C-9E85-4C44-BB13-C6428E7E6D2B}" dt="2025-05-02T17:20:16.956" v="1" actId="47"/>
        <pc:sldMkLst>
          <pc:docMk/>
          <pc:sldMk cId="108855487" sldId="316"/>
        </pc:sldMkLst>
      </pc:sldChg>
      <pc:sldChg chg="del">
        <pc:chgData name="Kate Sample" userId="ad24f2c8-db21-4b10-9534-7a98911ec180" providerId="ADAL" clId="{06F8558C-9E85-4C44-BB13-C6428E7E6D2B}" dt="2025-05-02T17:20:16.956" v="1" actId="47"/>
        <pc:sldMkLst>
          <pc:docMk/>
          <pc:sldMk cId="1883848139" sldId="317"/>
        </pc:sldMkLst>
      </pc:sldChg>
      <pc:sldChg chg="del">
        <pc:chgData name="Kate Sample" userId="ad24f2c8-db21-4b10-9534-7a98911ec180" providerId="ADAL" clId="{06F8558C-9E85-4C44-BB13-C6428E7E6D2B}" dt="2025-05-02T17:20:16.956" v="1" actId="47"/>
        <pc:sldMkLst>
          <pc:docMk/>
          <pc:sldMk cId="1634250027" sldId="318"/>
        </pc:sldMkLst>
      </pc:sldChg>
      <pc:sldChg chg="del">
        <pc:chgData name="Kate Sample" userId="ad24f2c8-db21-4b10-9534-7a98911ec180" providerId="ADAL" clId="{06F8558C-9E85-4C44-BB13-C6428E7E6D2B}" dt="2025-05-02T17:20:16.956" v="1" actId="47"/>
        <pc:sldMkLst>
          <pc:docMk/>
          <pc:sldMk cId="2911573908" sldId="319"/>
        </pc:sldMkLst>
      </pc:sldChg>
      <pc:sldChg chg="del">
        <pc:chgData name="Kate Sample" userId="ad24f2c8-db21-4b10-9534-7a98911ec180" providerId="ADAL" clId="{06F8558C-9E85-4C44-BB13-C6428E7E6D2B}" dt="2025-05-02T17:20:16.956" v="1" actId="47"/>
        <pc:sldMkLst>
          <pc:docMk/>
          <pc:sldMk cId="2624938878" sldId="320"/>
        </pc:sldMkLst>
      </pc:sldChg>
      <pc:sldChg chg="del">
        <pc:chgData name="Kate Sample" userId="ad24f2c8-db21-4b10-9534-7a98911ec180" providerId="ADAL" clId="{06F8558C-9E85-4C44-BB13-C6428E7E6D2B}" dt="2025-05-02T17:20:16.956" v="1" actId="47"/>
        <pc:sldMkLst>
          <pc:docMk/>
          <pc:sldMk cId="344458614" sldId="321"/>
        </pc:sldMkLst>
      </pc:sldChg>
      <pc:sldChg chg="del">
        <pc:chgData name="Kate Sample" userId="ad24f2c8-db21-4b10-9534-7a98911ec180" providerId="ADAL" clId="{06F8558C-9E85-4C44-BB13-C6428E7E6D2B}" dt="2025-05-02T17:20:16.956" v="1" actId="47"/>
        <pc:sldMkLst>
          <pc:docMk/>
          <pc:sldMk cId="1390845123" sldId="322"/>
        </pc:sldMkLst>
      </pc:sldChg>
      <pc:sldChg chg="del">
        <pc:chgData name="Kate Sample" userId="ad24f2c8-db21-4b10-9534-7a98911ec180" providerId="ADAL" clId="{06F8558C-9E85-4C44-BB13-C6428E7E6D2B}" dt="2025-05-02T17:20:16.956" v="1" actId="47"/>
        <pc:sldMkLst>
          <pc:docMk/>
          <pc:sldMk cId="3393249117" sldId="323"/>
        </pc:sldMkLst>
      </pc:sldChg>
      <pc:sldChg chg="del">
        <pc:chgData name="Kate Sample" userId="ad24f2c8-db21-4b10-9534-7a98911ec180" providerId="ADAL" clId="{06F8558C-9E85-4C44-BB13-C6428E7E6D2B}" dt="2025-05-02T17:20:16.956" v="1" actId="47"/>
        <pc:sldMkLst>
          <pc:docMk/>
          <pc:sldMk cId="3775961790" sldId="324"/>
        </pc:sldMkLst>
      </pc:sldChg>
      <pc:sldChg chg="del">
        <pc:chgData name="Kate Sample" userId="ad24f2c8-db21-4b10-9534-7a98911ec180" providerId="ADAL" clId="{06F8558C-9E85-4C44-BB13-C6428E7E6D2B}" dt="2025-05-02T17:20:16.956" v="1" actId="47"/>
        <pc:sldMkLst>
          <pc:docMk/>
          <pc:sldMk cId="3666323023" sldId="325"/>
        </pc:sldMkLst>
      </pc:sldChg>
      <pc:sldChg chg="del">
        <pc:chgData name="Kate Sample" userId="ad24f2c8-db21-4b10-9534-7a98911ec180" providerId="ADAL" clId="{06F8558C-9E85-4C44-BB13-C6428E7E6D2B}" dt="2025-05-02T17:20:16.956" v="1" actId="47"/>
        <pc:sldMkLst>
          <pc:docMk/>
          <pc:sldMk cId="2097772908" sldId="326"/>
        </pc:sldMkLst>
      </pc:sldChg>
      <pc:sldChg chg="del">
        <pc:chgData name="Kate Sample" userId="ad24f2c8-db21-4b10-9534-7a98911ec180" providerId="ADAL" clId="{06F8558C-9E85-4C44-BB13-C6428E7E6D2B}" dt="2025-05-02T17:20:16.956" v="1" actId="47"/>
        <pc:sldMkLst>
          <pc:docMk/>
          <pc:sldMk cId="2437859535" sldId="327"/>
        </pc:sldMkLst>
      </pc:sldChg>
      <pc:sldChg chg="del">
        <pc:chgData name="Kate Sample" userId="ad24f2c8-db21-4b10-9534-7a98911ec180" providerId="ADAL" clId="{06F8558C-9E85-4C44-BB13-C6428E7E6D2B}" dt="2025-05-02T17:20:16.956" v="1" actId="47"/>
        <pc:sldMkLst>
          <pc:docMk/>
          <pc:sldMk cId="2383557289" sldId="328"/>
        </pc:sldMkLst>
      </pc:sldChg>
      <pc:sldChg chg="del">
        <pc:chgData name="Kate Sample" userId="ad24f2c8-db21-4b10-9534-7a98911ec180" providerId="ADAL" clId="{06F8558C-9E85-4C44-BB13-C6428E7E6D2B}" dt="2025-05-02T17:20:16.956" v="1" actId="47"/>
        <pc:sldMkLst>
          <pc:docMk/>
          <pc:sldMk cId="1053163525" sldId="329"/>
        </pc:sldMkLst>
      </pc:sldChg>
      <pc:sldChg chg="del">
        <pc:chgData name="Kate Sample" userId="ad24f2c8-db21-4b10-9534-7a98911ec180" providerId="ADAL" clId="{06F8558C-9E85-4C44-BB13-C6428E7E6D2B}" dt="2025-05-02T17:20:16.956" v="1" actId="47"/>
        <pc:sldMkLst>
          <pc:docMk/>
          <pc:sldMk cId="876955009" sldId="330"/>
        </pc:sldMkLst>
      </pc:sldChg>
      <pc:sldChg chg="del">
        <pc:chgData name="Kate Sample" userId="ad24f2c8-db21-4b10-9534-7a98911ec180" providerId="ADAL" clId="{06F8558C-9E85-4C44-BB13-C6428E7E6D2B}" dt="2025-05-02T17:20:31.021" v="2" actId="47"/>
        <pc:sldMkLst>
          <pc:docMk/>
          <pc:sldMk cId="1178267353" sldId="331"/>
        </pc:sldMkLst>
      </pc:sldChg>
      <pc:sldChg chg="del">
        <pc:chgData name="Kate Sample" userId="ad24f2c8-db21-4b10-9534-7a98911ec180" providerId="ADAL" clId="{06F8558C-9E85-4C44-BB13-C6428E7E6D2B}" dt="2025-05-02T17:20:16.956" v="1" actId="47"/>
        <pc:sldMkLst>
          <pc:docMk/>
          <pc:sldMk cId="4289390979" sldId="332"/>
        </pc:sldMkLst>
      </pc:sldChg>
      <pc:sldChg chg="del">
        <pc:chgData name="Kate Sample" userId="ad24f2c8-db21-4b10-9534-7a98911ec180" providerId="ADAL" clId="{06F8558C-9E85-4C44-BB13-C6428E7E6D2B}" dt="2025-05-02T17:20:16.956" v="1" actId="47"/>
        <pc:sldMkLst>
          <pc:docMk/>
          <pc:sldMk cId="4219744110" sldId="333"/>
        </pc:sldMkLst>
      </pc:sldChg>
      <pc:sldChg chg="del">
        <pc:chgData name="Kate Sample" userId="ad24f2c8-db21-4b10-9534-7a98911ec180" providerId="ADAL" clId="{06F8558C-9E85-4C44-BB13-C6428E7E6D2B}" dt="2025-05-02T17:20:16.956" v="1" actId="47"/>
        <pc:sldMkLst>
          <pc:docMk/>
          <pc:sldMk cId="2374532550" sldId="334"/>
        </pc:sldMkLst>
      </pc:sldChg>
      <pc:sldChg chg="del">
        <pc:chgData name="Kate Sample" userId="ad24f2c8-db21-4b10-9534-7a98911ec180" providerId="ADAL" clId="{06F8558C-9E85-4C44-BB13-C6428E7E6D2B}" dt="2025-05-02T17:20:16.956" v="1" actId="47"/>
        <pc:sldMkLst>
          <pc:docMk/>
          <pc:sldMk cId="1024940863" sldId="335"/>
        </pc:sldMkLst>
      </pc:sldChg>
      <pc:sldChg chg="del">
        <pc:chgData name="Kate Sample" userId="ad24f2c8-db21-4b10-9534-7a98911ec180" providerId="ADAL" clId="{06F8558C-9E85-4C44-BB13-C6428E7E6D2B}" dt="2025-05-02T17:20:16.956" v="1" actId="47"/>
        <pc:sldMkLst>
          <pc:docMk/>
          <pc:sldMk cId="2289393488" sldId="336"/>
        </pc:sldMkLst>
      </pc:sldChg>
      <pc:sldChg chg="del">
        <pc:chgData name="Kate Sample" userId="ad24f2c8-db21-4b10-9534-7a98911ec180" providerId="ADAL" clId="{06F8558C-9E85-4C44-BB13-C6428E7E6D2B}" dt="2025-05-02T17:20:16.956" v="1" actId="47"/>
        <pc:sldMkLst>
          <pc:docMk/>
          <pc:sldMk cId="4281493045" sldId="337"/>
        </pc:sldMkLst>
      </pc:sldChg>
      <pc:sldChg chg="del">
        <pc:chgData name="Kate Sample" userId="ad24f2c8-db21-4b10-9534-7a98911ec180" providerId="ADAL" clId="{06F8558C-9E85-4C44-BB13-C6428E7E6D2B}" dt="2025-05-02T17:20:16.956" v="1" actId="47"/>
        <pc:sldMkLst>
          <pc:docMk/>
          <pc:sldMk cId="4074626042" sldId="338"/>
        </pc:sldMkLst>
      </pc:sldChg>
      <pc:sldChg chg="del">
        <pc:chgData name="Kate Sample" userId="ad24f2c8-db21-4b10-9534-7a98911ec180" providerId="ADAL" clId="{06F8558C-9E85-4C44-BB13-C6428E7E6D2B}" dt="2025-05-02T17:20:16.956" v="1" actId="47"/>
        <pc:sldMkLst>
          <pc:docMk/>
          <pc:sldMk cId="903228586" sldId="339"/>
        </pc:sldMkLst>
      </pc:sldChg>
      <pc:sldChg chg="del">
        <pc:chgData name="Kate Sample" userId="ad24f2c8-db21-4b10-9534-7a98911ec180" providerId="ADAL" clId="{06F8558C-9E85-4C44-BB13-C6428E7E6D2B}" dt="2025-05-02T17:20:16.956" v="1" actId="47"/>
        <pc:sldMkLst>
          <pc:docMk/>
          <pc:sldMk cId="1943926794" sldId="341"/>
        </pc:sldMkLst>
      </pc:sldChg>
      <pc:sldChg chg="del">
        <pc:chgData name="Kate Sample" userId="ad24f2c8-db21-4b10-9534-7a98911ec180" providerId="ADAL" clId="{06F8558C-9E85-4C44-BB13-C6428E7E6D2B}" dt="2025-05-02T17:20:16.956" v="1" actId="47"/>
        <pc:sldMkLst>
          <pc:docMk/>
          <pc:sldMk cId="1357097865" sldId="342"/>
        </pc:sldMkLst>
      </pc:sldChg>
      <pc:sldChg chg="del">
        <pc:chgData name="Kate Sample" userId="ad24f2c8-db21-4b10-9534-7a98911ec180" providerId="ADAL" clId="{06F8558C-9E85-4C44-BB13-C6428E7E6D2B}" dt="2025-05-02T17:20:16.956" v="1" actId="47"/>
        <pc:sldMkLst>
          <pc:docMk/>
          <pc:sldMk cId="656617515" sldId="343"/>
        </pc:sldMkLst>
      </pc:sldChg>
      <pc:sldChg chg="del">
        <pc:chgData name="Kate Sample" userId="ad24f2c8-db21-4b10-9534-7a98911ec180" providerId="ADAL" clId="{06F8558C-9E85-4C44-BB13-C6428E7E6D2B}" dt="2025-05-02T17:20:16.956" v="1" actId="47"/>
        <pc:sldMkLst>
          <pc:docMk/>
          <pc:sldMk cId="4189780073" sldId="344"/>
        </pc:sldMkLst>
      </pc:sldChg>
      <pc:sldChg chg="del">
        <pc:chgData name="Kate Sample" userId="ad24f2c8-db21-4b10-9534-7a98911ec180" providerId="ADAL" clId="{06F8558C-9E85-4C44-BB13-C6428E7E6D2B}" dt="2025-05-02T17:20:31.021" v="2" actId="47"/>
        <pc:sldMkLst>
          <pc:docMk/>
          <pc:sldMk cId="314261442" sldId="345"/>
        </pc:sldMkLst>
      </pc:sldChg>
      <pc:sldChg chg="del">
        <pc:chgData name="Kate Sample" userId="ad24f2c8-db21-4b10-9534-7a98911ec180" providerId="ADAL" clId="{06F8558C-9E85-4C44-BB13-C6428E7E6D2B}" dt="2025-05-02T17:20:31.021" v="2" actId="47"/>
        <pc:sldMkLst>
          <pc:docMk/>
          <pc:sldMk cId="3308159470" sldId="346"/>
        </pc:sldMkLst>
      </pc:sldChg>
      <pc:sldChg chg="del">
        <pc:chgData name="Kate Sample" userId="ad24f2c8-db21-4b10-9534-7a98911ec180" providerId="ADAL" clId="{06F8558C-9E85-4C44-BB13-C6428E7E6D2B}" dt="2025-05-02T18:53:50.358" v="2332" actId="47"/>
        <pc:sldMkLst>
          <pc:docMk/>
          <pc:sldMk cId="4219849990" sldId="347"/>
        </pc:sldMkLst>
      </pc:sldChg>
      <pc:sldChg chg="del">
        <pc:chgData name="Kate Sample" userId="ad24f2c8-db21-4b10-9534-7a98911ec180" providerId="ADAL" clId="{06F8558C-9E85-4C44-BB13-C6428E7E6D2B}" dt="2025-05-02T18:53:50.358" v="2332" actId="47"/>
        <pc:sldMkLst>
          <pc:docMk/>
          <pc:sldMk cId="308607816" sldId="348"/>
        </pc:sldMkLst>
      </pc:sldChg>
      <pc:sldChg chg="del">
        <pc:chgData name="Kate Sample" userId="ad24f2c8-db21-4b10-9534-7a98911ec180" providerId="ADAL" clId="{06F8558C-9E85-4C44-BB13-C6428E7E6D2B}" dt="2025-05-02T18:53:50.358" v="2332" actId="47"/>
        <pc:sldMkLst>
          <pc:docMk/>
          <pc:sldMk cId="3543978559" sldId="349"/>
        </pc:sldMkLst>
      </pc:sldChg>
      <pc:sldChg chg="del">
        <pc:chgData name="Kate Sample" userId="ad24f2c8-db21-4b10-9534-7a98911ec180" providerId="ADAL" clId="{06F8558C-9E85-4C44-BB13-C6428E7E6D2B}" dt="2025-05-02T18:53:50.358" v="2332" actId="47"/>
        <pc:sldMkLst>
          <pc:docMk/>
          <pc:sldMk cId="2240439288" sldId="350"/>
        </pc:sldMkLst>
      </pc:sldChg>
      <pc:sldChg chg="modSp mod ord">
        <pc:chgData name="Kate Sample" userId="ad24f2c8-db21-4b10-9534-7a98911ec180" providerId="ADAL" clId="{06F8558C-9E85-4C44-BB13-C6428E7E6D2B}" dt="2025-05-02T18:43:05.768" v="2120" actId="20577"/>
        <pc:sldMkLst>
          <pc:docMk/>
          <pc:sldMk cId="3808710441" sldId="351"/>
        </pc:sldMkLst>
        <pc:spChg chg="mod">
          <ac:chgData name="Kate Sample" userId="ad24f2c8-db21-4b10-9534-7a98911ec180" providerId="ADAL" clId="{06F8558C-9E85-4C44-BB13-C6428E7E6D2B}" dt="2025-05-02T18:43:05.768" v="2120" actId="20577"/>
          <ac:spMkLst>
            <pc:docMk/>
            <pc:sldMk cId="3808710441" sldId="351"/>
            <ac:spMk id="4" creationId="{B1AECA09-9087-3467-5970-538C794362D5}"/>
          </ac:spMkLst>
        </pc:spChg>
      </pc:sldChg>
      <pc:sldChg chg="del">
        <pc:chgData name="Kate Sample" userId="ad24f2c8-db21-4b10-9534-7a98911ec180" providerId="ADAL" clId="{06F8558C-9E85-4C44-BB13-C6428E7E6D2B}" dt="2025-05-02T18:53:50.358" v="2332" actId="47"/>
        <pc:sldMkLst>
          <pc:docMk/>
          <pc:sldMk cId="343837416" sldId="352"/>
        </pc:sldMkLst>
      </pc:sldChg>
      <pc:sldChg chg="del">
        <pc:chgData name="Kate Sample" userId="ad24f2c8-db21-4b10-9534-7a98911ec180" providerId="ADAL" clId="{06F8558C-9E85-4C44-BB13-C6428E7E6D2B}" dt="2025-05-02T18:53:50.358" v="2332" actId="47"/>
        <pc:sldMkLst>
          <pc:docMk/>
          <pc:sldMk cId="1178180079" sldId="353"/>
        </pc:sldMkLst>
      </pc:sldChg>
      <pc:sldChg chg="del">
        <pc:chgData name="Kate Sample" userId="ad24f2c8-db21-4b10-9534-7a98911ec180" providerId="ADAL" clId="{06F8558C-9E85-4C44-BB13-C6428E7E6D2B}" dt="2025-05-02T18:53:50.358" v="2332" actId="47"/>
        <pc:sldMkLst>
          <pc:docMk/>
          <pc:sldMk cId="3882628898" sldId="354"/>
        </pc:sldMkLst>
      </pc:sldChg>
      <pc:sldChg chg="del">
        <pc:chgData name="Kate Sample" userId="ad24f2c8-db21-4b10-9534-7a98911ec180" providerId="ADAL" clId="{06F8558C-9E85-4C44-BB13-C6428E7E6D2B}" dt="2025-05-02T18:53:50.358" v="2332" actId="47"/>
        <pc:sldMkLst>
          <pc:docMk/>
          <pc:sldMk cId="341941494" sldId="355"/>
        </pc:sldMkLst>
      </pc:sldChg>
      <pc:sldChg chg="del">
        <pc:chgData name="Kate Sample" userId="ad24f2c8-db21-4b10-9534-7a98911ec180" providerId="ADAL" clId="{06F8558C-9E85-4C44-BB13-C6428E7E6D2B}" dt="2025-05-02T18:53:50.358" v="2332" actId="47"/>
        <pc:sldMkLst>
          <pc:docMk/>
          <pc:sldMk cId="3035545668" sldId="356"/>
        </pc:sldMkLst>
      </pc:sldChg>
      <pc:sldChg chg="del">
        <pc:chgData name="Kate Sample" userId="ad24f2c8-db21-4b10-9534-7a98911ec180" providerId="ADAL" clId="{06F8558C-9E85-4C44-BB13-C6428E7E6D2B}" dt="2025-05-02T18:53:50.358" v="2332" actId="47"/>
        <pc:sldMkLst>
          <pc:docMk/>
          <pc:sldMk cId="2606988960" sldId="357"/>
        </pc:sldMkLst>
      </pc:sldChg>
      <pc:sldChg chg="del">
        <pc:chgData name="Kate Sample" userId="ad24f2c8-db21-4b10-9534-7a98911ec180" providerId="ADAL" clId="{06F8558C-9E85-4C44-BB13-C6428E7E6D2B}" dt="2025-05-02T18:53:50.358" v="2332" actId="47"/>
        <pc:sldMkLst>
          <pc:docMk/>
          <pc:sldMk cId="2592645750" sldId="358"/>
        </pc:sldMkLst>
      </pc:sldChg>
      <pc:sldChg chg="del">
        <pc:chgData name="Kate Sample" userId="ad24f2c8-db21-4b10-9534-7a98911ec180" providerId="ADAL" clId="{06F8558C-9E85-4C44-BB13-C6428E7E6D2B}" dt="2025-05-02T18:53:50.358" v="2332" actId="47"/>
        <pc:sldMkLst>
          <pc:docMk/>
          <pc:sldMk cId="3324564942" sldId="359"/>
        </pc:sldMkLst>
      </pc:sldChg>
      <pc:sldChg chg="del">
        <pc:chgData name="Kate Sample" userId="ad24f2c8-db21-4b10-9534-7a98911ec180" providerId="ADAL" clId="{06F8558C-9E85-4C44-BB13-C6428E7E6D2B}" dt="2025-05-02T18:53:50.358" v="2332" actId="47"/>
        <pc:sldMkLst>
          <pc:docMk/>
          <pc:sldMk cId="98934356" sldId="360"/>
        </pc:sldMkLst>
      </pc:sldChg>
      <pc:sldChg chg="del">
        <pc:chgData name="Kate Sample" userId="ad24f2c8-db21-4b10-9534-7a98911ec180" providerId="ADAL" clId="{06F8558C-9E85-4C44-BB13-C6428E7E6D2B}" dt="2025-05-02T18:53:50.358" v="2332" actId="47"/>
        <pc:sldMkLst>
          <pc:docMk/>
          <pc:sldMk cId="2850965196" sldId="361"/>
        </pc:sldMkLst>
      </pc:sldChg>
      <pc:sldChg chg="del ord">
        <pc:chgData name="Kate Sample" userId="ad24f2c8-db21-4b10-9534-7a98911ec180" providerId="ADAL" clId="{06F8558C-9E85-4C44-BB13-C6428E7E6D2B}" dt="2025-05-02T18:42:11.168" v="2109" actId="47"/>
        <pc:sldMkLst>
          <pc:docMk/>
          <pc:sldMk cId="3805771599" sldId="362"/>
        </pc:sldMkLst>
      </pc:sldChg>
      <pc:sldChg chg="del">
        <pc:chgData name="Kate Sample" userId="ad24f2c8-db21-4b10-9534-7a98911ec180" providerId="ADAL" clId="{06F8558C-9E85-4C44-BB13-C6428E7E6D2B}" dt="2025-05-02T18:42:27.397" v="2110" actId="47"/>
        <pc:sldMkLst>
          <pc:docMk/>
          <pc:sldMk cId="3473148570" sldId="363"/>
        </pc:sldMkLst>
      </pc:sldChg>
      <pc:sldChg chg="modSp add mod">
        <pc:chgData name="Kate Sample" userId="ad24f2c8-db21-4b10-9534-7a98911ec180" providerId="ADAL" clId="{06F8558C-9E85-4C44-BB13-C6428E7E6D2B}" dt="2025-05-02T18:48:11.245" v="2264" actId="13926"/>
        <pc:sldMkLst>
          <pc:docMk/>
          <pc:sldMk cId="256123547" sldId="364"/>
        </pc:sldMkLst>
        <pc:spChg chg="mod">
          <ac:chgData name="Kate Sample" userId="ad24f2c8-db21-4b10-9534-7a98911ec180" providerId="ADAL" clId="{06F8558C-9E85-4C44-BB13-C6428E7E6D2B}" dt="2025-05-02T17:26:28.833" v="22" actId="20577"/>
          <ac:spMkLst>
            <pc:docMk/>
            <pc:sldMk cId="256123547" sldId="364"/>
            <ac:spMk id="3" creationId="{D64FA471-E98C-ED2A-1281-4F243E53F63F}"/>
          </ac:spMkLst>
        </pc:spChg>
        <pc:spChg chg="mod">
          <ac:chgData name="Kate Sample" userId="ad24f2c8-db21-4b10-9534-7a98911ec180" providerId="ADAL" clId="{06F8558C-9E85-4C44-BB13-C6428E7E6D2B}" dt="2025-05-02T17:28:26.947" v="229" actId="1076"/>
          <ac:spMkLst>
            <pc:docMk/>
            <pc:sldMk cId="256123547" sldId="364"/>
            <ac:spMk id="4" creationId="{4668D0ED-3518-E03B-3576-FFED60CD0A5C}"/>
          </ac:spMkLst>
        </pc:spChg>
        <pc:spChg chg="mod">
          <ac:chgData name="Kate Sample" userId="ad24f2c8-db21-4b10-9534-7a98911ec180" providerId="ADAL" clId="{06F8558C-9E85-4C44-BB13-C6428E7E6D2B}" dt="2025-05-02T18:48:11.245" v="2264" actId="13926"/>
          <ac:spMkLst>
            <pc:docMk/>
            <pc:sldMk cId="256123547" sldId="364"/>
            <ac:spMk id="8" creationId="{364C2FC4-5AC2-963A-4655-EEB578DA40D4}"/>
          </ac:spMkLst>
        </pc:spChg>
      </pc:sldChg>
      <pc:sldChg chg="addSp delSp modSp add mod modNotesTx">
        <pc:chgData name="Kate Sample" userId="ad24f2c8-db21-4b10-9534-7a98911ec180" providerId="ADAL" clId="{06F8558C-9E85-4C44-BB13-C6428E7E6D2B}" dt="2025-05-02T17:32:06.218" v="332" actId="20577"/>
        <pc:sldMkLst>
          <pc:docMk/>
          <pc:sldMk cId="2765166337" sldId="365"/>
        </pc:sldMkLst>
        <pc:spChg chg="mod">
          <ac:chgData name="Kate Sample" userId="ad24f2c8-db21-4b10-9534-7a98911ec180" providerId="ADAL" clId="{06F8558C-9E85-4C44-BB13-C6428E7E6D2B}" dt="2025-05-02T17:30:46.721" v="316" actId="20577"/>
          <ac:spMkLst>
            <pc:docMk/>
            <pc:sldMk cId="2765166337" sldId="365"/>
            <ac:spMk id="3" creationId="{AD0467DC-3604-A28F-93F9-9218718B18B3}"/>
          </ac:spMkLst>
        </pc:spChg>
        <pc:spChg chg="mod">
          <ac:chgData name="Kate Sample" userId="ad24f2c8-db21-4b10-9534-7a98911ec180" providerId="ADAL" clId="{06F8558C-9E85-4C44-BB13-C6428E7E6D2B}" dt="2025-05-02T17:30:19.240" v="282" actId="20577"/>
          <ac:spMkLst>
            <pc:docMk/>
            <pc:sldMk cId="2765166337" sldId="365"/>
            <ac:spMk id="7" creationId="{8637DD46-322C-EDCD-EE76-F06A1580BDDF}"/>
          </ac:spMkLst>
        </pc:spChg>
        <pc:spChg chg="mod">
          <ac:chgData name="Kate Sample" userId="ad24f2c8-db21-4b10-9534-7a98911ec180" providerId="ADAL" clId="{06F8558C-9E85-4C44-BB13-C6428E7E6D2B}" dt="2025-05-02T17:30:37.268" v="284"/>
          <ac:spMkLst>
            <pc:docMk/>
            <pc:sldMk cId="2765166337" sldId="365"/>
            <ac:spMk id="19" creationId="{09662D13-82DC-4A35-C25F-396F1029F2C5}"/>
          </ac:spMkLst>
        </pc:spChg>
        <pc:grpChg chg="add mod">
          <ac:chgData name="Kate Sample" userId="ad24f2c8-db21-4b10-9534-7a98911ec180" providerId="ADAL" clId="{06F8558C-9E85-4C44-BB13-C6428E7E6D2B}" dt="2025-05-02T17:30:37.268" v="284"/>
          <ac:grpSpMkLst>
            <pc:docMk/>
            <pc:sldMk cId="2765166337" sldId="365"/>
            <ac:grpSpMk id="4" creationId="{B3A50B64-3413-2639-A493-DB3AF70F553D}"/>
          </ac:grpSpMkLst>
        </pc:grpChg>
        <pc:picChg chg="mod">
          <ac:chgData name="Kate Sample" userId="ad24f2c8-db21-4b10-9534-7a98911ec180" providerId="ADAL" clId="{06F8558C-9E85-4C44-BB13-C6428E7E6D2B}" dt="2025-05-02T17:30:37.268" v="284"/>
          <ac:picMkLst>
            <pc:docMk/>
            <pc:sldMk cId="2765166337" sldId="365"/>
            <ac:picMk id="20" creationId="{9A598D32-C96D-FEE7-B1AE-6FE9484E6A87}"/>
          </ac:picMkLst>
        </pc:picChg>
      </pc:sldChg>
      <pc:sldChg chg="addSp delSp modSp add mod ord modNotesTx">
        <pc:chgData name="Kate Sample" userId="ad24f2c8-db21-4b10-9534-7a98911ec180" providerId="ADAL" clId="{06F8558C-9E85-4C44-BB13-C6428E7E6D2B}" dt="2025-05-02T18:53:18.437" v="2331" actId="1076"/>
        <pc:sldMkLst>
          <pc:docMk/>
          <pc:sldMk cId="3954323910" sldId="366"/>
        </pc:sldMkLst>
        <pc:spChg chg="mod">
          <ac:chgData name="Kate Sample" userId="ad24f2c8-db21-4b10-9534-7a98911ec180" providerId="ADAL" clId="{06F8558C-9E85-4C44-BB13-C6428E7E6D2B}" dt="2025-05-02T18:52:54.024" v="2279" actId="20577"/>
          <ac:spMkLst>
            <pc:docMk/>
            <pc:sldMk cId="3954323910" sldId="366"/>
            <ac:spMk id="11" creationId="{021EC649-EF5D-CFA1-30A9-0EB629DCE29D}"/>
          </ac:spMkLst>
        </pc:spChg>
      </pc:sldChg>
      <pc:sldChg chg="addSp delSp modSp add mod ord modNotesTx">
        <pc:chgData name="Kate Sample" userId="ad24f2c8-db21-4b10-9534-7a98911ec180" providerId="ADAL" clId="{06F8558C-9E85-4C44-BB13-C6428E7E6D2B}" dt="2025-05-27T02:35:51.956" v="2345" actId="1035"/>
        <pc:sldMkLst>
          <pc:docMk/>
          <pc:sldMk cId="539582672" sldId="367"/>
        </pc:sldMkLst>
        <pc:spChg chg="add mod">
          <ac:chgData name="Kate Sample" userId="ad24f2c8-db21-4b10-9534-7a98911ec180" providerId="ADAL" clId="{06F8558C-9E85-4C44-BB13-C6428E7E6D2B}" dt="2025-05-27T02:35:40.236" v="2336" actId="14100"/>
          <ac:spMkLst>
            <pc:docMk/>
            <pc:sldMk cId="539582672" sldId="367"/>
            <ac:spMk id="5" creationId="{90564756-81A4-E3F9-4652-24B493955DC7}"/>
          </ac:spMkLst>
        </pc:spChg>
        <pc:spChg chg="mod">
          <ac:chgData name="Kate Sample" userId="ad24f2c8-db21-4b10-9534-7a98911ec180" providerId="ADAL" clId="{06F8558C-9E85-4C44-BB13-C6428E7E6D2B}" dt="2025-05-27T02:35:37.626" v="2335" actId="1076"/>
          <ac:spMkLst>
            <pc:docMk/>
            <pc:sldMk cId="539582672" sldId="367"/>
            <ac:spMk id="12" creationId="{92A8037C-2283-E266-A040-A9A0EC11A862}"/>
          </ac:spMkLst>
        </pc:spChg>
        <pc:spChg chg="mod">
          <ac:chgData name="Kate Sample" userId="ad24f2c8-db21-4b10-9534-7a98911ec180" providerId="ADAL" clId="{06F8558C-9E85-4C44-BB13-C6428E7E6D2B}" dt="2025-05-02T17:45:35.301" v="900" actId="20577"/>
          <ac:spMkLst>
            <pc:docMk/>
            <pc:sldMk cId="539582672" sldId="367"/>
            <ac:spMk id="13" creationId="{F6317587-F2DD-2677-8CF1-45B870EFF111}"/>
          </ac:spMkLst>
        </pc:spChg>
        <pc:picChg chg="mod">
          <ac:chgData name="Kate Sample" userId="ad24f2c8-db21-4b10-9534-7a98911ec180" providerId="ADAL" clId="{06F8558C-9E85-4C44-BB13-C6428E7E6D2B}" dt="2025-05-27T02:35:51.956" v="2345" actId="1035"/>
          <ac:picMkLst>
            <pc:docMk/>
            <pc:sldMk cId="539582672" sldId="367"/>
            <ac:picMk id="3" creationId="{6DAB8853-4013-F787-5999-25AC822A335D}"/>
          </ac:picMkLst>
        </pc:picChg>
        <pc:picChg chg="mod">
          <ac:chgData name="Kate Sample" userId="ad24f2c8-db21-4b10-9534-7a98911ec180" providerId="ADAL" clId="{06F8558C-9E85-4C44-BB13-C6428E7E6D2B}" dt="2025-05-27T02:35:44.055" v="2338" actId="1076"/>
          <ac:picMkLst>
            <pc:docMk/>
            <pc:sldMk cId="539582672" sldId="367"/>
            <ac:picMk id="6" creationId="{DD4E06D0-681C-C813-B0E3-79F5C1B0C445}"/>
          </ac:picMkLst>
        </pc:picChg>
        <pc:picChg chg="add mod">
          <ac:chgData name="Kate Sample" userId="ad24f2c8-db21-4b10-9534-7a98911ec180" providerId="ADAL" clId="{06F8558C-9E85-4C44-BB13-C6428E7E6D2B}" dt="2025-05-02T17:45:42.766" v="901" actId="1076"/>
          <ac:picMkLst>
            <pc:docMk/>
            <pc:sldMk cId="539582672" sldId="367"/>
            <ac:picMk id="14" creationId="{D331AA28-4103-DFBF-6BFE-D94B34B96AD0}"/>
          </ac:picMkLst>
        </pc:picChg>
      </pc:sldChg>
      <pc:sldChg chg="add del">
        <pc:chgData name="Kate Sample" userId="ad24f2c8-db21-4b10-9534-7a98911ec180" providerId="ADAL" clId="{06F8558C-9E85-4C44-BB13-C6428E7E6D2B}" dt="2025-05-02T17:48:57.245" v="1118" actId="47"/>
        <pc:sldMkLst>
          <pc:docMk/>
          <pc:sldMk cId="189652030" sldId="368"/>
        </pc:sldMkLst>
      </pc:sldChg>
      <pc:sldChg chg="add del">
        <pc:chgData name="Kate Sample" userId="ad24f2c8-db21-4b10-9534-7a98911ec180" providerId="ADAL" clId="{06F8558C-9E85-4C44-BB13-C6428E7E6D2B}" dt="2025-05-02T17:52:00.490" v="1343" actId="47"/>
        <pc:sldMkLst>
          <pc:docMk/>
          <pc:sldMk cId="3598772626" sldId="369"/>
        </pc:sldMkLst>
      </pc:sldChg>
      <pc:sldChg chg="addSp delSp modSp add mod modNotesTx">
        <pc:chgData name="Kate Sample" userId="ad24f2c8-db21-4b10-9534-7a98911ec180" providerId="ADAL" clId="{06F8558C-9E85-4C44-BB13-C6428E7E6D2B}" dt="2025-05-02T18:32:44.958" v="1811" actId="1076"/>
        <pc:sldMkLst>
          <pc:docMk/>
          <pc:sldMk cId="2101830066" sldId="370"/>
        </pc:sldMkLst>
        <pc:spChg chg="add mod">
          <ac:chgData name="Kate Sample" userId="ad24f2c8-db21-4b10-9534-7a98911ec180" providerId="ADAL" clId="{06F8558C-9E85-4C44-BB13-C6428E7E6D2B}" dt="2025-05-02T18:32:44.958" v="1811" actId="1076"/>
          <ac:spMkLst>
            <pc:docMk/>
            <pc:sldMk cId="2101830066" sldId="370"/>
            <ac:spMk id="6" creationId="{C1A1AA57-3643-40B4-E876-CA3F3BED6C4E}"/>
          </ac:spMkLst>
        </pc:spChg>
        <pc:spChg chg="mod">
          <ac:chgData name="Kate Sample" userId="ad24f2c8-db21-4b10-9534-7a98911ec180" providerId="ADAL" clId="{06F8558C-9E85-4C44-BB13-C6428E7E6D2B}" dt="2025-05-02T18:32:41.667" v="1810" actId="1076"/>
          <ac:spMkLst>
            <pc:docMk/>
            <pc:sldMk cId="2101830066" sldId="370"/>
            <ac:spMk id="12" creationId="{35F02D77-A42C-19A8-AEF3-24B75F09ABAE}"/>
          </ac:spMkLst>
        </pc:spChg>
        <pc:spChg chg="mod">
          <ac:chgData name="Kate Sample" userId="ad24f2c8-db21-4b10-9534-7a98911ec180" providerId="ADAL" clId="{06F8558C-9E85-4C44-BB13-C6428E7E6D2B}" dt="2025-05-02T18:31:12.528" v="1665" actId="1076"/>
          <ac:spMkLst>
            <pc:docMk/>
            <pc:sldMk cId="2101830066" sldId="370"/>
            <ac:spMk id="13" creationId="{22FE8A82-59D0-791E-9BD2-24F96B48CFB0}"/>
          </ac:spMkLst>
        </pc:spChg>
      </pc:sldChg>
      <pc:sldChg chg="add del">
        <pc:chgData name="Kate Sample" userId="ad24f2c8-db21-4b10-9534-7a98911ec180" providerId="ADAL" clId="{06F8558C-9E85-4C44-BB13-C6428E7E6D2B}" dt="2025-05-02T17:54:44.198" v="1363" actId="47"/>
        <pc:sldMkLst>
          <pc:docMk/>
          <pc:sldMk cId="3670333064" sldId="371"/>
        </pc:sldMkLst>
      </pc:sldChg>
      <pc:sldChg chg="addSp delSp modSp add mod modNotesTx">
        <pc:chgData name="Kate Sample" userId="ad24f2c8-db21-4b10-9534-7a98911ec180" providerId="ADAL" clId="{06F8558C-9E85-4C44-BB13-C6428E7E6D2B}" dt="2025-05-02T18:41:33.132" v="2108" actId="1076"/>
        <pc:sldMkLst>
          <pc:docMk/>
          <pc:sldMk cId="803109312" sldId="372"/>
        </pc:sldMkLst>
        <pc:spChg chg="add mod">
          <ac:chgData name="Kate Sample" userId="ad24f2c8-db21-4b10-9534-7a98911ec180" providerId="ADAL" clId="{06F8558C-9E85-4C44-BB13-C6428E7E6D2B}" dt="2025-05-02T18:41:33.132" v="2108" actId="1076"/>
          <ac:spMkLst>
            <pc:docMk/>
            <pc:sldMk cId="803109312" sldId="372"/>
            <ac:spMk id="7" creationId="{9A9C39D6-5214-3625-E052-FFD575267474}"/>
          </ac:spMkLst>
        </pc:spChg>
        <pc:spChg chg="mod">
          <ac:chgData name="Kate Sample" userId="ad24f2c8-db21-4b10-9534-7a98911ec180" providerId="ADAL" clId="{06F8558C-9E85-4C44-BB13-C6428E7E6D2B}" dt="2025-05-02T18:38:49.665" v="2053" actId="20577"/>
          <ac:spMkLst>
            <pc:docMk/>
            <pc:sldMk cId="803109312" sldId="372"/>
            <ac:spMk id="11" creationId="{52C56203-044B-C372-72C1-CA40CABF37FC}"/>
          </ac:spMkLst>
        </pc:spChg>
      </pc:sldChg>
      <pc:sldChg chg="addSp modSp add mod modNotesTx">
        <pc:chgData name="Kate Sample" userId="ad24f2c8-db21-4b10-9534-7a98911ec180" providerId="ADAL" clId="{06F8558C-9E85-4C44-BB13-C6428E7E6D2B}" dt="2025-05-02T18:45:35.472" v="2219" actId="1076"/>
        <pc:sldMkLst>
          <pc:docMk/>
          <pc:sldMk cId="3146650398" sldId="373"/>
        </pc:sldMkLst>
        <pc:spChg chg="add mod">
          <ac:chgData name="Kate Sample" userId="ad24f2c8-db21-4b10-9534-7a98911ec180" providerId="ADAL" clId="{06F8558C-9E85-4C44-BB13-C6428E7E6D2B}" dt="2025-05-02T18:45:35.472" v="2219" actId="1076"/>
          <ac:spMkLst>
            <pc:docMk/>
            <pc:sldMk cId="3146650398" sldId="373"/>
            <ac:spMk id="5" creationId="{D88E99B0-1B26-1D8A-9806-59F760886E6D}"/>
          </ac:spMkLst>
        </pc:spChg>
        <pc:spChg chg="mod">
          <ac:chgData name="Kate Sample" userId="ad24f2c8-db21-4b10-9534-7a98911ec180" providerId="ADAL" clId="{06F8558C-9E85-4C44-BB13-C6428E7E6D2B}" dt="2025-05-02T17:57:04.406" v="1451" actId="14100"/>
          <ac:spMkLst>
            <pc:docMk/>
            <pc:sldMk cId="3146650398" sldId="373"/>
            <ac:spMk id="11" creationId="{AD7C859D-C47C-4BE7-F843-70EB4463B116}"/>
          </ac:spMkLst>
        </pc:spChg>
      </pc:sldChg>
      <pc:sldChg chg="add modNotesTx">
        <pc:chgData name="Kate Sample" userId="ad24f2c8-db21-4b10-9534-7a98911ec180" providerId="ADAL" clId="{06F8558C-9E85-4C44-BB13-C6428E7E6D2B}" dt="2025-05-02T17:55:30.225" v="1366" actId="20577"/>
        <pc:sldMkLst>
          <pc:docMk/>
          <pc:sldMk cId="2945481446" sldId="374"/>
        </pc:sldMkLst>
      </pc:sldChg>
      <pc:sldChg chg="add">
        <pc:chgData name="Kate Sample" userId="ad24f2c8-db21-4b10-9534-7a98911ec180" providerId="ADAL" clId="{06F8558C-9E85-4C44-BB13-C6428E7E6D2B}" dt="2025-05-01T18:07:56.550" v="0"/>
        <pc:sldMkLst>
          <pc:docMk/>
          <pc:sldMk cId="3382106017" sldId="375"/>
        </pc:sldMkLst>
      </pc:sldChg>
      <pc:sldChg chg="add del">
        <pc:chgData name="Kate Sample" userId="ad24f2c8-db21-4b10-9534-7a98911ec180" providerId="ADAL" clId="{06F8558C-9E85-4C44-BB13-C6428E7E6D2B}" dt="2025-05-02T18:53:50.358" v="2332" actId="47"/>
        <pc:sldMkLst>
          <pc:docMk/>
          <pc:sldMk cId="3354780931" sldId="376"/>
        </pc:sldMkLst>
      </pc:sldChg>
      <pc:sldChg chg="modSp add mod modNotesTx">
        <pc:chgData name="Kate Sample" userId="ad24f2c8-db21-4b10-9534-7a98911ec180" providerId="ADAL" clId="{06F8558C-9E85-4C44-BB13-C6428E7E6D2B}" dt="2025-05-02T17:33:25.446" v="436" actId="20577"/>
        <pc:sldMkLst>
          <pc:docMk/>
          <pc:sldMk cId="2073292343" sldId="377"/>
        </pc:sldMkLst>
        <pc:spChg chg="mod">
          <ac:chgData name="Kate Sample" userId="ad24f2c8-db21-4b10-9534-7a98911ec180" providerId="ADAL" clId="{06F8558C-9E85-4C44-BB13-C6428E7E6D2B}" dt="2025-05-02T17:32:38.385" v="380" actId="20577"/>
          <ac:spMkLst>
            <pc:docMk/>
            <pc:sldMk cId="2073292343" sldId="377"/>
            <ac:spMk id="9" creationId="{B30B3476-166B-BCBB-3D05-6F108F643C49}"/>
          </ac:spMkLst>
        </pc:spChg>
        <pc:spChg chg="mod">
          <ac:chgData name="Kate Sample" userId="ad24f2c8-db21-4b10-9534-7a98911ec180" providerId="ADAL" clId="{06F8558C-9E85-4C44-BB13-C6428E7E6D2B}" dt="2025-05-02T17:33:01.001" v="435" actId="14100"/>
          <ac:spMkLst>
            <pc:docMk/>
            <pc:sldMk cId="2073292343" sldId="377"/>
            <ac:spMk id="14" creationId="{E5960E50-459A-709D-4E33-2897DE9DBB12}"/>
          </ac:spMkLst>
        </pc:spChg>
      </pc:sldChg>
      <pc:sldChg chg="modSp add mod">
        <pc:chgData name="Kate Sample" userId="ad24f2c8-db21-4b10-9534-7a98911ec180" providerId="ADAL" clId="{06F8558C-9E85-4C44-BB13-C6428E7E6D2B}" dt="2025-05-02T17:34:14.291" v="597" actId="20577"/>
        <pc:sldMkLst>
          <pc:docMk/>
          <pc:sldMk cId="872853" sldId="378"/>
        </pc:sldMkLst>
        <pc:spChg chg="mod">
          <ac:chgData name="Kate Sample" userId="ad24f2c8-db21-4b10-9534-7a98911ec180" providerId="ADAL" clId="{06F8558C-9E85-4C44-BB13-C6428E7E6D2B}" dt="2025-05-02T17:33:43.262" v="483" actId="20577"/>
          <ac:spMkLst>
            <pc:docMk/>
            <pc:sldMk cId="872853" sldId="378"/>
            <ac:spMk id="3" creationId="{E72CBA98-B683-A40C-327A-96387633441C}"/>
          </ac:spMkLst>
        </pc:spChg>
        <pc:spChg chg="mod">
          <ac:chgData name="Kate Sample" userId="ad24f2c8-db21-4b10-9534-7a98911ec180" providerId="ADAL" clId="{06F8558C-9E85-4C44-BB13-C6428E7E6D2B}" dt="2025-05-02T17:33:57.893" v="520" actId="20577"/>
          <ac:spMkLst>
            <pc:docMk/>
            <pc:sldMk cId="872853" sldId="378"/>
            <ac:spMk id="9" creationId="{2F811BF5-472C-912F-515D-9FBC8DE84ADA}"/>
          </ac:spMkLst>
        </pc:spChg>
        <pc:spChg chg="mod">
          <ac:chgData name="Kate Sample" userId="ad24f2c8-db21-4b10-9534-7a98911ec180" providerId="ADAL" clId="{06F8558C-9E85-4C44-BB13-C6428E7E6D2B}" dt="2025-05-02T17:34:14.291" v="597" actId="20577"/>
          <ac:spMkLst>
            <pc:docMk/>
            <pc:sldMk cId="872853" sldId="378"/>
            <ac:spMk id="14" creationId="{9D2288FF-EDAA-F475-E9DD-242937F22A66}"/>
          </ac:spMkLst>
        </pc:spChg>
      </pc:sldChg>
      <pc:sldChg chg="addSp delSp modSp add mod">
        <pc:chgData name="Kate Sample" userId="ad24f2c8-db21-4b10-9534-7a98911ec180" providerId="ADAL" clId="{06F8558C-9E85-4C44-BB13-C6428E7E6D2B}" dt="2025-05-02T18:45:05.677" v="2218" actId="1035"/>
        <pc:sldMkLst>
          <pc:docMk/>
          <pc:sldMk cId="3485040613" sldId="379"/>
        </pc:sldMkLst>
        <pc:spChg chg="mod">
          <ac:chgData name="Kate Sample" userId="ad24f2c8-db21-4b10-9534-7a98911ec180" providerId="ADAL" clId="{06F8558C-9E85-4C44-BB13-C6428E7E6D2B}" dt="2025-05-02T17:48:10.176" v="1111" actId="14100"/>
          <ac:spMkLst>
            <pc:docMk/>
            <pc:sldMk cId="3485040613" sldId="379"/>
            <ac:spMk id="5" creationId="{5A748E2E-6AD6-D753-563F-BC98C5917D65}"/>
          </ac:spMkLst>
        </pc:spChg>
        <pc:spChg chg="mod">
          <ac:chgData name="Kate Sample" userId="ad24f2c8-db21-4b10-9534-7a98911ec180" providerId="ADAL" clId="{06F8558C-9E85-4C44-BB13-C6428E7E6D2B}" dt="2025-05-02T18:44:53.227" v="2212"/>
          <ac:spMkLst>
            <pc:docMk/>
            <pc:sldMk cId="3485040613" sldId="379"/>
            <ac:spMk id="11" creationId="{D35B1846-82B6-F08C-3969-850B5A57068F}"/>
          </ac:spMkLst>
        </pc:spChg>
        <pc:spChg chg="mod">
          <ac:chgData name="Kate Sample" userId="ad24f2c8-db21-4b10-9534-7a98911ec180" providerId="ADAL" clId="{06F8558C-9E85-4C44-BB13-C6428E7E6D2B}" dt="2025-05-02T17:46:47.433" v="961" actId="20577"/>
          <ac:spMkLst>
            <pc:docMk/>
            <pc:sldMk cId="3485040613" sldId="379"/>
            <ac:spMk id="13" creationId="{824FAC42-4C5E-CD18-9CC0-2ECA8426EDA8}"/>
          </ac:spMkLst>
        </pc:spChg>
        <pc:grpChg chg="add mod">
          <ac:chgData name="Kate Sample" userId="ad24f2c8-db21-4b10-9534-7a98911ec180" providerId="ADAL" clId="{06F8558C-9E85-4C44-BB13-C6428E7E6D2B}" dt="2025-05-02T18:45:05.677" v="2218" actId="1035"/>
          <ac:grpSpMkLst>
            <pc:docMk/>
            <pc:sldMk cId="3485040613" sldId="379"/>
            <ac:grpSpMk id="7" creationId="{092ABB36-52EB-2391-DB28-7F586409FF80}"/>
          </ac:grpSpMkLst>
        </pc:grpChg>
        <pc:picChg chg="mod">
          <ac:chgData name="Kate Sample" userId="ad24f2c8-db21-4b10-9534-7a98911ec180" providerId="ADAL" clId="{06F8558C-9E85-4C44-BB13-C6428E7E6D2B}" dt="2025-05-02T18:44:53.227" v="2212"/>
          <ac:picMkLst>
            <pc:docMk/>
            <pc:sldMk cId="3485040613" sldId="379"/>
            <ac:picMk id="18" creationId="{92BCB6CA-E3AA-05A0-D405-1C70F2C2AF56}"/>
          </ac:picMkLst>
        </pc:picChg>
      </pc:sldChg>
      <pc:sldChg chg="addSp delSp modSp add mod">
        <pc:chgData name="Kate Sample" userId="ad24f2c8-db21-4b10-9534-7a98911ec180" providerId="ADAL" clId="{06F8558C-9E85-4C44-BB13-C6428E7E6D2B}" dt="2025-05-27T02:36:05.339" v="2346" actId="1076"/>
        <pc:sldMkLst>
          <pc:docMk/>
          <pc:sldMk cId="256300973" sldId="380"/>
        </pc:sldMkLst>
        <pc:spChg chg="mod">
          <ac:chgData name="Kate Sample" userId="ad24f2c8-db21-4b10-9534-7a98911ec180" providerId="ADAL" clId="{06F8558C-9E85-4C44-BB13-C6428E7E6D2B}" dt="2025-05-02T17:51:29.066" v="1342" actId="20577"/>
          <ac:spMkLst>
            <pc:docMk/>
            <pc:sldMk cId="256300973" sldId="380"/>
            <ac:spMk id="5" creationId="{F1EE8292-5DEA-4B04-2D97-108A06B20AAF}"/>
          </ac:spMkLst>
        </pc:spChg>
        <pc:spChg chg="mod">
          <ac:chgData name="Kate Sample" userId="ad24f2c8-db21-4b10-9534-7a98911ec180" providerId="ADAL" clId="{06F8558C-9E85-4C44-BB13-C6428E7E6D2B}" dt="2025-05-27T02:36:05.339" v="2346" actId="1076"/>
          <ac:spMkLst>
            <pc:docMk/>
            <pc:sldMk cId="256300973" sldId="380"/>
            <ac:spMk id="13" creationId="{DC0F0527-ABEC-7051-611A-7455C3772D7D}"/>
          </ac:spMkLst>
        </pc:spChg>
      </pc:sldChg>
      <pc:sldChg chg="add del">
        <pc:chgData name="Kate Sample" userId="ad24f2c8-db21-4b10-9534-7a98911ec180" providerId="ADAL" clId="{06F8558C-9E85-4C44-BB13-C6428E7E6D2B}" dt="2025-05-02T18:32:49.040" v="1812" actId="47"/>
        <pc:sldMkLst>
          <pc:docMk/>
          <pc:sldMk cId="470468540" sldId="381"/>
        </pc:sldMkLst>
      </pc:sldChg>
      <pc:sldChg chg="modSp add mod">
        <pc:chgData name="Kate Sample" userId="ad24f2c8-db21-4b10-9534-7a98911ec180" providerId="ADAL" clId="{06F8558C-9E85-4C44-BB13-C6428E7E6D2B}" dt="2025-05-27T02:36:22.512" v="2347" actId="20577"/>
        <pc:sldMkLst>
          <pc:docMk/>
          <pc:sldMk cId="1419521315" sldId="381"/>
        </pc:sldMkLst>
        <pc:spChg chg="mod">
          <ac:chgData name="Kate Sample" userId="ad24f2c8-db21-4b10-9534-7a98911ec180" providerId="ADAL" clId="{06F8558C-9E85-4C44-BB13-C6428E7E6D2B}" dt="2025-05-02T18:34:23.750" v="1951" actId="20577"/>
          <ac:spMkLst>
            <pc:docMk/>
            <pc:sldMk cId="1419521315" sldId="381"/>
            <ac:spMk id="6" creationId="{23C64CB5-912A-0C07-3D85-7EE11D22B5E2}"/>
          </ac:spMkLst>
        </pc:spChg>
        <pc:spChg chg="mod">
          <ac:chgData name="Kate Sample" userId="ad24f2c8-db21-4b10-9534-7a98911ec180" providerId="ADAL" clId="{06F8558C-9E85-4C44-BB13-C6428E7E6D2B}" dt="2025-05-27T02:36:22.512" v="2347" actId="20577"/>
          <ac:spMkLst>
            <pc:docMk/>
            <pc:sldMk cId="1419521315" sldId="381"/>
            <ac:spMk id="13" creationId="{10225F38-581E-FA92-2D66-439E1897E222}"/>
          </ac:spMkLst>
        </pc:spChg>
      </pc:sldChg>
      <pc:sldMasterChg chg="del delSldLayout">
        <pc:chgData name="Kate Sample" userId="ad24f2c8-db21-4b10-9534-7a98911ec180" providerId="ADAL" clId="{06F8558C-9E85-4C44-BB13-C6428E7E6D2B}" dt="2025-05-02T17:20:16.956" v="1" actId="47"/>
        <pc:sldMasterMkLst>
          <pc:docMk/>
          <pc:sldMasterMk cId="2561236824" sldId="2147483727"/>
        </pc:sldMasterMkLst>
        <pc:sldLayoutChg chg="del">
          <pc:chgData name="Kate Sample" userId="ad24f2c8-db21-4b10-9534-7a98911ec180" providerId="ADAL" clId="{06F8558C-9E85-4C44-BB13-C6428E7E6D2B}" dt="2025-05-02T17:20:16.956" v="1" actId="47"/>
          <pc:sldLayoutMkLst>
            <pc:docMk/>
            <pc:sldMasterMk cId="2561236824" sldId="2147483727"/>
            <pc:sldLayoutMk cId="2198463786" sldId="2147483728"/>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2696320398" sldId="2147483729"/>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933006200" sldId="2147483730"/>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1009819769" sldId="2147483731"/>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3505836234" sldId="2147483732"/>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2688054037" sldId="2147483733"/>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2772328908" sldId="2147483734"/>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3715232781" sldId="2147483735"/>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2877660964" sldId="2147483736"/>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957151923" sldId="2147483737"/>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3942204135" sldId="2147483738"/>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3767143569" sldId="2147483739"/>
          </pc:sldLayoutMkLst>
        </pc:sldLayoutChg>
        <pc:sldLayoutChg chg="del">
          <pc:chgData name="Kate Sample" userId="ad24f2c8-db21-4b10-9534-7a98911ec180" providerId="ADAL" clId="{06F8558C-9E85-4C44-BB13-C6428E7E6D2B}" dt="2025-05-02T17:20:16.956" v="1" actId="47"/>
          <pc:sldLayoutMkLst>
            <pc:docMk/>
            <pc:sldMasterMk cId="2561236824" sldId="2147483727"/>
            <pc:sldLayoutMk cId="3111855699" sldId="2147483740"/>
          </pc:sldLayoutMkLst>
        </pc:sldLayoutChg>
      </pc:sldMaster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Tammy Pankey" userId="89b84b47-0384-4d66-b56e-dc00ebdb68cf" providerId="ADAL" clId="{E18E6390-6C65-406E-B220-57F8773B2B58}"/>
    <pc:docChg chg="undo custSel modSld">
      <pc:chgData name="Tammy Pankey" userId="89b84b47-0384-4d66-b56e-dc00ebdb68cf" providerId="ADAL" clId="{E18E6390-6C65-406E-B220-57F8773B2B58}" dt="2025-05-26T18:10:44.628" v="331"/>
      <pc:docMkLst>
        <pc:docMk/>
      </pc:docMkLst>
      <pc:sldChg chg="addSp delSp modSp mod">
        <pc:chgData name="Tammy Pankey" userId="89b84b47-0384-4d66-b56e-dc00ebdb68cf" providerId="ADAL" clId="{E18E6390-6C65-406E-B220-57F8773B2B58}" dt="2025-05-22T22:23:45.914" v="233" actId="478"/>
        <pc:sldMkLst>
          <pc:docMk/>
          <pc:sldMk cId="3808710441" sldId="351"/>
        </pc:sldMkLst>
        <pc:spChg chg="mod">
          <ac:chgData name="Tammy Pankey" userId="89b84b47-0384-4d66-b56e-dc00ebdb68cf" providerId="ADAL" clId="{E18E6390-6C65-406E-B220-57F8773B2B58}" dt="2025-05-12T18:34:55.126" v="73" actId="108"/>
          <ac:spMkLst>
            <pc:docMk/>
            <pc:sldMk cId="3808710441" sldId="351"/>
            <ac:spMk id="4" creationId="{B1AECA09-9087-3467-5970-538C794362D5}"/>
          </ac:spMkLst>
        </pc:spChg>
        <pc:picChg chg="add mod">
          <ac:chgData name="Tammy Pankey" userId="89b84b47-0384-4d66-b56e-dc00ebdb68cf" providerId="ADAL" clId="{E18E6390-6C65-406E-B220-57F8773B2B58}" dt="2025-05-12T18:38:08.333" v="89" actId="1076"/>
          <ac:picMkLst>
            <pc:docMk/>
            <pc:sldMk cId="3808710441" sldId="351"/>
            <ac:picMk id="7" creationId="{33D87C6C-3726-A1AD-9C8F-077A525F9FA2}"/>
          </ac:picMkLst>
        </pc:picChg>
        <pc:picChg chg="add mod">
          <ac:chgData name="Tammy Pankey" userId="89b84b47-0384-4d66-b56e-dc00ebdb68cf" providerId="ADAL" clId="{E18E6390-6C65-406E-B220-57F8773B2B58}" dt="2025-05-12T18:37:09.255" v="81" actId="14100"/>
          <ac:picMkLst>
            <pc:docMk/>
            <pc:sldMk cId="3808710441" sldId="351"/>
            <ac:picMk id="10" creationId="{30CC68D4-0D36-31F4-01B9-7768140E4E12}"/>
          </ac:picMkLst>
        </pc:picChg>
        <pc:picChg chg="add mod">
          <ac:chgData name="Tammy Pankey" userId="89b84b47-0384-4d66-b56e-dc00ebdb68cf" providerId="ADAL" clId="{E18E6390-6C65-406E-B220-57F8773B2B58}" dt="2025-05-12T18:38:04.995" v="88" actId="1076"/>
          <ac:picMkLst>
            <pc:docMk/>
            <pc:sldMk cId="3808710441" sldId="351"/>
            <ac:picMk id="1026" creationId="{E702D924-1181-F46F-BA5D-F050AC07CCAB}"/>
          </ac:picMkLst>
        </pc:picChg>
      </pc:sldChg>
      <pc:sldChg chg="addSp delSp modSp mod">
        <pc:chgData name="Tammy Pankey" userId="89b84b47-0384-4d66-b56e-dc00ebdb68cf" providerId="ADAL" clId="{E18E6390-6C65-406E-B220-57F8773B2B58}" dt="2025-05-22T22:23:43.703" v="232" actId="478"/>
        <pc:sldMkLst>
          <pc:docMk/>
          <pc:sldMk cId="2765166337" sldId="365"/>
        </pc:sldMkLst>
        <pc:spChg chg="mod">
          <ac:chgData name="Tammy Pankey" userId="89b84b47-0384-4d66-b56e-dc00ebdb68cf" providerId="ADAL" clId="{E18E6390-6C65-406E-B220-57F8773B2B58}" dt="2025-05-12T18:25:11.352" v="1" actId="14100"/>
          <ac:spMkLst>
            <pc:docMk/>
            <pc:sldMk cId="2765166337" sldId="365"/>
            <ac:spMk id="3" creationId="{AD0467DC-3604-A28F-93F9-9218718B18B3}"/>
          </ac:spMkLst>
        </pc:spChg>
        <pc:grpChg chg="add mod">
          <ac:chgData name="Tammy Pankey" userId="89b84b47-0384-4d66-b56e-dc00ebdb68cf" providerId="ADAL" clId="{E18E6390-6C65-406E-B220-57F8773B2B58}" dt="2025-05-12T18:25:05.327" v="0"/>
          <ac:grpSpMkLst>
            <pc:docMk/>
            <pc:sldMk cId="2765166337" sldId="365"/>
            <ac:grpSpMk id="5" creationId="{5248532A-A94B-A857-74A3-C25257C1FDA3}"/>
          </ac:grpSpMkLst>
        </pc:grpChg>
        <pc:picChg chg="mod">
          <ac:chgData name="Tammy Pankey" userId="89b84b47-0384-4d66-b56e-dc00ebdb68cf" providerId="ADAL" clId="{E18E6390-6C65-406E-B220-57F8773B2B58}" dt="2025-05-12T18:25:05.327" v="0"/>
          <ac:picMkLst>
            <pc:docMk/>
            <pc:sldMk cId="2765166337" sldId="365"/>
            <ac:picMk id="8" creationId="{47D48CAC-406B-34DA-A538-6B987FD8594F}"/>
          </ac:picMkLst>
        </pc:picChg>
        <pc:picChg chg="mod">
          <ac:chgData name="Tammy Pankey" userId="89b84b47-0384-4d66-b56e-dc00ebdb68cf" providerId="ADAL" clId="{E18E6390-6C65-406E-B220-57F8773B2B58}" dt="2025-05-12T18:25:05.327" v="0"/>
          <ac:picMkLst>
            <pc:docMk/>
            <pc:sldMk cId="2765166337" sldId="365"/>
            <ac:picMk id="9" creationId="{8E725205-43B5-925E-F437-E00D25AE4246}"/>
          </ac:picMkLst>
        </pc:picChg>
      </pc:sldChg>
      <pc:sldChg chg="addSp delSp modSp mod">
        <pc:chgData name="Tammy Pankey" userId="89b84b47-0384-4d66-b56e-dc00ebdb68cf" providerId="ADAL" clId="{E18E6390-6C65-406E-B220-57F8773B2B58}" dt="2025-05-22T22:23:49.756" v="235" actId="478"/>
        <pc:sldMkLst>
          <pc:docMk/>
          <pc:sldMk cId="3954323910" sldId="366"/>
        </pc:sldMkLst>
        <pc:spChg chg="add mod">
          <ac:chgData name="Tammy Pankey" userId="89b84b47-0384-4d66-b56e-dc00ebdb68cf" providerId="ADAL" clId="{E18E6390-6C65-406E-B220-57F8773B2B58}" dt="2025-05-21T23:44:43.893" v="100"/>
          <ac:spMkLst>
            <pc:docMk/>
            <pc:sldMk cId="3954323910" sldId="366"/>
            <ac:spMk id="10" creationId="{C1E4FB08-F375-73F2-EA60-DFB8AA8E4308}"/>
          </ac:spMkLst>
        </pc:spChg>
        <pc:picChg chg="add mod">
          <ac:chgData name="Tammy Pankey" userId="89b84b47-0384-4d66-b56e-dc00ebdb68cf" providerId="ADAL" clId="{E18E6390-6C65-406E-B220-57F8773B2B58}" dt="2025-05-21T23:39:20.102" v="98"/>
          <ac:picMkLst>
            <pc:docMk/>
            <pc:sldMk cId="3954323910" sldId="366"/>
            <ac:picMk id="7" creationId="{8DC2E473-CAFD-AC62-8AB4-01B292150AD3}"/>
          </ac:picMkLst>
        </pc:picChg>
        <pc:picChg chg="add mod">
          <ac:chgData name="Tammy Pankey" userId="89b84b47-0384-4d66-b56e-dc00ebdb68cf" providerId="ADAL" clId="{E18E6390-6C65-406E-B220-57F8773B2B58}" dt="2025-05-21T23:46:12.076" v="103" actId="14826"/>
          <ac:picMkLst>
            <pc:docMk/>
            <pc:sldMk cId="3954323910" sldId="366"/>
            <ac:picMk id="8" creationId="{066080F9-B577-D417-56C9-63E1A0F4F53B}"/>
          </ac:picMkLst>
        </pc:picChg>
      </pc:sldChg>
      <pc:sldChg chg="addSp delSp modSp mod">
        <pc:chgData name="Tammy Pankey" userId="89b84b47-0384-4d66-b56e-dc00ebdb68cf" providerId="ADAL" clId="{E18E6390-6C65-406E-B220-57F8773B2B58}" dt="2025-05-22T22:23:51.851" v="236" actId="478"/>
        <pc:sldMkLst>
          <pc:docMk/>
          <pc:sldMk cId="539582672" sldId="367"/>
        </pc:sldMkLst>
        <pc:spChg chg="mod">
          <ac:chgData name="Tammy Pankey" userId="89b84b47-0384-4d66-b56e-dc00ebdb68cf" providerId="ADAL" clId="{E18E6390-6C65-406E-B220-57F8773B2B58}" dt="2025-05-22T22:20:42.046" v="136" actId="1076"/>
          <ac:spMkLst>
            <pc:docMk/>
            <pc:sldMk cId="539582672" sldId="367"/>
            <ac:spMk id="5" creationId="{90564756-81A4-E3F9-4652-24B493955DC7}"/>
          </ac:spMkLst>
        </pc:spChg>
        <pc:spChg chg="add mod">
          <ac:chgData name="Tammy Pankey" userId="89b84b47-0384-4d66-b56e-dc00ebdb68cf" providerId="ADAL" clId="{E18E6390-6C65-406E-B220-57F8773B2B58}" dt="2025-05-22T22:23:36.021" v="231" actId="164"/>
          <ac:spMkLst>
            <pc:docMk/>
            <pc:sldMk cId="539582672" sldId="367"/>
            <ac:spMk id="7" creationId="{D956A7D8-9CDC-7E30-91FF-36E180C7B66F}"/>
          </ac:spMkLst>
        </pc:spChg>
        <pc:spChg chg="add mod">
          <ac:chgData name="Tammy Pankey" userId="89b84b47-0384-4d66-b56e-dc00ebdb68cf" providerId="ADAL" clId="{E18E6390-6C65-406E-B220-57F8773B2B58}" dt="2025-05-22T22:23:36.021" v="231" actId="164"/>
          <ac:spMkLst>
            <pc:docMk/>
            <pc:sldMk cId="539582672" sldId="367"/>
            <ac:spMk id="11" creationId="{75CE4855-B129-60C8-4305-A9658E0DC92F}"/>
          </ac:spMkLst>
        </pc:spChg>
        <pc:spChg chg="mod">
          <ac:chgData name="Tammy Pankey" userId="89b84b47-0384-4d66-b56e-dc00ebdb68cf" providerId="ADAL" clId="{E18E6390-6C65-406E-B220-57F8773B2B58}" dt="2025-05-22T20:40:16.843" v="121" actId="1076"/>
          <ac:spMkLst>
            <pc:docMk/>
            <pc:sldMk cId="539582672" sldId="367"/>
            <ac:spMk id="12" creationId="{92A8037C-2283-E266-A040-A9A0EC11A862}"/>
          </ac:spMkLst>
        </pc:spChg>
        <pc:spChg chg="mod">
          <ac:chgData name="Tammy Pankey" userId="89b84b47-0384-4d66-b56e-dc00ebdb68cf" providerId="ADAL" clId="{E18E6390-6C65-406E-B220-57F8773B2B58}" dt="2025-05-22T22:20:30.005" v="134" actId="14100"/>
          <ac:spMkLst>
            <pc:docMk/>
            <pc:sldMk cId="539582672" sldId="367"/>
            <ac:spMk id="13" creationId="{F6317587-F2DD-2677-8CF1-45B870EFF111}"/>
          </ac:spMkLst>
        </pc:spChg>
        <pc:spChg chg="add mod">
          <ac:chgData name="Tammy Pankey" userId="89b84b47-0384-4d66-b56e-dc00ebdb68cf" providerId="ADAL" clId="{E18E6390-6C65-406E-B220-57F8773B2B58}" dt="2025-05-22T22:23:36.021" v="231" actId="164"/>
          <ac:spMkLst>
            <pc:docMk/>
            <pc:sldMk cId="539582672" sldId="367"/>
            <ac:spMk id="18" creationId="{90BD85A7-9D77-F041-C94D-2C7F65A14A51}"/>
          </ac:spMkLst>
        </pc:spChg>
        <pc:spChg chg="add mod">
          <ac:chgData name="Tammy Pankey" userId="89b84b47-0384-4d66-b56e-dc00ebdb68cf" providerId="ADAL" clId="{E18E6390-6C65-406E-B220-57F8773B2B58}" dt="2025-05-22T22:23:36.021" v="231" actId="164"/>
          <ac:spMkLst>
            <pc:docMk/>
            <pc:sldMk cId="539582672" sldId="367"/>
            <ac:spMk id="19" creationId="{CAFC3B4C-67DF-B38D-8210-2D2E0B40B97A}"/>
          </ac:spMkLst>
        </pc:spChg>
        <pc:spChg chg="add mod">
          <ac:chgData name="Tammy Pankey" userId="89b84b47-0384-4d66-b56e-dc00ebdb68cf" providerId="ADAL" clId="{E18E6390-6C65-406E-B220-57F8773B2B58}" dt="2025-05-22T22:23:36.021" v="231" actId="164"/>
          <ac:spMkLst>
            <pc:docMk/>
            <pc:sldMk cId="539582672" sldId="367"/>
            <ac:spMk id="20" creationId="{CC294DE1-0201-8946-89A5-CCF09AF6A555}"/>
          </ac:spMkLst>
        </pc:spChg>
        <pc:grpChg chg="add mod">
          <ac:chgData name="Tammy Pankey" userId="89b84b47-0384-4d66-b56e-dc00ebdb68cf" providerId="ADAL" clId="{E18E6390-6C65-406E-B220-57F8773B2B58}" dt="2025-05-22T22:23:36.021" v="231" actId="164"/>
          <ac:grpSpMkLst>
            <pc:docMk/>
            <pc:sldMk cId="539582672" sldId="367"/>
            <ac:grpSpMk id="21" creationId="{2B1DB3D3-A3AE-2580-7AA9-952852FABC43}"/>
          </ac:grpSpMkLst>
        </pc:grpChg>
        <pc:picChg chg="add mod">
          <ac:chgData name="Tammy Pankey" userId="89b84b47-0384-4d66-b56e-dc00ebdb68cf" providerId="ADAL" clId="{E18E6390-6C65-406E-B220-57F8773B2B58}" dt="2025-05-22T22:20:05.416" v="129" actId="1076"/>
          <ac:picMkLst>
            <pc:docMk/>
            <pc:sldMk cId="539582672" sldId="367"/>
            <ac:picMk id="3" creationId="{6DAB8853-4013-F787-5999-25AC822A335D}"/>
          </ac:picMkLst>
        </pc:picChg>
        <pc:picChg chg="add mod">
          <ac:chgData name="Tammy Pankey" userId="89b84b47-0384-4d66-b56e-dc00ebdb68cf" providerId="ADAL" clId="{E18E6390-6C65-406E-B220-57F8773B2B58}" dt="2025-05-22T22:20:10.583" v="130" actId="1076"/>
          <ac:picMkLst>
            <pc:docMk/>
            <pc:sldMk cId="539582672" sldId="367"/>
            <ac:picMk id="6" creationId="{DD4E06D0-681C-C813-B0E3-79F5C1B0C445}"/>
          </ac:picMkLst>
        </pc:picChg>
        <pc:picChg chg="mod">
          <ac:chgData name="Tammy Pankey" userId="89b84b47-0384-4d66-b56e-dc00ebdb68cf" providerId="ADAL" clId="{E18E6390-6C65-406E-B220-57F8773B2B58}" dt="2025-05-22T22:23:36.021" v="231" actId="164"/>
          <ac:picMkLst>
            <pc:docMk/>
            <pc:sldMk cId="539582672" sldId="367"/>
            <ac:picMk id="14" creationId="{D331AA28-4103-DFBF-6BFE-D94B34B96AD0}"/>
          </ac:picMkLst>
        </pc:picChg>
      </pc:sldChg>
      <pc:sldChg chg="addSp delSp modSp mod">
        <pc:chgData name="Tammy Pankey" userId="89b84b47-0384-4d66-b56e-dc00ebdb68cf" providerId="ADAL" clId="{E18E6390-6C65-406E-B220-57F8773B2B58}" dt="2025-05-22T22:33:33.606" v="328" actId="478"/>
        <pc:sldMkLst>
          <pc:docMk/>
          <pc:sldMk cId="2101830066" sldId="370"/>
        </pc:sldMkLst>
        <pc:spChg chg="mod">
          <ac:chgData name="Tammy Pankey" userId="89b84b47-0384-4d66-b56e-dc00ebdb68cf" providerId="ADAL" clId="{E18E6390-6C65-406E-B220-57F8773B2B58}" dt="2025-05-22T22:31:48.728" v="313" actId="14100"/>
          <ac:spMkLst>
            <pc:docMk/>
            <pc:sldMk cId="2101830066" sldId="370"/>
            <ac:spMk id="6" creationId="{C1A1AA57-3643-40B4-E876-CA3F3BED6C4E}"/>
          </ac:spMkLst>
        </pc:spChg>
        <pc:spChg chg="mod">
          <ac:chgData name="Tammy Pankey" userId="89b84b47-0384-4d66-b56e-dc00ebdb68cf" providerId="ADAL" clId="{E18E6390-6C65-406E-B220-57F8773B2B58}" dt="2025-05-22T22:31:29.679" v="311" actId="1076"/>
          <ac:spMkLst>
            <pc:docMk/>
            <pc:sldMk cId="2101830066" sldId="370"/>
            <ac:spMk id="12" creationId="{35F02D77-A42C-19A8-AEF3-24B75F09ABAE}"/>
          </ac:spMkLst>
        </pc:spChg>
        <pc:spChg chg="add mod">
          <ac:chgData name="Tammy Pankey" userId="89b84b47-0384-4d66-b56e-dc00ebdb68cf" providerId="ADAL" clId="{E18E6390-6C65-406E-B220-57F8773B2B58}" dt="2025-05-22T22:30:25.124" v="307" actId="14100"/>
          <ac:spMkLst>
            <pc:docMk/>
            <pc:sldMk cId="2101830066" sldId="370"/>
            <ac:spMk id="15" creationId="{C6CE0590-8BCC-0FFD-867B-C42654732F9A}"/>
          </ac:spMkLst>
        </pc:spChg>
        <pc:picChg chg="add mod">
          <ac:chgData name="Tammy Pankey" userId="89b84b47-0384-4d66-b56e-dc00ebdb68cf" providerId="ADAL" clId="{E18E6390-6C65-406E-B220-57F8773B2B58}" dt="2025-05-22T22:31:32.729" v="312" actId="1076"/>
          <ac:picMkLst>
            <pc:docMk/>
            <pc:sldMk cId="2101830066" sldId="370"/>
            <ac:picMk id="3" creationId="{B7752AA4-CB5C-F6AB-50DD-431D88032969}"/>
          </ac:picMkLst>
        </pc:picChg>
        <pc:picChg chg="add mod">
          <ac:chgData name="Tammy Pankey" userId="89b84b47-0384-4d66-b56e-dc00ebdb68cf" providerId="ADAL" clId="{E18E6390-6C65-406E-B220-57F8773B2B58}" dt="2025-05-22T22:31:56.361" v="315" actId="1076"/>
          <ac:picMkLst>
            <pc:docMk/>
            <pc:sldMk cId="2101830066" sldId="370"/>
            <ac:picMk id="7" creationId="{DCEFE88E-B0FE-7B09-C320-9567AAC1B3EE}"/>
          </ac:picMkLst>
        </pc:picChg>
      </pc:sldChg>
      <pc:sldChg chg="addSp delSp modSp mod">
        <pc:chgData name="Tammy Pankey" userId="89b84b47-0384-4d66-b56e-dc00ebdb68cf" providerId="ADAL" clId="{E18E6390-6C65-406E-B220-57F8773B2B58}" dt="2025-05-22T22:33:29.464" v="326" actId="478"/>
        <pc:sldMkLst>
          <pc:docMk/>
          <pc:sldMk cId="803109312" sldId="372"/>
        </pc:sldMkLst>
        <pc:picChg chg="add mod">
          <ac:chgData name="Tammy Pankey" userId="89b84b47-0384-4d66-b56e-dc00ebdb68cf" providerId="ADAL" clId="{E18E6390-6C65-406E-B220-57F8773B2B58}" dt="2025-05-22T22:33:14.493" v="324" actId="1076"/>
          <ac:picMkLst>
            <pc:docMk/>
            <pc:sldMk cId="803109312" sldId="372"/>
            <ac:picMk id="5" creationId="{4991F797-1A4C-373F-DCFC-5EE3BBC6FBB6}"/>
          </ac:picMkLst>
        </pc:picChg>
      </pc:sldChg>
      <pc:sldChg chg="addSp delSp modSp mod">
        <pc:chgData name="Tammy Pankey" userId="89b84b47-0384-4d66-b56e-dc00ebdb68cf" providerId="ADAL" clId="{E18E6390-6C65-406E-B220-57F8773B2B58}" dt="2025-05-22T22:33:27.020" v="325" actId="478"/>
        <pc:sldMkLst>
          <pc:docMk/>
          <pc:sldMk cId="3146650398" sldId="373"/>
        </pc:sldMkLst>
        <pc:spChg chg="mod">
          <ac:chgData name="Tammy Pankey" userId="89b84b47-0384-4d66-b56e-dc00ebdb68cf" providerId="ADAL" clId="{E18E6390-6C65-406E-B220-57F8773B2B58}" dt="2025-05-21T23:32:08.819" v="96" actId="14100"/>
          <ac:spMkLst>
            <pc:docMk/>
            <pc:sldMk cId="3146650398" sldId="373"/>
            <ac:spMk id="5" creationId="{D88E99B0-1B26-1D8A-9806-59F760886E6D}"/>
          </ac:spMkLst>
        </pc:spChg>
        <pc:picChg chg="add mod">
          <ac:chgData name="Tammy Pankey" userId="89b84b47-0384-4d66-b56e-dc00ebdb68cf" providerId="ADAL" clId="{E18E6390-6C65-406E-B220-57F8773B2B58}" dt="2025-05-21T23:31:52.275" v="91"/>
          <ac:picMkLst>
            <pc:docMk/>
            <pc:sldMk cId="3146650398" sldId="373"/>
            <ac:picMk id="7" creationId="{900006BD-FC96-773D-BC4B-6CE022EFAE4D}"/>
          </ac:picMkLst>
        </pc:picChg>
      </pc:sldChg>
      <pc:sldChg chg="addSp delSp modSp mod">
        <pc:chgData name="Tammy Pankey" userId="89b84b47-0384-4d66-b56e-dc00ebdb68cf" providerId="ADAL" clId="{E18E6390-6C65-406E-B220-57F8773B2B58}" dt="2025-05-26T18:10:44.628" v="331"/>
        <pc:sldMkLst>
          <pc:docMk/>
          <pc:sldMk cId="3382106017" sldId="375"/>
        </pc:sldMkLst>
        <pc:spChg chg="del">
          <ac:chgData name="Tammy Pankey" userId="89b84b47-0384-4d66-b56e-dc00ebdb68cf" providerId="ADAL" clId="{E18E6390-6C65-406E-B220-57F8773B2B58}" dt="2025-05-26T18:10:44.375" v="330" actId="478"/>
          <ac:spMkLst>
            <pc:docMk/>
            <pc:sldMk cId="3382106017" sldId="375"/>
            <ac:spMk id="3" creationId="{78D607C4-9373-D334-8F45-6CAB39B5DA2E}"/>
          </ac:spMkLst>
        </pc:spChg>
        <pc:spChg chg="add mod">
          <ac:chgData name="Tammy Pankey" userId="89b84b47-0384-4d66-b56e-dc00ebdb68cf" providerId="ADAL" clId="{E18E6390-6C65-406E-B220-57F8773B2B58}" dt="2025-05-26T18:10:44.628" v="331"/>
          <ac:spMkLst>
            <pc:docMk/>
            <pc:sldMk cId="3382106017" sldId="375"/>
            <ac:spMk id="4" creationId="{32422F20-2686-95C6-FCE5-B0B108243990}"/>
          </ac:spMkLst>
        </pc:spChg>
      </pc:sldChg>
      <pc:sldChg chg="addSp delSp modSp mod">
        <pc:chgData name="Tammy Pankey" userId="89b84b47-0384-4d66-b56e-dc00ebdb68cf" providerId="ADAL" clId="{E18E6390-6C65-406E-B220-57F8773B2B58}" dt="2025-05-22T22:23:47.948" v="234" actId="478"/>
        <pc:sldMkLst>
          <pc:docMk/>
          <pc:sldMk cId="2073292343" sldId="377"/>
        </pc:sldMkLst>
        <pc:spChg chg="mod">
          <ac:chgData name="Tammy Pankey" userId="89b84b47-0384-4d66-b56e-dc00ebdb68cf" providerId="ADAL" clId="{E18E6390-6C65-406E-B220-57F8773B2B58}" dt="2025-05-22T00:31:16.602" v="105" actId="14100"/>
          <ac:spMkLst>
            <pc:docMk/>
            <pc:sldMk cId="2073292343" sldId="377"/>
            <ac:spMk id="3" creationId="{28B780E6-0E95-7CDA-E22C-2D09D891A4BE}"/>
          </ac:spMkLst>
        </pc:spChg>
        <pc:spChg chg="mod">
          <ac:chgData name="Tammy Pankey" userId="89b84b47-0384-4d66-b56e-dc00ebdb68cf" providerId="ADAL" clId="{E18E6390-6C65-406E-B220-57F8773B2B58}" dt="2025-05-22T00:31:21.583" v="106" actId="14100"/>
          <ac:spMkLst>
            <pc:docMk/>
            <pc:sldMk cId="2073292343" sldId="377"/>
            <ac:spMk id="9" creationId="{B30B3476-166B-BCBB-3D05-6F108F643C49}"/>
          </ac:spMkLst>
        </pc:spChg>
        <pc:spChg chg="mod">
          <ac:chgData name="Tammy Pankey" userId="89b84b47-0384-4d66-b56e-dc00ebdb68cf" providerId="ADAL" clId="{E18E6390-6C65-406E-B220-57F8773B2B58}" dt="2025-05-22T00:31:25.268" v="107" actId="14100"/>
          <ac:spMkLst>
            <pc:docMk/>
            <pc:sldMk cId="2073292343" sldId="377"/>
            <ac:spMk id="14" creationId="{E5960E50-459A-709D-4E33-2897DE9DBB12}"/>
          </ac:spMkLst>
        </pc:spChg>
        <pc:picChg chg="add mod">
          <ac:chgData name="Tammy Pankey" userId="89b84b47-0384-4d66-b56e-dc00ebdb68cf" providerId="ADAL" clId="{E18E6390-6C65-406E-B220-57F8773B2B58}" dt="2025-05-22T00:31:12.456" v="104"/>
          <ac:picMkLst>
            <pc:docMk/>
            <pc:sldMk cId="2073292343" sldId="377"/>
            <ac:picMk id="4" creationId="{BC137521-0BE3-41EC-71E7-EE1A17BB9661}"/>
          </ac:picMkLst>
        </pc:picChg>
      </pc:sldChg>
      <pc:sldChg chg="addSp delSp modSp mod">
        <pc:chgData name="Tammy Pankey" userId="89b84b47-0384-4d66-b56e-dc00ebdb68cf" providerId="ADAL" clId="{E18E6390-6C65-406E-B220-57F8773B2B58}" dt="2025-05-22T22:33:35.231" v="329" actId="478"/>
        <pc:sldMkLst>
          <pc:docMk/>
          <pc:sldMk cId="872853" sldId="378"/>
        </pc:sldMkLst>
        <pc:spChg chg="mod">
          <ac:chgData name="Tammy Pankey" userId="89b84b47-0384-4d66-b56e-dc00ebdb68cf" providerId="ADAL" clId="{E18E6390-6C65-406E-B220-57F8773B2B58}" dt="2025-05-22T22:26:35.764" v="272" actId="14100"/>
          <ac:spMkLst>
            <pc:docMk/>
            <pc:sldMk cId="872853" sldId="378"/>
            <ac:spMk id="3" creationId="{E72CBA98-B683-A40C-327A-96387633441C}"/>
          </ac:spMkLst>
        </pc:spChg>
        <pc:spChg chg="mod">
          <ac:chgData name="Tammy Pankey" userId="89b84b47-0384-4d66-b56e-dc00ebdb68cf" providerId="ADAL" clId="{E18E6390-6C65-406E-B220-57F8773B2B58}" dt="2025-05-22T22:26:39.998" v="273" actId="14100"/>
          <ac:spMkLst>
            <pc:docMk/>
            <pc:sldMk cId="872853" sldId="378"/>
            <ac:spMk id="9" creationId="{2F811BF5-472C-912F-515D-9FBC8DE84ADA}"/>
          </ac:spMkLst>
        </pc:spChg>
        <pc:spChg chg="mod">
          <ac:chgData name="Tammy Pankey" userId="89b84b47-0384-4d66-b56e-dc00ebdb68cf" providerId="ADAL" clId="{E18E6390-6C65-406E-B220-57F8773B2B58}" dt="2025-05-22T22:26:45.670" v="274" actId="14100"/>
          <ac:spMkLst>
            <pc:docMk/>
            <pc:sldMk cId="872853" sldId="378"/>
            <ac:spMk id="14" creationId="{9D2288FF-EDAA-F475-E9DD-242937F22A66}"/>
          </ac:spMkLst>
        </pc:spChg>
        <pc:picChg chg="add mod">
          <ac:chgData name="Tammy Pankey" userId="89b84b47-0384-4d66-b56e-dc00ebdb68cf" providerId="ADAL" clId="{E18E6390-6C65-406E-B220-57F8773B2B58}" dt="2025-05-22T22:26:29.914" v="271"/>
          <ac:picMkLst>
            <pc:docMk/>
            <pc:sldMk cId="872853" sldId="378"/>
            <ac:picMk id="4" creationId="{236AF842-5F0A-1FBD-3267-3238B1C89F91}"/>
          </ac:picMkLst>
        </pc:picChg>
      </pc:sldChg>
      <pc:sldChg chg="addSp delSp modSp mod">
        <pc:chgData name="Tammy Pankey" userId="89b84b47-0384-4d66-b56e-dc00ebdb68cf" providerId="ADAL" clId="{E18E6390-6C65-406E-B220-57F8773B2B58}" dt="2025-05-22T22:25:04.153" v="256" actId="1076"/>
        <pc:sldMkLst>
          <pc:docMk/>
          <pc:sldMk cId="3485040613" sldId="379"/>
        </pc:sldMkLst>
        <pc:spChg chg="mod">
          <ac:chgData name="Tammy Pankey" userId="89b84b47-0384-4d66-b56e-dc00ebdb68cf" providerId="ADAL" clId="{E18E6390-6C65-406E-B220-57F8773B2B58}" dt="2025-05-22T22:24:59.303" v="254" actId="20577"/>
          <ac:spMkLst>
            <pc:docMk/>
            <pc:sldMk cId="3485040613" sldId="379"/>
            <ac:spMk id="5" creationId="{5A748E2E-6AD6-D753-563F-BC98C5917D65}"/>
          </ac:spMkLst>
        </pc:spChg>
        <pc:spChg chg="add mod">
          <ac:chgData name="Tammy Pankey" userId="89b84b47-0384-4d66-b56e-dc00ebdb68cf" providerId="ADAL" clId="{E18E6390-6C65-406E-B220-57F8773B2B58}" dt="2025-05-22T22:24:57.675" v="253" actId="1076"/>
          <ac:spMkLst>
            <pc:docMk/>
            <pc:sldMk cId="3485040613" sldId="379"/>
            <ac:spMk id="12" creationId="{D96E468B-008C-75DD-6520-4D0A0D6D8747}"/>
          </ac:spMkLst>
        </pc:spChg>
        <pc:picChg chg="add mod">
          <ac:chgData name="Tammy Pankey" userId="89b84b47-0384-4d66-b56e-dc00ebdb68cf" providerId="ADAL" clId="{E18E6390-6C65-406E-B220-57F8773B2B58}" dt="2025-05-22T22:25:04.153" v="256" actId="1076"/>
          <ac:picMkLst>
            <pc:docMk/>
            <pc:sldMk cId="3485040613" sldId="379"/>
            <ac:picMk id="4" creationId="{3D368967-E3A4-C69C-86A5-71518E61217F}"/>
          </ac:picMkLst>
        </pc:picChg>
      </pc:sldChg>
      <pc:sldChg chg="addSp delSp modSp mod">
        <pc:chgData name="Tammy Pankey" userId="89b84b47-0384-4d66-b56e-dc00ebdb68cf" providerId="ADAL" clId="{E18E6390-6C65-406E-B220-57F8773B2B58}" dt="2025-05-22T22:26:13.391" v="270" actId="1076"/>
        <pc:sldMkLst>
          <pc:docMk/>
          <pc:sldMk cId="256300973" sldId="380"/>
        </pc:sldMkLst>
        <pc:spChg chg="mod">
          <ac:chgData name="Tammy Pankey" userId="89b84b47-0384-4d66-b56e-dc00ebdb68cf" providerId="ADAL" clId="{E18E6390-6C65-406E-B220-57F8773B2B58}" dt="2025-05-22T22:26:13.391" v="270" actId="1076"/>
          <ac:spMkLst>
            <pc:docMk/>
            <pc:sldMk cId="256300973" sldId="380"/>
            <ac:spMk id="5" creationId="{F1EE8292-5DEA-4B04-2D97-108A06B20AAF}"/>
          </ac:spMkLst>
        </pc:spChg>
        <pc:spChg chg="mod">
          <ac:chgData name="Tammy Pankey" userId="89b84b47-0384-4d66-b56e-dc00ebdb68cf" providerId="ADAL" clId="{E18E6390-6C65-406E-B220-57F8773B2B58}" dt="2025-05-22T22:25:35.620" v="261" actId="14100"/>
          <ac:spMkLst>
            <pc:docMk/>
            <pc:sldMk cId="256300973" sldId="380"/>
            <ac:spMk id="13" creationId="{DC0F0527-ABEC-7051-611A-7455C3772D7D}"/>
          </ac:spMkLst>
        </pc:spChg>
        <pc:picChg chg="add mod">
          <ac:chgData name="Tammy Pankey" userId="89b84b47-0384-4d66-b56e-dc00ebdb68cf" providerId="ADAL" clId="{E18E6390-6C65-406E-B220-57F8773B2B58}" dt="2025-05-22T22:25:32.140" v="260" actId="14100"/>
          <ac:picMkLst>
            <pc:docMk/>
            <pc:sldMk cId="256300973" sldId="380"/>
            <ac:picMk id="3" creationId="{A29B04B7-2596-7448-63FF-3AD70D12B9F1}"/>
          </ac:picMkLst>
        </pc:picChg>
      </pc:sldChg>
      <pc:sldChg chg="addSp delSp modSp mod">
        <pc:chgData name="Tammy Pankey" userId="89b84b47-0384-4d66-b56e-dc00ebdb68cf" providerId="ADAL" clId="{E18E6390-6C65-406E-B220-57F8773B2B58}" dt="2025-05-22T22:33:31.612" v="327" actId="478"/>
        <pc:sldMkLst>
          <pc:docMk/>
          <pc:sldMk cId="1419521315" sldId="381"/>
        </pc:sldMkLst>
        <pc:spChg chg="mod">
          <ac:chgData name="Tammy Pankey" userId="89b84b47-0384-4d66-b56e-dc00ebdb68cf" providerId="ADAL" clId="{E18E6390-6C65-406E-B220-57F8773B2B58}" dt="2025-05-22T22:32:45.278" v="321" actId="1076"/>
          <ac:spMkLst>
            <pc:docMk/>
            <pc:sldMk cId="1419521315" sldId="381"/>
            <ac:spMk id="12" creationId="{D2A72750-CACC-99F7-6406-90F2ED82C2AF}"/>
          </ac:spMkLst>
        </pc:spChg>
        <pc:picChg chg="add mod">
          <ac:chgData name="Tammy Pankey" userId="89b84b47-0384-4d66-b56e-dc00ebdb68cf" providerId="ADAL" clId="{E18E6390-6C65-406E-B220-57F8773B2B58}" dt="2025-05-22T22:32:42.241" v="320" actId="1076"/>
          <ac:picMkLst>
            <pc:docMk/>
            <pc:sldMk cId="1419521315" sldId="381"/>
            <ac:picMk id="3" creationId="{C84461C6-EB69-0696-48C0-101B8DCA5A5D}"/>
          </ac:picMkLst>
        </pc:picChg>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S::ksample@firstinspires.org::ad24f2c8-db21-4b10-9534-7a98911ec180" providerId="AD" clId="Web-{E9E6FC39-78E4-B0B9-3012-0E1736DC0014}"/>
    <pc:docChg chg="modSld">
      <pc:chgData name="Kate Sample" userId="S::ksample@firstinspires.org::ad24f2c8-db21-4b10-9534-7a98911ec180" providerId="AD" clId="Web-{E9E6FC39-78E4-B0B9-3012-0E1736DC0014}" dt="2025-05-02T19:25:18.925" v="6"/>
      <pc:docMkLst>
        <pc:docMk/>
      </pc:docMkLst>
      <pc:sldChg chg="addSp delSp modSp">
        <pc:chgData name="Kate Sample" userId="S::ksample@firstinspires.org::ad24f2c8-db21-4b10-9534-7a98911ec180" providerId="AD" clId="Web-{E9E6FC39-78E4-B0B9-3012-0E1736DC0014}" dt="2025-05-02T19:25:18.925" v="6"/>
        <pc:sldMkLst>
          <pc:docMk/>
          <pc:sldMk cId="803109312" sldId="372"/>
        </pc:sldMkLst>
        <pc:grpChg chg="add">
          <ac:chgData name="Kate Sample" userId="S::ksample@firstinspires.org::ad24f2c8-db21-4b10-9534-7a98911ec180" providerId="AD" clId="Web-{E9E6FC39-78E4-B0B9-3012-0E1736DC0014}" dt="2025-05-02T19:25:18.925" v="6"/>
          <ac:grpSpMkLst>
            <pc:docMk/>
            <pc:sldMk cId="803109312" sldId="372"/>
            <ac:grpSpMk id="16" creationId="{EDA36D00-C763-375B-18E0-F9CFC63A1AE5}"/>
          </ac:grpSpMkLst>
        </pc:grpChg>
      </pc:sldChg>
    </pc:docChg>
  </pc:docChgLst>
  <pc:docChgLst>
    <pc:chgData name="Kate Sample" userId="S::ksample@firstinspires.org::ad24f2c8-db21-4b10-9534-7a98911ec180" providerId="AD" clId="Web-{362D106E-CB40-1CB3-6A27-E59FAF10B38C}"/>
    <pc:docChg chg="addSld">
      <pc:chgData name="Kate Sample" userId="S::ksample@firstinspires.org::ad24f2c8-db21-4b10-9534-7a98911ec180" providerId="AD" clId="Web-{362D106E-CB40-1CB3-6A27-E59FAF10B38C}" dt="2025-04-29T15:45:17.421" v="19"/>
      <pc:docMkLst>
        <pc:docMk/>
      </pc:docMkLst>
      <pc:sldChg chg="add">
        <pc:chgData name="Kate Sample" userId="S::ksample@firstinspires.org::ad24f2c8-db21-4b10-9534-7a98911ec180" providerId="AD" clId="Web-{362D106E-CB40-1CB3-6A27-E59FAF10B38C}" dt="2025-04-29T15:45:17.421" v="19"/>
        <pc:sldMkLst>
          <pc:docMk/>
          <pc:sldMk cId="1109188424" sldId="294"/>
        </pc:sldMkLst>
      </pc:sldChg>
      <pc:sldChg chg="add">
        <pc:chgData name="Kate Sample" userId="S::ksample@firstinspires.org::ad24f2c8-db21-4b10-9534-7a98911ec180" providerId="AD" clId="Web-{362D106E-CB40-1CB3-6A27-E59FAF10B38C}" dt="2025-04-29T15:45:16.765" v="0"/>
        <pc:sldMkLst>
          <pc:docMk/>
          <pc:sldMk cId="314261442" sldId="345"/>
        </pc:sldMkLst>
      </pc:sldChg>
      <pc:sldChg chg="add">
        <pc:chgData name="Kate Sample" userId="S::ksample@firstinspires.org::ad24f2c8-db21-4b10-9534-7a98911ec180" providerId="AD" clId="Web-{362D106E-CB40-1CB3-6A27-E59FAF10B38C}" dt="2025-04-29T15:45:16.796" v="1"/>
        <pc:sldMkLst>
          <pc:docMk/>
          <pc:sldMk cId="3308159470" sldId="346"/>
        </pc:sldMkLst>
      </pc:sldChg>
      <pc:sldChg chg="add">
        <pc:chgData name="Kate Sample" userId="S::ksample@firstinspires.org::ad24f2c8-db21-4b10-9534-7a98911ec180" providerId="AD" clId="Web-{362D106E-CB40-1CB3-6A27-E59FAF10B38C}" dt="2025-04-29T15:45:16.843" v="2"/>
        <pc:sldMkLst>
          <pc:docMk/>
          <pc:sldMk cId="4219849990" sldId="347"/>
        </pc:sldMkLst>
      </pc:sldChg>
      <pc:sldChg chg="add">
        <pc:chgData name="Kate Sample" userId="S::ksample@firstinspires.org::ad24f2c8-db21-4b10-9534-7a98911ec180" providerId="AD" clId="Web-{362D106E-CB40-1CB3-6A27-E59FAF10B38C}" dt="2025-04-29T15:45:16.874" v="3"/>
        <pc:sldMkLst>
          <pc:docMk/>
          <pc:sldMk cId="308607816" sldId="348"/>
        </pc:sldMkLst>
      </pc:sldChg>
      <pc:sldChg chg="add">
        <pc:chgData name="Kate Sample" userId="S::ksample@firstinspires.org::ad24f2c8-db21-4b10-9534-7a98911ec180" providerId="AD" clId="Web-{362D106E-CB40-1CB3-6A27-E59FAF10B38C}" dt="2025-04-29T15:45:16.905" v="4"/>
        <pc:sldMkLst>
          <pc:docMk/>
          <pc:sldMk cId="3543978559" sldId="349"/>
        </pc:sldMkLst>
      </pc:sldChg>
      <pc:sldChg chg="add">
        <pc:chgData name="Kate Sample" userId="S::ksample@firstinspires.org::ad24f2c8-db21-4b10-9534-7a98911ec180" providerId="AD" clId="Web-{362D106E-CB40-1CB3-6A27-E59FAF10B38C}" dt="2025-04-29T15:45:16.952" v="5"/>
        <pc:sldMkLst>
          <pc:docMk/>
          <pc:sldMk cId="2240439288" sldId="350"/>
        </pc:sldMkLst>
      </pc:sldChg>
      <pc:sldChg chg="add">
        <pc:chgData name="Kate Sample" userId="S::ksample@firstinspires.org::ad24f2c8-db21-4b10-9534-7a98911ec180" providerId="AD" clId="Web-{362D106E-CB40-1CB3-6A27-E59FAF10B38C}" dt="2025-04-29T15:45:16.983" v="6"/>
        <pc:sldMkLst>
          <pc:docMk/>
          <pc:sldMk cId="3808710441" sldId="351"/>
        </pc:sldMkLst>
      </pc:sldChg>
      <pc:sldChg chg="add">
        <pc:chgData name="Kate Sample" userId="S::ksample@firstinspires.org::ad24f2c8-db21-4b10-9534-7a98911ec180" providerId="AD" clId="Web-{362D106E-CB40-1CB3-6A27-E59FAF10B38C}" dt="2025-04-29T15:45:17.030" v="7"/>
        <pc:sldMkLst>
          <pc:docMk/>
          <pc:sldMk cId="343837416" sldId="352"/>
        </pc:sldMkLst>
      </pc:sldChg>
      <pc:sldChg chg="add">
        <pc:chgData name="Kate Sample" userId="S::ksample@firstinspires.org::ad24f2c8-db21-4b10-9534-7a98911ec180" providerId="AD" clId="Web-{362D106E-CB40-1CB3-6A27-E59FAF10B38C}" dt="2025-04-29T15:45:17.046" v="8"/>
        <pc:sldMkLst>
          <pc:docMk/>
          <pc:sldMk cId="1178180079" sldId="353"/>
        </pc:sldMkLst>
      </pc:sldChg>
      <pc:sldChg chg="add">
        <pc:chgData name="Kate Sample" userId="S::ksample@firstinspires.org::ad24f2c8-db21-4b10-9534-7a98911ec180" providerId="AD" clId="Web-{362D106E-CB40-1CB3-6A27-E59FAF10B38C}" dt="2025-04-29T15:45:17.077" v="9"/>
        <pc:sldMkLst>
          <pc:docMk/>
          <pc:sldMk cId="3882628898" sldId="354"/>
        </pc:sldMkLst>
      </pc:sldChg>
      <pc:sldChg chg="add">
        <pc:chgData name="Kate Sample" userId="S::ksample@firstinspires.org::ad24f2c8-db21-4b10-9534-7a98911ec180" providerId="AD" clId="Web-{362D106E-CB40-1CB3-6A27-E59FAF10B38C}" dt="2025-04-29T15:45:17.108" v="10"/>
        <pc:sldMkLst>
          <pc:docMk/>
          <pc:sldMk cId="341941494" sldId="355"/>
        </pc:sldMkLst>
      </pc:sldChg>
      <pc:sldChg chg="add">
        <pc:chgData name="Kate Sample" userId="S::ksample@firstinspires.org::ad24f2c8-db21-4b10-9534-7a98911ec180" providerId="AD" clId="Web-{362D106E-CB40-1CB3-6A27-E59FAF10B38C}" dt="2025-04-29T15:45:17.155" v="11"/>
        <pc:sldMkLst>
          <pc:docMk/>
          <pc:sldMk cId="3035545668" sldId="356"/>
        </pc:sldMkLst>
      </pc:sldChg>
      <pc:sldChg chg="add">
        <pc:chgData name="Kate Sample" userId="S::ksample@firstinspires.org::ad24f2c8-db21-4b10-9534-7a98911ec180" providerId="AD" clId="Web-{362D106E-CB40-1CB3-6A27-E59FAF10B38C}" dt="2025-04-29T15:45:17.202" v="12"/>
        <pc:sldMkLst>
          <pc:docMk/>
          <pc:sldMk cId="2606988960" sldId="357"/>
        </pc:sldMkLst>
      </pc:sldChg>
      <pc:sldChg chg="add">
        <pc:chgData name="Kate Sample" userId="S::ksample@firstinspires.org::ad24f2c8-db21-4b10-9534-7a98911ec180" providerId="AD" clId="Web-{362D106E-CB40-1CB3-6A27-E59FAF10B38C}" dt="2025-04-29T15:45:17.249" v="13"/>
        <pc:sldMkLst>
          <pc:docMk/>
          <pc:sldMk cId="2592645750" sldId="358"/>
        </pc:sldMkLst>
      </pc:sldChg>
      <pc:sldChg chg="add">
        <pc:chgData name="Kate Sample" userId="S::ksample@firstinspires.org::ad24f2c8-db21-4b10-9534-7a98911ec180" providerId="AD" clId="Web-{362D106E-CB40-1CB3-6A27-E59FAF10B38C}" dt="2025-04-29T15:45:17.296" v="14"/>
        <pc:sldMkLst>
          <pc:docMk/>
          <pc:sldMk cId="3324564942" sldId="359"/>
        </pc:sldMkLst>
      </pc:sldChg>
      <pc:sldChg chg="add">
        <pc:chgData name="Kate Sample" userId="S::ksample@firstinspires.org::ad24f2c8-db21-4b10-9534-7a98911ec180" providerId="AD" clId="Web-{362D106E-CB40-1CB3-6A27-E59FAF10B38C}" dt="2025-04-29T15:45:17.327" v="15"/>
        <pc:sldMkLst>
          <pc:docMk/>
          <pc:sldMk cId="98934356" sldId="360"/>
        </pc:sldMkLst>
      </pc:sldChg>
      <pc:sldChg chg="add">
        <pc:chgData name="Kate Sample" userId="S::ksample@firstinspires.org::ad24f2c8-db21-4b10-9534-7a98911ec180" providerId="AD" clId="Web-{362D106E-CB40-1CB3-6A27-E59FAF10B38C}" dt="2025-04-29T15:45:17.358" v="16"/>
        <pc:sldMkLst>
          <pc:docMk/>
          <pc:sldMk cId="2850965196" sldId="361"/>
        </pc:sldMkLst>
      </pc:sldChg>
      <pc:sldChg chg="add">
        <pc:chgData name="Kate Sample" userId="S::ksample@firstinspires.org::ad24f2c8-db21-4b10-9534-7a98911ec180" providerId="AD" clId="Web-{362D106E-CB40-1CB3-6A27-E59FAF10B38C}" dt="2025-04-29T15:45:17.374" v="17"/>
        <pc:sldMkLst>
          <pc:docMk/>
          <pc:sldMk cId="3805771599" sldId="362"/>
        </pc:sldMkLst>
      </pc:sldChg>
      <pc:sldChg chg="add">
        <pc:chgData name="Kate Sample" userId="S::ksample@firstinspires.org::ad24f2c8-db21-4b10-9534-7a98911ec180" providerId="AD" clId="Web-{362D106E-CB40-1CB3-6A27-E59FAF10B38C}" dt="2025-04-29T15:45:17.405" v="18"/>
        <pc:sldMkLst>
          <pc:docMk/>
          <pc:sldMk cId="3473148570" sldId="3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amily.gonoodle.com/activities/clean-u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youtu.be/ZJFk87ZsHn0" TargetMode="External"/><Relationship Id="rId4" Type="http://schemas.openxmlformats.org/officeDocument/2006/relationships/hyperlink" Target="https://www.youtubekids.com/watch?v=ZJFk87ZsHn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E0EC-9064-DABA-14D5-E657E63CF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3700A-4F10-99AF-CFBD-572F1E1110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53091E-1206-A8DB-AFD3-7436B7DE120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D17B79F0-D5F5-566F-48CE-33EECC187F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28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C17D-9CBB-E192-63EF-0F6BDE934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93FB2-2EFE-8B45-9BFD-7E724984509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D72158C-2F04-15F4-08D0-B2E90F65F3A7}"/>
              </a:ext>
            </a:extLst>
          </p:cNvPr>
          <p:cNvSpPr>
            <a:spLocks noGrp="1"/>
          </p:cNvSpPr>
          <p:nvPr>
            <p:ph type="body" idx="1"/>
          </p:nvPr>
        </p:nvSpPr>
        <p:spPr/>
        <p:txBody>
          <a:bodyPr/>
          <a:lstStyle/>
          <a:p>
            <a:r>
              <a:rPr lang="en-US" dirty="0"/>
              <a:t>Activity 2 Tasks </a:t>
            </a:r>
          </a:p>
          <a:p>
            <a:pPr marL="171450" indent="-171450">
              <a:buFont typeface="Calibri"/>
              <a:buChar char="-"/>
            </a:pPr>
            <a:r>
              <a:rPr lang="en-US" dirty="0"/>
              <a:t>Use Bags 2-5 and Book 2 to build the excavation model.</a:t>
            </a:r>
          </a:p>
          <a:p>
            <a:pPr marL="171450" indent="-171450">
              <a:buFont typeface="Calibri"/>
              <a:buChar char="-"/>
            </a:pPr>
            <a:r>
              <a:rPr lang="en-US" dirty="0"/>
              <a:t> Place the model on the mat. </a:t>
            </a:r>
          </a:p>
          <a:p>
            <a:pPr marL="171450" indent="-171450">
              <a:buFont typeface="Calibri"/>
              <a:buChar char="-"/>
            </a:pPr>
            <a:r>
              <a:rPr lang="en-US" dirty="0"/>
              <a:t> Explore the layers of the excavation model. Use the archaeology tools to remove pieces. What artifacts can be found inside?</a:t>
            </a:r>
          </a:p>
          <a:p>
            <a:pPr marL="171450" indent="-171450">
              <a:buFont typeface="Calibri"/>
              <a:buChar char="-"/>
            </a:pPr>
            <a:r>
              <a:rPr lang="en-US" dirty="0"/>
              <a:t> Talk with your team about the artifacts inside the excavation model. How do you think these were used?</a:t>
            </a:r>
          </a:p>
          <a:p>
            <a:pPr marL="171450" indent="-171450">
              <a:buFont typeface="Calibri"/>
              <a:buChar char="-"/>
            </a:pPr>
            <a:r>
              <a:rPr lang="en-US" dirty="0"/>
              <a:t> Practice removing layers and excavating the model. Can you put it back together?</a:t>
            </a:r>
          </a:p>
          <a:p>
            <a:pPr marL="171450" indent="-171450">
              <a:buFont typeface="Calibri"/>
              <a:buChar char="-"/>
            </a:pPr>
            <a:r>
              <a:rPr lang="en-US" dirty="0"/>
              <a:t> Look at the different rooms within the model and discuss with your team how they were used.</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Use Bags 2-5 and Book 2 to build the excavation model. </a:t>
            </a:r>
          </a:p>
          <a:p>
            <a:pPr marL="342900" indent="-342900">
              <a:buFont typeface="Calibri"/>
              <a:buChar char="-"/>
            </a:pPr>
            <a:r>
              <a:rPr lang="en-US" dirty="0"/>
              <a:t>Have the children explore the layers of the excavation model. They may need to use some of the tools included in the set to unlock different layers. (See page 31 of the Engineering Notebook.)</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BBA85E38-7709-A3CF-21EB-2D2351DC9FBB}"/>
              </a:ext>
            </a:extLst>
          </p:cNvPr>
          <p:cNvSpPr>
            <a:spLocks noGrp="1"/>
          </p:cNvSpPr>
          <p:nvPr>
            <p:ph type="sldNum" sz="quarter" idx="5"/>
          </p:nvPr>
        </p:nvSpPr>
        <p:spPr/>
        <p:txBody>
          <a:bodyPr/>
          <a:lstStyle/>
          <a:p>
            <a:fld id="{447B8CF6-C2C2-924C-96EF-0C0C9E05FEB2}" type="slidenum">
              <a:rPr lang="en-US" smtClean="0"/>
              <a:t>10</a:t>
            </a:fld>
            <a:endParaRPr lang="en-US" dirty="0"/>
          </a:p>
        </p:txBody>
      </p:sp>
    </p:spTree>
    <p:extLst>
      <p:ext uri="{BB962C8B-B14F-4D97-AF65-F5344CB8AC3E}">
        <p14:creationId xmlns:p14="http://schemas.microsoft.com/office/powerpoint/2010/main" val="106182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A719F-D67F-EDA5-3F06-F87CEC8A8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EEC5A-9691-86BE-9C3B-8BFC39F03F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174B448-9956-2FFF-F02C-63DF44B33417}"/>
              </a:ext>
            </a:extLst>
          </p:cNvPr>
          <p:cNvSpPr>
            <a:spLocks noGrp="1"/>
          </p:cNvSpPr>
          <p:nvPr>
            <p:ph type="body" idx="1"/>
          </p:nvPr>
        </p:nvSpPr>
        <p:spPr/>
        <p:txBody>
          <a:bodyPr/>
          <a:lstStyle/>
          <a:p>
            <a:r>
              <a:rPr lang="en-US" dirty="0"/>
              <a:t>Activity 2 Tasks </a:t>
            </a:r>
          </a:p>
          <a:p>
            <a:pPr marL="171450" indent="-171450">
              <a:buFont typeface="Calibri"/>
              <a:buChar char="-"/>
            </a:pPr>
            <a:r>
              <a:rPr lang="en-US" dirty="0"/>
              <a:t>Use Bags 2-5 and Book 2 to build the excavation model.</a:t>
            </a:r>
          </a:p>
          <a:p>
            <a:pPr marL="171450" indent="-171450">
              <a:buFont typeface="Calibri"/>
              <a:buChar char="-"/>
            </a:pPr>
            <a:r>
              <a:rPr lang="en-US" dirty="0"/>
              <a:t> Place the model on the mat. </a:t>
            </a:r>
          </a:p>
          <a:p>
            <a:pPr marL="171450" indent="-171450">
              <a:buFont typeface="Calibri"/>
              <a:buChar char="-"/>
            </a:pPr>
            <a:r>
              <a:rPr lang="en-US" dirty="0"/>
              <a:t> Explore the layers of the excavation model. Use the archaeology tools to remove pieces. What artifacts can be found inside?</a:t>
            </a:r>
          </a:p>
          <a:p>
            <a:pPr marL="171450" indent="-171450">
              <a:buFont typeface="Calibri"/>
              <a:buChar char="-"/>
            </a:pPr>
            <a:r>
              <a:rPr lang="en-US" dirty="0"/>
              <a:t> Talk with your team about the artifacts inside the excavation model. How do you think these were used?</a:t>
            </a:r>
          </a:p>
          <a:p>
            <a:pPr marL="171450" indent="-171450">
              <a:buFont typeface="Calibri"/>
              <a:buChar char="-"/>
            </a:pPr>
            <a:r>
              <a:rPr lang="en-US" dirty="0"/>
              <a:t> Practice removing layers and excavating the model. Can you put it back together?</a:t>
            </a:r>
          </a:p>
          <a:p>
            <a:pPr marL="171450" indent="-171450">
              <a:buFont typeface="Calibri"/>
              <a:buChar char="-"/>
            </a:pPr>
            <a:r>
              <a:rPr lang="en-US" dirty="0"/>
              <a:t> Look at the different rooms within the model and discuss with your team how they were used.</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Use Bags 2-5 and Book 2 to build the excavation model. </a:t>
            </a:r>
          </a:p>
          <a:p>
            <a:pPr marL="342900" indent="-342900">
              <a:buFont typeface="Calibri"/>
              <a:buChar char="-"/>
            </a:pPr>
            <a:r>
              <a:rPr lang="en-US" dirty="0"/>
              <a:t>Have the children explore the layers of the excavation model. They may need to use some of the tools included in the set to unlock different layers. (See page 31 of the Engineering Notebook.)</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F36FCF6-F795-F72D-96B9-87D8589487CC}"/>
              </a:ext>
            </a:extLst>
          </p:cNvPr>
          <p:cNvSpPr>
            <a:spLocks noGrp="1"/>
          </p:cNvSpPr>
          <p:nvPr>
            <p:ph type="sldNum" sz="quarter" idx="5"/>
          </p:nvPr>
        </p:nvSpPr>
        <p:spPr/>
        <p:txBody>
          <a:bodyPr/>
          <a:lstStyle/>
          <a:p>
            <a:fld id="{447B8CF6-C2C2-924C-96EF-0C0C9E05FEB2}" type="slidenum">
              <a:rPr lang="en-US" smtClean="0"/>
              <a:t>11</a:t>
            </a:fld>
            <a:endParaRPr lang="en-US" dirty="0"/>
          </a:p>
        </p:txBody>
      </p:sp>
    </p:spTree>
    <p:extLst>
      <p:ext uri="{BB962C8B-B14F-4D97-AF65-F5344CB8AC3E}">
        <p14:creationId xmlns:p14="http://schemas.microsoft.com/office/powerpoint/2010/main" val="38906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1FFCA-D567-9894-DA62-4B9C898B7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9D2B4-7AC3-C8D9-A233-A9A9721015B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B0FEE2-E13C-26CC-7C49-00F423C7E82A}"/>
              </a:ext>
            </a:extLst>
          </p:cNvPr>
          <p:cNvSpPr>
            <a:spLocks noGrp="1"/>
          </p:cNvSpPr>
          <p:nvPr>
            <p:ph type="body" idx="1"/>
          </p:nvPr>
        </p:nvSpPr>
        <p:spPr/>
        <p:txBody>
          <a:bodyPr/>
          <a:lstStyle/>
          <a:p>
            <a:r>
              <a:rPr lang="en-US" dirty="0"/>
              <a:t>Challenge </a:t>
            </a:r>
          </a:p>
          <a:p>
            <a:pPr marL="171450" indent="-171450">
              <a:buFont typeface="Calibri,Sans-Serif"/>
              <a:buChar char="-"/>
            </a:pPr>
            <a:r>
              <a:rPr lang="en-US" dirty="0"/>
              <a:t>Excavate the model carefully to retrieve one of the artifacts. </a:t>
            </a:r>
          </a:p>
          <a:p>
            <a:pPr marL="171450" indent="-171450">
              <a:buFont typeface="Calibri,Sans-Serif"/>
              <a:buChar char="-"/>
            </a:pPr>
            <a:r>
              <a:rPr lang="en-US" dirty="0"/>
              <a:t> Put the model back together and challenge another team member to excavate another artifact. Make sure everyone has a turn.</a:t>
            </a:r>
          </a:p>
          <a:p>
            <a:pPr marL="171450" indent="-171450">
              <a:buFont typeface="Calibri,Sans-Serif"/>
              <a:buChar char="-"/>
            </a:pPr>
            <a:r>
              <a:rPr lang="en-US" dirty="0"/>
              <a:t> Share what you learned about artifacts and excavating.</a:t>
            </a:r>
          </a:p>
          <a:p>
            <a:endParaRPr lang="en-US" b="1" dirty="0"/>
          </a:p>
          <a:p>
            <a:r>
              <a:rPr lang="en-US" b="1" dirty="0"/>
              <a:t>Session Tips</a:t>
            </a:r>
            <a:endParaRPr lang="en-US" dirty="0"/>
          </a:p>
          <a:p>
            <a:pPr marL="342900" indent="-342900">
              <a:buFont typeface="Calibri"/>
              <a:buChar char="-"/>
            </a:pPr>
            <a:r>
              <a:rPr lang="en-US" dirty="0"/>
              <a:t>Use Bags 2-5 and Book 2 to build the excavation model. </a:t>
            </a:r>
          </a:p>
          <a:p>
            <a:pPr marL="342900" indent="-342900">
              <a:buFont typeface="Calibri"/>
              <a:buChar char="-"/>
            </a:pPr>
            <a:r>
              <a:rPr lang="en-US" dirty="0"/>
              <a:t>Have the children explore the layers of the excavation model. They may need to use some of the tools included in the set to unlock different layers. (See page 31 of the Engineering Notebook.)</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FD98612-B59E-A710-D369-F3E8E85628D2}"/>
              </a:ext>
            </a:extLst>
          </p:cNvPr>
          <p:cNvSpPr>
            <a:spLocks noGrp="1"/>
          </p:cNvSpPr>
          <p:nvPr>
            <p:ph type="sldNum" sz="quarter" idx="5"/>
          </p:nvPr>
        </p:nvSpPr>
        <p:spPr/>
        <p:txBody>
          <a:bodyPr/>
          <a:lstStyle/>
          <a:p>
            <a:fld id="{447B8CF6-C2C2-924C-96EF-0C0C9E05FEB2}" type="slidenum">
              <a:rPr lang="en-US" smtClean="0"/>
              <a:t>12</a:t>
            </a:fld>
            <a:endParaRPr lang="en-US" dirty="0"/>
          </a:p>
        </p:txBody>
      </p:sp>
    </p:spTree>
    <p:extLst>
      <p:ext uri="{BB962C8B-B14F-4D97-AF65-F5344CB8AC3E}">
        <p14:creationId xmlns:p14="http://schemas.microsoft.com/office/powerpoint/2010/main" val="74211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A140-AF91-2997-4205-A678931DF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EDC30-4ED5-EB11-0D44-201646C920F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C816A4B-9A18-2E66-E777-E5DBD8894EB1}"/>
              </a:ext>
            </a:extLst>
          </p:cNvPr>
          <p:cNvSpPr>
            <a:spLocks noGrp="1"/>
          </p:cNvSpPr>
          <p:nvPr>
            <p:ph type="body" idx="1"/>
          </p:nvPr>
        </p:nvSpPr>
        <p:spPr/>
        <p:txBody>
          <a:bodyPr/>
          <a:lstStyle/>
          <a:p>
            <a:r>
              <a:rPr lang="en-US" dirty="0"/>
              <a:t>Share</a:t>
            </a:r>
          </a:p>
          <a:p>
            <a:r>
              <a:rPr lang="en-US" dirty="0">
                <a:ea typeface="Calibri"/>
                <a:cs typeface="Calibri"/>
              </a:rPr>
              <a:t>Have the team share with the whole room: </a:t>
            </a:r>
            <a:endParaRPr lang="en-US" dirty="0"/>
          </a:p>
          <a:p>
            <a:pPr marL="171450" indent="-171450">
              <a:buFont typeface="Calibri,Sans-Serif"/>
              <a:buChar char="-"/>
            </a:pPr>
            <a:r>
              <a:rPr lang="en-US" dirty="0"/>
              <a:t>Talk about the radar and excavation models. </a:t>
            </a:r>
          </a:p>
          <a:p>
            <a:pPr marL="171450" indent="-171450">
              <a:buFont typeface="Calibri,Sans-Serif"/>
              <a:buChar char="-"/>
            </a:pPr>
            <a:r>
              <a:rPr lang="en-US" dirty="0"/>
              <a:t>Share what they learned about how archaeologists excavate a site in their Engineering Notebooks.</a:t>
            </a:r>
          </a:p>
          <a:p>
            <a:pPr marL="0" indent="0">
              <a:buFont typeface="Calibri,Sans-Serif"/>
              <a:buNone/>
            </a:pPr>
            <a:endParaRPr lang="en-US" dirty="0"/>
          </a:p>
        </p:txBody>
      </p:sp>
      <p:sp>
        <p:nvSpPr>
          <p:cNvPr id="4" name="Slide Number Placeholder 3">
            <a:extLst>
              <a:ext uri="{FF2B5EF4-FFF2-40B4-BE49-F238E27FC236}">
                <a16:creationId xmlns:a16="http://schemas.microsoft.com/office/drawing/2014/main" id="{7D80211E-DFAF-706B-3A41-D4BBDE0C926C}"/>
              </a:ext>
            </a:extLst>
          </p:cNvPr>
          <p:cNvSpPr>
            <a:spLocks noGrp="1"/>
          </p:cNvSpPr>
          <p:nvPr>
            <p:ph type="sldNum" sz="quarter" idx="5"/>
          </p:nvPr>
        </p:nvSpPr>
        <p:spPr/>
        <p:txBody>
          <a:bodyPr/>
          <a:lstStyle/>
          <a:p>
            <a:fld id="{447B8CF6-C2C2-924C-96EF-0C0C9E05FEB2}" type="slidenum">
              <a:rPr lang="en-US" smtClean="0"/>
              <a:t>13</a:t>
            </a:fld>
            <a:endParaRPr lang="en-US" dirty="0"/>
          </a:p>
        </p:txBody>
      </p:sp>
    </p:spTree>
    <p:extLst>
      <p:ext uri="{BB962C8B-B14F-4D97-AF65-F5344CB8AC3E}">
        <p14:creationId xmlns:p14="http://schemas.microsoft.com/office/powerpoint/2010/main" val="353786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15D4-2CDE-DB34-EFD7-E4BBD1997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D31E8-6CC0-B3CF-739F-F3CA0CD026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EE8F13-4F6A-B804-C6B0-104D7FFC3C31}"/>
              </a:ext>
            </a:extLst>
          </p:cNvPr>
          <p:cNvSpPr>
            <a:spLocks noGrp="1"/>
          </p:cNvSpPr>
          <p:nvPr>
            <p:ph type="body" idx="1"/>
          </p:nvPr>
        </p:nvSpPr>
        <p:spPr/>
        <p:txBody>
          <a:bodyPr/>
          <a:lstStyle/>
          <a:p>
            <a:r>
              <a:rPr lang="en-US" b="1" dirty="0"/>
              <a:t>Cleanup Pointers</a:t>
            </a:r>
            <a:endParaRPr lang="en-US" dirty="0"/>
          </a:p>
          <a:p>
            <a:r>
              <a:rPr lang="en-US" dirty="0"/>
              <a:t>• Fold the mat and store it to keep it from being damaged. </a:t>
            </a:r>
          </a:p>
          <a:p>
            <a:r>
              <a:rPr lang="en-US" dirty="0"/>
              <a:t>• The radar and excavation site models can stay assembled. They will be used again in Sessions 6 and 7.</a:t>
            </a:r>
          </a:p>
          <a:p>
            <a:endParaRPr lang="en-US" dirty="0"/>
          </a:p>
          <a:p>
            <a:r>
              <a:rPr lang="en-US" dirty="0"/>
              <a:t>You may wish to play a video or song during clean up time Link on </a:t>
            </a:r>
          </a:p>
          <a:p>
            <a:r>
              <a:rPr lang="en-US" dirty="0" err="1"/>
              <a:t>GoNoodle</a:t>
            </a:r>
            <a:r>
              <a:rPr lang="en-US" dirty="0"/>
              <a:t>:. </a:t>
            </a:r>
            <a:r>
              <a:rPr lang="en-US" dirty="0">
                <a:hlinkClick r:id="rId3"/>
              </a:rPr>
              <a:t>https://family.gonoodle.com/activities/clean-up</a:t>
            </a:r>
            <a:endParaRPr lang="en-US" dirty="0"/>
          </a:p>
          <a:p>
            <a:r>
              <a:rPr lang="en-US" dirty="0"/>
              <a:t>Link on YouTube Kids: </a:t>
            </a:r>
            <a:r>
              <a:rPr lang="en-US" dirty="0">
                <a:hlinkClick r:id="rId4"/>
              </a:rPr>
              <a:t>https://www.youtubekids.com/watch?v=ZJFk87ZsHn0</a:t>
            </a:r>
            <a:r>
              <a:rPr lang="en-US" dirty="0"/>
              <a:t> </a:t>
            </a:r>
          </a:p>
          <a:p>
            <a:r>
              <a:rPr lang="en-US" dirty="0"/>
              <a:t>Link on </a:t>
            </a:r>
            <a:r>
              <a:rPr lang="en-US" dirty="0" err="1"/>
              <a:t>Youtube</a:t>
            </a:r>
            <a:r>
              <a:rPr lang="en-US" dirty="0"/>
              <a:t>: </a:t>
            </a:r>
            <a:r>
              <a:rPr lang="en-US" dirty="0">
                <a:hlinkClick r:id="rId5"/>
              </a:rPr>
              <a:t>https://youtu.be/ZJFk87ZsHn0</a:t>
            </a:r>
            <a:endParaRPr lang="en-US" dirty="0"/>
          </a:p>
        </p:txBody>
      </p:sp>
      <p:sp>
        <p:nvSpPr>
          <p:cNvPr id="4" name="Slide Number Placeholder 3">
            <a:extLst>
              <a:ext uri="{FF2B5EF4-FFF2-40B4-BE49-F238E27FC236}">
                <a16:creationId xmlns:a16="http://schemas.microsoft.com/office/drawing/2014/main" id="{5D201E27-09DD-9C81-64CF-550C7774B08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31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5831-0DF7-EC4E-F761-C43989A96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147BF-847D-D09D-51FA-D5E12378F6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6E01B6-1E4B-5BE1-4F93-FEC503CD4CCE}"/>
              </a:ext>
            </a:extLst>
          </p:cNvPr>
          <p:cNvSpPr>
            <a:spLocks noGrp="1"/>
          </p:cNvSpPr>
          <p:nvPr>
            <p:ph type="body" idx="1"/>
          </p:nvPr>
        </p:nvSpPr>
        <p:spPr/>
        <p:txBody>
          <a:bodyPr/>
          <a:lstStyle/>
          <a:p>
            <a:r>
              <a:rPr lang="en-US" b="1" i="0" u="none" strike="noStrike" dirty="0">
                <a:solidFill>
                  <a:srgbClr val="662D91"/>
                </a:solidFill>
                <a:effectLst/>
                <a:latin typeface="Helvetica Neue" panose="02000503000000020004"/>
              </a:rPr>
              <a:t>Discuss with students the term archaeology &amp; artifact and review what archaeologists do. </a:t>
            </a:r>
            <a:r>
              <a:rPr lang="en-US" b="0" i="0" dirty="0">
                <a:solidFill>
                  <a:srgbClr val="000000"/>
                </a:solidFill>
                <a:effectLst/>
                <a:latin typeface="Helvetica Neue" panose="02000503000000020004"/>
              </a:rPr>
              <a:t>​</a:t>
            </a:r>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74196C1-8F2D-2AC7-44FB-7FFD67594A5C}"/>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05682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FB86-EAC4-3E01-B14F-773394672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167D8-71DC-0AFC-BEE5-4B5210C94FB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89728C2-F386-0302-FEFA-B6F42969ECB3}"/>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7AE06BCF-4F8C-FF5F-6408-6E10116DC299}"/>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405371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E59B8-00A0-2821-465F-A4F6B6374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B0D54-1EEA-B249-EBF8-DF12FEDE1E1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7C3C16-55F9-53F1-C479-B7CEE0D6CC8D}"/>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AD96FA7-CC38-DE3A-A14D-FEC53D706CDC}"/>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00933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D5E8A-84F1-D69E-39EB-0D91F72C0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36725-8D4E-4CA0-1524-CB9CE24620B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EB9960-FB01-0BE5-E63E-D570D675FD5C}"/>
              </a:ext>
            </a:extLst>
          </p:cNvPr>
          <p:cNvSpPr>
            <a:spLocks noGrp="1"/>
          </p:cNvSpPr>
          <p:nvPr>
            <p:ph type="body" idx="1"/>
          </p:nvPr>
        </p:nvSpPr>
        <p:spPr/>
        <p:txBody>
          <a:bodyPr/>
          <a:lstStyle/>
          <a:p>
            <a:r>
              <a:rPr lang="en-US" dirty="0"/>
              <a:t>Introduction - </a:t>
            </a:r>
            <a:r>
              <a:rPr lang="en-US" b="1" dirty="0"/>
              <a:t>Let’s Discover </a:t>
            </a:r>
            <a:r>
              <a:rPr lang="en-US" i="1" dirty="0"/>
              <a:t>(5-10 minutes)</a:t>
            </a:r>
            <a:endParaRPr lang="en-US" dirty="0"/>
          </a:p>
          <a:p>
            <a:r>
              <a:rPr lang="en-US" dirty="0"/>
              <a:t>• Introduce the </a:t>
            </a:r>
            <a:r>
              <a:rPr lang="en-US" i="1" dirty="0"/>
              <a:t>FIRST</a:t>
            </a:r>
            <a:r>
              <a:rPr lang="en-US" dirty="0"/>
              <a:t>® Core Values. </a:t>
            </a:r>
          </a:p>
          <a:p>
            <a:r>
              <a:rPr lang="en-US" dirty="0"/>
              <a:t>• Read the definition for </a:t>
            </a:r>
            <a:r>
              <a:rPr lang="en-US" b="1" dirty="0"/>
              <a:t>impact </a:t>
            </a:r>
            <a:r>
              <a:rPr lang="en-US" dirty="0"/>
              <a:t>to the team. </a:t>
            </a:r>
            <a:r>
              <a:rPr lang="en-US" i="1" dirty="0"/>
              <a:t>(see TMG page 5)</a:t>
            </a:r>
            <a:endParaRPr lang="en-US" dirty="0">
              <a:ea typeface="Calibri"/>
              <a:cs typeface="Calibri"/>
            </a:endParaRPr>
          </a:p>
          <a:p>
            <a:r>
              <a:rPr lang="en-US" dirty="0"/>
              <a:t>• Talk about what </a:t>
            </a:r>
            <a:r>
              <a:rPr lang="en-US" b="1" dirty="0"/>
              <a:t>impact </a:t>
            </a:r>
            <a:r>
              <a:rPr lang="en-US" dirty="0"/>
              <a:t>is. Have the team provide examples of this Core Value.</a:t>
            </a:r>
            <a:endParaRPr lang="en-US" dirty="0">
              <a:ea typeface="Calibri"/>
              <a:cs typeface="Calibri"/>
            </a:endParaRPr>
          </a:p>
          <a:p>
            <a:r>
              <a:rPr lang="en-US" dirty="0"/>
              <a:t>• Have everyone draw a picture of an example of </a:t>
            </a:r>
            <a:r>
              <a:rPr lang="en-US" b="1" dirty="0"/>
              <a:t>impact </a:t>
            </a:r>
            <a:r>
              <a:rPr lang="en-US" dirty="0"/>
              <a:t>on the Core Values page in their </a:t>
            </a:r>
            <a:r>
              <a:rPr lang="en-US" i="1" dirty="0"/>
              <a:t>Engineering Notebook</a:t>
            </a:r>
            <a:r>
              <a:rPr lang="en-US" dirty="0"/>
              <a:t>.</a:t>
            </a:r>
          </a:p>
        </p:txBody>
      </p:sp>
      <p:sp>
        <p:nvSpPr>
          <p:cNvPr id="4" name="Slide Number Placeholder 3">
            <a:extLst>
              <a:ext uri="{FF2B5EF4-FFF2-40B4-BE49-F238E27FC236}">
                <a16:creationId xmlns:a16="http://schemas.microsoft.com/office/drawing/2014/main" id="{B96F069A-56CC-575A-AEA0-BAB3A02D54F9}"/>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402766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C4559-2959-459E-C70E-6168E783B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27240-0E3C-051C-F366-A5131ABF4A1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953ECD-28F5-DAB4-ECF5-2460F42C0D3C}"/>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Look at the archaeological process on page 30.</a:t>
            </a:r>
          </a:p>
          <a:p>
            <a:pPr marL="171450" indent="-171450">
              <a:buFont typeface="Calibri"/>
              <a:buChar char="-"/>
            </a:pPr>
            <a:r>
              <a:rPr lang="en-US" dirty="0"/>
              <a:t> Talk to your team about how archaeologists choose where to dig.</a:t>
            </a:r>
          </a:p>
          <a:p>
            <a:pPr marL="171450" indent="-171450">
              <a:buFont typeface="Calibri"/>
              <a:buChar char="-"/>
            </a:pPr>
            <a:r>
              <a:rPr lang="en-US" dirty="0"/>
              <a:t> Use Bag 1 and Book 1 to build the radar model.</a:t>
            </a:r>
          </a:p>
          <a:p>
            <a:pPr marL="171450" indent="-171450">
              <a:buFont typeface="Calibri"/>
              <a:buChar char="-"/>
            </a:pPr>
            <a:r>
              <a:rPr lang="en-US" dirty="0"/>
              <a:t> Place the radar model on the mat. </a:t>
            </a:r>
          </a:p>
          <a:p>
            <a:pPr marL="171450" indent="-171450">
              <a:buFont typeface="Calibri"/>
              <a:buChar char="-"/>
            </a:pPr>
            <a:r>
              <a:rPr lang="en-US" dirty="0"/>
              <a:t> Take turns moving the model to different locations on the mat. What kind of artifacts could be detected by radar?</a:t>
            </a:r>
          </a:p>
          <a:p>
            <a:pPr marL="171450" indent="-171450">
              <a:buFont typeface="Calibri"/>
              <a:buChar char="-"/>
            </a:pPr>
            <a:r>
              <a:rPr lang="en-US" dirty="0"/>
              <a:t> Talk to your team about other tools used by archaeologists. What tools are needed for digging? What tools are used to document or study artifacts?</a:t>
            </a:r>
          </a:p>
          <a:p>
            <a:pPr marL="171450" indent="-171450">
              <a:buFont typeface="Calibri"/>
              <a:buChar char="-"/>
            </a:pPr>
            <a:r>
              <a:rPr lang="en-US" dirty="0"/>
              <a:t> Write your ideas below</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There is a summary of the archaeological process on page 30 of the Engineering Notebook. </a:t>
            </a:r>
          </a:p>
          <a:p>
            <a:pPr marL="342900" indent="-342900">
              <a:buFont typeface="Calibri"/>
              <a:buChar char="-"/>
            </a:pPr>
            <a:r>
              <a:rPr lang="en-US" dirty="0"/>
              <a:t>Use Bag 1 and Book 1 to build the radar model. Have the children work as a team to build the models. They should talk about what they are building. </a:t>
            </a:r>
          </a:p>
          <a:p>
            <a:pPr marL="342900" indent="-342900">
              <a:buFont typeface="Calibri"/>
              <a:buChar char="-"/>
            </a:pPr>
            <a:r>
              <a:rPr lang="en-US" dirty="0"/>
              <a:t>Lead a discussion about tools used at an excavation site.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30011BA-B1AE-CF04-F443-DCC05667F413}"/>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77329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B10E4-18AE-52EF-8EEA-520F5D2DC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BBF0B-3987-A27E-CC82-927507319E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23C353D-B9B4-AABD-DD73-BF1F727813F9}"/>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Look at the archaeological process on page 30.</a:t>
            </a:r>
          </a:p>
          <a:p>
            <a:pPr marL="171450" indent="-171450">
              <a:buFont typeface="Calibri"/>
              <a:buChar char="-"/>
            </a:pPr>
            <a:r>
              <a:rPr lang="en-US" dirty="0"/>
              <a:t> Talk to your team about how archaeologists choose where to dig.</a:t>
            </a:r>
          </a:p>
          <a:p>
            <a:pPr marL="171450" indent="-171450">
              <a:buFont typeface="Calibri"/>
              <a:buChar char="-"/>
            </a:pPr>
            <a:r>
              <a:rPr lang="en-US" dirty="0"/>
              <a:t> Use Bag 1 and Book 1 to build the radar model.</a:t>
            </a:r>
          </a:p>
          <a:p>
            <a:pPr marL="171450" indent="-171450">
              <a:buFont typeface="Calibri"/>
              <a:buChar char="-"/>
            </a:pPr>
            <a:r>
              <a:rPr lang="en-US" dirty="0"/>
              <a:t> Place the radar model on the mat. </a:t>
            </a:r>
          </a:p>
          <a:p>
            <a:pPr marL="171450" indent="-171450">
              <a:buFont typeface="Calibri"/>
              <a:buChar char="-"/>
            </a:pPr>
            <a:r>
              <a:rPr lang="en-US" dirty="0"/>
              <a:t> Take turns moving the model to different locations on the mat. What kind of artifacts could be detected by radar?</a:t>
            </a:r>
          </a:p>
          <a:p>
            <a:pPr marL="171450" indent="-171450">
              <a:buFont typeface="Calibri"/>
              <a:buChar char="-"/>
            </a:pPr>
            <a:r>
              <a:rPr lang="en-US" dirty="0"/>
              <a:t> Talk to your team about other tools used by archaeologists. What tools are needed for digging? What tools are used to document or study artifacts?</a:t>
            </a:r>
          </a:p>
          <a:p>
            <a:pPr marL="171450" indent="-171450">
              <a:buFont typeface="Calibri"/>
              <a:buChar char="-"/>
            </a:pPr>
            <a:r>
              <a:rPr lang="en-US" dirty="0"/>
              <a:t> Write your ideas below</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There is a summary of the archaeological process on page 30 of the Engineering Notebook. </a:t>
            </a:r>
          </a:p>
          <a:p>
            <a:pPr marL="342900" indent="-342900">
              <a:buFont typeface="Calibri"/>
              <a:buChar char="-"/>
            </a:pPr>
            <a:r>
              <a:rPr lang="en-US" dirty="0"/>
              <a:t>Use Bag 1 and Book 1 to build the radar model. Have the children work as a team to build the models. They should talk about what they are building. </a:t>
            </a:r>
          </a:p>
          <a:p>
            <a:pPr marL="342900" indent="-342900">
              <a:buFont typeface="Calibri"/>
              <a:buChar char="-"/>
            </a:pPr>
            <a:r>
              <a:rPr lang="en-US" dirty="0"/>
              <a:t>Lead a discussion about tools used at an excavation site.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B1D02A3-ECF3-BB10-5E80-8BBF2365CC7B}"/>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342220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027A-C763-2AFD-A8D6-C6A0E4E7F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6B281-44FF-D10A-1125-A7CE3C7238E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AE8CFDA-61FB-1AB7-D38B-C78B8BC193E6}"/>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Look at the archaeological process on page 30.</a:t>
            </a:r>
          </a:p>
          <a:p>
            <a:pPr marL="171450" indent="-171450">
              <a:buFont typeface="Calibri"/>
              <a:buChar char="-"/>
            </a:pPr>
            <a:r>
              <a:rPr lang="en-US" dirty="0"/>
              <a:t> Talk to your team about how archaeologists choose where to dig.</a:t>
            </a:r>
          </a:p>
          <a:p>
            <a:pPr marL="171450" indent="-171450">
              <a:buFont typeface="Calibri"/>
              <a:buChar char="-"/>
            </a:pPr>
            <a:r>
              <a:rPr lang="en-US" dirty="0"/>
              <a:t> Use Bag 1 and Book 1 to build the radar model.</a:t>
            </a:r>
          </a:p>
          <a:p>
            <a:pPr marL="171450" indent="-171450">
              <a:buFont typeface="Calibri"/>
              <a:buChar char="-"/>
            </a:pPr>
            <a:r>
              <a:rPr lang="en-US" dirty="0"/>
              <a:t> Place the radar model on the mat. </a:t>
            </a:r>
          </a:p>
          <a:p>
            <a:pPr marL="171450" indent="-171450">
              <a:buFont typeface="Calibri"/>
              <a:buChar char="-"/>
            </a:pPr>
            <a:r>
              <a:rPr lang="en-US" dirty="0"/>
              <a:t> Take turns moving the model to different locations on the mat. What kind of artifacts could be detected by radar?</a:t>
            </a:r>
          </a:p>
          <a:p>
            <a:pPr marL="171450" indent="-171450">
              <a:buFont typeface="Calibri"/>
              <a:buChar char="-"/>
            </a:pPr>
            <a:r>
              <a:rPr lang="en-US" dirty="0"/>
              <a:t> Talk to your team about other tools used by archaeologists. What tools are needed for digging? What tools are used to document or study artifacts?</a:t>
            </a:r>
          </a:p>
          <a:p>
            <a:pPr marL="171450" indent="-171450">
              <a:buFont typeface="Calibri"/>
              <a:buChar char="-"/>
            </a:pPr>
            <a:r>
              <a:rPr lang="en-US" dirty="0"/>
              <a:t> Write your ideas below</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There is a summary of the archaeological process on page 30 of the Engineering Notebook. </a:t>
            </a:r>
          </a:p>
          <a:p>
            <a:pPr marL="342900" indent="-342900">
              <a:buFont typeface="Calibri"/>
              <a:buChar char="-"/>
            </a:pPr>
            <a:r>
              <a:rPr lang="en-US" dirty="0"/>
              <a:t>Use Bag 1 and Book 1 to build the radar model. Have the children work as a team to build the models. They should talk about what they are building. </a:t>
            </a:r>
          </a:p>
          <a:p>
            <a:pPr marL="342900" indent="-342900">
              <a:buFont typeface="Calibri"/>
              <a:buChar char="-"/>
            </a:pPr>
            <a:r>
              <a:rPr lang="en-US" dirty="0"/>
              <a:t>Lead a discussion about tools used at an excavation site. </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D12AAE9-95EA-5FDD-F1AE-1B2E823E1901}"/>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166391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81D1D-90E3-563F-B61E-9DB3BE56C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8351B-36A4-CBC5-FFFC-1CCB949D4ED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50E4BA7-8FEB-0735-5B56-7C18DC37F798}"/>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E0335F08-BFFF-4C5B-E122-8499E7D840DF}"/>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13107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7B2E6-100D-BD05-9B11-FBD6DE921B99}"/>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D64FA471-E98C-ED2A-1281-4F243E53F63F}"/>
              </a:ext>
            </a:extLst>
          </p:cNvPr>
          <p:cNvSpPr txBox="1">
            <a:spLocks/>
          </p:cNvSpPr>
          <p:nvPr/>
        </p:nvSpPr>
        <p:spPr>
          <a:xfrm>
            <a:off x="326169" y="341369"/>
            <a:ext cx="5888639" cy="1371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00A551"/>
                </a:solidFill>
                <a:latin typeface="Roboto"/>
                <a:ea typeface="Roboto"/>
                <a:cs typeface="Roboto"/>
              </a:rPr>
              <a:t>SESSION 2</a:t>
            </a:r>
            <a:endParaRPr lang="en-US" sz="4800" spc="250" dirty="0">
              <a:solidFill>
                <a:srgbClr val="00A551"/>
              </a:solidFill>
              <a:latin typeface="Roboto" panose="02000000000000000000" pitchFamily="2" charset="0"/>
              <a:ea typeface="Roboto" panose="02000000000000000000" pitchFamily="2" charset="0"/>
              <a:cs typeface="Roboto" panose="02000000000000000000" pitchFamily="2" charset="0"/>
            </a:endParaRPr>
          </a:p>
          <a:p>
            <a:pPr>
              <a:lnSpc>
                <a:spcPct val="100000"/>
              </a:lnSpc>
              <a:defRPr/>
            </a:pPr>
            <a:r>
              <a:rPr lang="en-US" sz="3600" b="0" spc="250" dirty="0">
                <a:solidFill>
                  <a:srgbClr val="00A551"/>
                </a:solidFill>
                <a:latin typeface="Roboto"/>
                <a:ea typeface="Roboto"/>
                <a:cs typeface="Roboto"/>
              </a:rPr>
              <a:t>Relic Rescue</a:t>
            </a:r>
            <a:endParaRPr lang="en-US" dirty="0"/>
          </a:p>
        </p:txBody>
      </p:sp>
      <p:sp>
        <p:nvSpPr>
          <p:cNvPr id="4" name="Text Placeholder 4">
            <a:extLst>
              <a:ext uri="{FF2B5EF4-FFF2-40B4-BE49-F238E27FC236}">
                <a16:creationId xmlns:a16="http://schemas.microsoft.com/office/drawing/2014/main" id="{4668D0ED-3518-E03B-3576-FFED60CD0A5C}"/>
              </a:ext>
            </a:extLst>
          </p:cNvPr>
          <p:cNvSpPr txBox="1">
            <a:spLocks/>
          </p:cNvSpPr>
          <p:nvPr/>
        </p:nvSpPr>
        <p:spPr>
          <a:xfrm>
            <a:off x="7794640" y="1485468"/>
            <a:ext cx="4261981" cy="297456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effectLst>
                  <a:outerShdw dist="56557" dir="8100000" algn="tr" rotWithShape="0">
                    <a:srgbClr val="482166"/>
                  </a:outerShdw>
                </a:effectLst>
                <a:latin typeface="Roboto"/>
                <a:ea typeface="Roboto"/>
                <a:cs typeface="Roboto"/>
              </a:rPr>
              <a:t>I can work with my team to build the radar and excavation site models from the Explore Set.</a:t>
            </a:r>
            <a:endPar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a:p>
            <a:r>
              <a:rPr lang="en-US" dirty="0">
                <a:solidFill>
                  <a:schemeClr val="bg1"/>
                </a:solidFill>
                <a:effectLst>
                  <a:outerShdw dist="56557" dir="8100000" algn="tr" rotWithShape="0">
                    <a:srgbClr val="482166"/>
                  </a:outerShdw>
                </a:effectLst>
                <a:latin typeface="Roboto"/>
                <a:ea typeface="Roboto"/>
                <a:cs typeface="Roboto"/>
              </a:rPr>
              <a:t>I can talk with my team about artifacts and the tools used to find them.</a:t>
            </a:r>
            <a:endParaRPr lang="en-US"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364C2FC4-5AC2-963A-4655-EEB578DA40D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Roboto"/>
                <a:ea typeface="Roboto"/>
                <a:cs typeface="Roboto"/>
              </a:rPr>
              <a:t>Students will build both the radar and excavation models while learning about how archaeologists find artifacts and uncover them. </a:t>
            </a:r>
          </a:p>
        </p:txBody>
      </p:sp>
      <p:pic>
        <p:nvPicPr>
          <p:cNvPr id="7" name="Picture 6" descr="A yellow square with a red triangle and a black background&#10;&#10;AI-generated content may be incorrect.">
            <a:extLst>
              <a:ext uri="{FF2B5EF4-FFF2-40B4-BE49-F238E27FC236}">
                <a16:creationId xmlns:a16="http://schemas.microsoft.com/office/drawing/2014/main" id="{75360276-87E8-BC63-27E9-C61B854002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5939" y="5039798"/>
            <a:ext cx="1657350" cy="1666875"/>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F86D7677-F2FB-9FDC-6A75-E277ACF12A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67536" y="4694465"/>
            <a:ext cx="2686050" cy="2257425"/>
          </a:xfrm>
          <a:prstGeom prst="rect">
            <a:avLst/>
          </a:prstGeom>
        </p:spPr>
      </p:pic>
    </p:spTree>
    <p:extLst>
      <p:ext uri="{BB962C8B-B14F-4D97-AF65-F5344CB8AC3E}">
        <p14:creationId xmlns:p14="http://schemas.microsoft.com/office/powerpoint/2010/main" val="25612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ECF5F-F4BD-B2CA-BF36-8C3ADD43798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D66F21E-D26D-2C50-71D0-F042A5278BE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982A070A-01EB-F6E3-9BE5-F010961B8FF4}"/>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AAA9B81D-58D1-BBAA-2695-DAF450D1057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2 Tasks</a:t>
              </a:r>
              <a:endParaRPr lang="en-US" dirty="0">
                <a:solidFill>
                  <a:schemeClr val="lt1"/>
                </a:solidFill>
              </a:endParaRPr>
            </a:p>
          </p:txBody>
        </p:sp>
      </p:grpSp>
      <p:sp>
        <p:nvSpPr>
          <p:cNvPr id="13" name="Text Placeholder 2">
            <a:extLst>
              <a:ext uri="{FF2B5EF4-FFF2-40B4-BE49-F238E27FC236}">
                <a16:creationId xmlns:a16="http://schemas.microsoft.com/office/drawing/2014/main" id="{22FE8A82-59D0-791E-9BD2-24F96B48CFB0}"/>
              </a:ext>
            </a:extLst>
          </p:cNvPr>
          <p:cNvSpPr txBox="1">
            <a:spLocks/>
          </p:cNvSpPr>
          <p:nvPr/>
        </p:nvSpPr>
        <p:spPr>
          <a:xfrm>
            <a:off x="1897482" y="1645124"/>
            <a:ext cx="9596580" cy="118397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Using Bags 2-5 and Book 2, build the excavation model.</a:t>
            </a:r>
            <a:endParaRPr lang="en-US" dirty="0"/>
          </a:p>
          <a:p>
            <a:pPr marL="0" indent="0">
              <a:buNone/>
            </a:pPr>
            <a:endParaRPr lang="en-US" sz="4800" b="1" dirty="0">
              <a:solidFill>
                <a:srgbClr val="0FB7D1"/>
              </a:solidFill>
              <a:latin typeface="Roboto"/>
              <a:ea typeface="Roboto"/>
              <a:cs typeface="Roboto"/>
            </a:endParaRPr>
          </a:p>
        </p:txBody>
      </p:sp>
      <p:sp>
        <p:nvSpPr>
          <p:cNvPr id="12" name="TextBox 11">
            <a:extLst>
              <a:ext uri="{FF2B5EF4-FFF2-40B4-BE49-F238E27FC236}">
                <a16:creationId xmlns:a16="http://schemas.microsoft.com/office/drawing/2014/main" id="{35F02D77-A42C-19A8-AEF3-24B75F09ABAE}"/>
              </a:ext>
            </a:extLst>
          </p:cNvPr>
          <p:cNvSpPr txBox="1"/>
          <p:nvPr/>
        </p:nvSpPr>
        <p:spPr>
          <a:xfrm>
            <a:off x="457200" y="4330666"/>
            <a:ext cx="1518649" cy="369332"/>
          </a:xfrm>
          <a:prstGeom prst="rect">
            <a:avLst/>
          </a:prstGeom>
          <a:noFill/>
        </p:spPr>
        <p:txBody>
          <a:bodyPr wrap="square" rtlCol="0">
            <a:spAutoFit/>
          </a:bodyPr>
          <a:lstStyle/>
          <a:p>
            <a:pPr algn="ctr"/>
            <a:r>
              <a:rPr lang="en-US" b="1" dirty="0">
                <a:solidFill>
                  <a:srgbClr val="00A551"/>
                </a:solidFill>
                <a:latin typeface="Roboto" panose="02000000000000000000" pitchFamily="2" charset="0"/>
                <a:ea typeface="Roboto" panose="02000000000000000000" pitchFamily="2" charset="0"/>
                <a:cs typeface="Roboto" panose="02000000000000000000" pitchFamily="2" charset="0"/>
              </a:rPr>
              <a:t>You Need…</a:t>
            </a:r>
          </a:p>
        </p:txBody>
      </p:sp>
      <p:grpSp>
        <p:nvGrpSpPr>
          <p:cNvPr id="19" name="Group 18">
            <a:extLst>
              <a:ext uri="{FF2B5EF4-FFF2-40B4-BE49-F238E27FC236}">
                <a16:creationId xmlns:a16="http://schemas.microsoft.com/office/drawing/2014/main" id="{71085120-BAA9-E7B9-9C0D-95AA30B6FAF1}"/>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2B5FD03C-A581-915B-6B0A-768D47348F4A}"/>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ers outline">
              <a:extLst>
                <a:ext uri="{FF2B5EF4-FFF2-40B4-BE49-F238E27FC236}">
                  <a16:creationId xmlns:a16="http://schemas.microsoft.com/office/drawing/2014/main" id="{26791078-6BE6-E933-F48C-B5BA2F6130C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sp>
        <p:nvSpPr>
          <p:cNvPr id="6" name="TextBox 5">
            <a:extLst>
              <a:ext uri="{FF2B5EF4-FFF2-40B4-BE49-F238E27FC236}">
                <a16:creationId xmlns:a16="http://schemas.microsoft.com/office/drawing/2014/main" id="{C1A1AA57-3643-40B4-E876-CA3F3BED6C4E}"/>
              </a:ext>
            </a:extLst>
          </p:cNvPr>
          <p:cNvSpPr txBox="1"/>
          <p:nvPr/>
        </p:nvSpPr>
        <p:spPr>
          <a:xfrm>
            <a:off x="7940843" y="2588968"/>
            <a:ext cx="3869356" cy="1754326"/>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What artifacts can be found inside the model?</a:t>
            </a:r>
          </a:p>
        </p:txBody>
      </p:sp>
      <p:pic>
        <p:nvPicPr>
          <p:cNvPr id="3" name="Picture 2" descr="A box of lego building blocks&#10;&#10;AI-generated content may be incorrect.">
            <a:extLst>
              <a:ext uri="{FF2B5EF4-FFF2-40B4-BE49-F238E27FC236}">
                <a16:creationId xmlns:a16="http://schemas.microsoft.com/office/drawing/2014/main" id="{B7752AA4-CB5C-F6AB-50DD-431D88032969}"/>
              </a:ext>
            </a:extLst>
          </p:cNvPr>
          <p:cNvPicPr>
            <a:picLocks noChangeAspect="1"/>
          </p:cNvPicPr>
          <p:nvPr/>
        </p:nvPicPr>
        <p:blipFill>
          <a:blip r:embed="rId5" cstate="print">
            <a:extLst>
              <a:ext uri="{28A0092B-C50C-407E-A947-70E740481C1C}">
                <a14:useLocalDpi xmlns:a14="http://schemas.microsoft.com/office/drawing/2010/main"/>
              </a:ext>
            </a:extLst>
          </a:blip>
          <a:srcRect t="1952" r="6293" b="10891"/>
          <a:stretch/>
        </p:blipFill>
        <p:spPr>
          <a:xfrm>
            <a:off x="216493" y="4825616"/>
            <a:ext cx="2000061" cy="1188720"/>
          </a:xfrm>
          <a:prstGeom prst="rect">
            <a:avLst/>
          </a:prstGeom>
        </p:spPr>
      </p:pic>
      <p:pic>
        <p:nvPicPr>
          <p:cNvPr id="7" name="Picture 6" descr="A building blocks with a green roof&#10;&#10;AI-generated content may be incorrect.">
            <a:extLst>
              <a:ext uri="{FF2B5EF4-FFF2-40B4-BE49-F238E27FC236}">
                <a16:creationId xmlns:a16="http://schemas.microsoft.com/office/drawing/2014/main" id="{DCEFE88E-B0FE-7B09-C320-9567AAC1B3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78310" y="2489706"/>
            <a:ext cx="4446396" cy="2791770"/>
          </a:xfrm>
          <a:prstGeom prst="rect">
            <a:avLst/>
          </a:prstGeom>
        </p:spPr>
      </p:pic>
      <p:sp>
        <p:nvSpPr>
          <p:cNvPr id="15" name="TextBox 14">
            <a:extLst>
              <a:ext uri="{FF2B5EF4-FFF2-40B4-BE49-F238E27FC236}">
                <a16:creationId xmlns:a16="http://schemas.microsoft.com/office/drawing/2014/main" id="{C6CE0590-8BCC-0FFD-867B-C42654732F9A}"/>
              </a:ext>
            </a:extLst>
          </p:cNvPr>
          <p:cNvSpPr txBox="1"/>
          <p:nvPr/>
        </p:nvSpPr>
        <p:spPr>
          <a:xfrm>
            <a:off x="2627696" y="5281476"/>
            <a:ext cx="9365457" cy="646331"/>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How do you think these artifacts were used?</a:t>
            </a:r>
          </a:p>
        </p:txBody>
      </p:sp>
    </p:spTree>
    <p:extLst>
      <p:ext uri="{BB962C8B-B14F-4D97-AF65-F5344CB8AC3E}">
        <p14:creationId xmlns:p14="http://schemas.microsoft.com/office/powerpoint/2010/main" val="210183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01365-235F-0BB8-89A3-FF3C42145308}"/>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074D3FE-DEFD-8393-F5EF-FE5B5F242222}"/>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8FDCBBC7-2E1E-7444-1C67-3F07509A91FA}"/>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ED0748D7-313D-C7FE-B0C9-4D2C45903AD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2 Tasks</a:t>
              </a:r>
              <a:endParaRPr lang="en-US" dirty="0">
                <a:solidFill>
                  <a:schemeClr val="lt1"/>
                </a:solidFill>
              </a:endParaRPr>
            </a:p>
          </p:txBody>
        </p:sp>
      </p:grpSp>
      <p:sp>
        <p:nvSpPr>
          <p:cNvPr id="13" name="Text Placeholder 2">
            <a:extLst>
              <a:ext uri="{FF2B5EF4-FFF2-40B4-BE49-F238E27FC236}">
                <a16:creationId xmlns:a16="http://schemas.microsoft.com/office/drawing/2014/main" id="{10225F38-581E-FA92-2D66-439E1897E222}"/>
              </a:ext>
            </a:extLst>
          </p:cNvPr>
          <p:cNvSpPr txBox="1">
            <a:spLocks/>
          </p:cNvSpPr>
          <p:nvPr/>
        </p:nvSpPr>
        <p:spPr>
          <a:xfrm>
            <a:off x="1897482" y="1645124"/>
            <a:ext cx="9596580" cy="118397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Remove layers of the model and put it back together.</a:t>
            </a:r>
            <a:endParaRPr lang="en-US" dirty="0"/>
          </a:p>
          <a:p>
            <a:pPr marL="0" indent="0">
              <a:buNone/>
            </a:pPr>
            <a:endParaRPr lang="en-US" sz="4800" b="1" dirty="0">
              <a:solidFill>
                <a:srgbClr val="0FB7D1"/>
              </a:solidFill>
              <a:latin typeface="Roboto"/>
              <a:ea typeface="Roboto"/>
              <a:cs typeface="Roboto"/>
            </a:endParaRPr>
          </a:p>
        </p:txBody>
      </p:sp>
      <p:sp>
        <p:nvSpPr>
          <p:cNvPr id="12" name="TextBox 11">
            <a:extLst>
              <a:ext uri="{FF2B5EF4-FFF2-40B4-BE49-F238E27FC236}">
                <a16:creationId xmlns:a16="http://schemas.microsoft.com/office/drawing/2014/main" id="{D2A72750-CACC-99F7-6406-90F2ED82C2AF}"/>
              </a:ext>
            </a:extLst>
          </p:cNvPr>
          <p:cNvSpPr txBox="1"/>
          <p:nvPr/>
        </p:nvSpPr>
        <p:spPr>
          <a:xfrm>
            <a:off x="9879310" y="3904633"/>
            <a:ext cx="1518649" cy="369332"/>
          </a:xfrm>
          <a:prstGeom prst="rect">
            <a:avLst/>
          </a:prstGeom>
          <a:noFill/>
        </p:spPr>
        <p:txBody>
          <a:bodyPr wrap="square" rtlCol="0">
            <a:spAutoFit/>
          </a:bodyPr>
          <a:lstStyle/>
          <a:p>
            <a:pPr algn="ctr"/>
            <a:r>
              <a:rPr lang="en-US" b="1" dirty="0">
                <a:solidFill>
                  <a:srgbClr val="00A551"/>
                </a:solidFill>
                <a:latin typeface="Roboto" panose="02000000000000000000" pitchFamily="2" charset="0"/>
                <a:ea typeface="Roboto" panose="02000000000000000000" pitchFamily="2" charset="0"/>
                <a:cs typeface="Roboto" panose="02000000000000000000" pitchFamily="2" charset="0"/>
              </a:rPr>
              <a:t>You Need…</a:t>
            </a:r>
          </a:p>
        </p:txBody>
      </p:sp>
      <p:grpSp>
        <p:nvGrpSpPr>
          <p:cNvPr id="19" name="Group 18">
            <a:extLst>
              <a:ext uri="{FF2B5EF4-FFF2-40B4-BE49-F238E27FC236}">
                <a16:creationId xmlns:a16="http://schemas.microsoft.com/office/drawing/2014/main" id="{E335F541-662F-C367-5627-C6946E9AF92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E1435FD6-1611-14ED-863A-DBD9C15C248D}"/>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heers outline">
              <a:extLst>
                <a:ext uri="{FF2B5EF4-FFF2-40B4-BE49-F238E27FC236}">
                  <a16:creationId xmlns:a16="http://schemas.microsoft.com/office/drawing/2014/main" id="{846B10F1-5E98-1C5C-39E4-D440D10E5D3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sp>
        <p:nvSpPr>
          <p:cNvPr id="6" name="TextBox 5">
            <a:extLst>
              <a:ext uri="{FF2B5EF4-FFF2-40B4-BE49-F238E27FC236}">
                <a16:creationId xmlns:a16="http://schemas.microsoft.com/office/drawing/2014/main" id="{23C64CB5-912A-0C07-3D85-7EE11D22B5E2}"/>
              </a:ext>
            </a:extLst>
          </p:cNvPr>
          <p:cNvSpPr txBox="1"/>
          <p:nvPr/>
        </p:nvSpPr>
        <p:spPr>
          <a:xfrm>
            <a:off x="1897482" y="2658138"/>
            <a:ext cx="5951036" cy="2862322"/>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Look at the different rooms within the model.</a:t>
            </a:r>
          </a:p>
          <a:p>
            <a:endPar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endParaRPr>
          </a:p>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How do you think each room was used?</a:t>
            </a:r>
          </a:p>
        </p:txBody>
      </p:sp>
      <p:pic>
        <p:nvPicPr>
          <p:cNvPr id="3" name="Picture 2" descr="A box of lego building blocks&#10;&#10;AI-generated content may be incorrect.">
            <a:extLst>
              <a:ext uri="{FF2B5EF4-FFF2-40B4-BE49-F238E27FC236}">
                <a16:creationId xmlns:a16="http://schemas.microsoft.com/office/drawing/2014/main" id="{C84461C6-EB69-0696-48C0-101B8DCA5A5D}"/>
              </a:ext>
            </a:extLst>
          </p:cNvPr>
          <p:cNvPicPr>
            <a:picLocks noChangeAspect="1"/>
          </p:cNvPicPr>
          <p:nvPr/>
        </p:nvPicPr>
        <p:blipFill>
          <a:blip r:embed="rId5" cstate="print">
            <a:extLst>
              <a:ext uri="{28A0092B-C50C-407E-A947-70E740481C1C}">
                <a14:useLocalDpi xmlns:a14="http://schemas.microsoft.com/office/drawing/2010/main"/>
              </a:ext>
            </a:extLst>
          </a:blip>
          <a:srcRect t="1952" r="6293" b="10891"/>
          <a:stretch/>
        </p:blipFill>
        <p:spPr>
          <a:xfrm>
            <a:off x="9361896" y="4454056"/>
            <a:ext cx="2553478" cy="1517639"/>
          </a:xfrm>
          <a:prstGeom prst="rect">
            <a:avLst/>
          </a:prstGeom>
        </p:spPr>
      </p:pic>
    </p:spTree>
    <p:extLst>
      <p:ext uri="{BB962C8B-B14F-4D97-AF65-F5344CB8AC3E}">
        <p14:creationId xmlns:p14="http://schemas.microsoft.com/office/powerpoint/2010/main" val="141952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C1396-C660-2162-0792-A501D35B664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5D8A3D7-F1B4-8290-81C7-B03C0B373E2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6CAC83A-2203-98FF-E303-1225861D9DFF}"/>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EDC7924C-F94D-E500-054F-8BE6BA3C943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Challenge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2C56203-044B-C372-72C1-CA40CABF37FC}"/>
              </a:ext>
            </a:extLst>
          </p:cNvPr>
          <p:cNvSpPr txBox="1">
            <a:spLocks/>
          </p:cNvSpPr>
          <p:nvPr/>
        </p:nvSpPr>
        <p:spPr>
          <a:xfrm>
            <a:off x="1943100" y="962252"/>
            <a:ext cx="9737272" cy="247468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a:ea typeface="Roboto"/>
                <a:cs typeface="Roboto"/>
              </a:rPr>
              <a:t>Take turns carefully excavating the model and retrieving one of the artifacts.</a:t>
            </a:r>
          </a:p>
        </p:txBody>
      </p:sp>
      <p:sp>
        <p:nvSpPr>
          <p:cNvPr id="7" name="TextBox 6">
            <a:extLst>
              <a:ext uri="{FF2B5EF4-FFF2-40B4-BE49-F238E27FC236}">
                <a16:creationId xmlns:a16="http://schemas.microsoft.com/office/drawing/2014/main" id="{9A9C39D6-5214-3625-E052-FFD575267474}"/>
              </a:ext>
            </a:extLst>
          </p:cNvPr>
          <p:cNvSpPr txBox="1"/>
          <p:nvPr/>
        </p:nvSpPr>
        <p:spPr>
          <a:xfrm>
            <a:off x="1943100" y="3466375"/>
            <a:ext cx="5951036" cy="1754326"/>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Share what you learned about artifacts and excavating.</a:t>
            </a:r>
          </a:p>
        </p:txBody>
      </p:sp>
      <p:grpSp>
        <p:nvGrpSpPr>
          <p:cNvPr id="16" name="Group 15">
            <a:extLst>
              <a:ext uri="{FF2B5EF4-FFF2-40B4-BE49-F238E27FC236}">
                <a16:creationId xmlns:a16="http://schemas.microsoft.com/office/drawing/2014/main" id="{EDA36D00-C763-375B-18E0-F9CFC63A1AE5}"/>
              </a:ext>
            </a:extLst>
          </p:cNvPr>
          <p:cNvGrpSpPr/>
          <p:nvPr/>
        </p:nvGrpSpPr>
        <p:grpSpPr>
          <a:xfrm>
            <a:off x="612880" y="1145429"/>
            <a:ext cx="1188720" cy="1188720"/>
            <a:chOff x="612880" y="1145429"/>
            <a:chExt cx="1188720" cy="1188720"/>
          </a:xfrm>
        </p:grpSpPr>
        <p:sp>
          <p:nvSpPr>
            <p:cNvPr id="10" name="Oval 9">
              <a:extLst>
                <a:ext uri="{FF2B5EF4-FFF2-40B4-BE49-F238E27FC236}">
                  <a16:creationId xmlns:a16="http://schemas.microsoft.com/office/drawing/2014/main" id="{B80F1481-E81E-D62B-A1CF-18146B50E1AF}"/>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Good Idea with solid fill">
              <a:extLst>
                <a:ext uri="{FF2B5EF4-FFF2-40B4-BE49-F238E27FC236}">
                  <a16:creationId xmlns:a16="http://schemas.microsoft.com/office/drawing/2014/main" id="{39E86F81-2D8D-9870-2F4B-8D528BCA7F4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5" name="Picture 4" descr="A building blocks with a green roof&#10;&#10;AI-generated content may be incorrect.">
            <a:extLst>
              <a:ext uri="{FF2B5EF4-FFF2-40B4-BE49-F238E27FC236}">
                <a16:creationId xmlns:a16="http://schemas.microsoft.com/office/drawing/2014/main" id="{4991F797-1A4C-373F-DCFC-5EE3BBC6FBB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79547" y="3103978"/>
            <a:ext cx="4446396" cy="2791770"/>
          </a:xfrm>
          <a:prstGeom prst="rect">
            <a:avLst/>
          </a:prstGeom>
        </p:spPr>
      </p:pic>
    </p:spTree>
    <p:extLst>
      <p:ext uri="{BB962C8B-B14F-4D97-AF65-F5344CB8AC3E}">
        <p14:creationId xmlns:p14="http://schemas.microsoft.com/office/powerpoint/2010/main" val="80310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E1F5-08D3-E1DD-79AD-EA47598DF0E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BD3DB4D-82D6-C400-0A0C-DE74214C4DB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7B637BE-7170-0BAF-CEF5-F39B0001AB48}"/>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C52D7204-81FB-E223-BDAB-1BE37BF21C9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Share</a:t>
              </a:r>
              <a:endParaRPr lang="en-US" dirty="0">
                <a:solidFill>
                  <a:schemeClr val="lt1"/>
                </a:solidFill>
              </a:endParaRPr>
            </a:p>
          </p:txBody>
        </p:sp>
      </p:grpSp>
      <p:sp>
        <p:nvSpPr>
          <p:cNvPr id="11" name="Text Placeholder 2">
            <a:extLst>
              <a:ext uri="{FF2B5EF4-FFF2-40B4-BE49-F238E27FC236}">
                <a16:creationId xmlns:a16="http://schemas.microsoft.com/office/drawing/2014/main" id="{AD7C859D-C47C-4BE7-F843-70EB4463B116}"/>
              </a:ext>
            </a:extLst>
          </p:cNvPr>
          <p:cNvSpPr txBox="1">
            <a:spLocks/>
          </p:cNvSpPr>
          <p:nvPr/>
        </p:nvSpPr>
        <p:spPr>
          <a:xfrm>
            <a:off x="2006538" y="1358471"/>
            <a:ext cx="7656077" cy="76263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a:ea typeface="Roboto"/>
                <a:cs typeface="Roboto"/>
              </a:rPr>
              <a:t>Share what you learned.</a:t>
            </a:r>
          </a:p>
        </p:txBody>
      </p:sp>
      <p:grpSp>
        <p:nvGrpSpPr>
          <p:cNvPr id="13" name="Group 12">
            <a:extLst>
              <a:ext uri="{FF2B5EF4-FFF2-40B4-BE49-F238E27FC236}">
                <a16:creationId xmlns:a16="http://schemas.microsoft.com/office/drawing/2014/main" id="{A9C597AD-02B0-9DF3-2134-B478110CA65B}"/>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80FBC70F-2E29-F6B3-74DB-FC42A47BCF74}"/>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89C65369-E430-F40F-63F4-DDFF5F33880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sp>
        <p:nvSpPr>
          <p:cNvPr id="5" name="TextBox 4">
            <a:extLst>
              <a:ext uri="{FF2B5EF4-FFF2-40B4-BE49-F238E27FC236}">
                <a16:creationId xmlns:a16="http://schemas.microsoft.com/office/drawing/2014/main" id="{D88E99B0-1B26-1D8A-9806-59F760886E6D}"/>
              </a:ext>
            </a:extLst>
          </p:cNvPr>
          <p:cNvSpPr txBox="1"/>
          <p:nvPr/>
        </p:nvSpPr>
        <p:spPr>
          <a:xfrm>
            <a:off x="612880" y="2546763"/>
            <a:ext cx="8462881" cy="3416320"/>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What did you learn about radar?</a:t>
            </a:r>
          </a:p>
          <a:p>
            <a:endPar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endParaRPr>
          </a:p>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What did you notice about the excavation model?</a:t>
            </a:r>
          </a:p>
          <a:p>
            <a:endPar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endParaRPr>
          </a:p>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How do archaeologists excavate a site?</a:t>
            </a:r>
          </a:p>
        </p:txBody>
      </p:sp>
      <p:pic>
        <p:nvPicPr>
          <p:cNvPr id="7" name="Picture 6" descr="A cartoon of a child in a wheelchair&#10;&#10;AI-generated content may be incorrect.">
            <a:extLst>
              <a:ext uri="{FF2B5EF4-FFF2-40B4-BE49-F238E27FC236}">
                <a16:creationId xmlns:a16="http://schemas.microsoft.com/office/drawing/2014/main" id="{900006BD-FC96-773D-BC4B-6CE022EFAE4D}"/>
              </a:ext>
            </a:extLst>
          </p:cNvPr>
          <p:cNvPicPr>
            <a:picLocks noChangeAspect="1"/>
          </p:cNvPicPr>
          <p:nvPr/>
        </p:nvPicPr>
        <p:blipFill>
          <a:blip r:embed="rId5"/>
          <a:stretch>
            <a:fillRect/>
          </a:stretch>
        </p:blipFill>
        <p:spPr>
          <a:xfrm>
            <a:off x="8922254" y="1284918"/>
            <a:ext cx="2703689" cy="4638276"/>
          </a:xfrm>
          <a:prstGeom prst="rect">
            <a:avLst/>
          </a:prstGeom>
        </p:spPr>
      </p:pic>
    </p:spTree>
    <p:extLst>
      <p:ext uri="{BB962C8B-B14F-4D97-AF65-F5344CB8AC3E}">
        <p14:creationId xmlns:p14="http://schemas.microsoft.com/office/powerpoint/2010/main" val="314665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EA06-4785-4683-B10D-7EFC044F1C1A}"/>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A5E93F3A-56F8-1408-3933-860E39BDA881}"/>
              </a:ext>
            </a:extLst>
          </p:cNvPr>
          <p:cNvSpPr txBox="1">
            <a:spLocks/>
          </p:cNvSpPr>
          <p:nvPr/>
        </p:nvSpPr>
        <p:spPr>
          <a:xfrm>
            <a:off x="7544221" y="2876813"/>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dist="56557" dir="8100000" algn="tr" rotWithShape="0">
                    <a:srgbClr val="147342"/>
                  </a:outerShdw>
                </a:effectLst>
                <a:latin typeface="Roboto Medium"/>
                <a:ea typeface="Roboto Medium"/>
                <a:cs typeface="Roboto Medium"/>
              </a:rPr>
              <a:t>Clean Up</a:t>
            </a:r>
            <a:endParaRPr lang="en-US" dirty="0">
              <a:solidFill>
                <a:schemeClr val="bg1"/>
              </a:solidFill>
            </a:endParaRPr>
          </a:p>
        </p:txBody>
      </p:sp>
      <p:pic>
        <p:nvPicPr>
          <p:cNvPr id="4" name="Picture 3" descr="A toy figurine with a broom&#10;&#10;AI-generated content may be incorrect.">
            <a:extLst>
              <a:ext uri="{FF2B5EF4-FFF2-40B4-BE49-F238E27FC236}">
                <a16:creationId xmlns:a16="http://schemas.microsoft.com/office/drawing/2014/main" id="{A2C1EF2C-49D2-B005-32BB-BDCFFCACCEC2}"/>
              </a:ext>
            </a:extLst>
          </p:cNvPr>
          <p:cNvPicPr>
            <a:picLocks noChangeAspect="1"/>
          </p:cNvPicPr>
          <p:nvPr/>
        </p:nvPicPr>
        <p:blipFill>
          <a:blip r:embed="rId3"/>
          <a:stretch>
            <a:fillRect/>
          </a:stretch>
        </p:blipFill>
        <p:spPr>
          <a:xfrm>
            <a:off x="1180234" y="1757363"/>
            <a:ext cx="5010150" cy="3343275"/>
          </a:xfrm>
          <a:prstGeom prst="rect">
            <a:avLst/>
          </a:prstGeom>
        </p:spPr>
      </p:pic>
    </p:spTree>
    <p:extLst>
      <p:ext uri="{BB962C8B-B14F-4D97-AF65-F5344CB8AC3E}">
        <p14:creationId xmlns:p14="http://schemas.microsoft.com/office/powerpoint/2010/main" val="294548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2" name="Picture 1" descr="A logo for a company&#10;&#10;AI-generated content may be incorrect.">
            <a:extLst>
              <a:ext uri="{FF2B5EF4-FFF2-40B4-BE49-F238E27FC236}">
                <a16:creationId xmlns:a16="http://schemas.microsoft.com/office/drawing/2014/main" id="{3585E3AF-87CB-585F-FC04-91C2667140CB}"/>
              </a:ext>
            </a:extLst>
          </p:cNvPr>
          <p:cNvPicPr>
            <a:picLocks noChangeAspect="1"/>
          </p:cNvPicPr>
          <p:nvPr/>
        </p:nvPicPr>
        <p:blipFill>
          <a:blip r:embed="rId3"/>
          <a:stretch>
            <a:fillRect/>
          </a:stretch>
        </p:blipFill>
        <p:spPr>
          <a:xfrm>
            <a:off x="1335314" y="1342344"/>
            <a:ext cx="4758872" cy="3202668"/>
          </a:xfrm>
          <a:prstGeom prst="rect">
            <a:avLst/>
          </a:prstGeom>
        </p:spPr>
      </p:pic>
      <p:sp>
        <p:nvSpPr>
          <p:cNvPr id="4" name="TextBox 3">
            <a:extLst>
              <a:ext uri="{FF2B5EF4-FFF2-40B4-BE49-F238E27FC236}">
                <a16:creationId xmlns:a16="http://schemas.microsoft.com/office/drawing/2014/main" id="{32422F20-2686-95C6-FCE5-B0B108243990}"/>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38210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B7C1-64D1-2EAF-1B08-6EDDDB8998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D0467DC-3604-A28F-93F9-9218718B18B3}"/>
              </a:ext>
            </a:extLst>
          </p:cNvPr>
          <p:cNvSpPr>
            <a:spLocks noGrp="1"/>
          </p:cNvSpPr>
          <p:nvPr>
            <p:ph type="body" sz="quarter" idx="4294967295"/>
          </p:nvPr>
        </p:nvSpPr>
        <p:spPr>
          <a:xfrm>
            <a:off x="1943099" y="1093874"/>
            <a:ext cx="9684657" cy="776967"/>
          </a:xfrm>
        </p:spPr>
        <p:txBody>
          <a:bodyPr anchor="ctr" anchorCtr="0">
            <a:noAutofit/>
          </a:bodyPr>
          <a:lstStyle/>
          <a:p>
            <a:pPr marL="0" indent="0">
              <a:buNone/>
            </a:pPr>
            <a:r>
              <a:rPr lang="en-US" sz="3600" b="1" dirty="0">
                <a:solidFill>
                  <a:srgbClr val="0FB7D1"/>
                </a:solidFill>
                <a:latin typeface="Roboto"/>
                <a:ea typeface="Roboto"/>
                <a:cs typeface="Roboto"/>
              </a:rPr>
              <a:t>What did we do last session?</a:t>
            </a:r>
          </a:p>
        </p:txBody>
      </p:sp>
      <p:grpSp>
        <p:nvGrpSpPr>
          <p:cNvPr id="11" name="Group 10">
            <a:extLst>
              <a:ext uri="{FF2B5EF4-FFF2-40B4-BE49-F238E27FC236}">
                <a16:creationId xmlns:a16="http://schemas.microsoft.com/office/drawing/2014/main" id="{948D82A1-5AA1-4A66-5171-D174717D1FB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87E96D1-BDA5-1C4C-1180-A289557F82BC}"/>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8637DD46-322C-EDCD-EE76-F06A1580BDD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Discussion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B3A50B64-3413-2639-A493-DB3AF70F553D}"/>
              </a:ext>
            </a:extLst>
          </p:cNvPr>
          <p:cNvGrpSpPr/>
          <p:nvPr/>
        </p:nvGrpSpPr>
        <p:grpSpPr>
          <a:xfrm>
            <a:off x="612880" y="1145429"/>
            <a:ext cx="1188720" cy="1188720"/>
            <a:chOff x="612880" y="1145429"/>
            <a:chExt cx="1188720" cy="1188720"/>
          </a:xfrm>
        </p:grpSpPr>
        <p:sp>
          <p:nvSpPr>
            <p:cNvPr id="19" name="Oval 18">
              <a:extLst>
                <a:ext uri="{FF2B5EF4-FFF2-40B4-BE49-F238E27FC236}">
                  <a16:creationId xmlns:a16="http://schemas.microsoft.com/office/drawing/2014/main" id="{09662D13-82DC-4A35-C25F-396F1029F2C5}"/>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Thought with solid fill">
              <a:extLst>
                <a:ext uri="{FF2B5EF4-FFF2-40B4-BE49-F238E27FC236}">
                  <a16:creationId xmlns:a16="http://schemas.microsoft.com/office/drawing/2014/main" id="{9A598D32-C96D-FEE7-B1AE-6FE9484E6A8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grpSp>
        <p:nvGrpSpPr>
          <p:cNvPr id="5" name="Group 4">
            <a:extLst>
              <a:ext uri="{FF2B5EF4-FFF2-40B4-BE49-F238E27FC236}">
                <a16:creationId xmlns:a16="http://schemas.microsoft.com/office/drawing/2014/main" id="{5248532A-A94B-A857-74A3-C25257C1FDA3}"/>
              </a:ext>
            </a:extLst>
          </p:cNvPr>
          <p:cNvGrpSpPr/>
          <p:nvPr/>
        </p:nvGrpSpPr>
        <p:grpSpPr>
          <a:xfrm>
            <a:off x="4547514" y="1870841"/>
            <a:ext cx="3640045" cy="4318233"/>
            <a:chOff x="4547514" y="2029534"/>
            <a:chExt cx="3506263" cy="4159540"/>
          </a:xfrm>
        </p:grpSpPr>
        <p:pic>
          <p:nvPicPr>
            <p:cNvPr id="8" name="Picture 7" descr="Cartoon a cartoon of a child&#10;&#10;AI-generated content may be incorrect.">
              <a:extLst>
                <a:ext uri="{FF2B5EF4-FFF2-40B4-BE49-F238E27FC236}">
                  <a16:creationId xmlns:a16="http://schemas.microsoft.com/office/drawing/2014/main" id="{47D48CAC-406B-34DA-A538-6B987FD8594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9" name="Picture 8" descr="A cartoon of a child holding a small object&#10;&#10;AI-generated content may be incorrect.">
              <a:extLst>
                <a:ext uri="{FF2B5EF4-FFF2-40B4-BE49-F238E27FC236}">
                  <a16:creationId xmlns:a16="http://schemas.microsoft.com/office/drawing/2014/main" id="{8E725205-43B5-925E-F437-E00D25AE424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276516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896AA-CA3C-CCDF-7E2D-F51EBC9866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F6EE1D6-F515-CF9E-6EE7-506CF145E51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FCE75E29-2DE5-33B5-FE72-F8955D7CBAC0}"/>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50F0CCE0-54C5-C372-E3F0-98F882FD666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Key Vocabulary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B1AECA09-9087-3467-5970-538C794362D5}"/>
              </a:ext>
            </a:extLst>
          </p:cNvPr>
          <p:cNvSpPr txBox="1">
            <a:spLocks/>
          </p:cNvSpPr>
          <p:nvPr/>
        </p:nvSpPr>
        <p:spPr>
          <a:xfrm>
            <a:off x="1943099" y="1145429"/>
            <a:ext cx="6512412"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pPr>
            <a:r>
              <a:rPr lang="en-US" b="1" dirty="0">
                <a:solidFill>
                  <a:srgbClr val="0FB7D1"/>
                </a:solidFill>
                <a:latin typeface="Roboto" panose="02000000000000000000" pitchFamily="2" charset="0"/>
                <a:ea typeface="Roboto" panose="02000000000000000000" pitchFamily="2" charset="0"/>
                <a:cs typeface="Roboto" panose="02000000000000000000" pitchFamily="2" charset="0"/>
              </a:rPr>
              <a:t>Radar:</a:t>
            </a:r>
            <a:r>
              <a:rPr lang="en-US" dirty="0">
                <a:solidFill>
                  <a:srgbClr val="0FB7D1"/>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a device used to detect and locate an object</a:t>
            </a:r>
          </a:p>
          <a:p>
            <a:pPr>
              <a:lnSpc>
                <a:spcPct val="100000"/>
              </a:lnSpc>
              <a:spcBef>
                <a:spcPts val="0"/>
              </a:spcBef>
              <a:spcAft>
                <a:spcPts val="3000"/>
              </a:spcAft>
            </a:pPr>
            <a:r>
              <a:rPr lang="en-US" b="1" dirty="0">
                <a:solidFill>
                  <a:srgbClr val="0FB7D1"/>
                </a:solidFill>
                <a:latin typeface="Roboto" panose="02000000000000000000" pitchFamily="2" charset="0"/>
                <a:ea typeface="Roboto" panose="02000000000000000000" pitchFamily="2" charset="0"/>
                <a:cs typeface="Roboto" panose="02000000000000000000" pitchFamily="2" charset="0"/>
              </a:rPr>
              <a:t>Archaeological Process:</a:t>
            </a:r>
            <a:r>
              <a:rPr lang="en-US" dirty="0">
                <a:solidFill>
                  <a:srgbClr val="0FB7D1"/>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approach archaeologists use to study the past</a:t>
            </a:r>
          </a:p>
          <a:p>
            <a:pPr>
              <a:lnSpc>
                <a:spcPct val="100000"/>
              </a:lnSpc>
              <a:spcBef>
                <a:spcPts val="0"/>
              </a:spcBef>
              <a:spcAft>
                <a:spcPts val="3000"/>
              </a:spcAft>
            </a:pPr>
            <a:r>
              <a:rPr lang="en-US" b="1" dirty="0">
                <a:solidFill>
                  <a:srgbClr val="0FB7D1"/>
                </a:solidFill>
                <a:latin typeface="Roboto" panose="02000000000000000000" pitchFamily="2" charset="0"/>
                <a:ea typeface="Roboto" panose="02000000000000000000" pitchFamily="2" charset="0"/>
                <a:cs typeface="Roboto" panose="02000000000000000000" pitchFamily="2" charset="0"/>
              </a:rPr>
              <a:t>Dig Site:</a:t>
            </a:r>
            <a:r>
              <a:rPr lang="en-US" dirty="0">
                <a:solidFill>
                  <a:srgbClr val="0FB7D1"/>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rPr>
              <a:t>a place where archaeologists carefully dig to uncover artifacts and learn about the past</a:t>
            </a:r>
          </a:p>
          <a:p>
            <a:pPr>
              <a:lnSpc>
                <a:spcPct val="100000"/>
              </a:lnSpc>
              <a:spcBef>
                <a:spcPts val="0"/>
              </a:spcBef>
              <a:spcAft>
                <a:spcPts val="3000"/>
              </a:spcAft>
            </a:pPr>
            <a:r>
              <a:rPr lang="en-US" b="1" dirty="0">
                <a:solidFill>
                  <a:srgbClr val="0FB7D1"/>
                </a:solidFill>
                <a:latin typeface="Roboto" panose="02000000000000000000" pitchFamily="2" charset="0"/>
                <a:ea typeface="Roboto" panose="02000000000000000000" pitchFamily="2" charset="0"/>
                <a:cs typeface="Roboto" panose="02000000000000000000" pitchFamily="2" charset="0"/>
              </a:rPr>
              <a:t>Relic:</a:t>
            </a:r>
            <a:r>
              <a:rPr lang="en-US" dirty="0">
                <a:solidFill>
                  <a:srgbClr val="0FB7D1"/>
                </a:solidFill>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rPr>
              <a:t>something left behind after decay or disappearance</a:t>
            </a:r>
          </a:p>
        </p:txBody>
      </p:sp>
      <p:grpSp>
        <p:nvGrpSpPr>
          <p:cNvPr id="9" name="Group 8">
            <a:extLst>
              <a:ext uri="{FF2B5EF4-FFF2-40B4-BE49-F238E27FC236}">
                <a16:creationId xmlns:a16="http://schemas.microsoft.com/office/drawing/2014/main" id="{9BEE34B3-E959-04C6-8B3A-D2FD65E9592C}"/>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0AE543-82DB-F106-82C7-A34C31A12E00}"/>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F980E287-FF5A-C397-1D60-198735E572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descr="A group of people digging in the dirt&#10;&#10;AI-generated content may be incorrect.">
            <a:extLst>
              <a:ext uri="{FF2B5EF4-FFF2-40B4-BE49-F238E27FC236}">
                <a16:creationId xmlns:a16="http://schemas.microsoft.com/office/drawing/2014/main" id="{33D87C6C-3726-A1AD-9C8F-077A525F9F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78012" y="2806580"/>
            <a:ext cx="2333417" cy="1555611"/>
          </a:xfrm>
          <a:prstGeom prst="rect">
            <a:avLst/>
          </a:prstGeom>
        </p:spPr>
      </p:pic>
      <p:pic>
        <p:nvPicPr>
          <p:cNvPr id="10" name="Picture 9" descr="A person in a hard hat and orange vest holding a clipboard and pointing at something&#10;&#10;AI-generated content may be incorrect.">
            <a:extLst>
              <a:ext uri="{FF2B5EF4-FFF2-40B4-BE49-F238E27FC236}">
                <a16:creationId xmlns:a16="http://schemas.microsoft.com/office/drawing/2014/main" id="{30CC68D4-0D36-31F4-01B9-7768140E4E1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82192" y="4575967"/>
            <a:ext cx="2333417" cy="1552679"/>
          </a:xfrm>
          <a:prstGeom prst="rect">
            <a:avLst/>
          </a:prstGeom>
        </p:spPr>
      </p:pic>
      <p:pic>
        <p:nvPicPr>
          <p:cNvPr id="1026" name="Picture 2">
            <a:extLst>
              <a:ext uri="{FF2B5EF4-FFF2-40B4-BE49-F238E27FC236}">
                <a16:creationId xmlns:a16="http://schemas.microsoft.com/office/drawing/2014/main" id="{E702D924-1181-F46F-BA5D-F050AC07CCA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078012" y="1036953"/>
            <a:ext cx="2333417" cy="155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1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DC4FF-7078-ABFC-0D14-75FC0C4771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B780E6-0E95-7CDA-E22C-2D09D891A4BE}"/>
              </a:ext>
            </a:extLst>
          </p:cNvPr>
          <p:cNvSpPr>
            <a:spLocks noGrp="1"/>
          </p:cNvSpPr>
          <p:nvPr>
            <p:ph type="body" sz="quarter" idx="4294967295"/>
          </p:nvPr>
        </p:nvSpPr>
        <p:spPr>
          <a:xfrm>
            <a:off x="1943100" y="1093874"/>
            <a:ext cx="7048616" cy="1557786"/>
          </a:xfrm>
        </p:spPr>
        <p:txBody>
          <a:bodyPr anchor="ctr" anchorCtr="0">
            <a:noAutofit/>
          </a:bodyPr>
          <a:lstStyle/>
          <a:p>
            <a:pPr marL="0" indent="0">
              <a:buNone/>
            </a:pPr>
            <a:r>
              <a:rPr lang="en-US" sz="3600" b="1" dirty="0">
                <a:solidFill>
                  <a:srgbClr val="0FB7D1"/>
                </a:solidFill>
                <a:latin typeface="Roboto"/>
                <a:ea typeface="Roboto"/>
                <a:cs typeface="Roboto"/>
              </a:rPr>
              <a:t>How do archaeologists know where to dig?</a:t>
            </a:r>
          </a:p>
        </p:txBody>
      </p:sp>
      <p:grpSp>
        <p:nvGrpSpPr>
          <p:cNvPr id="11" name="Group 10">
            <a:extLst>
              <a:ext uri="{FF2B5EF4-FFF2-40B4-BE49-F238E27FC236}">
                <a16:creationId xmlns:a16="http://schemas.microsoft.com/office/drawing/2014/main" id="{316E39C1-003B-98F4-273E-AE591B1867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C2357C56-DAAD-962E-4BEC-D44B1CAB95B5}"/>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05608A5-C255-E7F1-7CFA-D98CAB18E56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Guiding Questions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8B70E2B9-0BBE-48C3-6447-3CDE88E4C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9" name="Text Placeholder 2">
            <a:extLst>
              <a:ext uri="{FF2B5EF4-FFF2-40B4-BE49-F238E27FC236}">
                <a16:creationId xmlns:a16="http://schemas.microsoft.com/office/drawing/2014/main" id="{B30B3476-166B-BCBB-3D05-6F108F643C49}"/>
              </a:ext>
            </a:extLst>
          </p:cNvPr>
          <p:cNvSpPr txBox="1">
            <a:spLocks/>
          </p:cNvSpPr>
          <p:nvPr/>
        </p:nvSpPr>
        <p:spPr>
          <a:xfrm>
            <a:off x="1941286" y="2684009"/>
            <a:ext cx="7048616"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What are some tools that are used by archaeologist?</a:t>
            </a:r>
          </a:p>
        </p:txBody>
      </p:sp>
      <p:pic>
        <p:nvPicPr>
          <p:cNvPr id="12" name="Graphic 11" descr="Badge Question Mark with solid fill">
            <a:extLst>
              <a:ext uri="{FF2B5EF4-FFF2-40B4-BE49-F238E27FC236}">
                <a16:creationId xmlns:a16="http://schemas.microsoft.com/office/drawing/2014/main" id="{AFC41730-5AA1-8D6C-9E77-1983F6E1A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641373"/>
            <a:ext cx="1485900" cy="1485900"/>
          </a:xfrm>
          <a:prstGeom prst="rect">
            <a:avLst/>
          </a:prstGeom>
        </p:spPr>
      </p:pic>
      <p:sp>
        <p:nvSpPr>
          <p:cNvPr id="14" name="Text Placeholder 2">
            <a:extLst>
              <a:ext uri="{FF2B5EF4-FFF2-40B4-BE49-F238E27FC236}">
                <a16:creationId xmlns:a16="http://schemas.microsoft.com/office/drawing/2014/main" id="{E5960E50-459A-709D-4E33-2897DE9DBB12}"/>
              </a:ext>
            </a:extLst>
          </p:cNvPr>
          <p:cNvSpPr txBox="1">
            <a:spLocks/>
          </p:cNvSpPr>
          <p:nvPr/>
        </p:nvSpPr>
        <p:spPr>
          <a:xfrm>
            <a:off x="1941284" y="4522188"/>
            <a:ext cx="7048617" cy="1311558"/>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How can radar help an archaeologist find an artifact?</a:t>
            </a:r>
          </a:p>
        </p:txBody>
      </p:sp>
      <p:pic>
        <p:nvPicPr>
          <p:cNvPr id="15" name="Graphic 14" descr="Badge Question Mark with solid fill">
            <a:extLst>
              <a:ext uri="{FF2B5EF4-FFF2-40B4-BE49-F238E27FC236}">
                <a16:creationId xmlns:a16="http://schemas.microsoft.com/office/drawing/2014/main" id="{776640E0-41F7-A49A-E586-E5DE07DD6C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4364945"/>
            <a:ext cx="1485900" cy="1485900"/>
          </a:xfrm>
          <a:prstGeom prst="rect">
            <a:avLst/>
          </a:prstGeom>
        </p:spPr>
      </p:pic>
      <p:pic>
        <p:nvPicPr>
          <p:cNvPr id="4" name="Picture 3" descr="A cartoon dog with a thought bubble&#10;&#10;AI-generated content may be incorrect.">
            <a:extLst>
              <a:ext uri="{FF2B5EF4-FFF2-40B4-BE49-F238E27FC236}">
                <a16:creationId xmlns:a16="http://schemas.microsoft.com/office/drawing/2014/main" id="{BC137521-0BE3-41EC-71E7-EE1A17BB9661}"/>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207329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D002-AED8-9ECA-CF9B-52291A75E5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C1DF97E-071F-82C0-FA6A-6109356B0576}"/>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475A74AF-4A61-46EF-137E-BF06B54F464E}"/>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D662B63-F1E8-4E3F-B627-0F01A1D71C3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Introduction</a:t>
              </a:r>
              <a:endParaRPr lang="en-US" sz="3200" b="1" dirty="0">
                <a:solidFill>
                  <a:schemeClr val="lt1"/>
                </a:solidFill>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021EC649-EF5D-CFA1-30A9-0EB629DCE29D}"/>
              </a:ext>
            </a:extLst>
          </p:cNvPr>
          <p:cNvSpPr txBox="1">
            <a:spLocks/>
          </p:cNvSpPr>
          <p:nvPr/>
        </p:nvSpPr>
        <p:spPr>
          <a:xfrm>
            <a:off x="1970314" y="1161823"/>
            <a:ext cx="9737272" cy="114957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a:ea typeface="Roboto"/>
                <a:cs typeface="Roboto"/>
              </a:rPr>
              <a:t>Can your team provide examples of how they have used impact?</a:t>
            </a:r>
            <a:r>
              <a:rPr lang="en-US" sz="4800" dirty="0">
                <a:solidFill>
                  <a:srgbClr val="0FB7D1"/>
                </a:solidFill>
                <a:ea typeface="+mn-lt"/>
                <a:cs typeface="+mn-lt"/>
              </a:rPr>
              <a:t> </a:t>
            </a:r>
            <a:endParaRPr lang="en-US" dirty="0"/>
          </a:p>
        </p:txBody>
      </p:sp>
      <p:grpSp>
        <p:nvGrpSpPr>
          <p:cNvPr id="14" name="Group 13">
            <a:extLst>
              <a:ext uri="{FF2B5EF4-FFF2-40B4-BE49-F238E27FC236}">
                <a16:creationId xmlns:a16="http://schemas.microsoft.com/office/drawing/2014/main" id="{37D55D80-CC89-6348-E7DC-8CAAD104EE65}"/>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9CA112C5-F00D-2B28-FD0F-1F14BBEEB0F6}"/>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p with pin with solid fill">
              <a:extLst>
                <a:ext uri="{FF2B5EF4-FFF2-40B4-BE49-F238E27FC236}">
                  <a16:creationId xmlns:a16="http://schemas.microsoft.com/office/drawing/2014/main" id="{97D5C2E2-0BB8-5E91-17FD-5924371183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pic>
        <p:nvPicPr>
          <p:cNvPr id="7" name="Picture 6" descr="A paper with green and white bubbles&#10;&#10;AI-generated content may be incorrect.">
            <a:extLst>
              <a:ext uri="{FF2B5EF4-FFF2-40B4-BE49-F238E27FC236}">
                <a16:creationId xmlns:a16="http://schemas.microsoft.com/office/drawing/2014/main" id="{8DC2E473-CAFD-AC62-8AB4-01B292150AD3}"/>
              </a:ext>
            </a:extLst>
          </p:cNvPr>
          <p:cNvPicPr>
            <a:picLocks noChangeAspect="1"/>
          </p:cNvPicPr>
          <p:nvPr/>
        </p:nvPicPr>
        <p:blipFill>
          <a:blip r:embed="rId5"/>
          <a:srcRect l="4694" t="14546" r="2155" b="57811"/>
          <a:stretch/>
        </p:blipFill>
        <p:spPr>
          <a:xfrm>
            <a:off x="1480254" y="2438289"/>
            <a:ext cx="9253262" cy="3659762"/>
          </a:xfrm>
          <a:prstGeom prst="rect">
            <a:avLst/>
          </a:prstGeom>
        </p:spPr>
      </p:pic>
      <p:pic>
        <p:nvPicPr>
          <p:cNvPr id="8" name="Picture 7">
            <a:extLst>
              <a:ext uri="{FF2B5EF4-FFF2-40B4-BE49-F238E27FC236}">
                <a16:creationId xmlns:a16="http://schemas.microsoft.com/office/drawing/2014/main" id="{066080F9-B577-D417-56C9-63E1A0F4F53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074606" y="2939846"/>
            <a:ext cx="1966452" cy="1966452"/>
          </a:xfrm>
          <a:prstGeom prst="ellipse">
            <a:avLst/>
          </a:prstGeom>
          <a:ln>
            <a:noFill/>
          </a:ln>
          <a:effectLst>
            <a:softEdge rad="112500"/>
          </a:effectLst>
          <a:scene3d>
            <a:camera prst="orthographicFront"/>
            <a:lightRig rig="threePt" dir="t"/>
          </a:scene3d>
          <a:sp3d>
            <a:bevelT/>
          </a:sp3d>
        </p:spPr>
      </p:pic>
      <p:sp>
        <p:nvSpPr>
          <p:cNvPr id="10" name="TextBox 9">
            <a:extLst>
              <a:ext uri="{FF2B5EF4-FFF2-40B4-BE49-F238E27FC236}">
                <a16:creationId xmlns:a16="http://schemas.microsoft.com/office/drawing/2014/main" id="{C1E4FB08-F375-73F2-EA60-DFB8AA8E4308}"/>
              </a:ext>
            </a:extLst>
          </p:cNvPr>
          <p:cNvSpPr txBox="1"/>
          <p:nvPr/>
        </p:nvSpPr>
        <p:spPr>
          <a:xfrm>
            <a:off x="3550099" y="2584502"/>
            <a:ext cx="6044302" cy="954107"/>
          </a:xfrm>
          <a:prstGeom prst="rect">
            <a:avLst/>
          </a:prstGeom>
          <a:noFill/>
        </p:spPr>
        <p:txBody>
          <a:bodyPr wrap="square" lIns="91440" tIns="45720" rIns="91440" bIns="45720" rtlCol="0" anchor="t">
            <a:spAutoFit/>
          </a:bodyPr>
          <a:lstStyle/>
          <a:p>
            <a:pPr algn="ctr"/>
            <a:r>
              <a:rPr lang="en-US" sz="2800" b="1" dirty="0">
                <a:solidFill>
                  <a:srgbClr val="00A551"/>
                </a:solidFill>
                <a:latin typeface="Roboto"/>
                <a:ea typeface="Roboto"/>
                <a:cs typeface="Roboto"/>
              </a:rPr>
              <a:t>We apply what we learn to improve our world.</a:t>
            </a:r>
          </a:p>
        </p:txBody>
      </p:sp>
    </p:spTree>
    <p:extLst>
      <p:ext uri="{BB962C8B-B14F-4D97-AF65-F5344CB8AC3E}">
        <p14:creationId xmlns:p14="http://schemas.microsoft.com/office/powerpoint/2010/main" val="395432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E51D2-E78B-7B53-C497-B57C11E95B9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A983078-4FF7-FB66-389C-61424361036E}"/>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5758EE5B-4BB8-711D-81B6-B02EE395FC8D}"/>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7FBEDFBF-A72C-3786-C959-96D66C34999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1 Tasks</a:t>
              </a:r>
              <a:endParaRPr lang="en-US" dirty="0"/>
            </a:p>
          </p:txBody>
        </p:sp>
      </p:grpSp>
      <p:sp>
        <p:nvSpPr>
          <p:cNvPr id="13" name="Text Placeholder 2">
            <a:extLst>
              <a:ext uri="{FF2B5EF4-FFF2-40B4-BE49-F238E27FC236}">
                <a16:creationId xmlns:a16="http://schemas.microsoft.com/office/drawing/2014/main" id="{F6317587-F2DD-2677-8CF1-45B870EFF111}"/>
              </a:ext>
            </a:extLst>
          </p:cNvPr>
          <p:cNvSpPr txBox="1">
            <a:spLocks/>
          </p:cNvSpPr>
          <p:nvPr/>
        </p:nvSpPr>
        <p:spPr>
          <a:xfrm>
            <a:off x="1882779" y="2117487"/>
            <a:ext cx="7185917" cy="70838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Look at the archaeological process on page 30 of the Engineering Notebook.</a:t>
            </a:r>
            <a:endParaRPr lang="en-US" sz="4400" dirty="0">
              <a:solidFill>
                <a:srgbClr val="000000"/>
              </a:solidFill>
              <a:latin typeface="Roboto"/>
              <a:ea typeface="Roboto"/>
              <a:cs typeface="Roboto"/>
            </a:endParaRPr>
          </a:p>
          <a:p>
            <a:pPr marL="0" indent="0">
              <a:buNone/>
            </a:pPr>
            <a:endParaRPr lang="en-US" sz="4800" b="1" dirty="0">
              <a:solidFill>
                <a:srgbClr val="0FB7D1"/>
              </a:solidFill>
              <a:latin typeface="Roboto"/>
              <a:ea typeface="Roboto"/>
              <a:cs typeface="Roboto"/>
            </a:endParaRPr>
          </a:p>
        </p:txBody>
      </p:sp>
      <p:grpSp>
        <p:nvGrpSpPr>
          <p:cNvPr id="17" name="Group 16">
            <a:extLst>
              <a:ext uri="{FF2B5EF4-FFF2-40B4-BE49-F238E27FC236}">
                <a16:creationId xmlns:a16="http://schemas.microsoft.com/office/drawing/2014/main" id="{AD2FF947-C571-51A1-F29E-C7FEA8EAC00A}"/>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1D1914DD-FDD2-C40E-1225-3FC1D8E6D25C}"/>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3A5C2C50-0C06-F584-E9B6-F2F970FB725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12" name="TextBox 11">
            <a:extLst>
              <a:ext uri="{FF2B5EF4-FFF2-40B4-BE49-F238E27FC236}">
                <a16:creationId xmlns:a16="http://schemas.microsoft.com/office/drawing/2014/main" id="{92A8037C-2283-E266-A040-A9A0EC11A862}"/>
              </a:ext>
            </a:extLst>
          </p:cNvPr>
          <p:cNvSpPr txBox="1"/>
          <p:nvPr/>
        </p:nvSpPr>
        <p:spPr>
          <a:xfrm>
            <a:off x="585624" y="4490876"/>
            <a:ext cx="1518649" cy="369332"/>
          </a:xfrm>
          <a:prstGeom prst="rect">
            <a:avLst/>
          </a:prstGeom>
          <a:noFill/>
        </p:spPr>
        <p:txBody>
          <a:bodyPr wrap="square" rtlCol="0">
            <a:spAutoFit/>
          </a:bodyPr>
          <a:lstStyle/>
          <a:p>
            <a:pPr algn="ctr"/>
            <a:r>
              <a:rPr lang="en-US" b="1" dirty="0">
                <a:solidFill>
                  <a:srgbClr val="00A551"/>
                </a:solidFill>
                <a:latin typeface="Roboto" panose="02000000000000000000" pitchFamily="2" charset="0"/>
                <a:ea typeface="Roboto" panose="02000000000000000000" pitchFamily="2" charset="0"/>
                <a:cs typeface="Roboto" panose="02000000000000000000" pitchFamily="2" charset="0"/>
              </a:rPr>
              <a:t>You Need…</a:t>
            </a:r>
          </a:p>
        </p:txBody>
      </p:sp>
      <p:sp>
        <p:nvSpPr>
          <p:cNvPr id="5" name="TextBox 4">
            <a:extLst>
              <a:ext uri="{FF2B5EF4-FFF2-40B4-BE49-F238E27FC236}">
                <a16:creationId xmlns:a16="http://schemas.microsoft.com/office/drawing/2014/main" id="{90564756-81A4-E3F9-4652-24B493955DC7}"/>
              </a:ext>
            </a:extLst>
          </p:cNvPr>
          <p:cNvSpPr txBox="1"/>
          <p:nvPr/>
        </p:nvSpPr>
        <p:spPr>
          <a:xfrm>
            <a:off x="1963883" y="3144791"/>
            <a:ext cx="6075806" cy="1200329"/>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How do archaeologists choose where to dig?</a:t>
            </a:r>
          </a:p>
        </p:txBody>
      </p:sp>
      <p:pic>
        <p:nvPicPr>
          <p:cNvPr id="3" name="Picture 2">
            <a:extLst>
              <a:ext uri="{FF2B5EF4-FFF2-40B4-BE49-F238E27FC236}">
                <a16:creationId xmlns:a16="http://schemas.microsoft.com/office/drawing/2014/main" id="{6DAB8853-4013-F787-5999-25AC822A33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59567" y="4802331"/>
            <a:ext cx="2376464" cy="1200329"/>
          </a:xfrm>
          <a:prstGeom prst="rect">
            <a:avLst/>
          </a:prstGeom>
        </p:spPr>
      </p:pic>
      <p:pic>
        <p:nvPicPr>
          <p:cNvPr id="6" name="Picture 5" descr="A box of lego building blocks&#10;&#10;AI-generated content may be incorrect.">
            <a:extLst>
              <a:ext uri="{FF2B5EF4-FFF2-40B4-BE49-F238E27FC236}">
                <a16:creationId xmlns:a16="http://schemas.microsoft.com/office/drawing/2014/main" id="{DD4E06D0-681C-C813-B0E3-79F5C1B0C445}"/>
              </a:ext>
            </a:extLst>
          </p:cNvPr>
          <p:cNvPicPr>
            <a:picLocks noChangeAspect="1"/>
          </p:cNvPicPr>
          <p:nvPr/>
        </p:nvPicPr>
        <p:blipFill>
          <a:blip r:embed="rId6" cstate="print">
            <a:extLst>
              <a:ext uri="{28A0092B-C50C-407E-A947-70E740481C1C}">
                <a14:useLocalDpi xmlns:a14="http://schemas.microsoft.com/office/drawing/2010/main"/>
              </a:ext>
            </a:extLst>
          </a:blip>
          <a:srcRect t="1952" r="6293" b="10891"/>
          <a:stretch/>
        </p:blipFill>
        <p:spPr>
          <a:xfrm>
            <a:off x="2026570" y="4726696"/>
            <a:ext cx="2225311" cy="1322595"/>
          </a:xfrm>
          <a:prstGeom prst="rect">
            <a:avLst/>
          </a:prstGeom>
        </p:spPr>
      </p:pic>
      <p:grpSp>
        <p:nvGrpSpPr>
          <p:cNvPr id="21" name="Group 20">
            <a:extLst>
              <a:ext uri="{FF2B5EF4-FFF2-40B4-BE49-F238E27FC236}">
                <a16:creationId xmlns:a16="http://schemas.microsoft.com/office/drawing/2014/main" id="{2B1DB3D3-A3AE-2580-7AA9-952852FABC43}"/>
              </a:ext>
            </a:extLst>
          </p:cNvPr>
          <p:cNvGrpSpPr/>
          <p:nvPr/>
        </p:nvGrpSpPr>
        <p:grpSpPr>
          <a:xfrm>
            <a:off x="8561732" y="1323191"/>
            <a:ext cx="3368488" cy="4574491"/>
            <a:chOff x="8561732" y="1323191"/>
            <a:chExt cx="3368488" cy="4574491"/>
          </a:xfrm>
        </p:grpSpPr>
        <p:pic>
          <p:nvPicPr>
            <p:cNvPr id="14" name="Picture 13">
              <a:extLst>
                <a:ext uri="{FF2B5EF4-FFF2-40B4-BE49-F238E27FC236}">
                  <a16:creationId xmlns:a16="http://schemas.microsoft.com/office/drawing/2014/main" id="{D331AA28-4103-DFBF-6BFE-D94B34B96AD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455" b="93455" l="4198" r="95556">
                          <a14:foregroundMark x1="28642" y1="11273" x2="72099" y2="13818"/>
                          <a14:foregroundMark x1="33333" y1="6545" x2="62222" y2="8000"/>
                          <a14:foregroundMark x1="22716" y1="3455" x2="22716" y2="3455"/>
                          <a14:foregroundMark x1="18025" y1="24000" x2="18025" y2="24000"/>
                          <a14:foregroundMark x1="20000" y1="43818" x2="20000" y2="43818"/>
                          <a14:foregroundMark x1="17531" y1="44909" x2="17531" y2="44909"/>
                          <a14:foregroundMark x1="90864" y1="54000" x2="90864" y2="54000"/>
                          <a14:foregroundMark x1="5185" y1="70182" x2="43457" y2="71273"/>
                          <a14:foregroundMark x1="8642" y1="68909" x2="8642" y2="68909"/>
                          <a14:foregroundMark x1="5926" y1="84545" x2="19506" y2="83091"/>
                          <a14:foregroundMark x1="14568" y1="88545" x2="46914" y2="90909"/>
                          <a14:foregroundMark x1="55309" y1="91091" x2="79259" y2="91091"/>
                          <a14:foregroundMark x1="86667" y1="89455" x2="86667" y2="89455"/>
                          <a14:foregroundMark x1="88889" y1="93455" x2="88889" y2="93455"/>
                          <a14:foregroundMark x1="95556" y1="90000" x2="95556" y2="90000"/>
                        </a14:backgroundRemoval>
                      </a14:imgEffect>
                    </a14:imgLayer>
                  </a14:imgProps>
                </a:ext>
              </a:extLst>
            </a:blip>
            <a:stretch>
              <a:fillRect/>
            </a:stretch>
          </p:blipFill>
          <p:spPr>
            <a:xfrm>
              <a:off x="8561732" y="1323191"/>
              <a:ext cx="3368488" cy="4574491"/>
            </a:xfrm>
            <a:prstGeom prst="rect">
              <a:avLst/>
            </a:prstGeom>
          </p:spPr>
        </p:pic>
        <p:sp>
          <p:nvSpPr>
            <p:cNvPr id="7" name="Rectangle: Rounded Corners 6">
              <a:extLst>
                <a:ext uri="{FF2B5EF4-FFF2-40B4-BE49-F238E27FC236}">
                  <a16:creationId xmlns:a16="http://schemas.microsoft.com/office/drawing/2014/main" id="{D956A7D8-9CDC-7E30-91FF-36E180C7B66F}"/>
                </a:ext>
              </a:extLst>
            </p:cNvPr>
            <p:cNvSpPr/>
            <p:nvPr/>
          </p:nvSpPr>
          <p:spPr>
            <a:xfrm rot="188236">
              <a:off x="9654021" y="1629420"/>
              <a:ext cx="1183908" cy="365760"/>
            </a:xfrm>
            <a:prstGeom prst="roundRect">
              <a:avLst/>
            </a:prstGeom>
            <a:solidFill>
              <a:srgbClr val="D3B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B2A02"/>
                  </a:solidFill>
                  <a:latin typeface="Roboto" panose="02000000000000000000" pitchFamily="2" charset="0"/>
                  <a:ea typeface="Roboto" panose="02000000000000000000" pitchFamily="2" charset="0"/>
                </a:rPr>
                <a:t>Identify Site</a:t>
              </a:r>
            </a:p>
          </p:txBody>
        </p:sp>
        <p:sp>
          <p:nvSpPr>
            <p:cNvPr id="11" name="Rectangle: Rounded Corners 10">
              <a:extLst>
                <a:ext uri="{FF2B5EF4-FFF2-40B4-BE49-F238E27FC236}">
                  <a16:creationId xmlns:a16="http://schemas.microsoft.com/office/drawing/2014/main" id="{75CE4855-B129-60C8-4305-A9658E0DC92F}"/>
                </a:ext>
              </a:extLst>
            </p:cNvPr>
            <p:cNvSpPr/>
            <p:nvPr/>
          </p:nvSpPr>
          <p:spPr>
            <a:xfrm rot="188236">
              <a:off x="9654021" y="2470120"/>
              <a:ext cx="1183908" cy="365760"/>
            </a:xfrm>
            <a:prstGeom prst="roundRect">
              <a:avLst/>
            </a:prstGeom>
            <a:solidFill>
              <a:srgbClr val="D3B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B2A02"/>
                  </a:solidFill>
                  <a:latin typeface="Roboto" panose="02000000000000000000" pitchFamily="2" charset="0"/>
                  <a:ea typeface="Roboto" panose="02000000000000000000" pitchFamily="2" charset="0"/>
                </a:rPr>
                <a:t>Survey &amp; Map</a:t>
              </a:r>
            </a:p>
          </p:txBody>
        </p:sp>
        <p:sp>
          <p:nvSpPr>
            <p:cNvPr id="18" name="Rectangle: Rounded Corners 17">
              <a:extLst>
                <a:ext uri="{FF2B5EF4-FFF2-40B4-BE49-F238E27FC236}">
                  <a16:creationId xmlns:a16="http://schemas.microsoft.com/office/drawing/2014/main" id="{90BD85A7-9D77-F041-C94D-2C7F65A14A51}"/>
                </a:ext>
              </a:extLst>
            </p:cNvPr>
            <p:cNvSpPr/>
            <p:nvPr/>
          </p:nvSpPr>
          <p:spPr>
            <a:xfrm rot="188236">
              <a:off x="9654021" y="3427556"/>
              <a:ext cx="1183908" cy="365760"/>
            </a:xfrm>
            <a:prstGeom prst="roundRect">
              <a:avLst/>
            </a:prstGeom>
            <a:solidFill>
              <a:srgbClr val="D3B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B2A02"/>
                  </a:solidFill>
                  <a:latin typeface="Roboto" panose="02000000000000000000" pitchFamily="2" charset="0"/>
                  <a:ea typeface="Roboto" panose="02000000000000000000" pitchFamily="2" charset="0"/>
                </a:rPr>
                <a:t>Excavate</a:t>
              </a:r>
            </a:p>
          </p:txBody>
        </p:sp>
        <p:sp>
          <p:nvSpPr>
            <p:cNvPr id="19" name="Rectangle: Rounded Corners 18">
              <a:extLst>
                <a:ext uri="{FF2B5EF4-FFF2-40B4-BE49-F238E27FC236}">
                  <a16:creationId xmlns:a16="http://schemas.microsoft.com/office/drawing/2014/main" id="{CAFC3B4C-67DF-B38D-8210-2D2E0B40B97A}"/>
                </a:ext>
              </a:extLst>
            </p:cNvPr>
            <p:cNvSpPr/>
            <p:nvPr/>
          </p:nvSpPr>
          <p:spPr>
            <a:xfrm rot="188236">
              <a:off x="9654021" y="4307996"/>
              <a:ext cx="1183908" cy="365760"/>
            </a:xfrm>
            <a:prstGeom prst="roundRect">
              <a:avLst/>
            </a:prstGeom>
            <a:solidFill>
              <a:srgbClr val="D3B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B2A02"/>
                  </a:solidFill>
                  <a:latin typeface="Roboto" panose="02000000000000000000" pitchFamily="2" charset="0"/>
                  <a:ea typeface="Roboto" panose="02000000000000000000" pitchFamily="2" charset="0"/>
                </a:rPr>
                <a:t>Rebuild</a:t>
              </a:r>
            </a:p>
          </p:txBody>
        </p:sp>
        <p:sp>
          <p:nvSpPr>
            <p:cNvPr id="20" name="Rectangle: Rounded Corners 19">
              <a:extLst>
                <a:ext uri="{FF2B5EF4-FFF2-40B4-BE49-F238E27FC236}">
                  <a16:creationId xmlns:a16="http://schemas.microsoft.com/office/drawing/2014/main" id="{CC294DE1-0201-8946-89A5-CCF09AF6A555}"/>
                </a:ext>
              </a:extLst>
            </p:cNvPr>
            <p:cNvSpPr/>
            <p:nvPr/>
          </p:nvSpPr>
          <p:spPr>
            <a:xfrm rot="188236">
              <a:off x="9182298" y="5205114"/>
              <a:ext cx="1793410" cy="365760"/>
            </a:xfrm>
            <a:prstGeom prst="roundRect">
              <a:avLst/>
            </a:prstGeom>
            <a:solidFill>
              <a:srgbClr val="D3B4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B2A02"/>
                  </a:solidFill>
                  <a:latin typeface="Roboto" panose="02000000000000000000" pitchFamily="2" charset="0"/>
                  <a:ea typeface="Roboto" panose="02000000000000000000" pitchFamily="2" charset="0"/>
                </a:rPr>
                <a:t>Share &amp; Publish</a:t>
              </a:r>
            </a:p>
          </p:txBody>
        </p:sp>
      </p:grpSp>
    </p:spTree>
    <p:extLst>
      <p:ext uri="{BB962C8B-B14F-4D97-AF65-F5344CB8AC3E}">
        <p14:creationId xmlns:p14="http://schemas.microsoft.com/office/powerpoint/2010/main" val="53958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31376-669E-EDA0-68FC-93160654BB6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66D8FC4-6E57-C258-D0B6-BAE49B45930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59915002-C54B-9E23-16CE-D247F7E00FA3}"/>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51224627-58C3-09FC-69DA-1B1A6E51E55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1 Tasks</a:t>
              </a:r>
              <a:endParaRPr lang="en-US" dirty="0"/>
            </a:p>
          </p:txBody>
        </p:sp>
      </p:grpSp>
      <p:sp>
        <p:nvSpPr>
          <p:cNvPr id="13" name="Text Placeholder 2">
            <a:extLst>
              <a:ext uri="{FF2B5EF4-FFF2-40B4-BE49-F238E27FC236}">
                <a16:creationId xmlns:a16="http://schemas.microsoft.com/office/drawing/2014/main" id="{824FAC42-4C5E-CD18-9CC0-2ECA8426EDA8}"/>
              </a:ext>
            </a:extLst>
          </p:cNvPr>
          <p:cNvSpPr txBox="1">
            <a:spLocks/>
          </p:cNvSpPr>
          <p:nvPr/>
        </p:nvSpPr>
        <p:spPr>
          <a:xfrm>
            <a:off x="1882779" y="1557928"/>
            <a:ext cx="9832971" cy="118871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Using Bag 1 and Book 1, build the radar model.</a:t>
            </a:r>
            <a:endParaRPr lang="en-US" sz="4400" dirty="0">
              <a:solidFill>
                <a:srgbClr val="000000"/>
              </a:solidFill>
              <a:latin typeface="Roboto"/>
              <a:ea typeface="Roboto"/>
              <a:cs typeface="Roboto"/>
            </a:endParaRPr>
          </a:p>
          <a:p>
            <a:pPr marL="0" indent="0">
              <a:buNone/>
            </a:pPr>
            <a:endParaRPr lang="en-US" sz="4800" b="1" dirty="0">
              <a:solidFill>
                <a:srgbClr val="0FB7D1"/>
              </a:solidFill>
              <a:latin typeface="Roboto"/>
              <a:ea typeface="Roboto"/>
              <a:cs typeface="Roboto"/>
            </a:endParaRPr>
          </a:p>
        </p:txBody>
      </p:sp>
      <p:sp>
        <p:nvSpPr>
          <p:cNvPr id="5" name="TextBox 4">
            <a:extLst>
              <a:ext uri="{FF2B5EF4-FFF2-40B4-BE49-F238E27FC236}">
                <a16:creationId xmlns:a16="http://schemas.microsoft.com/office/drawing/2014/main" id="{5A748E2E-6AD6-D753-563F-BC98C5917D65}"/>
              </a:ext>
            </a:extLst>
          </p:cNvPr>
          <p:cNvSpPr txBox="1"/>
          <p:nvPr/>
        </p:nvSpPr>
        <p:spPr>
          <a:xfrm>
            <a:off x="825277" y="2592020"/>
            <a:ext cx="5270724" cy="2308324"/>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Place the radar model on the mat. Take turns moving the model on the mat. </a:t>
            </a:r>
          </a:p>
        </p:txBody>
      </p:sp>
      <p:grpSp>
        <p:nvGrpSpPr>
          <p:cNvPr id="7" name="Group 6">
            <a:extLst>
              <a:ext uri="{FF2B5EF4-FFF2-40B4-BE49-F238E27FC236}">
                <a16:creationId xmlns:a16="http://schemas.microsoft.com/office/drawing/2014/main" id="{092ABB36-52EB-2391-DB28-7F586409FF80}"/>
              </a:ext>
            </a:extLst>
          </p:cNvPr>
          <p:cNvGrpSpPr/>
          <p:nvPr/>
        </p:nvGrpSpPr>
        <p:grpSpPr>
          <a:xfrm>
            <a:off x="587828" y="1140761"/>
            <a:ext cx="1188720" cy="1188720"/>
            <a:chOff x="612880" y="1145429"/>
            <a:chExt cx="1188720" cy="1188720"/>
          </a:xfrm>
        </p:grpSpPr>
        <p:sp>
          <p:nvSpPr>
            <p:cNvPr id="11" name="Oval 10">
              <a:extLst>
                <a:ext uri="{FF2B5EF4-FFF2-40B4-BE49-F238E27FC236}">
                  <a16:creationId xmlns:a16="http://schemas.microsoft.com/office/drawing/2014/main" id="{D35B1846-82B6-F08C-3969-850B5A57068F}"/>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heers outline">
              <a:extLst>
                <a:ext uri="{FF2B5EF4-FFF2-40B4-BE49-F238E27FC236}">
                  <a16:creationId xmlns:a16="http://schemas.microsoft.com/office/drawing/2014/main" id="{92BCB6CA-E3AA-05A0-D405-1C70F2C2AF5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4" name="Picture 3" descr="A yellow and black toy&#10;&#10;AI-generated content may be incorrect.">
            <a:extLst>
              <a:ext uri="{FF2B5EF4-FFF2-40B4-BE49-F238E27FC236}">
                <a16:creationId xmlns:a16="http://schemas.microsoft.com/office/drawing/2014/main" id="{3D368967-E3A4-C69C-86A5-71518E6121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4652" y="1125822"/>
            <a:ext cx="6147329" cy="3999297"/>
          </a:xfrm>
          <a:prstGeom prst="rect">
            <a:avLst/>
          </a:prstGeom>
        </p:spPr>
      </p:pic>
      <p:sp>
        <p:nvSpPr>
          <p:cNvPr id="12" name="TextBox 11">
            <a:extLst>
              <a:ext uri="{FF2B5EF4-FFF2-40B4-BE49-F238E27FC236}">
                <a16:creationId xmlns:a16="http://schemas.microsoft.com/office/drawing/2014/main" id="{D96E468B-008C-75DD-6520-4D0A0D6D8747}"/>
              </a:ext>
            </a:extLst>
          </p:cNvPr>
          <p:cNvSpPr txBox="1"/>
          <p:nvPr/>
        </p:nvSpPr>
        <p:spPr>
          <a:xfrm>
            <a:off x="726963" y="5125119"/>
            <a:ext cx="10738074" cy="646331"/>
          </a:xfrm>
          <a:prstGeom prst="rect">
            <a:avLst/>
          </a:prstGeom>
          <a:noFill/>
        </p:spPr>
        <p:txBody>
          <a:bodyPr wrap="square" rtlCol="0">
            <a:spAutoFit/>
          </a:bodyPr>
          <a:lstStyle/>
          <a:p>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What kinds of artifacts could be detected by radar?</a:t>
            </a:r>
          </a:p>
        </p:txBody>
      </p:sp>
    </p:spTree>
    <p:extLst>
      <p:ext uri="{BB962C8B-B14F-4D97-AF65-F5344CB8AC3E}">
        <p14:creationId xmlns:p14="http://schemas.microsoft.com/office/powerpoint/2010/main" val="3485040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D14E7-33AE-99E9-5097-0B4B547F216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D174771C-DFB7-E4A1-CBD7-9E67D03995FD}"/>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55160E80-DA42-3FB5-9EA2-DF16D49B79E0}"/>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87AB7707-786D-DC9F-E3AF-058E6E994B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Activity 1 Tasks</a:t>
              </a:r>
              <a:endParaRPr lang="en-US" dirty="0"/>
            </a:p>
          </p:txBody>
        </p:sp>
      </p:grpSp>
      <p:sp>
        <p:nvSpPr>
          <p:cNvPr id="13" name="Text Placeholder 2">
            <a:extLst>
              <a:ext uri="{FF2B5EF4-FFF2-40B4-BE49-F238E27FC236}">
                <a16:creationId xmlns:a16="http://schemas.microsoft.com/office/drawing/2014/main" id="{DC0F0527-ABEC-7051-611A-7455C3772D7D}"/>
              </a:ext>
            </a:extLst>
          </p:cNvPr>
          <p:cNvSpPr txBox="1">
            <a:spLocks/>
          </p:cNvSpPr>
          <p:nvPr/>
        </p:nvSpPr>
        <p:spPr>
          <a:xfrm>
            <a:off x="1923459" y="1739789"/>
            <a:ext cx="9832971" cy="88014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0FB7D1"/>
                </a:solidFill>
                <a:latin typeface="Roboto"/>
                <a:ea typeface="Roboto"/>
                <a:cs typeface="Roboto"/>
              </a:rPr>
              <a:t>Talk to your team about other tools used by archaeologists.</a:t>
            </a:r>
            <a:endParaRPr lang="en-US" sz="4400" dirty="0">
              <a:solidFill>
                <a:srgbClr val="000000"/>
              </a:solidFill>
              <a:latin typeface="Roboto"/>
              <a:ea typeface="Roboto"/>
              <a:cs typeface="Roboto"/>
            </a:endParaRPr>
          </a:p>
          <a:p>
            <a:pPr marL="0" indent="0">
              <a:buNone/>
            </a:pPr>
            <a:endParaRPr lang="en-US" sz="4800" b="1" dirty="0">
              <a:solidFill>
                <a:srgbClr val="0FB7D1"/>
              </a:solidFill>
              <a:latin typeface="Roboto"/>
              <a:ea typeface="Roboto"/>
              <a:cs typeface="Roboto"/>
            </a:endParaRPr>
          </a:p>
        </p:txBody>
      </p:sp>
      <p:grpSp>
        <p:nvGrpSpPr>
          <p:cNvPr id="17" name="Group 16">
            <a:extLst>
              <a:ext uri="{FF2B5EF4-FFF2-40B4-BE49-F238E27FC236}">
                <a16:creationId xmlns:a16="http://schemas.microsoft.com/office/drawing/2014/main" id="{FB691631-6092-4BFB-0A59-11E1AC7A1E1D}"/>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5C89A13D-3583-13DB-F52A-5CBA24F51A24}"/>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Good Idea with solid fill">
              <a:extLst>
                <a:ext uri="{FF2B5EF4-FFF2-40B4-BE49-F238E27FC236}">
                  <a16:creationId xmlns:a16="http://schemas.microsoft.com/office/drawing/2014/main" id="{B489F0E4-A578-9FA0-3650-3C903B2244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F1EE8292-5DEA-4B04-2D97-108A06B20AAF}"/>
              </a:ext>
            </a:extLst>
          </p:cNvPr>
          <p:cNvSpPr txBox="1"/>
          <p:nvPr/>
        </p:nvSpPr>
        <p:spPr>
          <a:xfrm>
            <a:off x="612880" y="2508564"/>
            <a:ext cx="4739177" cy="3693319"/>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What tools are needed for digging?</a:t>
            </a:r>
          </a:p>
          <a:p>
            <a:pPr marL="457200" indent="-457200">
              <a:spcAft>
                <a:spcPts val="600"/>
              </a:spcAft>
              <a:buFont typeface="Arial" panose="020B0604020202020204" pitchFamily="34" charset="0"/>
              <a:buChar cha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What tools are used to document or study artifacts?</a:t>
            </a:r>
          </a:p>
          <a:p>
            <a:pPr marL="457200" indent="-457200">
              <a:spcAft>
                <a:spcPts val="600"/>
              </a:spcAft>
              <a:buFont typeface="Arial" panose="020B0604020202020204" pitchFamily="34" charset="0"/>
              <a:buChar cha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Write your ideas in your Engineering Notebook, page 10.</a:t>
            </a:r>
          </a:p>
        </p:txBody>
      </p:sp>
      <p:pic>
        <p:nvPicPr>
          <p:cNvPr id="3" name="Picture 2" descr="A group of papers and a speech bubble&#10;&#10;AI-generated content may be incorrect.">
            <a:extLst>
              <a:ext uri="{FF2B5EF4-FFF2-40B4-BE49-F238E27FC236}">
                <a16:creationId xmlns:a16="http://schemas.microsoft.com/office/drawing/2014/main" id="{A29B04B7-2596-7448-63FF-3AD70D12B9F1}"/>
              </a:ext>
            </a:extLst>
          </p:cNvPr>
          <p:cNvPicPr>
            <a:picLocks noChangeAspect="1"/>
          </p:cNvPicPr>
          <p:nvPr/>
        </p:nvPicPr>
        <p:blipFill>
          <a:blip r:embed="rId5"/>
          <a:srcRect l="3100" t="54629" r="4566" b="5252"/>
          <a:stretch/>
        </p:blipFill>
        <p:spPr>
          <a:xfrm>
            <a:off x="5352058" y="2512193"/>
            <a:ext cx="6363690" cy="3686063"/>
          </a:xfrm>
          <a:prstGeom prst="rect">
            <a:avLst/>
          </a:prstGeom>
        </p:spPr>
      </p:pic>
    </p:spTree>
    <p:extLst>
      <p:ext uri="{BB962C8B-B14F-4D97-AF65-F5344CB8AC3E}">
        <p14:creationId xmlns:p14="http://schemas.microsoft.com/office/powerpoint/2010/main" val="25630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BC50-877D-83CE-1663-65F9748B51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72CBA98-B683-A40C-327A-96387633441C}"/>
              </a:ext>
            </a:extLst>
          </p:cNvPr>
          <p:cNvSpPr>
            <a:spLocks noGrp="1"/>
          </p:cNvSpPr>
          <p:nvPr>
            <p:ph type="body" sz="quarter" idx="4294967295"/>
          </p:nvPr>
        </p:nvSpPr>
        <p:spPr>
          <a:xfrm>
            <a:off x="1943100" y="1093874"/>
            <a:ext cx="7048616" cy="1557786"/>
          </a:xfrm>
        </p:spPr>
        <p:txBody>
          <a:bodyPr anchor="ctr" anchorCtr="0">
            <a:noAutofit/>
          </a:bodyPr>
          <a:lstStyle/>
          <a:p>
            <a:pPr marL="0" indent="0">
              <a:buNone/>
            </a:pPr>
            <a:r>
              <a:rPr lang="en-US" sz="3600" b="1" dirty="0">
                <a:solidFill>
                  <a:srgbClr val="0FB7D1"/>
                </a:solidFill>
                <a:latin typeface="Roboto"/>
                <a:ea typeface="Roboto"/>
                <a:cs typeface="Roboto"/>
              </a:rPr>
              <a:t>How many artifacts are inside the excavation model?</a:t>
            </a:r>
          </a:p>
        </p:txBody>
      </p:sp>
      <p:grpSp>
        <p:nvGrpSpPr>
          <p:cNvPr id="11" name="Group 10">
            <a:extLst>
              <a:ext uri="{FF2B5EF4-FFF2-40B4-BE49-F238E27FC236}">
                <a16:creationId xmlns:a16="http://schemas.microsoft.com/office/drawing/2014/main" id="{452ADB20-D7AC-201D-E83B-F6451DA4811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401EFCB-D5C2-123E-AE79-8614312BFC08}"/>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29F8CE95-70C4-F50E-AE41-18107A6D3067}"/>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a:ea typeface="Roboto"/>
                  <a:cs typeface="Roboto"/>
                </a:rPr>
                <a:t>Guiding Questions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E3E485D2-9C91-5B98-A1A2-C9B8A6070E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9" name="Text Placeholder 2">
            <a:extLst>
              <a:ext uri="{FF2B5EF4-FFF2-40B4-BE49-F238E27FC236}">
                <a16:creationId xmlns:a16="http://schemas.microsoft.com/office/drawing/2014/main" id="{2F811BF5-472C-912F-515D-9FBC8DE84ADA}"/>
              </a:ext>
            </a:extLst>
          </p:cNvPr>
          <p:cNvSpPr txBox="1">
            <a:spLocks/>
          </p:cNvSpPr>
          <p:nvPr/>
        </p:nvSpPr>
        <p:spPr>
          <a:xfrm>
            <a:off x="1941286" y="2684009"/>
            <a:ext cx="7048616"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How do archaeologists keep track of what they find?</a:t>
            </a:r>
          </a:p>
        </p:txBody>
      </p:sp>
      <p:pic>
        <p:nvPicPr>
          <p:cNvPr id="12" name="Graphic 11" descr="Badge Question Mark with solid fill">
            <a:extLst>
              <a:ext uri="{FF2B5EF4-FFF2-40B4-BE49-F238E27FC236}">
                <a16:creationId xmlns:a16="http://schemas.microsoft.com/office/drawing/2014/main" id="{43CE23F7-8B11-3B78-D8E7-C51796747A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641373"/>
            <a:ext cx="1485900" cy="1485900"/>
          </a:xfrm>
          <a:prstGeom prst="rect">
            <a:avLst/>
          </a:prstGeom>
        </p:spPr>
      </p:pic>
      <p:sp>
        <p:nvSpPr>
          <p:cNvPr id="14" name="Text Placeholder 2">
            <a:extLst>
              <a:ext uri="{FF2B5EF4-FFF2-40B4-BE49-F238E27FC236}">
                <a16:creationId xmlns:a16="http://schemas.microsoft.com/office/drawing/2014/main" id="{9D2288FF-EDAA-F475-E9DD-242937F22A66}"/>
              </a:ext>
            </a:extLst>
          </p:cNvPr>
          <p:cNvSpPr txBox="1">
            <a:spLocks/>
          </p:cNvSpPr>
          <p:nvPr/>
        </p:nvSpPr>
        <p:spPr>
          <a:xfrm>
            <a:off x="1941284" y="4522188"/>
            <a:ext cx="7048617" cy="1311558"/>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FB7D1"/>
                </a:solidFill>
                <a:latin typeface="Roboto"/>
                <a:ea typeface="Roboto"/>
                <a:cs typeface="Roboto"/>
              </a:rPr>
              <a:t>How did you put the model back together after another team member took it apart?</a:t>
            </a:r>
          </a:p>
        </p:txBody>
      </p:sp>
      <p:pic>
        <p:nvPicPr>
          <p:cNvPr id="15" name="Graphic 14" descr="Badge Question Mark with solid fill">
            <a:extLst>
              <a:ext uri="{FF2B5EF4-FFF2-40B4-BE49-F238E27FC236}">
                <a16:creationId xmlns:a16="http://schemas.microsoft.com/office/drawing/2014/main" id="{EF3D4CED-67FD-45E0-DFE5-2A79B72B4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4364945"/>
            <a:ext cx="1485900" cy="1485900"/>
          </a:xfrm>
          <a:prstGeom prst="rect">
            <a:avLst/>
          </a:prstGeom>
        </p:spPr>
      </p:pic>
      <p:pic>
        <p:nvPicPr>
          <p:cNvPr id="4" name="Picture 3" descr="A cartoon dog with a thought bubble&#10;&#10;AI-generated content may be incorrect.">
            <a:extLst>
              <a:ext uri="{FF2B5EF4-FFF2-40B4-BE49-F238E27FC236}">
                <a16:creationId xmlns:a16="http://schemas.microsoft.com/office/drawing/2014/main" id="{236AF842-5F0A-1FBD-3267-3238B1C89F91}"/>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87285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7CB09E-8A56-40AB-87FB-BCCA9D16B2F9}"/>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docProps/app.xml><?xml version="1.0" encoding="utf-8"?>
<Properties xmlns="http://schemas.openxmlformats.org/officeDocument/2006/extended-properties" xmlns:vt="http://schemas.openxmlformats.org/officeDocument/2006/docPropsVTypes">
  <Template/>
  <TotalTime>4945</TotalTime>
  <Words>1789</Words>
  <Application>Microsoft Office PowerPoint</Application>
  <PresentationFormat>Widescreen</PresentationFormat>
  <Paragraphs>174</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Calibri,Sans-Serif</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98</cp:revision>
  <dcterms:created xsi:type="dcterms:W3CDTF">2020-04-21T20:33:01Z</dcterms:created>
  <dcterms:modified xsi:type="dcterms:W3CDTF">2025-05-27T02:36:31Z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