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7"/>
  </p:notesMasterIdLst>
  <p:sldIdLst>
    <p:sldId id="364" r:id="rId5"/>
    <p:sldId id="365" r:id="rId6"/>
    <p:sldId id="378" r:id="rId7"/>
    <p:sldId id="377" r:id="rId8"/>
    <p:sldId id="367" r:id="rId9"/>
    <p:sldId id="418" r:id="rId10"/>
    <p:sldId id="420" r:id="rId11"/>
    <p:sldId id="417" r:id="rId12"/>
    <p:sldId id="419" r:id="rId13"/>
    <p:sldId id="373" r:id="rId14"/>
    <p:sldId id="374" r:id="rId15"/>
    <p:sldId id="3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5757C-255C-4F66-A189-63673FBE2387}" v="42" dt="2025-05-26T18:10:53.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410" autoAdjust="0"/>
  </p:normalViewPr>
  <p:slideViewPr>
    <p:cSldViewPr snapToGrid="0">
      <p:cViewPr varScale="1">
        <p:scale>
          <a:sx n="69" d="100"/>
          <a:sy n="69" d="100"/>
        </p:scale>
        <p:origin x="1128" y="77"/>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Kate Sample" userId="ad24f2c8-db21-4b10-9534-7a98911ec180" providerId="ADAL" clId="{A01020F9-4DD6-449C-9D6F-7FEF1EC1D383}"/>
    <pc:docChg chg="undo custSel addSld delSld modSld delMainMaster">
      <pc:chgData name="Kate Sample" userId="ad24f2c8-db21-4b10-9534-7a98911ec180" providerId="ADAL" clId="{A01020F9-4DD6-449C-9D6F-7FEF1EC1D383}" dt="2025-05-08T21:37:16.591" v="930" actId="20577"/>
      <pc:docMkLst>
        <pc:docMk/>
      </pc:docMkLst>
      <pc:sldChg chg="del">
        <pc:chgData name="Kate Sample" userId="ad24f2c8-db21-4b10-9534-7a98911ec180" providerId="ADAL" clId="{A01020F9-4DD6-449C-9D6F-7FEF1EC1D383}" dt="2025-05-08T02:23:27.196" v="3" actId="47"/>
        <pc:sldMkLst>
          <pc:docMk/>
          <pc:sldMk cId="1717468709" sldId="260"/>
        </pc:sldMkLst>
      </pc:sldChg>
      <pc:sldChg chg="del">
        <pc:chgData name="Kate Sample" userId="ad24f2c8-db21-4b10-9534-7a98911ec180" providerId="ADAL" clId="{A01020F9-4DD6-449C-9D6F-7FEF1EC1D383}" dt="2025-05-08T02:23:27.196" v="3" actId="47"/>
        <pc:sldMkLst>
          <pc:docMk/>
          <pc:sldMk cId="951211944" sldId="261"/>
        </pc:sldMkLst>
      </pc:sldChg>
      <pc:sldChg chg="del">
        <pc:chgData name="Kate Sample" userId="ad24f2c8-db21-4b10-9534-7a98911ec180" providerId="ADAL" clId="{A01020F9-4DD6-449C-9D6F-7FEF1EC1D383}" dt="2025-05-08T02:23:27.196" v="3" actId="47"/>
        <pc:sldMkLst>
          <pc:docMk/>
          <pc:sldMk cId="2815448932" sldId="262"/>
        </pc:sldMkLst>
      </pc:sldChg>
      <pc:sldChg chg="del">
        <pc:chgData name="Kate Sample" userId="ad24f2c8-db21-4b10-9534-7a98911ec180" providerId="ADAL" clId="{A01020F9-4DD6-449C-9D6F-7FEF1EC1D383}" dt="2025-05-08T02:23:27.196" v="3" actId="47"/>
        <pc:sldMkLst>
          <pc:docMk/>
          <pc:sldMk cId="2751345926" sldId="272"/>
        </pc:sldMkLst>
      </pc:sldChg>
      <pc:sldChg chg="del">
        <pc:chgData name="Kate Sample" userId="ad24f2c8-db21-4b10-9534-7a98911ec180" providerId="ADAL" clId="{A01020F9-4DD6-449C-9D6F-7FEF1EC1D383}" dt="2025-05-08T02:23:27.196" v="3" actId="47"/>
        <pc:sldMkLst>
          <pc:docMk/>
          <pc:sldMk cId="840521789" sldId="283"/>
        </pc:sldMkLst>
      </pc:sldChg>
      <pc:sldChg chg="del">
        <pc:chgData name="Kate Sample" userId="ad24f2c8-db21-4b10-9534-7a98911ec180" providerId="ADAL" clId="{A01020F9-4DD6-449C-9D6F-7FEF1EC1D383}" dt="2025-05-08T02:23:27.196" v="3" actId="47"/>
        <pc:sldMkLst>
          <pc:docMk/>
          <pc:sldMk cId="3743200560" sldId="289"/>
        </pc:sldMkLst>
      </pc:sldChg>
      <pc:sldChg chg="del">
        <pc:chgData name="Kate Sample" userId="ad24f2c8-db21-4b10-9534-7a98911ec180" providerId="ADAL" clId="{A01020F9-4DD6-449C-9D6F-7FEF1EC1D383}" dt="2025-05-08T02:23:27.196" v="3" actId="47"/>
        <pc:sldMkLst>
          <pc:docMk/>
          <pc:sldMk cId="2028867035" sldId="298"/>
        </pc:sldMkLst>
      </pc:sldChg>
      <pc:sldChg chg="del">
        <pc:chgData name="Kate Sample" userId="ad24f2c8-db21-4b10-9534-7a98911ec180" providerId="ADAL" clId="{A01020F9-4DD6-449C-9D6F-7FEF1EC1D383}" dt="2025-05-08T02:23:27.196" v="3" actId="47"/>
        <pc:sldMkLst>
          <pc:docMk/>
          <pc:sldMk cId="1581135650" sldId="299"/>
        </pc:sldMkLst>
      </pc:sldChg>
      <pc:sldChg chg="del">
        <pc:chgData name="Kate Sample" userId="ad24f2c8-db21-4b10-9534-7a98911ec180" providerId="ADAL" clId="{A01020F9-4DD6-449C-9D6F-7FEF1EC1D383}" dt="2025-05-08T02:23:27.196" v="3" actId="47"/>
        <pc:sldMkLst>
          <pc:docMk/>
          <pc:sldMk cId="115057224" sldId="300"/>
        </pc:sldMkLst>
      </pc:sldChg>
      <pc:sldChg chg="del">
        <pc:chgData name="Kate Sample" userId="ad24f2c8-db21-4b10-9534-7a98911ec180" providerId="ADAL" clId="{A01020F9-4DD6-449C-9D6F-7FEF1EC1D383}" dt="2025-05-08T02:23:27.196" v="3" actId="47"/>
        <pc:sldMkLst>
          <pc:docMk/>
          <pc:sldMk cId="3262701585" sldId="301"/>
        </pc:sldMkLst>
      </pc:sldChg>
      <pc:sldChg chg="del">
        <pc:chgData name="Kate Sample" userId="ad24f2c8-db21-4b10-9534-7a98911ec180" providerId="ADAL" clId="{A01020F9-4DD6-449C-9D6F-7FEF1EC1D383}" dt="2025-05-08T02:23:27.196" v="3" actId="47"/>
        <pc:sldMkLst>
          <pc:docMk/>
          <pc:sldMk cId="2035002915" sldId="302"/>
        </pc:sldMkLst>
      </pc:sldChg>
      <pc:sldChg chg="del">
        <pc:chgData name="Kate Sample" userId="ad24f2c8-db21-4b10-9534-7a98911ec180" providerId="ADAL" clId="{A01020F9-4DD6-449C-9D6F-7FEF1EC1D383}" dt="2025-05-08T02:23:27.196" v="3" actId="47"/>
        <pc:sldMkLst>
          <pc:docMk/>
          <pc:sldMk cId="3973317551" sldId="303"/>
        </pc:sldMkLst>
      </pc:sldChg>
      <pc:sldChg chg="del">
        <pc:chgData name="Kate Sample" userId="ad24f2c8-db21-4b10-9534-7a98911ec180" providerId="ADAL" clId="{A01020F9-4DD6-449C-9D6F-7FEF1EC1D383}" dt="2025-05-08T02:23:27.196" v="3" actId="47"/>
        <pc:sldMkLst>
          <pc:docMk/>
          <pc:sldMk cId="362912222" sldId="304"/>
        </pc:sldMkLst>
      </pc:sldChg>
      <pc:sldChg chg="del">
        <pc:chgData name="Kate Sample" userId="ad24f2c8-db21-4b10-9534-7a98911ec180" providerId="ADAL" clId="{A01020F9-4DD6-449C-9D6F-7FEF1EC1D383}" dt="2025-05-08T02:23:27.196" v="3" actId="47"/>
        <pc:sldMkLst>
          <pc:docMk/>
          <pc:sldMk cId="4084819297" sldId="305"/>
        </pc:sldMkLst>
      </pc:sldChg>
      <pc:sldChg chg="del">
        <pc:chgData name="Kate Sample" userId="ad24f2c8-db21-4b10-9534-7a98911ec180" providerId="ADAL" clId="{A01020F9-4DD6-449C-9D6F-7FEF1EC1D383}" dt="2025-05-08T02:23:27.196" v="3" actId="47"/>
        <pc:sldMkLst>
          <pc:docMk/>
          <pc:sldMk cId="1631143129" sldId="306"/>
        </pc:sldMkLst>
      </pc:sldChg>
      <pc:sldChg chg="del">
        <pc:chgData name="Kate Sample" userId="ad24f2c8-db21-4b10-9534-7a98911ec180" providerId="ADAL" clId="{A01020F9-4DD6-449C-9D6F-7FEF1EC1D383}" dt="2025-05-08T02:23:27.196" v="3" actId="47"/>
        <pc:sldMkLst>
          <pc:docMk/>
          <pc:sldMk cId="2343138671" sldId="307"/>
        </pc:sldMkLst>
      </pc:sldChg>
      <pc:sldChg chg="del">
        <pc:chgData name="Kate Sample" userId="ad24f2c8-db21-4b10-9534-7a98911ec180" providerId="ADAL" clId="{A01020F9-4DD6-449C-9D6F-7FEF1EC1D383}" dt="2025-05-08T02:23:27.196" v="3" actId="47"/>
        <pc:sldMkLst>
          <pc:docMk/>
          <pc:sldMk cId="3858961857" sldId="308"/>
        </pc:sldMkLst>
      </pc:sldChg>
      <pc:sldChg chg="del">
        <pc:chgData name="Kate Sample" userId="ad24f2c8-db21-4b10-9534-7a98911ec180" providerId="ADAL" clId="{A01020F9-4DD6-449C-9D6F-7FEF1EC1D383}" dt="2025-05-08T02:23:27.196" v="3" actId="47"/>
        <pc:sldMkLst>
          <pc:docMk/>
          <pc:sldMk cId="1200704536" sldId="309"/>
        </pc:sldMkLst>
      </pc:sldChg>
      <pc:sldChg chg="del">
        <pc:chgData name="Kate Sample" userId="ad24f2c8-db21-4b10-9534-7a98911ec180" providerId="ADAL" clId="{A01020F9-4DD6-449C-9D6F-7FEF1EC1D383}" dt="2025-05-08T02:23:27.196" v="3" actId="47"/>
        <pc:sldMkLst>
          <pc:docMk/>
          <pc:sldMk cId="2015307151" sldId="310"/>
        </pc:sldMkLst>
      </pc:sldChg>
      <pc:sldChg chg="del">
        <pc:chgData name="Kate Sample" userId="ad24f2c8-db21-4b10-9534-7a98911ec180" providerId="ADAL" clId="{A01020F9-4DD6-449C-9D6F-7FEF1EC1D383}" dt="2025-05-08T02:23:27.196" v="3" actId="47"/>
        <pc:sldMkLst>
          <pc:docMk/>
          <pc:sldMk cId="986537300" sldId="311"/>
        </pc:sldMkLst>
      </pc:sldChg>
      <pc:sldChg chg="del">
        <pc:chgData name="Kate Sample" userId="ad24f2c8-db21-4b10-9534-7a98911ec180" providerId="ADAL" clId="{A01020F9-4DD6-449C-9D6F-7FEF1EC1D383}" dt="2025-05-08T02:23:27.196" v="3" actId="47"/>
        <pc:sldMkLst>
          <pc:docMk/>
          <pc:sldMk cId="377564404" sldId="312"/>
        </pc:sldMkLst>
      </pc:sldChg>
      <pc:sldChg chg="del">
        <pc:chgData name="Kate Sample" userId="ad24f2c8-db21-4b10-9534-7a98911ec180" providerId="ADAL" clId="{A01020F9-4DD6-449C-9D6F-7FEF1EC1D383}" dt="2025-05-08T02:23:27.196" v="3" actId="47"/>
        <pc:sldMkLst>
          <pc:docMk/>
          <pc:sldMk cId="621520520" sldId="313"/>
        </pc:sldMkLst>
      </pc:sldChg>
      <pc:sldChg chg="del">
        <pc:chgData name="Kate Sample" userId="ad24f2c8-db21-4b10-9534-7a98911ec180" providerId="ADAL" clId="{A01020F9-4DD6-449C-9D6F-7FEF1EC1D383}" dt="2025-05-08T02:23:27.196" v="3" actId="47"/>
        <pc:sldMkLst>
          <pc:docMk/>
          <pc:sldMk cId="1843792746" sldId="314"/>
        </pc:sldMkLst>
      </pc:sldChg>
      <pc:sldChg chg="del">
        <pc:chgData name="Kate Sample" userId="ad24f2c8-db21-4b10-9534-7a98911ec180" providerId="ADAL" clId="{A01020F9-4DD6-449C-9D6F-7FEF1EC1D383}" dt="2025-05-08T02:23:27.196" v="3" actId="47"/>
        <pc:sldMkLst>
          <pc:docMk/>
          <pc:sldMk cId="3701898249" sldId="315"/>
        </pc:sldMkLst>
      </pc:sldChg>
      <pc:sldChg chg="del">
        <pc:chgData name="Kate Sample" userId="ad24f2c8-db21-4b10-9534-7a98911ec180" providerId="ADAL" clId="{A01020F9-4DD6-449C-9D6F-7FEF1EC1D383}" dt="2025-05-08T02:23:27.196" v="3" actId="47"/>
        <pc:sldMkLst>
          <pc:docMk/>
          <pc:sldMk cId="108855487" sldId="316"/>
        </pc:sldMkLst>
      </pc:sldChg>
      <pc:sldChg chg="del">
        <pc:chgData name="Kate Sample" userId="ad24f2c8-db21-4b10-9534-7a98911ec180" providerId="ADAL" clId="{A01020F9-4DD6-449C-9D6F-7FEF1EC1D383}" dt="2025-05-08T02:23:27.196" v="3" actId="47"/>
        <pc:sldMkLst>
          <pc:docMk/>
          <pc:sldMk cId="1883848139" sldId="317"/>
        </pc:sldMkLst>
      </pc:sldChg>
      <pc:sldChg chg="del">
        <pc:chgData name="Kate Sample" userId="ad24f2c8-db21-4b10-9534-7a98911ec180" providerId="ADAL" clId="{A01020F9-4DD6-449C-9D6F-7FEF1EC1D383}" dt="2025-05-08T02:23:27.196" v="3" actId="47"/>
        <pc:sldMkLst>
          <pc:docMk/>
          <pc:sldMk cId="1634250027" sldId="318"/>
        </pc:sldMkLst>
      </pc:sldChg>
      <pc:sldChg chg="del">
        <pc:chgData name="Kate Sample" userId="ad24f2c8-db21-4b10-9534-7a98911ec180" providerId="ADAL" clId="{A01020F9-4DD6-449C-9D6F-7FEF1EC1D383}" dt="2025-05-08T02:23:27.196" v="3" actId="47"/>
        <pc:sldMkLst>
          <pc:docMk/>
          <pc:sldMk cId="2911573908" sldId="319"/>
        </pc:sldMkLst>
      </pc:sldChg>
      <pc:sldChg chg="del">
        <pc:chgData name="Kate Sample" userId="ad24f2c8-db21-4b10-9534-7a98911ec180" providerId="ADAL" clId="{A01020F9-4DD6-449C-9D6F-7FEF1EC1D383}" dt="2025-05-08T02:23:27.196" v="3" actId="47"/>
        <pc:sldMkLst>
          <pc:docMk/>
          <pc:sldMk cId="2624938878" sldId="320"/>
        </pc:sldMkLst>
      </pc:sldChg>
      <pc:sldChg chg="del">
        <pc:chgData name="Kate Sample" userId="ad24f2c8-db21-4b10-9534-7a98911ec180" providerId="ADAL" clId="{A01020F9-4DD6-449C-9D6F-7FEF1EC1D383}" dt="2025-05-08T02:23:27.196" v="3" actId="47"/>
        <pc:sldMkLst>
          <pc:docMk/>
          <pc:sldMk cId="344458614" sldId="321"/>
        </pc:sldMkLst>
      </pc:sldChg>
      <pc:sldChg chg="del">
        <pc:chgData name="Kate Sample" userId="ad24f2c8-db21-4b10-9534-7a98911ec180" providerId="ADAL" clId="{A01020F9-4DD6-449C-9D6F-7FEF1EC1D383}" dt="2025-05-08T02:23:27.196" v="3" actId="47"/>
        <pc:sldMkLst>
          <pc:docMk/>
          <pc:sldMk cId="1390845123" sldId="322"/>
        </pc:sldMkLst>
      </pc:sldChg>
      <pc:sldChg chg="del">
        <pc:chgData name="Kate Sample" userId="ad24f2c8-db21-4b10-9534-7a98911ec180" providerId="ADAL" clId="{A01020F9-4DD6-449C-9D6F-7FEF1EC1D383}" dt="2025-05-08T02:23:27.196" v="3" actId="47"/>
        <pc:sldMkLst>
          <pc:docMk/>
          <pc:sldMk cId="3393249117" sldId="323"/>
        </pc:sldMkLst>
      </pc:sldChg>
      <pc:sldChg chg="del">
        <pc:chgData name="Kate Sample" userId="ad24f2c8-db21-4b10-9534-7a98911ec180" providerId="ADAL" clId="{A01020F9-4DD6-449C-9D6F-7FEF1EC1D383}" dt="2025-05-08T02:23:27.196" v="3" actId="47"/>
        <pc:sldMkLst>
          <pc:docMk/>
          <pc:sldMk cId="3775961790" sldId="324"/>
        </pc:sldMkLst>
      </pc:sldChg>
      <pc:sldChg chg="del">
        <pc:chgData name="Kate Sample" userId="ad24f2c8-db21-4b10-9534-7a98911ec180" providerId="ADAL" clId="{A01020F9-4DD6-449C-9D6F-7FEF1EC1D383}" dt="2025-05-08T02:23:27.196" v="3" actId="47"/>
        <pc:sldMkLst>
          <pc:docMk/>
          <pc:sldMk cId="3666323023" sldId="325"/>
        </pc:sldMkLst>
      </pc:sldChg>
      <pc:sldChg chg="del">
        <pc:chgData name="Kate Sample" userId="ad24f2c8-db21-4b10-9534-7a98911ec180" providerId="ADAL" clId="{A01020F9-4DD6-449C-9D6F-7FEF1EC1D383}" dt="2025-05-08T02:23:27.196" v="3" actId="47"/>
        <pc:sldMkLst>
          <pc:docMk/>
          <pc:sldMk cId="2097772908" sldId="326"/>
        </pc:sldMkLst>
      </pc:sldChg>
      <pc:sldChg chg="del">
        <pc:chgData name="Kate Sample" userId="ad24f2c8-db21-4b10-9534-7a98911ec180" providerId="ADAL" clId="{A01020F9-4DD6-449C-9D6F-7FEF1EC1D383}" dt="2025-05-08T02:23:27.196" v="3" actId="47"/>
        <pc:sldMkLst>
          <pc:docMk/>
          <pc:sldMk cId="2437859535" sldId="327"/>
        </pc:sldMkLst>
      </pc:sldChg>
      <pc:sldChg chg="del">
        <pc:chgData name="Kate Sample" userId="ad24f2c8-db21-4b10-9534-7a98911ec180" providerId="ADAL" clId="{A01020F9-4DD6-449C-9D6F-7FEF1EC1D383}" dt="2025-05-08T02:23:27.196" v="3" actId="47"/>
        <pc:sldMkLst>
          <pc:docMk/>
          <pc:sldMk cId="2383557289" sldId="328"/>
        </pc:sldMkLst>
      </pc:sldChg>
      <pc:sldChg chg="del">
        <pc:chgData name="Kate Sample" userId="ad24f2c8-db21-4b10-9534-7a98911ec180" providerId="ADAL" clId="{A01020F9-4DD6-449C-9D6F-7FEF1EC1D383}" dt="2025-05-08T02:23:27.196" v="3" actId="47"/>
        <pc:sldMkLst>
          <pc:docMk/>
          <pc:sldMk cId="1053163525" sldId="329"/>
        </pc:sldMkLst>
      </pc:sldChg>
      <pc:sldChg chg="del">
        <pc:chgData name="Kate Sample" userId="ad24f2c8-db21-4b10-9534-7a98911ec180" providerId="ADAL" clId="{A01020F9-4DD6-449C-9D6F-7FEF1EC1D383}" dt="2025-05-08T02:23:27.196" v="3" actId="47"/>
        <pc:sldMkLst>
          <pc:docMk/>
          <pc:sldMk cId="876955009" sldId="330"/>
        </pc:sldMkLst>
      </pc:sldChg>
      <pc:sldChg chg="del">
        <pc:chgData name="Kate Sample" userId="ad24f2c8-db21-4b10-9534-7a98911ec180" providerId="ADAL" clId="{A01020F9-4DD6-449C-9D6F-7FEF1EC1D383}" dt="2025-05-08T02:23:27.196" v="3" actId="47"/>
        <pc:sldMkLst>
          <pc:docMk/>
          <pc:sldMk cId="1178267353" sldId="331"/>
        </pc:sldMkLst>
      </pc:sldChg>
      <pc:sldChg chg="del">
        <pc:chgData name="Kate Sample" userId="ad24f2c8-db21-4b10-9534-7a98911ec180" providerId="ADAL" clId="{A01020F9-4DD6-449C-9D6F-7FEF1EC1D383}" dt="2025-05-08T02:23:27.196" v="3" actId="47"/>
        <pc:sldMkLst>
          <pc:docMk/>
          <pc:sldMk cId="4289390979" sldId="332"/>
        </pc:sldMkLst>
      </pc:sldChg>
      <pc:sldChg chg="del">
        <pc:chgData name="Kate Sample" userId="ad24f2c8-db21-4b10-9534-7a98911ec180" providerId="ADAL" clId="{A01020F9-4DD6-449C-9D6F-7FEF1EC1D383}" dt="2025-05-08T02:23:27.196" v="3" actId="47"/>
        <pc:sldMkLst>
          <pc:docMk/>
          <pc:sldMk cId="4219744110" sldId="333"/>
        </pc:sldMkLst>
      </pc:sldChg>
      <pc:sldChg chg="del">
        <pc:chgData name="Kate Sample" userId="ad24f2c8-db21-4b10-9534-7a98911ec180" providerId="ADAL" clId="{A01020F9-4DD6-449C-9D6F-7FEF1EC1D383}" dt="2025-05-08T02:23:27.196" v="3" actId="47"/>
        <pc:sldMkLst>
          <pc:docMk/>
          <pc:sldMk cId="2374532550" sldId="334"/>
        </pc:sldMkLst>
      </pc:sldChg>
      <pc:sldChg chg="del">
        <pc:chgData name="Kate Sample" userId="ad24f2c8-db21-4b10-9534-7a98911ec180" providerId="ADAL" clId="{A01020F9-4DD6-449C-9D6F-7FEF1EC1D383}" dt="2025-05-08T02:23:27.196" v="3" actId="47"/>
        <pc:sldMkLst>
          <pc:docMk/>
          <pc:sldMk cId="1024940863" sldId="335"/>
        </pc:sldMkLst>
      </pc:sldChg>
      <pc:sldChg chg="del">
        <pc:chgData name="Kate Sample" userId="ad24f2c8-db21-4b10-9534-7a98911ec180" providerId="ADAL" clId="{A01020F9-4DD6-449C-9D6F-7FEF1EC1D383}" dt="2025-05-08T02:23:27.196" v="3" actId="47"/>
        <pc:sldMkLst>
          <pc:docMk/>
          <pc:sldMk cId="2289393488" sldId="336"/>
        </pc:sldMkLst>
      </pc:sldChg>
      <pc:sldChg chg="del">
        <pc:chgData name="Kate Sample" userId="ad24f2c8-db21-4b10-9534-7a98911ec180" providerId="ADAL" clId="{A01020F9-4DD6-449C-9D6F-7FEF1EC1D383}" dt="2025-05-08T02:23:27.196" v="3" actId="47"/>
        <pc:sldMkLst>
          <pc:docMk/>
          <pc:sldMk cId="4281493045" sldId="337"/>
        </pc:sldMkLst>
      </pc:sldChg>
      <pc:sldChg chg="del">
        <pc:chgData name="Kate Sample" userId="ad24f2c8-db21-4b10-9534-7a98911ec180" providerId="ADAL" clId="{A01020F9-4DD6-449C-9D6F-7FEF1EC1D383}" dt="2025-05-08T02:23:27.196" v="3" actId="47"/>
        <pc:sldMkLst>
          <pc:docMk/>
          <pc:sldMk cId="4074626042" sldId="338"/>
        </pc:sldMkLst>
      </pc:sldChg>
      <pc:sldChg chg="del">
        <pc:chgData name="Kate Sample" userId="ad24f2c8-db21-4b10-9534-7a98911ec180" providerId="ADAL" clId="{A01020F9-4DD6-449C-9D6F-7FEF1EC1D383}" dt="2025-05-08T02:23:27.196" v="3" actId="47"/>
        <pc:sldMkLst>
          <pc:docMk/>
          <pc:sldMk cId="903228586" sldId="339"/>
        </pc:sldMkLst>
      </pc:sldChg>
      <pc:sldChg chg="del">
        <pc:chgData name="Kate Sample" userId="ad24f2c8-db21-4b10-9534-7a98911ec180" providerId="ADAL" clId="{A01020F9-4DD6-449C-9D6F-7FEF1EC1D383}" dt="2025-05-08T02:23:27.196" v="3" actId="47"/>
        <pc:sldMkLst>
          <pc:docMk/>
          <pc:sldMk cId="1943926794" sldId="341"/>
        </pc:sldMkLst>
      </pc:sldChg>
      <pc:sldChg chg="del">
        <pc:chgData name="Kate Sample" userId="ad24f2c8-db21-4b10-9534-7a98911ec180" providerId="ADAL" clId="{A01020F9-4DD6-449C-9D6F-7FEF1EC1D383}" dt="2025-05-08T02:23:27.196" v="3" actId="47"/>
        <pc:sldMkLst>
          <pc:docMk/>
          <pc:sldMk cId="1357097865" sldId="342"/>
        </pc:sldMkLst>
      </pc:sldChg>
      <pc:sldChg chg="del">
        <pc:chgData name="Kate Sample" userId="ad24f2c8-db21-4b10-9534-7a98911ec180" providerId="ADAL" clId="{A01020F9-4DD6-449C-9D6F-7FEF1EC1D383}" dt="2025-05-08T02:23:27.196" v="3" actId="47"/>
        <pc:sldMkLst>
          <pc:docMk/>
          <pc:sldMk cId="656617515" sldId="343"/>
        </pc:sldMkLst>
      </pc:sldChg>
      <pc:sldChg chg="del">
        <pc:chgData name="Kate Sample" userId="ad24f2c8-db21-4b10-9534-7a98911ec180" providerId="ADAL" clId="{A01020F9-4DD6-449C-9D6F-7FEF1EC1D383}" dt="2025-05-08T02:23:27.196" v="3" actId="47"/>
        <pc:sldMkLst>
          <pc:docMk/>
          <pc:sldMk cId="4189780073" sldId="344"/>
        </pc:sldMkLst>
      </pc:sldChg>
      <pc:sldChg chg="modSp add mod">
        <pc:chgData name="Kate Sample" userId="ad24f2c8-db21-4b10-9534-7a98911ec180" providerId="ADAL" clId="{A01020F9-4DD6-449C-9D6F-7FEF1EC1D383}" dt="2025-05-08T21:37:16.591" v="930" actId="20577"/>
        <pc:sldMkLst>
          <pc:docMk/>
          <pc:sldMk cId="256123547" sldId="364"/>
        </pc:sldMkLst>
        <pc:spChg chg="mod">
          <ac:chgData name="Kate Sample" userId="ad24f2c8-db21-4b10-9534-7a98911ec180" providerId="ADAL" clId="{A01020F9-4DD6-449C-9D6F-7FEF1EC1D383}" dt="2025-05-08T02:23:44.368" v="29" actId="20577"/>
          <ac:spMkLst>
            <pc:docMk/>
            <pc:sldMk cId="256123547" sldId="364"/>
            <ac:spMk id="3" creationId="{D64FA471-E98C-ED2A-1281-4F243E53F63F}"/>
          </ac:spMkLst>
        </pc:spChg>
        <pc:spChg chg="mod">
          <ac:chgData name="Kate Sample" userId="ad24f2c8-db21-4b10-9534-7a98911ec180" providerId="ADAL" clId="{A01020F9-4DD6-449C-9D6F-7FEF1EC1D383}" dt="2025-05-08T02:25:10.253" v="140" actId="14100"/>
          <ac:spMkLst>
            <pc:docMk/>
            <pc:sldMk cId="256123547" sldId="364"/>
            <ac:spMk id="4" creationId="{4668D0ED-3518-E03B-3576-FFED60CD0A5C}"/>
          </ac:spMkLst>
        </pc:spChg>
        <pc:spChg chg="mod">
          <ac:chgData name="Kate Sample" userId="ad24f2c8-db21-4b10-9534-7a98911ec180" providerId="ADAL" clId="{A01020F9-4DD6-449C-9D6F-7FEF1EC1D383}" dt="2025-05-08T21:37:16.591" v="930" actId="20577"/>
          <ac:spMkLst>
            <pc:docMk/>
            <pc:sldMk cId="256123547" sldId="364"/>
            <ac:spMk id="8" creationId="{364C2FC4-5AC2-963A-4655-EEB578DA40D4}"/>
          </ac:spMkLst>
        </pc:spChg>
      </pc:sldChg>
      <pc:sldChg chg="add modNotesTx">
        <pc:chgData name="Kate Sample" userId="ad24f2c8-db21-4b10-9534-7a98911ec180" providerId="ADAL" clId="{A01020F9-4DD6-449C-9D6F-7FEF1EC1D383}" dt="2025-05-08T14:52:29.086" v="225" actId="20577"/>
        <pc:sldMkLst>
          <pc:docMk/>
          <pc:sldMk cId="2765166337" sldId="365"/>
        </pc:sldMkLst>
      </pc:sldChg>
      <pc:sldChg chg="add del">
        <pc:chgData name="Kate Sample" userId="ad24f2c8-db21-4b10-9534-7a98911ec180" providerId="ADAL" clId="{A01020F9-4DD6-449C-9D6F-7FEF1EC1D383}" dt="2025-05-08T02:25:32.565" v="147" actId="47"/>
        <pc:sldMkLst>
          <pc:docMk/>
          <pc:sldMk cId="3808710441" sldId="366"/>
        </pc:sldMkLst>
      </pc:sldChg>
      <pc:sldChg chg="addSp delSp modSp add mod modNotesTx">
        <pc:chgData name="Kate Sample" userId="ad24f2c8-db21-4b10-9534-7a98911ec180" providerId="ADAL" clId="{A01020F9-4DD6-449C-9D6F-7FEF1EC1D383}" dt="2025-05-08T21:26:18.823" v="515" actId="20577"/>
        <pc:sldMkLst>
          <pc:docMk/>
          <pc:sldMk cId="539582672" sldId="367"/>
        </pc:sldMkLst>
        <pc:spChg chg="mod">
          <ac:chgData name="Kate Sample" userId="ad24f2c8-db21-4b10-9534-7a98911ec180" providerId="ADAL" clId="{A01020F9-4DD6-449C-9D6F-7FEF1EC1D383}" dt="2025-05-08T21:00:41.709" v="386" actId="14100"/>
          <ac:spMkLst>
            <pc:docMk/>
            <pc:sldMk cId="539582672" sldId="367"/>
            <ac:spMk id="5" creationId="{90564756-81A4-E3F9-4652-24B493955DC7}"/>
          </ac:spMkLst>
        </pc:spChg>
        <pc:spChg chg="mod">
          <ac:chgData name="Kate Sample" userId="ad24f2c8-db21-4b10-9534-7a98911ec180" providerId="ADAL" clId="{A01020F9-4DD6-449C-9D6F-7FEF1EC1D383}" dt="2025-05-08T21:26:15.460" v="508" actId="20577"/>
          <ac:spMkLst>
            <pc:docMk/>
            <pc:sldMk cId="539582672" sldId="367"/>
            <ac:spMk id="10" creationId="{7FBEDFBF-A72C-3786-C959-96D66C349990}"/>
          </ac:spMkLst>
        </pc:spChg>
        <pc:spChg chg="mod">
          <ac:chgData name="Kate Sample" userId="ad24f2c8-db21-4b10-9534-7a98911ec180" providerId="ADAL" clId="{A01020F9-4DD6-449C-9D6F-7FEF1EC1D383}" dt="2025-05-08T20:59:08.326" v="281" actId="20577"/>
          <ac:spMkLst>
            <pc:docMk/>
            <pc:sldMk cId="539582672" sldId="367"/>
            <ac:spMk id="13" creationId="{F6317587-F2DD-2677-8CF1-45B870EFF111}"/>
          </ac:spMkLst>
        </pc:spChg>
      </pc:sldChg>
      <pc:sldChg chg="modSp add mod modNotesTx">
        <pc:chgData name="Kate Sample" userId="ad24f2c8-db21-4b10-9534-7a98911ec180" providerId="ADAL" clId="{A01020F9-4DD6-449C-9D6F-7FEF1EC1D383}" dt="2025-05-08T21:35:58.819" v="791" actId="1076"/>
        <pc:sldMkLst>
          <pc:docMk/>
          <pc:sldMk cId="3146650398" sldId="373"/>
        </pc:sldMkLst>
        <pc:spChg chg="mod">
          <ac:chgData name="Kate Sample" userId="ad24f2c8-db21-4b10-9534-7a98911ec180" providerId="ADAL" clId="{A01020F9-4DD6-449C-9D6F-7FEF1EC1D383}" dt="2025-05-08T21:35:58.819" v="791" actId="1076"/>
          <ac:spMkLst>
            <pc:docMk/>
            <pc:sldMk cId="3146650398" sldId="373"/>
            <ac:spMk id="5" creationId="{D88E99B0-1B26-1D8A-9806-59F760886E6D}"/>
          </ac:spMkLst>
        </pc:spChg>
        <pc:spChg chg="mod">
          <ac:chgData name="Kate Sample" userId="ad24f2c8-db21-4b10-9534-7a98911ec180" providerId="ADAL" clId="{A01020F9-4DD6-449C-9D6F-7FEF1EC1D383}" dt="2025-05-08T21:35:42.533" v="748" actId="14100"/>
          <ac:spMkLst>
            <pc:docMk/>
            <pc:sldMk cId="3146650398" sldId="373"/>
            <ac:spMk id="11" creationId="{AD7C859D-C47C-4BE7-F843-70EB4463B116}"/>
          </ac:spMkLst>
        </pc:spChg>
      </pc:sldChg>
      <pc:sldChg chg="add modNotesTx">
        <pc:chgData name="Kate Sample" userId="ad24f2c8-db21-4b10-9534-7a98911ec180" providerId="ADAL" clId="{A01020F9-4DD6-449C-9D6F-7FEF1EC1D383}" dt="2025-05-08T21:36:20.343" v="798" actId="20577"/>
        <pc:sldMkLst>
          <pc:docMk/>
          <pc:sldMk cId="2945481446" sldId="374"/>
        </pc:sldMkLst>
      </pc:sldChg>
      <pc:sldChg chg="add">
        <pc:chgData name="Kate Sample" userId="ad24f2c8-db21-4b10-9534-7a98911ec180" providerId="ADAL" clId="{A01020F9-4DD6-449C-9D6F-7FEF1EC1D383}" dt="2025-05-08T02:23:13.395" v="0"/>
        <pc:sldMkLst>
          <pc:docMk/>
          <pc:sldMk cId="3382106017" sldId="375"/>
        </pc:sldMkLst>
      </pc:sldChg>
      <pc:sldChg chg="modSp add mod">
        <pc:chgData name="Kate Sample" userId="ad24f2c8-db21-4b10-9534-7a98911ec180" providerId="ADAL" clId="{A01020F9-4DD6-449C-9D6F-7FEF1EC1D383}" dt="2025-05-08T02:31:01.977" v="219"/>
        <pc:sldMkLst>
          <pc:docMk/>
          <pc:sldMk cId="2073292343" sldId="377"/>
        </pc:sldMkLst>
        <pc:spChg chg="mod">
          <ac:chgData name="Kate Sample" userId="ad24f2c8-db21-4b10-9534-7a98911ec180" providerId="ADAL" clId="{A01020F9-4DD6-449C-9D6F-7FEF1EC1D383}" dt="2025-05-08T02:30:55.561" v="218"/>
          <ac:spMkLst>
            <pc:docMk/>
            <pc:sldMk cId="2073292343" sldId="377"/>
            <ac:spMk id="3" creationId="{28B780E6-0E95-7CDA-E22C-2D09D891A4BE}"/>
          </ac:spMkLst>
        </pc:spChg>
        <pc:spChg chg="mod">
          <ac:chgData name="Kate Sample" userId="ad24f2c8-db21-4b10-9534-7a98911ec180" providerId="ADAL" clId="{A01020F9-4DD6-449C-9D6F-7FEF1EC1D383}" dt="2025-05-08T02:31:01.977" v="219"/>
          <ac:spMkLst>
            <pc:docMk/>
            <pc:sldMk cId="2073292343" sldId="377"/>
            <ac:spMk id="9" creationId="{B9B88500-7E44-7E93-CC7B-22F05FF0BE0E}"/>
          </ac:spMkLst>
        </pc:spChg>
      </pc:sldChg>
      <pc:sldChg chg="delSp modSp add mod modNotesTx">
        <pc:chgData name="Kate Sample" userId="ad24f2c8-db21-4b10-9534-7a98911ec180" providerId="ADAL" clId="{A01020F9-4DD6-449C-9D6F-7FEF1EC1D383}" dt="2025-05-08T02:28:17.327" v="217" actId="20577"/>
        <pc:sldMkLst>
          <pc:docMk/>
          <pc:sldMk cId="3954323910" sldId="378"/>
        </pc:sldMkLst>
        <pc:spChg chg="mod">
          <ac:chgData name="Kate Sample" userId="ad24f2c8-db21-4b10-9534-7a98911ec180" providerId="ADAL" clId="{A01020F9-4DD6-449C-9D6F-7FEF1EC1D383}" dt="2025-05-08T02:26:17.853" v="196" actId="14100"/>
          <ac:spMkLst>
            <pc:docMk/>
            <pc:sldMk cId="3954323910" sldId="378"/>
            <ac:spMk id="7" creationId="{2AED4FF3-B5B0-93B8-5C71-41C3C32A7CD7}"/>
          </ac:spMkLst>
        </pc:spChg>
        <pc:spChg chg="mod">
          <ac:chgData name="Kate Sample" userId="ad24f2c8-db21-4b10-9534-7a98911ec180" providerId="ADAL" clId="{A01020F9-4DD6-449C-9D6F-7FEF1EC1D383}" dt="2025-05-08T02:25:48.455" v="154" actId="1076"/>
          <ac:spMkLst>
            <pc:docMk/>
            <pc:sldMk cId="3954323910" sldId="378"/>
            <ac:spMk id="11" creationId="{021EC649-EF5D-CFA1-30A9-0EB629DCE29D}"/>
          </ac:spMkLst>
        </pc:spChg>
      </pc:sldChg>
      <pc:sldChg chg="add del">
        <pc:chgData name="Kate Sample" userId="ad24f2c8-db21-4b10-9534-7a98911ec180" providerId="ADAL" clId="{A01020F9-4DD6-449C-9D6F-7FEF1EC1D383}" dt="2025-05-08T21:36:05.554" v="792" actId="47"/>
        <pc:sldMkLst>
          <pc:docMk/>
          <pc:sldMk cId="2127855039" sldId="413"/>
        </pc:sldMkLst>
      </pc:sldChg>
      <pc:sldChg chg="add del">
        <pc:chgData name="Kate Sample" userId="ad24f2c8-db21-4b10-9534-7a98911ec180" providerId="ADAL" clId="{A01020F9-4DD6-449C-9D6F-7FEF1EC1D383}" dt="2025-05-08T21:23:33.506" v="387" actId="47"/>
        <pc:sldMkLst>
          <pc:docMk/>
          <pc:sldMk cId="3148554398" sldId="416"/>
        </pc:sldMkLst>
      </pc:sldChg>
      <pc:sldChg chg="addSp delSp modSp add mod">
        <pc:chgData name="Kate Sample" userId="ad24f2c8-db21-4b10-9534-7a98911ec180" providerId="ADAL" clId="{A01020F9-4DD6-449C-9D6F-7FEF1EC1D383}" dt="2025-05-08T21:34:07.372" v="589" actId="1076"/>
        <pc:sldMkLst>
          <pc:docMk/>
          <pc:sldMk cId="1807511708" sldId="417"/>
        </pc:sldMkLst>
        <pc:spChg chg="mod">
          <ac:chgData name="Kate Sample" userId="ad24f2c8-db21-4b10-9534-7a98911ec180" providerId="ADAL" clId="{A01020F9-4DD6-449C-9D6F-7FEF1EC1D383}" dt="2025-05-08T21:25:44.766" v="444" actId="313"/>
          <ac:spMkLst>
            <pc:docMk/>
            <pc:sldMk cId="1807511708" sldId="417"/>
            <ac:spMk id="3" creationId="{53DF9C2A-C2CC-2E4C-942B-9414F4B7105A}"/>
          </ac:spMkLst>
        </pc:spChg>
        <pc:spChg chg="add mod">
          <ac:chgData name="Kate Sample" userId="ad24f2c8-db21-4b10-9534-7a98911ec180" providerId="ADAL" clId="{A01020F9-4DD6-449C-9D6F-7FEF1EC1D383}" dt="2025-05-08T21:34:07.372" v="589" actId="1076"/>
          <ac:spMkLst>
            <pc:docMk/>
            <pc:sldMk cId="1807511708" sldId="417"/>
            <ac:spMk id="9" creationId="{97C24DA5-4957-9C56-953E-A544791B1D88}"/>
          </ac:spMkLst>
        </pc:spChg>
        <pc:picChg chg="add del mod">
          <ac:chgData name="Kate Sample" userId="ad24f2c8-db21-4b10-9534-7a98911ec180" providerId="ADAL" clId="{A01020F9-4DD6-449C-9D6F-7FEF1EC1D383}" dt="2025-05-08T21:33:38.496" v="585" actId="1076"/>
          <ac:picMkLst>
            <pc:docMk/>
            <pc:sldMk cId="1807511708" sldId="417"/>
            <ac:picMk id="10" creationId="{D6F9C818-09DA-5E74-87BC-789E25D71434}"/>
          </ac:picMkLst>
        </pc:picChg>
      </pc:sldChg>
      <pc:sldChg chg="addSp delSp modSp add mod modNotesTx">
        <pc:chgData name="Kate Sample" userId="ad24f2c8-db21-4b10-9534-7a98911ec180" providerId="ADAL" clId="{A01020F9-4DD6-449C-9D6F-7FEF1EC1D383}" dt="2025-05-08T21:27:24.536" v="580" actId="1076"/>
        <pc:sldMkLst>
          <pc:docMk/>
          <pc:sldMk cId="1065774947" sldId="418"/>
        </pc:sldMkLst>
        <pc:spChg chg="mod">
          <ac:chgData name="Kate Sample" userId="ad24f2c8-db21-4b10-9534-7a98911ec180" providerId="ADAL" clId="{A01020F9-4DD6-449C-9D6F-7FEF1EC1D383}" dt="2025-05-08T21:26:23.063" v="523" actId="20577"/>
          <ac:spMkLst>
            <pc:docMk/>
            <pc:sldMk cId="1065774947" sldId="418"/>
            <ac:spMk id="10" creationId="{59233BC7-B144-47C6-D83F-EB5053637BD6}"/>
          </ac:spMkLst>
        </pc:spChg>
        <pc:spChg chg="mod">
          <ac:chgData name="Kate Sample" userId="ad24f2c8-db21-4b10-9534-7a98911ec180" providerId="ADAL" clId="{A01020F9-4DD6-449C-9D6F-7FEF1EC1D383}" dt="2025-05-08T21:26:43.536" v="575" actId="20577"/>
          <ac:spMkLst>
            <pc:docMk/>
            <pc:sldMk cId="1065774947" sldId="418"/>
            <ac:spMk id="13" creationId="{2A122C9C-005F-D462-82B7-E01A7B98383F}"/>
          </ac:spMkLst>
        </pc:spChg>
      </pc:sldChg>
      <pc:sldChg chg="modSp add mod">
        <pc:chgData name="Kate Sample" userId="ad24f2c8-db21-4b10-9534-7a98911ec180" providerId="ADAL" clId="{A01020F9-4DD6-449C-9D6F-7FEF1EC1D383}" dt="2025-05-08T21:34:47.151" v="709" actId="20577"/>
        <pc:sldMkLst>
          <pc:docMk/>
          <pc:sldMk cId="3057519228" sldId="419"/>
        </pc:sldMkLst>
        <pc:spChg chg="mod">
          <ac:chgData name="Kate Sample" userId="ad24f2c8-db21-4b10-9534-7a98911ec180" providerId="ADAL" clId="{A01020F9-4DD6-449C-9D6F-7FEF1EC1D383}" dt="2025-05-08T21:34:33.183" v="654" actId="20577"/>
          <ac:spMkLst>
            <pc:docMk/>
            <pc:sldMk cId="3057519228" sldId="419"/>
            <ac:spMk id="3" creationId="{A3D757AA-0D3F-AEA1-77EA-BF8FE0F72A2A}"/>
          </ac:spMkLst>
        </pc:spChg>
        <pc:spChg chg="mod">
          <ac:chgData name="Kate Sample" userId="ad24f2c8-db21-4b10-9534-7a98911ec180" providerId="ADAL" clId="{A01020F9-4DD6-449C-9D6F-7FEF1EC1D383}" dt="2025-05-08T21:34:47.151" v="709" actId="20577"/>
          <ac:spMkLst>
            <pc:docMk/>
            <pc:sldMk cId="3057519228" sldId="419"/>
            <ac:spMk id="9" creationId="{DBCFFED8-934F-CFF8-734A-320592B2D3AF}"/>
          </ac:spMkLst>
        </pc:spChg>
      </pc:sldChg>
      <pc:sldMasterChg chg="del delSldLayout">
        <pc:chgData name="Kate Sample" userId="ad24f2c8-db21-4b10-9534-7a98911ec180" providerId="ADAL" clId="{A01020F9-4DD6-449C-9D6F-7FEF1EC1D383}" dt="2025-05-08T02:23:27.196" v="3" actId="47"/>
        <pc:sldMasterMkLst>
          <pc:docMk/>
          <pc:sldMasterMk cId="2561236824" sldId="2147483727"/>
        </pc:sldMasterMkLst>
        <pc:sldLayoutChg chg="del">
          <pc:chgData name="Kate Sample" userId="ad24f2c8-db21-4b10-9534-7a98911ec180" providerId="ADAL" clId="{A01020F9-4DD6-449C-9D6F-7FEF1EC1D383}" dt="2025-05-08T02:23:27.196" v="3" actId="47"/>
          <pc:sldLayoutMkLst>
            <pc:docMk/>
            <pc:sldMasterMk cId="2561236824" sldId="2147483727"/>
            <pc:sldLayoutMk cId="2198463786" sldId="2147483728"/>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2696320398" sldId="2147483729"/>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933006200" sldId="2147483730"/>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1009819769" sldId="2147483731"/>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3505836234" sldId="2147483732"/>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2688054037" sldId="2147483733"/>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2772328908" sldId="2147483734"/>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3715232781" sldId="2147483735"/>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2877660964" sldId="2147483736"/>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957151923" sldId="2147483737"/>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3942204135" sldId="2147483738"/>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3767143569" sldId="2147483739"/>
          </pc:sldLayoutMkLst>
        </pc:sldLayoutChg>
        <pc:sldLayoutChg chg="del">
          <pc:chgData name="Kate Sample" userId="ad24f2c8-db21-4b10-9534-7a98911ec180" providerId="ADAL" clId="{A01020F9-4DD6-449C-9D6F-7FEF1EC1D383}" dt="2025-05-08T02:23:27.196" v="3" actId="47"/>
          <pc:sldLayoutMkLst>
            <pc:docMk/>
            <pc:sldMasterMk cId="2561236824" sldId="2147483727"/>
            <pc:sldLayoutMk cId="3111855699" sldId="2147483740"/>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Tammy Pankey" userId="89b84b47-0384-4d66-b56e-dc00ebdb68cf" providerId="ADAL" clId="{C0D5757C-255C-4F66-A189-63673FBE2387}"/>
    <pc:docChg chg="undo custSel addSld modSld">
      <pc:chgData name="Tammy Pankey" userId="89b84b47-0384-4d66-b56e-dc00ebdb68cf" providerId="ADAL" clId="{C0D5757C-255C-4F66-A189-63673FBE2387}" dt="2025-05-26T18:10:53.215" v="883"/>
      <pc:docMkLst>
        <pc:docMk/>
      </pc:docMkLst>
      <pc:sldChg chg="addSp delSp modSp mod">
        <pc:chgData name="Tammy Pankey" userId="89b84b47-0384-4d66-b56e-dc00ebdb68cf" providerId="ADAL" clId="{C0D5757C-255C-4F66-A189-63673FBE2387}" dt="2025-05-22T00:57:24.693" v="26" actId="478"/>
        <pc:sldMkLst>
          <pc:docMk/>
          <pc:sldMk cId="2765166337" sldId="365"/>
        </pc:sldMkLst>
        <pc:spChg chg="mod">
          <ac:chgData name="Tammy Pankey" userId="89b84b47-0384-4d66-b56e-dc00ebdb68cf" providerId="ADAL" clId="{C0D5757C-255C-4F66-A189-63673FBE2387}" dt="2025-05-12T18:27:08.396" v="0" actId="14100"/>
          <ac:spMkLst>
            <pc:docMk/>
            <pc:sldMk cId="2765166337" sldId="365"/>
            <ac:spMk id="3" creationId="{AD0467DC-3604-A28F-93F9-9218718B18B3}"/>
          </ac:spMkLst>
        </pc:spChg>
        <pc:grpChg chg="add mod">
          <ac:chgData name="Tammy Pankey" userId="89b84b47-0384-4d66-b56e-dc00ebdb68cf" providerId="ADAL" clId="{C0D5757C-255C-4F66-A189-63673FBE2387}" dt="2025-05-12T18:27:09.015" v="1"/>
          <ac:grpSpMkLst>
            <pc:docMk/>
            <pc:sldMk cId="2765166337" sldId="365"/>
            <ac:grpSpMk id="5" creationId="{DC71D773-F15B-2FCA-F506-EC6C3A048896}"/>
          </ac:grpSpMkLst>
        </pc:grpChg>
        <pc:picChg chg="mod">
          <ac:chgData name="Tammy Pankey" userId="89b84b47-0384-4d66-b56e-dc00ebdb68cf" providerId="ADAL" clId="{C0D5757C-255C-4F66-A189-63673FBE2387}" dt="2025-05-12T18:27:09.015" v="1"/>
          <ac:picMkLst>
            <pc:docMk/>
            <pc:sldMk cId="2765166337" sldId="365"/>
            <ac:picMk id="8" creationId="{9A31D6F3-A1D4-B31D-A5D5-82208C7A999C}"/>
          </ac:picMkLst>
        </pc:picChg>
        <pc:picChg chg="mod">
          <ac:chgData name="Tammy Pankey" userId="89b84b47-0384-4d66-b56e-dc00ebdb68cf" providerId="ADAL" clId="{C0D5757C-255C-4F66-A189-63673FBE2387}" dt="2025-05-12T18:27:09.015" v="1"/>
          <ac:picMkLst>
            <pc:docMk/>
            <pc:sldMk cId="2765166337" sldId="365"/>
            <ac:picMk id="9" creationId="{09633A33-4592-E0EA-79AA-A55529A6F7F8}"/>
          </ac:picMkLst>
        </pc:picChg>
      </pc:sldChg>
      <pc:sldChg chg="addSp delSp modSp mod">
        <pc:chgData name="Tammy Pankey" userId="89b84b47-0384-4d66-b56e-dc00ebdb68cf" providerId="ADAL" clId="{C0D5757C-255C-4F66-A189-63673FBE2387}" dt="2025-05-22T01:09:49.938" v="428" actId="14100"/>
        <pc:sldMkLst>
          <pc:docMk/>
          <pc:sldMk cId="539582672" sldId="367"/>
        </pc:sldMkLst>
        <pc:spChg chg="mod">
          <ac:chgData name="Tammy Pankey" userId="89b84b47-0384-4d66-b56e-dc00ebdb68cf" providerId="ADAL" clId="{C0D5757C-255C-4F66-A189-63673FBE2387}" dt="2025-05-22T01:09:49.938" v="428" actId="14100"/>
          <ac:spMkLst>
            <pc:docMk/>
            <pc:sldMk cId="539582672" sldId="367"/>
            <ac:spMk id="5" creationId="{90564756-81A4-E3F9-4652-24B493955DC7}"/>
          </ac:spMkLst>
        </pc:spChg>
        <pc:spChg chg="add mod">
          <ac:chgData name="Tammy Pankey" userId="89b84b47-0384-4d66-b56e-dc00ebdb68cf" providerId="ADAL" clId="{C0D5757C-255C-4F66-A189-63673FBE2387}" dt="2025-05-22T01:08:14.872" v="398" actId="1076"/>
          <ac:spMkLst>
            <pc:docMk/>
            <pc:sldMk cId="539582672" sldId="367"/>
            <ac:spMk id="11" creationId="{7A432E98-565B-BBA1-23DC-9D725052465A}"/>
          </ac:spMkLst>
        </pc:spChg>
        <pc:spChg chg="add mod">
          <ac:chgData name="Tammy Pankey" userId="89b84b47-0384-4d66-b56e-dc00ebdb68cf" providerId="ADAL" clId="{C0D5757C-255C-4F66-A189-63673FBE2387}" dt="2025-05-22T01:08:31.553" v="404" actId="1076"/>
          <ac:spMkLst>
            <pc:docMk/>
            <pc:sldMk cId="539582672" sldId="367"/>
            <ac:spMk id="12" creationId="{67251F85-31BD-BEAE-4FD8-E19A63BB1889}"/>
          </ac:spMkLst>
        </pc:spChg>
        <pc:spChg chg="add mod">
          <ac:chgData name="Tammy Pankey" userId="89b84b47-0384-4d66-b56e-dc00ebdb68cf" providerId="ADAL" clId="{C0D5757C-255C-4F66-A189-63673FBE2387}" dt="2025-05-22T01:08:52.551" v="410" actId="1076"/>
          <ac:spMkLst>
            <pc:docMk/>
            <pc:sldMk cId="539582672" sldId="367"/>
            <ac:spMk id="14" creationId="{37C06118-F69C-0DDC-0A09-73491F6FCD46}"/>
          </ac:spMkLst>
        </pc:spChg>
        <pc:spChg chg="add mod">
          <ac:chgData name="Tammy Pankey" userId="89b84b47-0384-4d66-b56e-dc00ebdb68cf" providerId="ADAL" clId="{C0D5757C-255C-4F66-A189-63673FBE2387}" dt="2025-05-22T01:09:16.571" v="421" actId="1076"/>
          <ac:spMkLst>
            <pc:docMk/>
            <pc:sldMk cId="539582672" sldId="367"/>
            <ac:spMk id="18" creationId="{2C8B2E25-FECE-1886-56E5-77FAD6C3E06F}"/>
          </ac:spMkLst>
        </pc:spChg>
        <pc:spChg chg="add mod">
          <ac:chgData name="Tammy Pankey" userId="89b84b47-0384-4d66-b56e-dc00ebdb68cf" providerId="ADAL" clId="{C0D5757C-255C-4F66-A189-63673FBE2387}" dt="2025-05-22T01:09:26.889" v="425" actId="1076"/>
          <ac:spMkLst>
            <pc:docMk/>
            <pc:sldMk cId="539582672" sldId="367"/>
            <ac:spMk id="19" creationId="{DA1C12B3-FAEC-5A9E-6FA3-9917E24DBED2}"/>
          </ac:spMkLst>
        </pc:spChg>
        <pc:picChg chg="add mod">
          <ac:chgData name="Tammy Pankey" userId="89b84b47-0384-4d66-b56e-dc00ebdb68cf" providerId="ADAL" clId="{C0D5757C-255C-4F66-A189-63673FBE2387}" dt="2025-05-22T01:07:43.776" v="391" actId="1076"/>
          <ac:picMkLst>
            <pc:docMk/>
            <pc:sldMk cId="539582672" sldId="367"/>
            <ac:picMk id="3" creationId="{35C6D0D4-F8AA-34EF-31E0-4FAD2A8536CD}"/>
          </ac:picMkLst>
        </pc:picChg>
        <pc:picChg chg="add mod">
          <ac:chgData name="Tammy Pankey" userId="89b84b47-0384-4d66-b56e-dc00ebdb68cf" providerId="ADAL" clId="{C0D5757C-255C-4F66-A189-63673FBE2387}" dt="2025-05-22T01:09:05.076" v="418" actId="1038"/>
          <ac:picMkLst>
            <pc:docMk/>
            <pc:sldMk cId="539582672" sldId="367"/>
            <ac:picMk id="7" creationId="{D2AE12C8-1051-0E51-DF28-504815787013}"/>
          </ac:picMkLst>
        </pc:picChg>
      </pc:sldChg>
      <pc:sldChg chg="addSp delSp modSp mod">
        <pc:chgData name="Tammy Pankey" userId="89b84b47-0384-4d66-b56e-dc00ebdb68cf" providerId="ADAL" clId="{C0D5757C-255C-4F66-A189-63673FBE2387}" dt="2025-05-22T00:59:19.952" v="50" actId="1076"/>
        <pc:sldMkLst>
          <pc:docMk/>
          <pc:sldMk cId="3146650398" sldId="373"/>
        </pc:sldMkLst>
        <pc:spChg chg="mod">
          <ac:chgData name="Tammy Pankey" userId="89b84b47-0384-4d66-b56e-dc00ebdb68cf" providerId="ADAL" clId="{C0D5757C-255C-4F66-A189-63673FBE2387}" dt="2025-05-22T00:59:09.302" v="47" actId="1076"/>
          <ac:spMkLst>
            <pc:docMk/>
            <pc:sldMk cId="3146650398" sldId="373"/>
            <ac:spMk id="5" creationId="{D88E99B0-1B26-1D8A-9806-59F760886E6D}"/>
          </ac:spMkLst>
        </pc:spChg>
        <pc:spChg chg="mod">
          <ac:chgData name="Tammy Pankey" userId="89b84b47-0384-4d66-b56e-dc00ebdb68cf" providerId="ADAL" clId="{C0D5757C-255C-4F66-A189-63673FBE2387}" dt="2025-05-22T00:58:47.757" v="42" actId="1076"/>
          <ac:spMkLst>
            <pc:docMk/>
            <pc:sldMk cId="3146650398" sldId="373"/>
            <ac:spMk id="11" creationId="{AD7C859D-C47C-4BE7-F843-70EB4463B116}"/>
          </ac:spMkLst>
        </pc:spChg>
        <pc:picChg chg="add mod modCrop">
          <ac:chgData name="Tammy Pankey" userId="89b84b47-0384-4d66-b56e-dc00ebdb68cf" providerId="ADAL" clId="{C0D5757C-255C-4F66-A189-63673FBE2387}" dt="2025-05-22T00:59:19.952" v="50" actId="1076"/>
          <ac:picMkLst>
            <pc:docMk/>
            <pc:sldMk cId="3146650398" sldId="373"/>
            <ac:picMk id="10" creationId="{D4C44504-1F91-BE5E-C103-FD6379F407A5}"/>
          </ac:picMkLst>
        </pc:picChg>
      </pc:sldChg>
      <pc:sldChg chg="addSp delSp modSp mod">
        <pc:chgData name="Tammy Pankey" userId="89b84b47-0384-4d66-b56e-dc00ebdb68cf" providerId="ADAL" clId="{C0D5757C-255C-4F66-A189-63673FBE2387}" dt="2025-05-26T18:10:53.215" v="883"/>
        <pc:sldMkLst>
          <pc:docMk/>
          <pc:sldMk cId="3382106017" sldId="375"/>
        </pc:sldMkLst>
        <pc:spChg chg="del">
          <ac:chgData name="Tammy Pankey" userId="89b84b47-0384-4d66-b56e-dc00ebdb68cf" providerId="ADAL" clId="{C0D5757C-255C-4F66-A189-63673FBE2387}" dt="2025-05-26T18:10:52.929" v="882" actId="478"/>
          <ac:spMkLst>
            <pc:docMk/>
            <pc:sldMk cId="3382106017" sldId="375"/>
            <ac:spMk id="3" creationId="{78D607C4-9373-D334-8F45-6CAB39B5DA2E}"/>
          </ac:spMkLst>
        </pc:spChg>
        <pc:spChg chg="add mod">
          <ac:chgData name="Tammy Pankey" userId="89b84b47-0384-4d66-b56e-dc00ebdb68cf" providerId="ADAL" clId="{C0D5757C-255C-4F66-A189-63673FBE2387}" dt="2025-05-26T18:10:53.215" v="883"/>
          <ac:spMkLst>
            <pc:docMk/>
            <pc:sldMk cId="3382106017" sldId="375"/>
            <ac:spMk id="4" creationId="{39778426-EF33-A199-B216-0ABD71FA1C1D}"/>
          </ac:spMkLst>
        </pc:spChg>
      </pc:sldChg>
      <pc:sldChg chg="addSp delSp modSp mod">
        <pc:chgData name="Tammy Pankey" userId="89b84b47-0384-4d66-b56e-dc00ebdb68cf" providerId="ADAL" clId="{C0D5757C-255C-4F66-A189-63673FBE2387}" dt="2025-05-22T00:57:29.320" v="28" actId="478"/>
        <pc:sldMkLst>
          <pc:docMk/>
          <pc:sldMk cId="2073292343" sldId="377"/>
        </pc:sldMkLst>
        <pc:spChg chg="mod">
          <ac:chgData name="Tammy Pankey" userId="89b84b47-0384-4d66-b56e-dc00ebdb68cf" providerId="ADAL" clId="{C0D5757C-255C-4F66-A189-63673FBE2387}" dt="2025-05-22T00:36:20.840" v="24" actId="14100"/>
          <ac:spMkLst>
            <pc:docMk/>
            <pc:sldMk cId="2073292343" sldId="377"/>
            <ac:spMk id="3" creationId="{28B780E6-0E95-7CDA-E22C-2D09D891A4BE}"/>
          </ac:spMkLst>
        </pc:spChg>
        <pc:spChg chg="mod">
          <ac:chgData name="Tammy Pankey" userId="89b84b47-0384-4d66-b56e-dc00ebdb68cf" providerId="ADAL" clId="{C0D5757C-255C-4F66-A189-63673FBE2387}" dt="2025-05-22T00:36:25.153" v="25" actId="14100"/>
          <ac:spMkLst>
            <pc:docMk/>
            <pc:sldMk cId="2073292343" sldId="377"/>
            <ac:spMk id="9" creationId="{B9B88500-7E44-7E93-CC7B-22F05FF0BE0E}"/>
          </ac:spMkLst>
        </pc:spChg>
        <pc:picChg chg="add mod">
          <ac:chgData name="Tammy Pankey" userId="89b84b47-0384-4d66-b56e-dc00ebdb68cf" providerId="ADAL" clId="{C0D5757C-255C-4F66-A189-63673FBE2387}" dt="2025-05-22T00:36:16.631" v="23"/>
          <ac:picMkLst>
            <pc:docMk/>
            <pc:sldMk cId="2073292343" sldId="377"/>
            <ac:picMk id="4" creationId="{ED6A9877-93BB-6ED1-471E-579104A799AB}"/>
          </ac:picMkLst>
        </pc:picChg>
      </pc:sldChg>
      <pc:sldChg chg="addSp delSp modSp mod">
        <pc:chgData name="Tammy Pankey" userId="89b84b47-0384-4d66-b56e-dc00ebdb68cf" providerId="ADAL" clId="{C0D5757C-255C-4F66-A189-63673FBE2387}" dt="2025-05-22T00:57:27.046" v="27" actId="478"/>
        <pc:sldMkLst>
          <pc:docMk/>
          <pc:sldMk cId="3954323910" sldId="378"/>
        </pc:sldMkLst>
        <pc:spChg chg="mod">
          <ac:chgData name="Tammy Pankey" userId="89b84b47-0384-4d66-b56e-dc00ebdb68cf" providerId="ADAL" clId="{C0D5757C-255C-4F66-A189-63673FBE2387}" dt="2025-05-22T00:00:24.188" v="13" actId="1076"/>
          <ac:spMkLst>
            <pc:docMk/>
            <pc:sldMk cId="3954323910" sldId="378"/>
            <ac:spMk id="7" creationId="{2AED4FF3-B5B0-93B8-5C71-41C3C32A7CD7}"/>
          </ac:spMkLst>
        </pc:spChg>
        <pc:spChg chg="mod">
          <ac:chgData name="Tammy Pankey" userId="89b84b47-0384-4d66-b56e-dc00ebdb68cf" providerId="ADAL" clId="{C0D5757C-255C-4F66-A189-63673FBE2387}" dt="2025-05-22T00:00:52.714" v="22" actId="20577"/>
          <ac:spMkLst>
            <pc:docMk/>
            <pc:sldMk cId="3954323910" sldId="378"/>
            <ac:spMk id="11" creationId="{021EC649-EF5D-CFA1-30A9-0EB629DCE29D}"/>
          </ac:spMkLst>
        </pc:spChg>
        <pc:picChg chg="add mod">
          <ac:chgData name="Tammy Pankey" userId="89b84b47-0384-4d66-b56e-dc00ebdb68cf" providerId="ADAL" clId="{C0D5757C-255C-4F66-A189-63673FBE2387}" dt="2025-05-22T00:00:27.498" v="14" actId="1076"/>
          <ac:picMkLst>
            <pc:docMk/>
            <pc:sldMk cId="3954323910" sldId="378"/>
            <ac:picMk id="8" creationId="{77B8EDFF-9C0F-CFCC-F4B1-DAE4A62CB83E}"/>
          </ac:picMkLst>
        </pc:picChg>
      </pc:sldChg>
      <pc:sldChg chg="addSp delSp modSp mod">
        <pc:chgData name="Tammy Pankey" userId="89b84b47-0384-4d66-b56e-dc00ebdb68cf" providerId="ADAL" clId="{C0D5757C-255C-4F66-A189-63673FBE2387}" dt="2025-05-22T00:59:42.870" v="53" actId="14100"/>
        <pc:sldMkLst>
          <pc:docMk/>
          <pc:sldMk cId="1807511708" sldId="417"/>
        </pc:sldMkLst>
        <pc:spChg chg="mod">
          <ac:chgData name="Tammy Pankey" userId="89b84b47-0384-4d66-b56e-dc00ebdb68cf" providerId="ADAL" clId="{C0D5757C-255C-4F66-A189-63673FBE2387}" dt="2025-05-22T00:59:38.696" v="52" actId="14100"/>
          <ac:spMkLst>
            <pc:docMk/>
            <pc:sldMk cId="1807511708" sldId="417"/>
            <ac:spMk id="3" creationId="{53DF9C2A-C2CC-2E4C-942B-9414F4B7105A}"/>
          </ac:spMkLst>
        </pc:spChg>
        <pc:spChg chg="mod">
          <ac:chgData name="Tammy Pankey" userId="89b84b47-0384-4d66-b56e-dc00ebdb68cf" providerId="ADAL" clId="{C0D5757C-255C-4F66-A189-63673FBE2387}" dt="2025-05-22T00:59:42.870" v="53" actId="14100"/>
          <ac:spMkLst>
            <pc:docMk/>
            <pc:sldMk cId="1807511708" sldId="417"/>
            <ac:spMk id="9" creationId="{97C24DA5-4957-9C56-953E-A544791B1D88}"/>
          </ac:spMkLst>
        </pc:spChg>
        <pc:picChg chg="add mod">
          <ac:chgData name="Tammy Pankey" userId="89b84b47-0384-4d66-b56e-dc00ebdb68cf" providerId="ADAL" clId="{C0D5757C-255C-4F66-A189-63673FBE2387}" dt="2025-05-22T00:59:34.004" v="51"/>
          <ac:picMkLst>
            <pc:docMk/>
            <pc:sldMk cId="1807511708" sldId="417"/>
            <ac:picMk id="4" creationId="{2B72EE04-338A-C6B6-B263-6D9FD6F1A8E7}"/>
          </ac:picMkLst>
        </pc:picChg>
      </pc:sldChg>
      <pc:sldChg chg="addSp delSp modSp mod">
        <pc:chgData name="Tammy Pankey" userId="89b84b47-0384-4d66-b56e-dc00ebdb68cf" providerId="ADAL" clId="{C0D5757C-255C-4F66-A189-63673FBE2387}" dt="2025-05-22T01:14:13.135" v="881" actId="478"/>
        <pc:sldMkLst>
          <pc:docMk/>
          <pc:sldMk cId="1065774947" sldId="418"/>
        </pc:sldMkLst>
        <pc:spChg chg="add mod">
          <ac:chgData name="Tammy Pankey" userId="89b84b47-0384-4d66-b56e-dc00ebdb68cf" providerId="ADAL" clId="{C0D5757C-255C-4F66-A189-63673FBE2387}" dt="2025-05-22T01:13:25.248" v="692" actId="1076"/>
          <ac:spMkLst>
            <pc:docMk/>
            <pc:sldMk cId="1065774947" sldId="418"/>
            <ac:spMk id="4" creationId="{6619F4DE-D022-0D92-E3BE-FF923B353078}"/>
          </ac:spMkLst>
        </pc:spChg>
        <pc:spChg chg="mod">
          <ac:chgData name="Tammy Pankey" userId="89b84b47-0384-4d66-b56e-dc00ebdb68cf" providerId="ADAL" clId="{C0D5757C-255C-4F66-A189-63673FBE2387}" dt="2025-05-22T01:10:47.026" v="435" actId="20577"/>
          <ac:spMkLst>
            <pc:docMk/>
            <pc:sldMk cId="1065774947" sldId="418"/>
            <ac:spMk id="13" creationId="{2A122C9C-005F-D462-82B7-E01A7B98383F}"/>
          </ac:spMkLst>
        </pc:spChg>
        <pc:picChg chg="add mod">
          <ac:chgData name="Tammy Pankey" userId="89b84b47-0384-4d66-b56e-dc00ebdb68cf" providerId="ADAL" clId="{C0D5757C-255C-4F66-A189-63673FBE2387}" dt="2025-05-22T01:13:13.031" v="690" actId="1076"/>
          <ac:picMkLst>
            <pc:docMk/>
            <pc:sldMk cId="1065774947" sldId="418"/>
            <ac:picMk id="3" creationId="{269B60A5-F469-35CD-C6AC-0DD177F8BC6A}"/>
          </ac:picMkLst>
        </pc:picChg>
      </pc:sldChg>
      <pc:sldChg chg="addSp delSp modSp mod">
        <pc:chgData name="Tammy Pankey" userId="89b84b47-0384-4d66-b56e-dc00ebdb68cf" providerId="ADAL" clId="{C0D5757C-255C-4F66-A189-63673FBE2387}" dt="2025-05-22T00:59:53.636" v="56" actId="14100"/>
        <pc:sldMkLst>
          <pc:docMk/>
          <pc:sldMk cId="3057519228" sldId="419"/>
        </pc:sldMkLst>
        <pc:spChg chg="mod">
          <ac:chgData name="Tammy Pankey" userId="89b84b47-0384-4d66-b56e-dc00ebdb68cf" providerId="ADAL" clId="{C0D5757C-255C-4F66-A189-63673FBE2387}" dt="2025-05-22T00:59:50.328" v="55" actId="14100"/>
          <ac:spMkLst>
            <pc:docMk/>
            <pc:sldMk cId="3057519228" sldId="419"/>
            <ac:spMk id="3" creationId="{A3D757AA-0D3F-AEA1-77EA-BF8FE0F72A2A}"/>
          </ac:spMkLst>
        </pc:spChg>
        <pc:spChg chg="mod">
          <ac:chgData name="Tammy Pankey" userId="89b84b47-0384-4d66-b56e-dc00ebdb68cf" providerId="ADAL" clId="{C0D5757C-255C-4F66-A189-63673FBE2387}" dt="2025-05-22T00:59:53.636" v="56" actId="14100"/>
          <ac:spMkLst>
            <pc:docMk/>
            <pc:sldMk cId="3057519228" sldId="419"/>
            <ac:spMk id="9" creationId="{DBCFFED8-934F-CFF8-734A-320592B2D3AF}"/>
          </ac:spMkLst>
        </pc:spChg>
        <pc:picChg chg="add mod">
          <ac:chgData name="Tammy Pankey" userId="89b84b47-0384-4d66-b56e-dc00ebdb68cf" providerId="ADAL" clId="{C0D5757C-255C-4F66-A189-63673FBE2387}" dt="2025-05-22T00:59:44.886" v="54"/>
          <ac:picMkLst>
            <pc:docMk/>
            <pc:sldMk cId="3057519228" sldId="419"/>
            <ac:picMk id="4" creationId="{ACA77484-4F75-EAAF-9362-6B109B63DE12}"/>
          </ac:picMkLst>
        </pc:picChg>
      </pc:sldChg>
      <pc:sldChg chg="delSp modSp add mod">
        <pc:chgData name="Tammy Pankey" userId="89b84b47-0384-4d66-b56e-dc00ebdb68cf" providerId="ADAL" clId="{C0D5757C-255C-4F66-A189-63673FBE2387}" dt="2025-05-22T01:14:09.843" v="880" actId="478"/>
        <pc:sldMkLst>
          <pc:docMk/>
          <pc:sldMk cId="528629603" sldId="420"/>
        </pc:sldMkLst>
        <pc:spChg chg="mod">
          <ac:chgData name="Tammy Pankey" userId="89b84b47-0384-4d66-b56e-dc00ebdb68cf" providerId="ADAL" clId="{C0D5757C-255C-4F66-A189-63673FBE2387}" dt="2025-05-22T01:14:06.458" v="879" actId="20577"/>
          <ac:spMkLst>
            <pc:docMk/>
            <pc:sldMk cId="528629603" sldId="420"/>
            <ac:spMk id="4" creationId="{1F62A673-78FA-EEF7-8B1A-8D3B380AFBE6}"/>
          </ac:spMkLst>
        </pc:spChg>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amily.gonoodle.com/activities/clean-up"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youtu.be/ZJFk87ZsHn0" TargetMode="External"/><Relationship Id="rId4" Type="http://schemas.openxmlformats.org/officeDocument/2006/relationships/hyperlink" Target="https://www.youtubekids.com/watch?v=ZJFk87ZsHn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E0EC-9064-DABA-14D5-E657E63CF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3700A-4F10-99AF-CFBD-572F1E1110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53091E-1206-A8DB-AFD3-7436B7DE120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17B79F0-D5F5-566F-48CE-33EECC187F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2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A140-AF91-2997-4205-A678931D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DC30-4ED5-EB11-0D44-201646C920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816A4B-9A18-2E66-E777-E5DBD8894EB1}"/>
              </a:ext>
            </a:extLst>
          </p:cNvPr>
          <p:cNvSpPr>
            <a:spLocks noGrp="1"/>
          </p:cNvSpPr>
          <p:nvPr>
            <p:ph type="body" idx="1"/>
          </p:nvPr>
        </p:nvSpPr>
        <p:spPr/>
        <p:txBody>
          <a:bodyPr/>
          <a:lstStyle/>
          <a:p>
            <a:r>
              <a:rPr lang="en-US" dirty="0"/>
              <a:t>Share</a:t>
            </a:r>
          </a:p>
          <a:p>
            <a:r>
              <a:rPr lang="en-US" dirty="0">
                <a:ea typeface="Calibri"/>
                <a:cs typeface="Calibri"/>
              </a:rPr>
              <a:t>Have the team share with the whole room: </a:t>
            </a:r>
            <a:endParaRPr lang="en-US" dirty="0"/>
          </a:p>
          <a:p>
            <a:pPr marL="171450" indent="-171450">
              <a:buFont typeface="Calibri,Sans-Serif"/>
              <a:buChar char="-"/>
            </a:pPr>
            <a:r>
              <a:rPr lang="en-US" dirty="0"/>
              <a:t>Practice their team poster presentation. </a:t>
            </a:r>
          </a:p>
          <a:p>
            <a:pPr marL="171450" indent="-171450">
              <a:buFont typeface="Calibri,Sans-Serif"/>
              <a:buChar char="-"/>
            </a:pPr>
            <a:r>
              <a:rPr lang="en-US" dirty="0"/>
              <a:t>Practice their team model presentation.</a:t>
            </a:r>
          </a:p>
        </p:txBody>
      </p:sp>
      <p:sp>
        <p:nvSpPr>
          <p:cNvPr id="4" name="Slide Number Placeholder 3">
            <a:extLst>
              <a:ext uri="{FF2B5EF4-FFF2-40B4-BE49-F238E27FC236}">
                <a16:creationId xmlns:a16="http://schemas.microsoft.com/office/drawing/2014/main" id="{7D80211E-DFAF-706B-3A41-D4BBDE0C926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86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15D4-2CDE-DB34-EFD7-E4BBD199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31E8-6CC0-B3CF-739F-F3CA0CD026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EE8F13-4F6A-B804-C6B0-104D7FFC3C31}"/>
              </a:ext>
            </a:extLst>
          </p:cNvPr>
          <p:cNvSpPr>
            <a:spLocks noGrp="1"/>
          </p:cNvSpPr>
          <p:nvPr>
            <p:ph type="body" idx="1"/>
          </p:nvPr>
        </p:nvSpPr>
        <p:spPr/>
        <p:txBody>
          <a:bodyPr/>
          <a:lstStyle/>
          <a:p>
            <a:r>
              <a:rPr lang="en-US" b="1" dirty="0"/>
              <a:t>Cleanup Pointers</a:t>
            </a:r>
            <a:endParaRPr lang="en-US" dirty="0"/>
          </a:p>
          <a:p>
            <a:pPr marL="171450" indent="-171450">
              <a:buFontTx/>
              <a:buChar char="-"/>
            </a:pPr>
            <a:r>
              <a:rPr lang="en-US" dirty="0"/>
              <a:t>Make sure the team model and team poster are stored and ready to be transported to the festival. </a:t>
            </a:r>
          </a:p>
          <a:p>
            <a:pPr marL="171450" indent="-171450">
              <a:buFontTx/>
              <a:buChar char="-"/>
            </a:pPr>
            <a:r>
              <a:rPr lang="en-US" dirty="0"/>
              <a:t>Check that you have the device, charging cord, and fully charged battery for the event.</a:t>
            </a:r>
          </a:p>
          <a:p>
            <a:pPr marL="171450" indent="-171450">
              <a:buFontTx/>
              <a:buChar char="-"/>
            </a:pPr>
            <a:endParaRPr lang="en-US" dirty="0"/>
          </a:p>
          <a:p>
            <a:pPr marL="171450" indent="-171450">
              <a:buFontTx/>
              <a:buChar char="-"/>
            </a:pPr>
            <a:endParaRPr lang="en-US" dirty="0"/>
          </a:p>
          <a:p>
            <a:r>
              <a:rPr lang="en-US" dirty="0"/>
              <a:t>You may wish to play a video or song during clean up time Link on </a:t>
            </a:r>
          </a:p>
          <a:p>
            <a:r>
              <a:rPr lang="en-US" dirty="0" err="1"/>
              <a:t>GoNoodle</a:t>
            </a:r>
            <a:r>
              <a:rPr lang="en-US" dirty="0"/>
              <a:t>:. </a:t>
            </a:r>
            <a:r>
              <a:rPr lang="en-US" dirty="0">
                <a:hlinkClick r:id="rId3"/>
              </a:rPr>
              <a:t>https://family.gonoodle.com/activities/clean-up</a:t>
            </a:r>
            <a:endParaRPr lang="en-US" dirty="0"/>
          </a:p>
          <a:p>
            <a:r>
              <a:rPr lang="en-US" dirty="0"/>
              <a:t>Link on YouTube Kids: </a:t>
            </a:r>
            <a:r>
              <a:rPr lang="en-US" dirty="0">
                <a:hlinkClick r:id="rId4"/>
              </a:rPr>
              <a:t>https://www.youtubekids.com/watch?v=ZJFk87ZsHn0</a:t>
            </a:r>
            <a:r>
              <a:rPr lang="en-US" dirty="0"/>
              <a:t> </a:t>
            </a:r>
          </a:p>
          <a:p>
            <a:r>
              <a:rPr lang="en-US" dirty="0"/>
              <a:t>Link on </a:t>
            </a:r>
            <a:r>
              <a:rPr lang="en-US" dirty="0" err="1"/>
              <a:t>Youtube</a:t>
            </a:r>
            <a:r>
              <a:rPr lang="en-US" dirty="0"/>
              <a:t>: </a:t>
            </a:r>
            <a:r>
              <a:rPr lang="en-US" dirty="0">
                <a:hlinkClick r:id="rId5"/>
              </a:rPr>
              <a:t>https://youtu.be/ZJFk87ZsHn0</a:t>
            </a:r>
            <a:endParaRPr lang="en-US" dirty="0"/>
          </a:p>
        </p:txBody>
      </p:sp>
      <p:sp>
        <p:nvSpPr>
          <p:cNvPr id="4" name="Slide Number Placeholder 3">
            <a:extLst>
              <a:ext uri="{FF2B5EF4-FFF2-40B4-BE49-F238E27FC236}">
                <a16:creationId xmlns:a16="http://schemas.microsoft.com/office/drawing/2014/main" id="{5D201E27-09DD-9C81-64CF-550C7774B0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5831-0DF7-EC4E-F761-C43989A96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147BF-847D-D09D-51FA-D5E12378F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6E01B6-1E4B-5BE1-4F93-FEC503CD4CCE}"/>
              </a:ext>
            </a:extLst>
          </p:cNvPr>
          <p:cNvSpPr>
            <a:spLocks noGrp="1"/>
          </p:cNvSpPr>
          <p:nvPr>
            <p:ph type="body" idx="1"/>
          </p:nvPr>
        </p:nvSpPr>
        <p:spPr/>
        <p:txBody>
          <a:bodyPr/>
          <a:lstStyle/>
          <a:p>
            <a:r>
              <a:rPr lang="en-US" b="1" i="0" u="none" strike="noStrike" dirty="0">
                <a:solidFill>
                  <a:srgbClr val="662D91"/>
                </a:solidFill>
                <a:effectLst/>
                <a:latin typeface="Helvetica Neue" panose="02000503000000020004"/>
              </a:rPr>
              <a:t>Discuss with students </a:t>
            </a:r>
            <a:r>
              <a:rPr lang="en-US" b="1" dirty="0">
                <a:solidFill>
                  <a:srgbClr val="662D91"/>
                </a:solidFill>
                <a:latin typeface="Helvetica Neue" panose="02000503000000020004"/>
              </a:rPr>
              <a:t>the poster they made in the </a:t>
            </a:r>
            <a:r>
              <a:rPr lang="en-US" b="1" i="0" u="none" strike="noStrike" dirty="0">
                <a:solidFill>
                  <a:srgbClr val="662D91"/>
                </a:solidFill>
                <a:effectLst/>
                <a:latin typeface="Helvetica Neue" panose="02000503000000020004"/>
              </a:rPr>
              <a:t>last session.</a:t>
            </a:r>
            <a:endParaRPr lang="en-US" b="1"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4196C1-8F2D-2AC7-44FB-7FFD67594A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82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5E8A-84F1-D69E-39EB-0D91F72C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6725-8D4E-4CA0-1524-CB9CE24620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EB9960-FB01-0BE5-E63E-D570D675FD5C}"/>
              </a:ext>
            </a:extLst>
          </p:cNvPr>
          <p:cNvSpPr>
            <a:spLocks noGrp="1"/>
          </p:cNvSpPr>
          <p:nvPr>
            <p:ph type="body" idx="1"/>
          </p:nvPr>
        </p:nvSpPr>
        <p:spPr/>
        <p:txBody>
          <a:bodyPr/>
          <a:lstStyle/>
          <a:p>
            <a:r>
              <a:rPr lang="en-US" dirty="0"/>
              <a:t>Introduction – </a:t>
            </a:r>
            <a:r>
              <a:rPr lang="en-US" b="1" dirty="0"/>
              <a:t>Model Impact </a:t>
            </a:r>
            <a:r>
              <a:rPr lang="en-US" i="1" dirty="0"/>
              <a:t>(5-10 minutes)</a:t>
            </a:r>
            <a:endParaRPr lang="en-US" dirty="0"/>
          </a:p>
          <a:p>
            <a:r>
              <a:rPr lang="en-US" dirty="0"/>
              <a:t>• Introduce the </a:t>
            </a:r>
            <a:r>
              <a:rPr lang="en-US" i="1" dirty="0"/>
              <a:t>FIRST</a:t>
            </a:r>
            <a:r>
              <a:rPr lang="en-US" dirty="0"/>
              <a:t>® Core Values. </a:t>
            </a:r>
          </a:p>
          <a:p>
            <a:r>
              <a:rPr lang="en-US" dirty="0"/>
              <a:t>• Read the definition for </a:t>
            </a:r>
            <a:r>
              <a:rPr lang="en-US" b="1" dirty="0"/>
              <a:t>impact </a:t>
            </a:r>
            <a:r>
              <a:rPr lang="en-US" dirty="0"/>
              <a:t>to the team. </a:t>
            </a:r>
            <a:r>
              <a:rPr lang="en-US" i="1" dirty="0"/>
              <a:t>(see TMG page 5)</a:t>
            </a:r>
            <a:endParaRPr lang="en-US" dirty="0">
              <a:ea typeface="Calibri"/>
              <a:cs typeface="Calibri"/>
            </a:endParaRPr>
          </a:p>
          <a:p>
            <a:r>
              <a:rPr lang="en-US" dirty="0"/>
              <a:t>• Talk about what </a:t>
            </a:r>
            <a:r>
              <a:rPr lang="en-US" b="1" dirty="0"/>
              <a:t>impact </a:t>
            </a:r>
            <a:r>
              <a:rPr lang="en-US" dirty="0"/>
              <a:t>is. Have the team provide examples of these Core Value throughout the sessions.</a:t>
            </a:r>
            <a:endParaRPr lang="en-US" dirty="0">
              <a:ea typeface="Calibri"/>
              <a:cs typeface="Calibri"/>
            </a:endParaRPr>
          </a:p>
          <a:p>
            <a:r>
              <a:rPr lang="en-US" dirty="0"/>
              <a:t>•  Have the team build something using the prototyping pieces representing these Core Value.</a:t>
            </a:r>
          </a:p>
        </p:txBody>
      </p:sp>
      <p:sp>
        <p:nvSpPr>
          <p:cNvPr id="4" name="Slide Number Placeholder 3">
            <a:extLst>
              <a:ext uri="{FF2B5EF4-FFF2-40B4-BE49-F238E27FC236}">
                <a16:creationId xmlns:a16="http://schemas.microsoft.com/office/drawing/2014/main" id="{B96F069A-56CC-575A-AEA0-BAB3A02D54F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6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59B8-00A0-2821-465F-A4F6B6374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B0D54-1EEA-B249-EBF8-DF12FEDE1E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7C3C16-55F9-53F1-C479-B7CEE0D6CC8D}"/>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AD96FA7-CC38-DE3A-A14D-FEC53D706C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33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4559-2959-459E-C70E-6168E783B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7240-0E3C-051C-F366-A5131ABF4A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953ECD-28F5-DAB4-ECF5-2460F42C0D3C}"/>
              </a:ext>
            </a:extLst>
          </p:cNvPr>
          <p:cNvSpPr>
            <a:spLocks noGrp="1"/>
          </p:cNvSpPr>
          <p:nvPr>
            <p:ph type="body" idx="1"/>
          </p:nvPr>
        </p:nvSpPr>
        <p:spPr/>
        <p:txBody>
          <a:bodyPr/>
          <a:lstStyle/>
          <a:p>
            <a:r>
              <a:rPr lang="en-US" dirty="0"/>
              <a:t>Session Tasks </a:t>
            </a:r>
          </a:p>
          <a:p>
            <a:pPr marL="171450" indent="-171450">
              <a:buFont typeface="Calibri"/>
              <a:buChar char="-"/>
            </a:pPr>
            <a:r>
              <a:rPr lang="en-US" dirty="0"/>
              <a:t>Gather your completed team model and team poster.</a:t>
            </a:r>
          </a:p>
          <a:p>
            <a:pPr marL="171450" indent="-171450">
              <a:buFont typeface="Calibri"/>
              <a:buChar char="-"/>
            </a:pPr>
            <a:r>
              <a:rPr lang="en-US" dirty="0"/>
              <a:t> Talk about how your team will share what you learned with the reviewers.</a:t>
            </a:r>
          </a:p>
          <a:p>
            <a:pPr marL="171450" indent="-171450">
              <a:buFont typeface="Calibri"/>
              <a:buChar char="-"/>
            </a:pPr>
            <a:r>
              <a:rPr lang="en-US" dirty="0"/>
              <a:t> Complete the next page.</a:t>
            </a:r>
          </a:p>
          <a:p>
            <a:pPr marL="171450" indent="-171450">
              <a:buFont typeface="Calibri"/>
              <a:buChar char="-"/>
            </a:pPr>
            <a:endParaRPr lang="en-US" b="1" dirty="0"/>
          </a:p>
          <a:p>
            <a:r>
              <a:rPr lang="en-US" b="1" dirty="0"/>
              <a:t>Session Tips</a:t>
            </a:r>
            <a:endParaRPr lang="en-US" dirty="0">
              <a:ea typeface="Calibri"/>
              <a:cs typeface="Calibri"/>
            </a:endParaRPr>
          </a:p>
          <a:p>
            <a:pPr marL="342900" indent="-342900">
              <a:buFont typeface="Calibri"/>
              <a:buChar char="-"/>
            </a:pPr>
            <a:r>
              <a:rPr lang="en-US" dirty="0"/>
              <a:t>Go over the reviewing sheet and explain the reviewing process with your team. </a:t>
            </a:r>
          </a:p>
          <a:p>
            <a:pPr marL="342900" indent="-342900">
              <a:buFont typeface="Calibri"/>
              <a:buChar char="-"/>
            </a:pPr>
            <a:r>
              <a:rPr lang="en-US" dirty="0"/>
              <a:t>Ask the team the reviewing questions and practice the responses they would give. </a:t>
            </a:r>
          </a:p>
          <a:p>
            <a:pPr marL="342900" indent="-342900">
              <a:buFont typeface="Calibri"/>
              <a:buChar char="-"/>
            </a:pPr>
            <a:r>
              <a:rPr lang="en-US" dirty="0"/>
              <a:t>A festival is a critical part of the </a:t>
            </a:r>
            <a:r>
              <a:rPr lang="en-US" i="1" dirty="0"/>
              <a:t>FIRST</a:t>
            </a:r>
            <a:r>
              <a:rPr lang="en-US" dirty="0"/>
              <a:t>® LEGO® League Explore experience. If you are unable to attend, plan a celebration of your own. Class Pack teachers can use the Class Pack Guide to plan their event.</a:t>
            </a:r>
          </a:p>
          <a:p>
            <a:pPr marL="342900" indent="-342900">
              <a:buFont typeface="Calibri"/>
              <a:buChar char="-"/>
            </a:pPr>
            <a:r>
              <a:rPr lang="en-US" dirty="0">
                <a:ea typeface="Calibri" panose="020F0502020204030204"/>
                <a:cs typeface="Calibri" panose="020F0502020204030204"/>
              </a:rPr>
              <a:t>The team doesn’t need to answer every question on this page. These are meant to help the team feel ready for the event. </a:t>
            </a:r>
          </a:p>
          <a:p>
            <a:pPr marL="342900" indent="-342900">
              <a:buFont typeface="Calibri"/>
              <a:buChar char="-"/>
            </a:pPr>
            <a:r>
              <a:rPr lang="en-US" dirty="0">
                <a:ea typeface="Calibri" panose="020F0502020204030204"/>
                <a:cs typeface="Calibri" panose="020F0502020204030204"/>
              </a:rPr>
              <a:t>You could have the team practice their presentation by presenting to others before their event. </a:t>
            </a:r>
          </a:p>
          <a:p>
            <a:pPr marL="342900" indent="-342900">
              <a:buFont typeface="Calibri"/>
              <a:buChar char="-"/>
            </a:pPr>
            <a:r>
              <a:rPr lang="en-US" dirty="0">
                <a:ea typeface="Calibri" panose="020F0502020204030204"/>
                <a:cs typeface="Calibri" panose="020F0502020204030204"/>
              </a:rPr>
              <a:t>Your team could register for an Explore festival or you can run your own. Whichever you decide, be sure to celebrate what the children have learned and accomplished during their Explore experience.</a:t>
            </a:r>
          </a:p>
        </p:txBody>
      </p:sp>
      <p:sp>
        <p:nvSpPr>
          <p:cNvPr id="4" name="Slide Number Placeholder 3">
            <a:extLst>
              <a:ext uri="{FF2B5EF4-FFF2-40B4-BE49-F238E27FC236}">
                <a16:creationId xmlns:a16="http://schemas.microsoft.com/office/drawing/2014/main" id="{030011BA-B1AE-CF04-F443-DCC05667F4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29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2382-65EA-DC57-F663-B0CAC4CEB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74ACE-321F-52BC-95B4-BB1B5A73B4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D39586-81CB-3FA6-42C1-7D65AD582BC7}"/>
              </a:ext>
            </a:extLst>
          </p:cNvPr>
          <p:cNvSpPr>
            <a:spLocks noGrp="1"/>
          </p:cNvSpPr>
          <p:nvPr>
            <p:ph type="body" idx="1"/>
          </p:nvPr>
        </p:nvSpPr>
        <p:spPr/>
        <p:txBody>
          <a:bodyPr/>
          <a:lstStyle/>
          <a:p>
            <a:r>
              <a:rPr lang="en-US" dirty="0"/>
              <a:t>Session Tasks </a:t>
            </a:r>
          </a:p>
          <a:p>
            <a:pPr marL="171450" indent="-171450">
              <a:buFont typeface="Calibri"/>
              <a:buChar char="-"/>
            </a:pPr>
            <a:r>
              <a:rPr lang="en-US" dirty="0"/>
              <a:t>Gather your completed team model and team poster.</a:t>
            </a:r>
          </a:p>
          <a:p>
            <a:pPr marL="171450" indent="-171450">
              <a:buFont typeface="Calibri"/>
              <a:buChar char="-"/>
            </a:pPr>
            <a:r>
              <a:rPr lang="en-US" dirty="0"/>
              <a:t> Talk about how your team will share what you learned with the reviewers.</a:t>
            </a:r>
          </a:p>
          <a:p>
            <a:pPr marL="171450" indent="-171450">
              <a:buFont typeface="Calibri"/>
              <a:buChar char="-"/>
            </a:pPr>
            <a:r>
              <a:rPr lang="en-US" dirty="0"/>
              <a:t> Complete the next page.</a:t>
            </a:r>
          </a:p>
          <a:p>
            <a:pPr marL="171450" indent="-171450">
              <a:buFont typeface="Calibri"/>
              <a:buChar char="-"/>
            </a:pPr>
            <a:endParaRPr lang="en-US" b="1" dirty="0"/>
          </a:p>
          <a:p>
            <a:r>
              <a:rPr lang="en-US" b="1" dirty="0"/>
              <a:t>Session Tips</a:t>
            </a:r>
            <a:endParaRPr lang="en-US" dirty="0">
              <a:ea typeface="Calibri"/>
              <a:cs typeface="Calibri"/>
            </a:endParaRPr>
          </a:p>
          <a:p>
            <a:pPr marL="342900" indent="-342900">
              <a:buFont typeface="Calibri"/>
              <a:buChar char="-"/>
            </a:pPr>
            <a:r>
              <a:rPr lang="en-US" dirty="0"/>
              <a:t>Go over the reviewing sheet and explain the reviewing process with your team. </a:t>
            </a:r>
          </a:p>
          <a:p>
            <a:pPr marL="342900" indent="-342900">
              <a:buFont typeface="Calibri"/>
              <a:buChar char="-"/>
            </a:pPr>
            <a:r>
              <a:rPr lang="en-US" dirty="0"/>
              <a:t>Ask the team the reviewing questions and practice the responses they would give. </a:t>
            </a:r>
          </a:p>
          <a:p>
            <a:pPr marL="342900" indent="-342900">
              <a:buFont typeface="Calibri"/>
              <a:buChar char="-"/>
            </a:pPr>
            <a:r>
              <a:rPr lang="en-US" dirty="0"/>
              <a:t>A festival is a critical part of the </a:t>
            </a:r>
            <a:r>
              <a:rPr lang="en-US" i="1" dirty="0"/>
              <a:t>FIRST</a:t>
            </a:r>
            <a:r>
              <a:rPr lang="en-US" dirty="0"/>
              <a:t>® LEGO® League Explore experience. If you are unable to attend, plan a celebration of your own. Class Pack teachers can use the Class Pack Guide to plan their event.</a:t>
            </a:r>
          </a:p>
          <a:p>
            <a:pPr marL="342900" indent="-342900">
              <a:buFont typeface="Calibri"/>
              <a:buChar char="-"/>
            </a:pPr>
            <a:r>
              <a:rPr lang="en-US" dirty="0">
                <a:ea typeface="Calibri" panose="020F0502020204030204"/>
                <a:cs typeface="Calibri" panose="020F0502020204030204"/>
              </a:rPr>
              <a:t>The team doesn’t need to answer every question on this page. These are meant to help the team feel ready for the event. </a:t>
            </a:r>
          </a:p>
          <a:p>
            <a:pPr marL="342900" indent="-342900">
              <a:buFont typeface="Calibri"/>
              <a:buChar char="-"/>
            </a:pPr>
            <a:r>
              <a:rPr lang="en-US" dirty="0">
                <a:ea typeface="Calibri" panose="020F0502020204030204"/>
                <a:cs typeface="Calibri" panose="020F0502020204030204"/>
              </a:rPr>
              <a:t>You could have the team practice their presentation by presenting to others before their event. </a:t>
            </a:r>
          </a:p>
          <a:p>
            <a:pPr marL="342900" indent="-342900">
              <a:buFont typeface="Calibri"/>
              <a:buChar char="-"/>
            </a:pPr>
            <a:r>
              <a:rPr lang="en-US" dirty="0">
                <a:ea typeface="Calibri" panose="020F0502020204030204"/>
                <a:cs typeface="Calibri" panose="020F0502020204030204"/>
              </a:rPr>
              <a:t>Your team could register for an Explore festival or you can run your own. Whichever you decide, be sure to celebrate what the children have learned and accomplished during their Explore experience.</a:t>
            </a:r>
          </a:p>
        </p:txBody>
      </p:sp>
      <p:sp>
        <p:nvSpPr>
          <p:cNvPr id="4" name="Slide Number Placeholder 3">
            <a:extLst>
              <a:ext uri="{FF2B5EF4-FFF2-40B4-BE49-F238E27FC236}">
                <a16:creationId xmlns:a16="http://schemas.microsoft.com/office/drawing/2014/main" id="{EDAB6E08-DE23-A357-F337-91F7D531F7C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19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297E-08D0-0B1A-95DC-6D971394A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1B335-30B8-E3C6-6E94-0F0043ED3B9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8FFDB1-8CAF-B1C3-A436-F361D00A3CE9}"/>
              </a:ext>
            </a:extLst>
          </p:cNvPr>
          <p:cNvSpPr>
            <a:spLocks noGrp="1"/>
          </p:cNvSpPr>
          <p:nvPr>
            <p:ph type="body" idx="1"/>
          </p:nvPr>
        </p:nvSpPr>
        <p:spPr/>
        <p:txBody>
          <a:bodyPr/>
          <a:lstStyle/>
          <a:p>
            <a:r>
              <a:rPr lang="en-US" dirty="0"/>
              <a:t>Session Tasks </a:t>
            </a:r>
          </a:p>
          <a:p>
            <a:pPr marL="171450" indent="-171450">
              <a:buFont typeface="Calibri"/>
              <a:buChar char="-"/>
            </a:pPr>
            <a:r>
              <a:rPr lang="en-US" dirty="0"/>
              <a:t>Gather your completed team model and team poster.</a:t>
            </a:r>
          </a:p>
          <a:p>
            <a:pPr marL="171450" indent="-171450">
              <a:buFont typeface="Calibri"/>
              <a:buChar char="-"/>
            </a:pPr>
            <a:r>
              <a:rPr lang="en-US" dirty="0"/>
              <a:t> Talk about how your team will share what you learned with the reviewers.</a:t>
            </a:r>
          </a:p>
          <a:p>
            <a:pPr marL="171450" indent="-171450">
              <a:buFont typeface="Calibri"/>
              <a:buChar char="-"/>
            </a:pPr>
            <a:r>
              <a:rPr lang="en-US" dirty="0"/>
              <a:t> Complete the next page.</a:t>
            </a:r>
          </a:p>
          <a:p>
            <a:pPr marL="171450" indent="-171450">
              <a:buFont typeface="Calibri"/>
              <a:buChar char="-"/>
            </a:pPr>
            <a:endParaRPr lang="en-US" b="1" dirty="0"/>
          </a:p>
          <a:p>
            <a:r>
              <a:rPr lang="en-US" b="1" dirty="0"/>
              <a:t>Session Tips</a:t>
            </a:r>
            <a:endParaRPr lang="en-US" dirty="0">
              <a:ea typeface="Calibri"/>
              <a:cs typeface="Calibri"/>
            </a:endParaRPr>
          </a:p>
          <a:p>
            <a:pPr marL="342900" indent="-342900">
              <a:buFont typeface="Calibri"/>
              <a:buChar char="-"/>
            </a:pPr>
            <a:r>
              <a:rPr lang="en-US" dirty="0"/>
              <a:t>Go over the reviewing sheet and explain the reviewing process with your team. </a:t>
            </a:r>
          </a:p>
          <a:p>
            <a:pPr marL="342900" indent="-342900">
              <a:buFont typeface="Calibri"/>
              <a:buChar char="-"/>
            </a:pPr>
            <a:r>
              <a:rPr lang="en-US" dirty="0"/>
              <a:t>Ask the team the reviewing questions and practice the responses they would give. </a:t>
            </a:r>
          </a:p>
          <a:p>
            <a:pPr marL="342900" indent="-342900">
              <a:buFont typeface="Calibri"/>
              <a:buChar char="-"/>
            </a:pPr>
            <a:r>
              <a:rPr lang="en-US" dirty="0"/>
              <a:t>A festival is a critical part of the </a:t>
            </a:r>
            <a:r>
              <a:rPr lang="en-US" i="1" dirty="0"/>
              <a:t>FIRST</a:t>
            </a:r>
            <a:r>
              <a:rPr lang="en-US" dirty="0"/>
              <a:t>® LEGO® League Explore experience. If you are unable to attend, plan a celebration of your own. Class Pack teachers can use the Class Pack Guide to plan their event.</a:t>
            </a:r>
          </a:p>
          <a:p>
            <a:pPr marL="342900" indent="-342900">
              <a:buFont typeface="Calibri"/>
              <a:buChar char="-"/>
            </a:pPr>
            <a:r>
              <a:rPr lang="en-US" dirty="0">
                <a:ea typeface="Calibri" panose="020F0502020204030204"/>
                <a:cs typeface="Calibri" panose="020F0502020204030204"/>
              </a:rPr>
              <a:t>The team doesn’t need to answer every question on this page. These are meant to help the team feel ready for the event. </a:t>
            </a:r>
          </a:p>
          <a:p>
            <a:pPr marL="342900" indent="-342900">
              <a:buFont typeface="Calibri"/>
              <a:buChar char="-"/>
            </a:pPr>
            <a:r>
              <a:rPr lang="en-US" dirty="0">
                <a:ea typeface="Calibri" panose="020F0502020204030204"/>
                <a:cs typeface="Calibri" panose="020F0502020204030204"/>
              </a:rPr>
              <a:t>You could have the team practice their presentation by presenting to others before their event. </a:t>
            </a:r>
          </a:p>
          <a:p>
            <a:pPr marL="342900" indent="-342900">
              <a:buFont typeface="Calibri"/>
              <a:buChar char="-"/>
            </a:pPr>
            <a:r>
              <a:rPr lang="en-US" dirty="0">
                <a:ea typeface="Calibri" panose="020F0502020204030204"/>
                <a:cs typeface="Calibri" panose="020F0502020204030204"/>
              </a:rPr>
              <a:t>Your team could register for an Explore festival or you can run your own. Whichever you decide, be sure to celebrate what the children have learned and accomplished during their Explore experience.</a:t>
            </a:r>
          </a:p>
        </p:txBody>
      </p:sp>
      <p:sp>
        <p:nvSpPr>
          <p:cNvPr id="4" name="Slide Number Placeholder 3">
            <a:extLst>
              <a:ext uri="{FF2B5EF4-FFF2-40B4-BE49-F238E27FC236}">
                <a16:creationId xmlns:a16="http://schemas.microsoft.com/office/drawing/2014/main" id="{9AE7510C-67AD-16EB-B199-7C0B12D7BB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8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48F6-2451-6EC3-51F4-FEFBEBE01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0B190-517C-0B31-A580-BEB12500C6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F839414-7213-DB94-E770-4BAC67C86E2D}"/>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D6ED4DF-F38B-DBF0-78E2-3C02494276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35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6823-9974-8EF8-8454-909FFC6D9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C0F3E-AF15-9897-11E7-3734B6C7A3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4E7BFA4-532E-5529-C9CB-0B6F3CA95420}"/>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138FF5A-75CC-C0A0-849B-0B753B6F502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6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B2E6-100D-BD05-9B11-FBD6DE921B99}"/>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64FA471-E98C-ED2A-1281-4F243E53F63F}"/>
              </a:ext>
            </a:extLst>
          </p:cNvPr>
          <p:cNvSpPr txBox="1">
            <a:spLocks/>
          </p:cNvSpPr>
          <p:nvPr/>
        </p:nvSpPr>
        <p:spPr>
          <a:xfrm>
            <a:off x="326169" y="341369"/>
            <a:ext cx="5888639" cy="1371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dirty="0">
                <a:ln>
                  <a:noFill/>
                </a:ln>
                <a:solidFill>
                  <a:srgbClr val="00A551"/>
                </a:solidFill>
                <a:effectLst/>
                <a:uLnTx/>
                <a:uFillTx/>
                <a:latin typeface="Roboto"/>
                <a:ea typeface="Roboto"/>
                <a:cs typeface="Roboto"/>
              </a:rPr>
              <a:t>SESSION 10</a:t>
            </a:r>
            <a:endParaRPr kumimoji="0" lang="en-US" sz="4800" b="1" i="0" u="none" strike="noStrike" kern="1200" cap="none" spc="25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dirty="0">
                <a:ln>
                  <a:noFill/>
                </a:ln>
                <a:solidFill>
                  <a:srgbClr val="00A551"/>
                </a:solidFill>
                <a:effectLst/>
                <a:uLnTx/>
                <a:uFillTx/>
                <a:latin typeface="Roboto"/>
                <a:ea typeface="Roboto"/>
                <a:cs typeface="Roboto"/>
              </a:rPr>
              <a:t>Prepare for Your Event</a:t>
            </a:r>
            <a:endParaRPr kumimoji="0" lang="en-US" sz="4000" b="1" i="0" u="none" strike="noStrike" kern="1200" cap="none" spc="0" normalizeH="0" baseline="0" noProof="0" dirty="0">
              <a:ln>
                <a:noFill/>
              </a:ln>
              <a:solidFill>
                <a:srgbClr val="E7E6E6">
                  <a:lumMod val="25000"/>
                </a:srgbClr>
              </a:solidFill>
              <a:effectLst/>
              <a:uLnTx/>
              <a:uFillTx/>
              <a:latin typeface="Helvetica Neue" panose="02000503000000020004" pitchFamily="2" charset="0"/>
            </a:endParaRPr>
          </a:p>
        </p:txBody>
      </p:sp>
      <p:sp>
        <p:nvSpPr>
          <p:cNvPr id="4" name="Text Placeholder 4">
            <a:extLst>
              <a:ext uri="{FF2B5EF4-FFF2-40B4-BE49-F238E27FC236}">
                <a16:creationId xmlns:a16="http://schemas.microsoft.com/office/drawing/2014/main" id="{4668D0ED-3518-E03B-3576-FFED60CD0A5C}"/>
              </a:ext>
            </a:extLst>
          </p:cNvPr>
          <p:cNvSpPr txBox="1">
            <a:spLocks/>
          </p:cNvSpPr>
          <p:nvPr/>
        </p:nvSpPr>
        <p:spPr>
          <a:xfrm>
            <a:off x="7763069" y="1278293"/>
            <a:ext cx="4340205" cy="341617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reflect on our UNEARTHED</a:t>
            </a:r>
            <a:r>
              <a:rPr kumimoji="0" lang="en-US" sz="2800" b="0" i="0" u="none" strike="noStrike" kern="1200" cap="none" spc="0" normalizeH="0" baseline="30000" noProof="0" dirty="0">
                <a:ln>
                  <a:noFill/>
                </a:ln>
                <a:solidFill>
                  <a:prstClr val="white"/>
                </a:solidFill>
                <a:effectLst>
                  <a:outerShdw dist="56557" dir="8100000" algn="tr" rotWithShape="0">
                    <a:srgbClr val="482166"/>
                  </a:outerShdw>
                </a:effectLst>
                <a:uLnTx/>
                <a:uFillTx/>
                <a:latin typeface="Roboto"/>
                <a:ea typeface="Roboto"/>
                <a:cs typeface="Roboto"/>
              </a:rPr>
              <a:t>TM</a:t>
            </a: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 experience.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create a plan and practice what we will share at the festival.</a:t>
            </a:r>
            <a:endPar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364C2FC4-5AC2-963A-4655-EEB578DA40D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a:ea typeface="Roboto"/>
                <a:cs typeface="Roboto"/>
              </a:rPr>
              <a:t>Students will work together to prepare for their presentation of team model and team poster for the festival. </a:t>
            </a:r>
            <a:endParaRPr kumimoji="0" lang="en-US" sz="2800" b="0" i="0" u="none" strike="noStrike" kern="1200" cap="none" spc="0" normalizeH="0" baseline="0" noProof="0" dirty="0">
              <a:ln>
                <a:noFill/>
              </a:ln>
              <a:solidFill>
                <a:prstClr val="black"/>
              </a:solidFill>
              <a:effectLst/>
              <a:highlight>
                <a:srgbClr val="FFFF00"/>
              </a:highlight>
              <a:uLnTx/>
              <a:uFillTx/>
              <a:latin typeface="Roboto"/>
              <a:ea typeface="Roboto"/>
              <a:cs typeface="Roboto"/>
            </a:endParaRPr>
          </a:p>
        </p:txBody>
      </p:sp>
      <p:pic>
        <p:nvPicPr>
          <p:cNvPr id="7" name="Picture 6" descr="A yellow square with a red triangle and a black background&#10;&#10;AI-generated content may be incorrect.">
            <a:extLst>
              <a:ext uri="{FF2B5EF4-FFF2-40B4-BE49-F238E27FC236}">
                <a16:creationId xmlns:a16="http://schemas.microsoft.com/office/drawing/2014/main" id="{75360276-87E8-BC63-27E9-C61B854002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5939" y="5039798"/>
            <a:ext cx="1657350" cy="1666875"/>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F86D7677-F2FB-9FDC-6A75-E277ACF12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67536" y="4694465"/>
            <a:ext cx="2686050" cy="2257425"/>
          </a:xfrm>
          <a:prstGeom prst="rect">
            <a:avLst/>
          </a:prstGeom>
        </p:spPr>
      </p:pic>
    </p:spTree>
    <p:extLst>
      <p:ext uri="{BB962C8B-B14F-4D97-AF65-F5344CB8AC3E}">
        <p14:creationId xmlns:p14="http://schemas.microsoft.com/office/powerpoint/2010/main" val="2561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E1F5-08D3-E1DD-79AD-EA47598DF0E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BD3DB4D-82D6-C400-0A0C-DE74214C4DB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7B637BE-7170-0BAF-CEF5-F39B0001AB48}"/>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C52D7204-81FB-E223-BDAB-1BE37BF21C9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Share</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11" name="Text Placeholder 2">
            <a:extLst>
              <a:ext uri="{FF2B5EF4-FFF2-40B4-BE49-F238E27FC236}">
                <a16:creationId xmlns:a16="http://schemas.microsoft.com/office/drawing/2014/main" id="{AD7C859D-C47C-4BE7-F843-70EB4463B116}"/>
              </a:ext>
            </a:extLst>
          </p:cNvPr>
          <p:cNvSpPr txBox="1">
            <a:spLocks/>
          </p:cNvSpPr>
          <p:nvPr/>
        </p:nvSpPr>
        <p:spPr>
          <a:xfrm>
            <a:off x="2051143" y="1358472"/>
            <a:ext cx="8966262" cy="7626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FB7D1"/>
                </a:solidFill>
                <a:effectLst/>
                <a:uLnTx/>
                <a:uFillTx/>
                <a:latin typeface="Roboto"/>
                <a:ea typeface="Roboto"/>
                <a:cs typeface="Roboto"/>
              </a:rPr>
              <a:t>Practice in front of everyone.</a:t>
            </a:r>
          </a:p>
        </p:txBody>
      </p:sp>
      <p:grpSp>
        <p:nvGrpSpPr>
          <p:cNvPr id="13" name="Group 12">
            <a:extLst>
              <a:ext uri="{FF2B5EF4-FFF2-40B4-BE49-F238E27FC236}">
                <a16:creationId xmlns:a16="http://schemas.microsoft.com/office/drawing/2014/main" id="{A9C597AD-02B0-9DF3-2134-B478110CA65B}"/>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80FBC70F-2E29-F6B3-74DB-FC42A47BCF74}"/>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89C65369-E430-F40F-63F4-DDFF5F3388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sp>
        <p:nvSpPr>
          <p:cNvPr id="5" name="TextBox 4">
            <a:extLst>
              <a:ext uri="{FF2B5EF4-FFF2-40B4-BE49-F238E27FC236}">
                <a16:creationId xmlns:a16="http://schemas.microsoft.com/office/drawing/2014/main" id="{D88E99B0-1B26-1D8A-9806-59F760886E6D}"/>
              </a:ext>
            </a:extLst>
          </p:cNvPr>
          <p:cNvSpPr txBox="1"/>
          <p:nvPr/>
        </p:nvSpPr>
        <p:spPr>
          <a:xfrm>
            <a:off x="741599" y="2473638"/>
            <a:ext cx="10141991"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Showing off the team poster &amp; team model.</a:t>
            </a:r>
          </a:p>
        </p:txBody>
      </p:sp>
      <p:pic>
        <p:nvPicPr>
          <p:cNvPr id="10" name="Picture 9" descr="A group of kids looking at a computer&#10;&#10;AI-generated content may be incorrect.">
            <a:extLst>
              <a:ext uri="{FF2B5EF4-FFF2-40B4-BE49-F238E27FC236}">
                <a16:creationId xmlns:a16="http://schemas.microsoft.com/office/drawing/2014/main" id="{D4C44504-1F91-BE5E-C103-FD6379F407A5}"/>
              </a:ext>
            </a:extLst>
          </p:cNvPr>
          <p:cNvPicPr>
            <a:picLocks noChangeAspect="1"/>
          </p:cNvPicPr>
          <p:nvPr/>
        </p:nvPicPr>
        <p:blipFill>
          <a:blip r:embed="rId5"/>
          <a:srcRect t="13590" b="16740"/>
          <a:stretch/>
        </p:blipFill>
        <p:spPr>
          <a:xfrm>
            <a:off x="2948220" y="3228680"/>
            <a:ext cx="6295560" cy="2871037"/>
          </a:xfrm>
          <a:prstGeom prst="rect">
            <a:avLst/>
          </a:prstGeom>
        </p:spPr>
      </p:pic>
    </p:spTree>
    <p:extLst>
      <p:ext uri="{BB962C8B-B14F-4D97-AF65-F5344CB8AC3E}">
        <p14:creationId xmlns:p14="http://schemas.microsoft.com/office/powerpoint/2010/main" val="314665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EA06-4785-4683-B10D-7EFC044F1C1A}"/>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A5E93F3A-56F8-1408-3933-860E39BDA881}"/>
              </a:ext>
            </a:extLst>
          </p:cNvPr>
          <p:cNvSpPr txBox="1">
            <a:spLocks/>
          </p:cNvSpPr>
          <p:nvPr/>
        </p:nvSpPr>
        <p:spPr>
          <a:xfrm>
            <a:off x="7544221" y="2876813"/>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white"/>
                </a:solidFill>
                <a:effectLst>
                  <a:outerShdw dist="56557" dir="8100000" algn="tr" rotWithShape="0">
                    <a:srgbClr val="147342"/>
                  </a:outerShdw>
                </a:effectLst>
                <a:uLnTx/>
                <a:uFillTx/>
                <a:latin typeface="Roboto Medium"/>
                <a:ea typeface="Roboto Medium"/>
                <a:cs typeface="Roboto Medium"/>
              </a:rPr>
              <a:t>Clean Up</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toy figurine with a broom&#10;&#10;AI-generated content may be incorrect.">
            <a:extLst>
              <a:ext uri="{FF2B5EF4-FFF2-40B4-BE49-F238E27FC236}">
                <a16:creationId xmlns:a16="http://schemas.microsoft.com/office/drawing/2014/main" id="{A2C1EF2C-49D2-B005-32BB-BDCFFCACCEC2}"/>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294548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2" name="Picture 1" descr="A logo for a company&#10;&#10;AI-generated content may be incorrect.">
            <a:extLst>
              <a:ext uri="{FF2B5EF4-FFF2-40B4-BE49-F238E27FC236}">
                <a16:creationId xmlns:a16="http://schemas.microsoft.com/office/drawing/2014/main" id="{3585E3AF-87CB-585F-FC04-91C2667140CB}"/>
              </a:ext>
            </a:extLst>
          </p:cNvPr>
          <p:cNvPicPr>
            <a:picLocks noChangeAspect="1"/>
          </p:cNvPicPr>
          <p:nvPr/>
        </p:nvPicPr>
        <p:blipFill>
          <a:blip r:embed="rId3"/>
          <a:stretch>
            <a:fillRect/>
          </a:stretch>
        </p:blipFill>
        <p:spPr>
          <a:xfrm>
            <a:off x="1335314" y="1342344"/>
            <a:ext cx="4758872" cy="3202668"/>
          </a:xfrm>
          <a:prstGeom prst="rect">
            <a:avLst/>
          </a:prstGeom>
        </p:spPr>
      </p:pic>
      <p:sp>
        <p:nvSpPr>
          <p:cNvPr id="4" name="TextBox 3">
            <a:extLst>
              <a:ext uri="{FF2B5EF4-FFF2-40B4-BE49-F238E27FC236}">
                <a16:creationId xmlns:a16="http://schemas.microsoft.com/office/drawing/2014/main" id="{39778426-EF33-A199-B216-0ABD71FA1C1D}"/>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38210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B7C1-64D1-2EAF-1B08-6EDDDB899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0467DC-3604-A28F-93F9-9218718B18B3}"/>
              </a:ext>
            </a:extLst>
          </p:cNvPr>
          <p:cNvSpPr>
            <a:spLocks noGrp="1"/>
          </p:cNvSpPr>
          <p:nvPr>
            <p:ph type="body" sz="quarter" idx="4294967295"/>
          </p:nvPr>
        </p:nvSpPr>
        <p:spPr>
          <a:xfrm>
            <a:off x="1943099" y="1093874"/>
            <a:ext cx="9684657" cy="762634"/>
          </a:xfrm>
        </p:spPr>
        <p:txBody>
          <a:bodyPr anchor="ctr" anchorCtr="0">
            <a:noAutofit/>
          </a:bodyPr>
          <a:lstStyle/>
          <a:p>
            <a:pPr marL="0" indent="0">
              <a:buNone/>
            </a:pPr>
            <a:r>
              <a:rPr lang="en-US" sz="3600" b="1" dirty="0">
                <a:solidFill>
                  <a:srgbClr val="0FB7D1"/>
                </a:solidFill>
                <a:latin typeface="Roboto"/>
                <a:ea typeface="Roboto"/>
                <a:cs typeface="Roboto"/>
              </a:rPr>
              <a:t>What did we do last session?</a:t>
            </a:r>
          </a:p>
        </p:txBody>
      </p:sp>
      <p:grpSp>
        <p:nvGrpSpPr>
          <p:cNvPr id="11" name="Group 10">
            <a:extLst>
              <a:ext uri="{FF2B5EF4-FFF2-40B4-BE49-F238E27FC236}">
                <a16:creationId xmlns:a16="http://schemas.microsoft.com/office/drawing/2014/main" id="{948D82A1-5AA1-4A66-5171-D174717D1FB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87E96D1-BDA5-1C4C-1180-A289557F82BC}"/>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637DD46-322C-EDCD-EE76-F06A1580BDD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Discussion</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B3A50B64-3413-2639-A493-DB3AF70F553D}"/>
              </a:ext>
            </a:extLst>
          </p:cNvPr>
          <p:cNvGrpSpPr/>
          <p:nvPr/>
        </p:nvGrpSpPr>
        <p:grpSpPr>
          <a:xfrm>
            <a:off x="612880" y="1145429"/>
            <a:ext cx="1188720" cy="1188720"/>
            <a:chOff x="612880" y="1145429"/>
            <a:chExt cx="1188720" cy="1188720"/>
          </a:xfrm>
        </p:grpSpPr>
        <p:sp>
          <p:nvSpPr>
            <p:cNvPr id="19" name="Oval 18">
              <a:extLst>
                <a:ext uri="{FF2B5EF4-FFF2-40B4-BE49-F238E27FC236}">
                  <a16:creationId xmlns:a16="http://schemas.microsoft.com/office/drawing/2014/main" id="{09662D13-82DC-4A35-C25F-396F1029F2C5}"/>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Thought with solid fill">
              <a:extLst>
                <a:ext uri="{FF2B5EF4-FFF2-40B4-BE49-F238E27FC236}">
                  <a16:creationId xmlns:a16="http://schemas.microsoft.com/office/drawing/2014/main" id="{9A598D32-C96D-FEE7-B1AE-6FE9484E6A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grpSp>
        <p:nvGrpSpPr>
          <p:cNvPr id="5" name="Group 4">
            <a:extLst>
              <a:ext uri="{FF2B5EF4-FFF2-40B4-BE49-F238E27FC236}">
                <a16:creationId xmlns:a16="http://schemas.microsoft.com/office/drawing/2014/main" id="{DC71D773-F15B-2FCA-F506-EC6C3A048896}"/>
              </a:ext>
            </a:extLst>
          </p:cNvPr>
          <p:cNvGrpSpPr/>
          <p:nvPr/>
        </p:nvGrpSpPr>
        <p:grpSpPr>
          <a:xfrm>
            <a:off x="4547514" y="1870841"/>
            <a:ext cx="3640045" cy="4318233"/>
            <a:chOff x="4547514" y="2029534"/>
            <a:chExt cx="3506263" cy="4159540"/>
          </a:xfrm>
        </p:grpSpPr>
        <p:pic>
          <p:nvPicPr>
            <p:cNvPr id="8" name="Picture 7" descr="Cartoon a cartoon of a child&#10;&#10;AI-generated content may be incorrect.">
              <a:extLst>
                <a:ext uri="{FF2B5EF4-FFF2-40B4-BE49-F238E27FC236}">
                  <a16:creationId xmlns:a16="http://schemas.microsoft.com/office/drawing/2014/main" id="{9A31D6F3-A1D4-B31D-A5D5-82208C7A99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9" name="Picture 8" descr="A cartoon of a child holding a small object&#10;&#10;AI-generated content may be incorrect.">
              <a:extLst>
                <a:ext uri="{FF2B5EF4-FFF2-40B4-BE49-F238E27FC236}">
                  <a16:creationId xmlns:a16="http://schemas.microsoft.com/office/drawing/2014/main" id="{09633A33-4592-E0EA-79AA-A55529A6F7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276516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D002-AED8-9ECA-CF9B-52291A75E5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C1DF97E-071F-82C0-FA6A-6109356B0576}"/>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75A74AF-4A61-46EF-137E-BF06B54F464E}"/>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D662B63-F1E8-4E3F-B627-0F01A1D71C3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Introduction</a:t>
              </a:r>
              <a:endPar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021EC649-EF5D-CFA1-30A9-0EB629DCE29D}"/>
              </a:ext>
            </a:extLst>
          </p:cNvPr>
          <p:cNvSpPr txBox="1">
            <a:spLocks/>
          </p:cNvSpPr>
          <p:nvPr/>
        </p:nvSpPr>
        <p:spPr>
          <a:xfrm>
            <a:off x="1978478" y="1184572"/>
            <a:ext cx="9737272" cy="114957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FB7D1"/>
                </a:solidFill>
                <a:effectLst/>
                <a:uLnTx/>
                <a:uFillTx/>
                <a:latin typeface="Roboto"/>
                <a:ea typeface="Roboto"/>
                <a:cs typeface="Roboto"/>
              </a:rPr>
              <a:t>How has your team used impact throughout the sessions?</a:t>
            </a:r>
            <a:r>
              <a:rPr kumimoji="0" lang="en-US" sz="4800" b="0" i="0" u="none" strike="noStrike" kern="1200" cap="none" spc="0" normalizeH="0" baseline="0" noProof="0" dirty="0">
                <a:ln>
                  <a:noFill/>
                </a:ln>
                <a:solidFill>
                  <a:srgbClr val="0FB7D1"/>
                </a:solidFill>
                <a:effectLst/>
                <a:uLnTx/>
                <a:uFillTx/>
                <a:latin typeface="Calibri" panose="020F0502020204030204"/>
                <a:ea typeface="Calibri" panose="020F0502020204030204"/>
                <a:cs typeface="Calibri" panose="020F0502020204030204"/>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37D55D80-CC89-6348-E7DC-8CAAD104EE65}"/>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9CA112C5-F00D-2B28-FD0F-1F14BBEEB0F6}"/>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p with pin with solid fill">
              <a:extLst>
                <a:ext uri="{FF2B5EF4-FFF2-40B4-BE49-F238E27FC236}">
                  <a16:creationId xmlns:a16="http://schemas.microsoft.com/office/drawing/2014/main" id="{97D5C2E2-0BB8-5E91-17FD-5924371183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sp>
        <p:nvSpPr>
          <p:cNvPr id="7" name="TextBox 6">
            <a:extLst>
              <a:ext uri="{FF2B5EF4-FFF2-40B4-BE49-F238E27FC236}">
                <a16:creationId xmlns:a16="http://schemas.microsoft.com/office/drawing/2014/main" id="{2AED4FF3-B5B0-93B8-5C71-41C3C32A7CD7}"/>
              </a:ext>
            </a:extLst>
          </p:cNvPr>
          <p:cNvSpPr txBox="1"/>
          <p:nvPr/>
        </p:nvSpPr>
        <p:spPr>
          <a:xfrm>
            <a:off x="3179956" y="4743652"/>
            <a:ext cx="5832087"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a:ea typeface="Roboto"/>
                <a:cs typeface="Roboto"/>
              </a:rPr>
              <a:t>We apply what we learn to improve our world.</a:t>
            </a:r>
          </a:p>
        </p:txBody>
      </p:sp>
      <p:pic>
        <p:nvPicPr>
          <p:cNvPr id="8" name="Picture 7" descr="A green square with arrows and lightning bolt&#10;&#10;AI-generated content may be incorrect.">
            <a:extLst>
              <a:ext uri="{FF2B5EF4-FFF2-40B4-BE49-F238E27FC236}">
                <a16:creationId xmlns:a16="http://schemas.microsoft.com/office/drawing/2014/main" id="{77B8EDFF-9C0F-CFCC-F4B1-DAE4A62CB83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18759" y="2969372"/>
            <a:ext cx="1554480" cy="1554480"/>
          </a:xfrm>
          <a:prstGeom prst="rect">
            <a:avLst/>
          </a:prstGeom>
        </p:spPr>
      </p:pic>
    </p:spTree>
    <p:extLst>
      <p:ext uri="{BB962C8B-B14F-4D97-AF65-F5344CB8AC3E}">
        <p14:creationId xmlns:p14="http://schemas.microsoft.com/office/powerpoint/2010/main" val="395432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C4FF-7078-ABFC-0D14-75FC0C47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B780E6-0E95-7CDA-E22C-2D09D891A4BE}"/>
              </a:ext>
            </a:extLst>
          </p:cNvPr>
          <p:cNvSpPr>
            <a:spLocks noGrp="1"/>
          </p:cNvSpPr>
          <p:nvPr>
            <p:ph type="body" sz="quarter" idx="4294967295"/>
          </p:nvPr>
        </p:nvSpPr>
        <p:spPr>
          <a:xfrm>
            <a:off x="1943099" y="1093874"/>
            <a:ext cx="6888667" cy="1557786"/>
          </a:xfrm>
        </p:spPr>
        <p:txBody>
          <a:bodyPr anchor="ctr" anchorCtr="0">
            <a:noAutofit/>
          </a:bodyPr>
          <a:lstStyle/>
          <a:p>
            <a:pPr marL="0" indent="0">
              <a:buNone/>
            </a:pPr>
            <a:r>
              <a:rPr lang="en-US" sz="3600" b="1" dirty="0">
                <a:solidFill>
                  <a:srgbClr val="0FB7D1"/>
                </a:solidFill>
                <a:latin typeface="Roboto"/>
                <a:ea typeface="Roboto"/>
                <a:cs typeface="Roboto"/>
              </a:rPr>
              <a:t>How has the team demonstrated Core Values?</a:t>
            </a:r>
          </a:p>
        </p:txBody>
      </p:sp>
      <p:grpSp>
        <p:nvGrpSpPr>
          <p:cNvPr id="11" name="Group 10">
            <a:extLst>
              <a:ext uri="{FF2B5EF4-FFF2-40B4-BE49-F238E27FC236}">
                <a16:creationId xmlns:a16="http://schemas.microsoft.com/office/drawing/2014/main" id="{316E39C1-003B-98F4-273E-AE591B1867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C2357C56-DAAD-962E-4BEC-D44B1CAB95B5}"/>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05608A5-C255-E7F1-7CFA-D98CAB18E5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8B70E2B9-0BBE-48C3-6447-3CDE88E4C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B9B88500-7E44-7E93-CC7B-22F05FF0BE0E}"/>
              </a:ext>
            </a:extLst>
          </p:cNvPr>
          <p:cNvSpPr txBox="1">
            <a:spLocks/>
          </p:cNvSpPr>
          <p:nvPr/>
        </p:nvSpPr>
        <p:spPr>
          <a:xfrm>
            <a:off x="1941286" y="2684009"/>
            <a:ext cx="7050430"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FB7D1"/>
                </a:solidFill>
                <a:effectLst/>
                <a:uLnTx/>
                <a:uFillTx/>
                <a:latin typeface="Roboto"/>
                <a:ea typeface="Roboto"/>
                <a:cs typeface="Roboto"/>
              </a:rPr>
              <a:t>How will you present your poster and model at the festival?</a:t>
            </a:r>
          </a:p>
        </p:txBody>
      </p:sp>
      <p:pic>
        <p:nvPicPr>
          <p:cNvPr id="12" name="Graphic 11" descr="Badge Question Mark with solid fill">
            <a:extLst>
              <a:ext uri="{FF2B5EF4-FFF2-40B4-BE49-F238E27FC236}">
                <a16:creationId xmlns:a16="http://schemas.microsoft.com/office/drawing/2014/main" id="{EE008104-B07E-DCC7-7D73-524EBEB13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ED6A9877-93BB-6ED1-471E-579104A799AB}"/>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207329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51D2-E78B-7B53-C497-B57C11E95B9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A983078-4FF7-FB66-389C-61424361036E}"/>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758EE5B-4BB8-711D-81B6-B02EE395FC8D}"/>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7FBEDFBF-A72C-3786-C959-96D66C34999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Session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F6317587-F2DD-2677-8CF1-45B870EFF111}"/>
              </a:ext>
            </a:extLst>
          </p:cNvPr>
          <p:cNvSpPr txBox="1">
            <a:spLocks/>
          </p:cNvSpPr>
          <p:nvPr/>
        </p:nvSpPr>
        <p:spPr>
          <a:xfrm>
            <a:off x="1901829" y="1598686"/>
            <a:ext cx="9832971" cy="118871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FB7D1"/>
                </a:solidFill>
                <a:effectLst/>
                <a:uLnTx/>
                <a:uFillTx/>
                <a:latin typeface="Roboto"/>
                <a:ea typeface="Roboto"/>
                <a:cs typeface="Roboto"/>
              </a:rPr>
              <a:t>Get your completed team model and team poster.</a:t>
            </a:r>
            <a:endParaRPr kumimoji="0" lang="en-US" sz="44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FB7D1"/>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AD2FF947-C571-51A1-F29E-C7FEA8EAC00A}"/>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D1914DD-FDD2-C40E-1225-3FC1D8E6D25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3A5C2C50-0C06-F584-E9B6-F2F970FB725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90564756-81A4-E3F9-4652-24B493955DC7}"/>
              </a:ext>
            </a:extLst>
          </p:cNvPr>
          <p:cNvSpPr txBox="1"/>
          <p:nvPr/>
        </p:nvSpPr>
        <p:spPr>
          <a:xfrm>
            <a:off x="694059" y="2700329"/>
            <a:ext cx="4000736" cy="2862322"/>
          </a:xfrm>
          <a:prstGeom prst="rect">
            <a:avLst/>
          </a:prstGeom>
          <a:noFill/>
        </p:spPr>
        <p:txBody>
          <a:bodyPr wrap="square" numCol="1" rtlCol="0">
            <a:spAutoFit/>
          </a:bodyPr>
          <a:lstStyle/>
          <a:p>
            <a:pPr marR="0" lvl="0" algn="l" defTabSz="457200" rtl="0" eaLnBrk="1" fontAlgn="auto" latinLnBrk="0" hangingPunct="1">
              <a:lnSpc>
                <a:spcPct val="100000"/>
              </a:lnSpc>
              <a:spcBef>
                <a:spcPts val="0"/>
              </a:spcBef>
              <a:spcAft>
                <a:spcPts val="0"/>
              </a:spcAft>
              <a:buClrTx/>
              <a:buSzTx/>
              <a:tabLst/>
              <a:defRPr/>
            </a:pPr>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Decide who on the team will share about certain parts of the model and post.</a:t>
            </a:r>
          </a:p>
        </p:txBody>
      </p:sp>
      <p:pic>
        <p:nvPicPr>
          <p:cNvPr id="3" name="Picture 2" descr="A group of kids looking at a computer&#10;&#10;AI-generated content may be incorrect.">
            <a:extLst>
              <a:ext uri="{FF2B5EF4-FFF2-40B4-BE49-F238E27FC236}">
                <a16:creationId xmlns:a16="http://schemas.microsoft.com/office/drawing/2014/main" id="{35C6D0D4-F8AA-34EF-31E0-4FAD2A8536CD}"/>
              </a:ext>
            </a:extLst>
          </p:cNvPr>
          <p:cNvPicPr>
            <a:picLocks noChangeAspect="1"/>
          </p:cNvPicPr>
          <p:nvPr/>
        </p:nvPicPr>
        <p:blipFill>
          <a:blip r:embed="rId5"/>
          <a:srcRect t="13590" b="16740"/>
          <a:stretch/>
        </p:blipFill>
        <p:spPr>
          <a:xfrm>
            <a:off x="5335801" y="3389089"/>
            <a:ext cx="5971353" cy="2723185"/>
          </a:xfrm>
          <a:prstGeom prst="rect">
            <a:avLst/>
          </a:prstGeom>
        </p:spPr>
      </p:pic>
      <p:pic>
        <p:nvPicPr>
          <p:cNvPr id="7" name="Picture 6">
            <a:extLst>
              <a:ext uri="{FF2B5EF4-FFF2-40B4-BE49-F238E27FC236}">
                <a16:creationId xmlns:a16="http://schemas.microsoft.com/office/drawing/2014/main" id="{D2AE12C8-1051-0E51-DF28-504815787013}"/>
              </a:ext>
            </a:extLst>
          </p:cNvPr>
          <p:cNvPicPr>
            <a:picLocks noChangeAspect="1"/>
          </p:cNvPicPr>
          <p:nvPr/>
        </p:nvPicPr>
        <p:blipFill>
          <a:blip r:embed="rId6" cstate="print">
            <a:duotone>
              <a:srgbClr val="4472C4">
                <a:shade val="45000"/>
                <a:satMod val="135000"/>
              </a:srgbClr>
              <a:prstClr val="white"/>
            </a:duotone>
            <a:extLst>
              <a:ext uri="{BEBA8EAE-BF5A-486C-A8C5-ECC9F3942E4B}">
                <a14:imgProps xmlns:a14="http://schemas.microsoft.com/office/drawing/2010/main">
                  <a14:imgLayer r:embed="rId7">
                    <a14:imgEffect>
                      <a14:backgroundRemoval t="9729" b="89793" l="3659" r="95069">
                        <a14:foregroundMark x1="29799" y1="37799" x2="29799" y2="37799"/>
                        <a14:foregroundMark x1="13839" y1="49123" x2="13839" y2="49123"/>
                        <a14:foregroundMark x1="44751" y1="57097" x2="44751" y2="57097"/>
                        <a14:foregroundMark x1="6416" y1="49123" x2="6416" y2="49123"/>
                        <a14:foregroundMark x1="86373" y1="54545" x2="86373" y2="54545"/>
                        <a14:foregroundMark x1="95069" y1="56140" x2="95069" y2="56140"/>
                        <a14:foregroundMark x1="86373" y1="84211" x2="86373" y2="84211"/>
                        <a14:foregroundMark x1="62354" y1="61563" x2="62354" y2="61563"/>
                        <a14:foregroundMark x1="71050" y1="66029" x2="71050" y2="66029"/>
                        <a14:foregroundMark x1="47561" y1="89155" x2="47561" y2="89155"/>
                        <a14:foregroundMark x1="16808" y1="86762" x2="16808" y2="86762"/>
                        <a14:foregroundMark x1="3659" y1="49601" x2="3659" y2="49601"/>
                        <a14:foregroundMark x1="48515" y1="87719" x2="48515" y2="87719"/>
                        <a14:foregroundMark x1="48038" y1="87241" x2="48038" y2="87241"/>
                        <a14:foregroundMark x1="70255" y1="66507" x2="70255" y2="66507"/>
                        <a14:foregroundMark x1="56734" y1="34769" x2="56734" y2="34769"/>
                        <a14:foregroundMark x1="30594" y1="13078" x2="31283" y2="13078"/>
                        <a14:foregroundMark x1="30912" y1="11005" x2="30912" y2="11005"/>
                        <a14:foregroundMark x1="17126" y1="84689" x2="17126" y2="84689"/>
                        <a14:foregroundMark x1="86373" y1="84689" x2="86373" y2="84689"/>
                        <a14:foregroundMark x1="85684" y1="85327" x2="86532" y2="84211"/>
                        <a14:foregroundMark x1="70732" y1="65391" x2="70732" y2="65391"/>
                        <a14:foregroundMark x1="57741" y1="56140" x2="57741" y2="56140"/>
                      </a14:backgroundRemoval>
                    </a14:imgEffect>
                  </a14:imgLayer>
                </a14:imgProps>
              </a:ext>
              <a:ext uri="{28A0092B-C50C-407E-A947-70E740481C1C}">
                <a14:useLocalDpi xmlns:a14="http://schemas.microsoft.com/office/drawing/2010/main"/>
              </a:ext>
            </a:extLst>
          </a:blip>
          <a:stretch>
            <a:fillRect/>
          </a:stretch>
        </p:blipFill>
        <p:spPr>
          <a:xfrm>
            <a:off x="4857229" y="2039254"/>
            <a:ext cx="7040005" cy="2307058"/>
          </a:xfrm>
          <a:prstGeom prst="rect">
            <a:avLst/>
          </a:prstGeom>
        </p:spPr>
      </p:pic>
      <p:sp>
        <p:nvSpPr>
          <p:cNvPr id="11" name="Oval 10">
            <a:extLst>
              <a:ext uri="{FF2B5EF4-FFF2-40B4-BE49-F238E27FC236}">
                <a16:creationId xmlns:a16="http://schemas.microsoft.com/office/drawing/2014/main" id="{7A432E98-565B-BBA1-23DC-9D725052465A}"/>
              </a:ext>
            </a:extLst>
          </p:cNvPr>
          <p:cNvSpPr/>
          <p:nvPr/>
        </p:nvSpPr>
        <p:spPr>
          <a:xfrm>
            <a:off x="5073805" y="2609251"/>
            <a:ext cx="1499907" cy="115429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Roboto" panose="02000000000000000000" pitchFamily="2" charset="0"/>
                <a:ea typeface="Roboto" panose="02000000000000000000" pitchFamily="2" charset="0"/>
              </a:rPr>
              <a:t>I’m going to share what we explored.</a:t>
            </a:r>
          </a:p>
        </p:txBody>
      </p:sp>
      <p:sp>
        <p:nvSpPr>
          <p:cNvPr id="12" name="Oval 11">
            <a:extLst>
              <a:ext uri="{FF2B5EF4-FFF2-40B4-BE49-F238E27FC236}">
                <a16:creationId xmlns:a16="http://schemas.microsoft.com/office/drawing/2014/main" id="{67251F85-31BD-BEAE-4FD8-E19A63BB1889}"/>
              </a:ext>
            </a:extLst>
          </p:cNvPr>
          <p:cNvSpPr/>
          <p:nvPr/>
        </p:nvSpPr>
        <p:spPr>
          <a:xfrm>
            <a:off x="6294669" y="2193045"/>
            <a:ext cx="1471119" cy="95900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Roboto" panose="02000000000000000000" pitchFamily="2" charset="0"/>
                <a:ea typeface="Roboto" panose="02000000000000000000" pitchFamily="2" charset="0"/>
              </a:rPr>
              <a:t>I will describe the team model.</a:t>
            </a:r>
          </a:p>
        </p:txBody>
      </p:sp>
      <p:sp>
        <p:nvSpPr>
          <p:cNvPr id="14" name="Oval 13">
            <a:extLst>
              <a:ext uri="{FF2B5EF4-FFF2-40B4-BE49-F238E27FC236}">
                <a16:creationId xmlns:a16="http://schemas.microsoft.com/office/drawing/2014/main" id="{37C06118-F69C-0DDC-0A09-73491F6FCD46}"/>
              </a:ext>
            </a:extLst>
          </p:cNvPr>
          <p:cNvSpPr/>
          <p:nvPr/>
        </p:nvSpPr>
        <p:spPr>
          <a:xfrm>
            <a:off x="7248293" y="2744616"/>
            <a:ext cx="1916705" cy="115429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Roboto" panose="02000000000000000000" pitchFamily="2" charset="0"/>
                <a:ea typeface="Roboto" panose="02000000000000000000" pitchFamily="2" charset="0"/>
              </a:rPr>
              <a:t>I will explain the program and how it motorizes the team model.</a:t>
            </a:r>
          </a:p>
        </p:txBody>
      </p:sp>
      <p:sp>
        <p:nvSpPr>
          <p:cNvPr id="18" name="Oval 17">
            <a:extLst>
              <a:ext uri="{FF2B5EF4-FFF2-40B4-BE49-F238E27FC236}">
                <a16:creationId xmlns:a16="http://schemas.microsoft.com/office/drawing/2014/main" id="{2C8B2E25-FECE-1886-56E5-77FAD6C3E06F}"/>
              </a:ext>
            </a:extLst>
          </p:cNvPr>
          <p:cNvSpPr/>
          <p:nvPr/>
        </p:nvSpPr>
        <p:spPr>
          <a:xfrm>
            <a:off x="8797421" y="2288429"/>
            <a:ext cx="1761717" cy="1059307"/>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Roboto" panose="02000000000000000000" pitchFamily="2" charset="0"/>
                <a:ea typeface="Roboto" panose="02000000000000000000" pitchFamily="2" charset="0"/>
              </a:rPr>
              <a:t>We will show how the poster captures our team journey!</a:t>
            </a:r>
          </a:p>
        </p:txBody>
      </p:sp>
      <p:sp>
        <p:nvSpPr>
          <p:cNvPr id="19" name="Oval 18">
            <a:extLst>
              <a:ext uri="{FF2B5EF4-FFF2-40B4-BE49-F238E27FC236}">
                <a16:creationId xmlns:a16="http://schemas.microsoft.com/office/drawing/2014/main" id="{DA1C12B3-FAEC-5A9E-6FA3-9917E24DBED2}"/>
              </a:ext>
            </a:extLst>
          </p:cNvPr>
          <p:cNvSpPr/>
          <p:nvPr/>
        </p:nvSpPr>
        <p:spPr>
          <a:xfrm>
            <a:off x="10262677" y="2770425"/>
            <a:ext cx="1607063" cy="10037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Roboto" panose="02000000000000000000" pitchFamily="2" charset="0"/>
                <a:ea typeface="Roboto" panose="02000000000000000000" pitchFamily="2" charset="0"/>
              </a:rPr>
              <a:t>I can reflect on how our team used Core Values.</a:t>
            </a:r>
          </a:p>
        </p:txBody>
      </p:sp>
    </p:spTree>
    <p:extLst>
      <p:ext uri="{BB962C8B-B14F-4D97-AF65-F5344CB8AC3E}">
        <p14:creationId xmlns:p14="http://schemas.microsoft.com/office/powerpoint/2010/main" val="53958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73298-EEAB-1EB9-F163-0BEB392A4FA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DB452FC-09C3-C8F2-8BF0-707807DFEBFC}"/>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DA3939EB-270B-CF8E-C89C-9895E010EC82}"/>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59233BC7-B144-47C6-D83F-EB5053637BD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Session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2A122C9C-005F-D462-82B7-E01A7B98383F}"/>
              </a:ext>
            </a:extLst>
          </p:cNvPr>
          <p:cNvSpPr txBox="1">
            <a:spLocks/>
          </p:cNvSpPr>
          <p:nvPr/>
        </p:nvSpPr>
        <p:spPr>
          <a:xfrm>
            <a:off x="1901829" y="1145430"/>
            <a:ext cx="10119186" cy="86179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0FB7D1"/>
                </a:solidFill>
                <a:effectLst/>
                <a:uLnTx/>
                <a:uFillTx/>
                <a:latin typeface="Roboto"/>
                <a:ea typeface="Roboto"/>
                <a:cs typeface="Roboto"/>
              </a:rPr>
              <a:t>Fill in page 27 of your Engineering Notebook.</a:t>
            </a:r>
            <a:endParaRPr kumimoji="0" lang="en-US" sz="3800" b="0" i="0" u="none" strike="noStrike" kern="1200" cap="none" spc="0" normalizeH="0" baseline="0" noProof="0" dirty="0">
              <a:ln>
                <a:noFill/>
              </a:ln>
              <a:solidFill>
                <a:srgbClr val="000000"/>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6433F89F-9DDD-95B2-4B44-A4756CBF4C2C}"/>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5D4DB07A-5400-DC7F-4922-E2D1198C6E43}"/>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F4F42812-6A48-E5E6-B94C-38772FBE56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3" name="Picture 2" descr="A group of papers and a speech bubble&#10;&#10;AI-generated content may be incorrect.">
            <a:extLst>
              <a:ext uri="{FF2B5EF4-FFF2-40B4-BE49-F238E27FC236}">
                <a16:creationId xmlns:a16="http://schemas.microsoft.com/office/drawing/2014/main" id="{269B60A5-F469-35CD-C6AC-0DD177F8BC6A}"/>
              </a:ext>
            </a:extLst>
          </p:cNvPr>
          <p:cNvPicPr>
            <a:picLocks noChangeAspect="1"/>
          </p:cNvPicPr>
          <p:nvPr/>
        </p:nvPicPr>
        <p:blipFill>
          <a:blip r:embed="rId5"/>
          <a:srcRect l="3100" t="54629" r="4566" b="5252"/>
          <a:stretch/>
        </p:blipFill>
        <p:spPr>
          <a:xfrm>
            <a:off x="4558194" y="2007220"/>
            <a:ext cx="7176606" cy="4156931"/>
          </a:xfrm>
          <a:prstGeom prst="rect">
            <a:avLst/>
          </a:prstGeom>
        </p:spPr>
      </p:pic>
      <p:sp>
        <p:nvSpPr>
          <p:cNvPr id="4" name="TextBox 3">
            <a:extLst>
              <a:ext uri="{FF2B5EF4-FFF2-40B4-BE49-F238E27FC236}">
                <a16:creationId xmlns:a16="http://schemas.microsoft.com/office/drawing/2014/main" id="{6619F4DE-D022-0D92-E3BE-FF923B353078}"/>
              </a:ext>
            </a:extLst>
          </p:cNvPr>
          <p:cNvSpPr txBox="1"/>
          <p:nvPr/>
        </p:nvSpPr>
        <p:spPr>
          <a:xfrm>
            <a:off x="457200" y="2379869"/>
            <a:ext cx="4100995" cy="378565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b="1" dirty="0">
                <a:solidFill>
                  <a:srgbClr val="00A551"/>
                </a:solidFill>
                <a:latin typeface="Roboto"/>
                <a:ea typeface="Roboto"/>
                <a:cs typeface="Roboto"/>
              </a:rPr>
              <a:t>Can you describe your team model?</a:t>
            </a:r>
          </a:p>
          <a:p>
            <a:pPr marL="457200" indent="-457200">
              <a:buFont typeface="Arial" panose="020B0604020202020204" pitchFamily="34" charset="0"/>
              <a:buChar char="•"/>
            </a:pPr>
            <a:r>
              <a:rPr lang="en-US" sz="2400" b="1" dirty="0">
                <a:solidFill>
                  <a:srgbClr val="00A551"/>
                </a:solidFill>
                <a:latin typeface="Roboto"/>
                <a:ea typeface="Roboto"/>
                <a:cs typeface="Roboto"/>
              </a:rPr>
              <a:t>Explain how your team used innovation and creativity to explore archaeology.</a:t>
            </a:r>
          </a:p>
          <a:p>
            <a:pPr marL="457200" indent="-457200">
              <a:buFont typeface="Arial" panose="020B0604020202020204" pitchFamily="34" charset="0"/>
              <a:buChar char="•"/>
            </a:pPr>
            <a:r>
              <a:rPr lang="en-US" sz="2400" b="1" dirty="0">
                <a:solidFill>
                  <a:srgbClr val="00A551"/>
                </a:solidFill>
                <a:latin typeface="Roboto"/>
                <a:ea typeface="Roboto"/>
                <a:cs typeface="Roboto"/>
              </a:rPr>
              <a:t>What did you learn about the season challenge?</a:t>
            </a:r>
          </a:p>
          <a:p>
            <a:pPr marL="457200" indent="-457200">
              <a:buFont typeface="Arial" panose="020B0604020202020204" pitchFamily="34" charset="0"/>
              <a:buChar char="•"/>
            </a:pPr>
            <a:r>
              <a:rPr lang="en-US" sz="2400" b="1" dirty="0">
                <a:solidFill>
                  <a:srgbClr val="00A551"/>
                </a:solidFill>
                <a:latin typeface="Roboto"/>
                <a:ea typeface="Roboto"/>
                <a:cs typeface="Roboto"/>
              </a:rPr>
              <a:t>How did you use Core Values? </a:t>
            </a:r>
          </a:p>
        </p:txBody>
      </p:sp>
    </p:spTree>
    <p:extLst>
      <p:ext uri="{BB962C8B-B14F-4D97-AF65-F5344CB8AC3E}">
        <p14:creationId xmlns:p14="http://schemas.microsoft.com/office/powerpoint/2010/main" val="106577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A30B-82A1-0AD7-0FA1-917BECEB955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74492A9-D2BA-D828-F24B-63F5450C653C}"/>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7E5E1301-1D09-24CD-6195-E3937FD7A476}"/>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882E38CA-9048-1E0B-E9FA-D029489E7CC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Session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D8BF78F8-4ED5-1BC6-7462-A52A6FB9C2BA}"/>
              </a:ext>
            </a:extLst>
          </p:cNvPr>
          <p:cNvSpPr txBox="1">
            <a:spLocks/>
          </p:cNvSpPr>
          <p:nvPr/>
        </p:nvSpPr>
        <p:spPr>
          <a:xfrm>
            <a:off x="1901829" y="1145430"/>
            <a:ext cx="10119186" cy="86179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0FB7D1"/>
                </a:solidFill>
                <a:effectLst/>
                <a:uLnTx/>
                <a:uFillTx/>
                <a:latin typeface="Roboto"/>
                <a:ea typeface="Roboto"/>
                <a:cs typeface="Roboto"/>
              </a:rPr>
              <a:t>Fill in page 27 of your Engineering Notebook.</a:t>
            </a:r>
            <a:endParaRPr kumimoji="0" lang="en-US" sz="3800" b="0" i="0" u="none" strike="noStrike" kern="1200" cap="none" spc="0" normalizeH="0" baseline="0" noProof="0" dirty="0">
              <a:ln>
                <a:noFill/>
              </a:ln>
              <a:solidFill>
                <a:srgbClr val="000000"/>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2C998643-7B52-FFA5-F338-FAA3AEAEEFDC}"/>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8F7D1F62-29A7-9658-14D8-4A9B803C4B39}"/>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00FE8966-B18C-2434-37CF-AE94C8E0F6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3" name="Picture 2" descr="A group of papers and a speech bubble&#10;&#10;AI-generated content may be incorrect.">
            <a:extLst>
              <a:ext uri="{FF2B5EF4-FFF2-40B4-BE49-F238E27FC236}">
                <a16:creationId xmlns:a16="http://schemas.microsoft.com/office/drawing/2014/main" id="{C08DBE01-DF36-26C0-92FD-EEA22D2FF579}"/>
              </a:ext>
            </a:extLst>
          </p:cNvPr>
          <p:cNvPicPr>
            <a:picLocks noChangeAspect="1"/>
          </p:cNvPicPr>
          <p:nvPr/>
        </p:nvPicPr>
        <p:blipFill>
          <a:blip r:embed="rId5"/>
          <a:srcRect l="3100" t="54629" r="4566" b="5252"/>
          <a:stretch/>
        </p:blipFill>
        <p:spPr>
          <a:xfrm>
            <a:off x="4558194" y="2007220"/>
            <a:ext cx="7176606" cy="4156931"/>
          </a:xfrm>
          <a:prstGeom prst="rect">
            <a:avLst/>
          </a:prstGeom>
        </p:spPr>
      </p:pic>
      <p:sp>
        <p:nvSpPr>
          <p:cNvPr id="4" name="TextBox 3">
            <a:extLst>
              <a:ext uri="{FF2B5EF4-FFF2-40B4-BE49-F238E27FC236}">
                <a16:creationId xmlns:a16="http://schemas.microsoft.com/office/drawing/2014/main" id="{1F62A673-78FA-EEF7-8B1A-8D3B380AFBE6}"/>
              </a:ext>
            </a:extLst>
          </p:cNvPr>
          <p:cNvSpPr txBox="1"/>
          <p:nvPr/>
        </p:nvSpPr>
        <p:spPr>
          <a:xfrm>
            <a:off x="457200" y="2379869"/>
            <a:ext cx="4100995" cy="304698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b="1" dirty="0">
                <a:solidFill>
                  <a:srgbClr val="00A551"/>
                </a:solidFill>
                <a:latin typeface="Roboto"/>
                <a:ea typeface="Roboto"/>
                <a:cs typeface="Roboto"/>
              </a:rPr>
              <a:t>What part of your team model is motorized?</a:t>
            </a:r>
          </a:p>
          <a:p>
            <a:pPr marL="457200" indent="-457200">
              <a:buFont typeface="Arial" panose="020B0604020202020204" pitchFamily="34" charset="0"/>
              <a:buChar char="•"/>
            </a:pPr>
            <a:r>
              <a:rPr lang="en-US" sz="2400" b="1" dirty="0">
                <a:solidFill>
                  <a:srgbClr val="00A551"/>
                </a:solidFill>
                <a:latin typeface="Roboto"/>
                <a:ea typeface="Roboto"/>
                <a:cs typeface="Roboto"/>
              </a:rPr>
              <a:t>How did you code your motorized part?</a:t>
            </a:r>
          </a:p>
          <a:p>
            <a:pPr marL="457200" indent="-457200">
              <a:buFont typeface="Arial" panose="020B0604020202020204" pitchFamily="34" charset="0"/>
              <a:buChar char="•"/>
            </a:pPr>
            <a:r>
              <a:rPr lang="en-US" sz="2400" b="1" dirty="0">
                <a:solidFill>
                  <a:srgbClr val="00A551"/>
                </a:solidFill>
                <a:latin typeface="Roboto"/>
                <a:ea typeface="Roboto"/>
                <a:cs typeface="Roboto"/>
              </a:rPr>
              <a:t>What did you include in your team poster?</a:t>
            </a:r>
          </a:p>
          <a:p>
            <a:pPr marL="457200" indent="-457200">
              <a:buFont typeface="Arial" panose="020B0604020202020204" pitchFamily="34" charset="0"/>
              <a:buChar char="•"/>
            </a:pPr>
            <a:r>
              <a:rPr lang="en-US" sz="2400" b="1" dirty="0">
                <a:solidFill>
                  <a:srgbClr val="00A551"/>
                </a:solidFill>
                <a:latin typeface="Roboto"/>
                <a:ea typeface="Roboto"/>
                <a:cs typeface="Roboto"/>
              </a:rPr>
              <a:t>How does the poster show your team journey?</a:t>
            </a:r>
          </a:p>
        </p:txBody>
      </p:sp>
    </p:spTree>
    <p:extLst>
      <p:ext uri="{BB962C8B-B14F-4D97-AF65-F5344CB8AC3E}">
        <p14:creationId xmlns:p14="http://schemas.microsoft.com/office/powerpoint/2010/main" val="52862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D10D-FDD9-5AB2-74AD-7DC6919E35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3DF9C2A-C2CC-2E4C-942B-9414F4B7105A}"/>
              </a:ext>
            </a:extLst>
          </p:cNvPr>
          <p:cNvSpPr>
            <a:spLocks noGrp="1"/>
          </p:cNvSpPr>
          <p:nvPr>
            <p:ph type="body" sz="quarter" idx="4294967295"/>
          </p:nvPr>
        </p:nvSpPr>
        <p:spPr>
          <a:xfrm>
            <a:off x="2095500" y="1093874"/>
            <a:ext cx="6803173" cy="1557786"/>
          </a:xfrm>
        </p:spPr>
        <p:txBody>
          <a:bodyPr anchor="ctr" anchorCtr="0">
            <a:noAutofit/>
          </a:bodyPr>
          <a:lstStyle/>
          <a:p>
            <a:pPr marL="0" indent="0">
              <a:buNone/>
            </a:pPr>
            <a:r>
              <a:rPr lang="en-US" sz="3600" b="1" dirty="0">
                <a:solidFill>
                  <a:srgbClr val="0FB7D1"/>
                </a:solidFill>
                <a:latin typeface="Roboto"/>
                <a:ea typeface="Roboto"/>
                <a:cs typeface="Roboto"/>
              </a:rPr>
              <a:t>What else does your team need before the event?</a:t>
            </a:r>
          </a:p>
        </p:txBody>
      </p:sp>
      <p:grpSp>
        <p:nvGrpSpPr>
          <p:cNvPr id="11" name="Group 10">
            <a:extLst>
              <a:ext uri="{FF2B5EF4-FFF2-40B4-BE49-F238E27FC236}">
                <a16:creationId xmlns:a16="http://schemas.microsoft.com/office/drawing/2014/main" id="{991C1EE3-16B1-6B44-C231-562AA0406E6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E21146A3-A50D-9A1A-D178-EABCFD14679E}"/>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EA4F35F-B8D9-BFFA-0F17-001118294D3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D6F9C818-09DA-5E74-87BC-789E25D71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652646"/>
            <a:ext cx="1485900" cy="1485900"/>
          </a:xfrm>
          <a:prstGeom prst="rect">
            <a:avLst/>
          </a:prstGeom>
        </p:spPr>
      </p:pic>
      <p:pic>
        <p:nvPicPr>
          <p:cNvPr id="5" name="Graphic 4" descr="Badge Question Mark with solid fill">
            <a:extLst>
              <a:ext uri="{FF2B5EF4-FFF2-40B4-BE49-F238E27FC236}">
                <a16:creationId xmlns:a16="http://schemas.microsoft.com/office/drawing/2014/main" id="{FB47E37D-9266-0254-DCFB-E14CB6FA3F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160917"/>
            <a:ext cx="1485900" cy="1485900"/>
          </a:xfrm>
          <a:prstGeom prst="rect">
            <a:avLst/>
          </a:prstGeom>
        </p:spPr>
      </p:pic>
      <p:sp>
        <p:nvSpPr>
          <p:cNvPr id="9" name="Text Placeholder 2">
            <a:extLst>
              <a:ext uri="{FF2B5EF4-FFF2-40B4-BE49-F238E27FC236}">
                <a16:creationId xmlns:a16="http://schemas.microsoft.com/office/drawing/2014/main" id="{97C24DA5-4957-9C56-953E-A544791B1D88}"/>
              </a:ext>
            </a:extLst>
          </p:cNvPr>
          <p:cNvSpPr txBox="1">
            <a:spLocks/>
          </p:cNvSpPr>
          <p:nvPr/>
        </p:nvSpPr>
        <p:spPr>
          <a:xfrm>
            <a:off x="2095500" y="2650107"/>
            <a:ext cx="6557846" cy="15577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does the team model relate to the season theme?</a:t>
            </a:r>
          </a:p>
        </p:txBody>
      </p:sp>
      <p:pic>
        <p:nvPicPr>
          <p:cNvPr id="4" name="Picture 3" descr="A cartoon dog with a thought bubble&#10;&#10;AI-generated content may be incorrect.">
            <a:extLst>
              <a:ext uri="{FF2B5EF4-FFF2-40B4-BE49-F238E27FC236}">
                <a16:creationId xmlns:a16="http://schemas.microsoft.com/office/drawing/2014/main" id="{2B72EE04-338A-C6B6-B263-6D9FD6F1A8E7}"/>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180751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4181-A982-F7B5-9790-349E1019E8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D757AA-0D3F-AEA1-77EA-BF8FE0F72A2A}"/>
              </a:ext>
            </a:extLst>
          </p:cNvPr>
          <p:cNvSpPr>
            <a:spLocks noGrp="1"/>
          </p:cNvSpPr>
          <p:nvPr>
            <p:ph type="body" sz="quarter" idx="4294967295"/>
          </p:nvPr>
        </p:nvSpPr>
        <p:spPr>
          <a:xfrm>
            <a:off x="2095500" y="1093874"/>
            <a:ext cx="7015046" cy="1557786"/>
          </a:xfrm>
        </p:spPr>
        <p:txBody>
          <a:bodyPr anchor="ctr" anchorCtr="0">
            <a:noAutofit/>
          </a:bodyPr>
          <a:lstStyle/>
          <a:p>
            <a:pPr marL="0" indent="0">
              <a:buNone/>
            </a:pPr>
            <a:r>
              <a:rPr lang="en-US" sz="3600" b="1" dirty="0">
                <a:solidFill>
                  <a:srgbClr val="0FB7D1"/>
                </a:solidFill>
                <a:latin typeface="Roboto"/>
                <a:ea typeface="Roboto"/>
                <a:cs typeface="Roboto"/>
              </a:rPr>
              <a:t>Can you explain the program you coded for the motorized model?</a:t>
            </a:r>
          </a:p>
        </p:txBody>
      </p:sp>
      <p:grpSp>
        <p:nvGrpSpPr>
          <p:cNvPr id="11" name="Group 10">
            <a:extLst>
              <a:ext uri="{FF2B5EF4-FFF2-40B4-BE49-F238E27FC236}">
                <a16:creationId xmlns:a16="http://schemas.microsoft.com/office/drawing/2014/main" id="{D102755E-DDF2-F793-DB9D-F0060D7C23D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B108EE5-1078-D193-FE2F-21C67BC5561C}"/>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1C34F2F6-F8C5-CFDF-89FF-F7E2190C51B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F841E815-814B-FED7-603F-BC1C3723A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652646"/>
            <a:ext cx="1485900" cy="1485900"/>
          </a:xfrm>
          <a:prstGeom prst="rect">
            <a:avLst/>
          </a:prstGeom>
        </p:spPr>
      </p:pic>
      <p:pic>
        <p:nvPicPr>
          <p:cNvPr id="5" name="Graphic 4" descr="Badge Question Mark with solid fill">
            <a:extLst>
              <a:ext uri="{FF2B5EF4-FFF2-40B4-BE49-F238E27FC236}">
                <a16:creationId xmlns:a16="http://schemas.microsoft.com/office/drawing/2014/main" id="{BB756FE9-D5F0-5299-1496-ED3AE02FA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160917"/>
            <a:ext cx="1485900" cy="1485900"/>
          </a:xfrm>
          <a:prstGeom prst="rect">
            <a:avLst/>
          </a:prstGeom>
        </p:spPr>
      </p:pic>
      <p:sp>
        <p:nvSpPr>
          <p:cNvPr id="9" name="Text Placeholder 2">
            <a:extLst>
              <a:ext uri="{FF2B5EF4-FFF2-40B4-BE49-F238E27FC236}">
                <a16:creationId xmlns:a16="http://schemas.microsoft.com/office/drawing/2014/main" id="{DBCFFED8-934F-CFF8-734A-320592B2D3AF}"/>
              </a:ext>
            </a:extLst>
          </p:cNvPr>
          <p:cNvSpPr txBox="1">
            <a:spLocks/>
          </p:cNvSpPr>
          <p:nvPr/>
        </p:nvSpPr>
        <p:spPr>
          <a:xfrm>
            <a:off x="2095500" y="2650107"/>
            <a:ext cx="6896215" cy="15577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will your team show your team spirit at events?</a:t>
            </a:r>
          </a:p>
        </p:txBody>
      </p:sp>
      <p:pic>
        <p:nvPicPr>
          <p:cNvPr id="4" name="Picture 3" descr="A cartoon dog with a thought bubble&#10;&#10;AI-generated content may be incorrect.">
            <a:extLst>
              <a:ext uri="{FF2B5EF4-FFF2-40B4-BE49-F238E27FC236}">
                <a16:creationId xmlns:a16="http://schemas.microsoft.com/office/drawing/2014/main" id="{ACA77484-4F75-EAAF-9362-6B109B63DE12}"/>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305751922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3F0FD265-F0BC-4AE4-8930-11EFCC71935E}"/>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docProps/app.xml><?xml version="1.0" encoding="utf-8"?>
<Properties xmlns="http://schemas.openxmlformats.org/officeDocument/2006/extended-properties" xmlns:vt="http://schemas.openxmlformats.org/officeDocument/2006/docPropsVTypes">
  <Template/>
  <TotalTime>3393</TotalTime>
  <Words>1343</Words>
  <Application>Microsoft Office PowerPoint</Application>
  <PresentationFormat>Widescreen</PresentationFormat>
  <Paragraphs>122</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Calibri,Sans-Serif</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92</cp:revision>
  <dcterms:created xsi:type="dcterms:W3CDTF">2020-04-21T20:33:01Z</dcterms:created>
  <dcterms:modified xsi:type="dcterms:W3CDTF">2025-05-26T18:10:54Z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