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20"/>
  </p:notesMasterIdLst>
  <p:sldIdLst>
    <p:sldId id="348" r:id="rId5"/>
    <p:sldId id="352" r:id="rId6"/>
    <p:sldId id="351" r:id="rId7"/>
    <p:sldId id="359" r:id="rId8"/>
    <p:sldId id="347" r:id="rId9"/>
    <p:sldId id="367" r:id="rId10"/>
    <p:sldId id="368" r:id="rId11"/>
    <p:sldId id="369" r:id="rId12"/>
    <p:sldId id="373" r:id="rId13"/>
    <p:sldId id="370" r:id="rId14"/>
    <p:sldId id="360" r:id="rId15"/>
    <p:sldId id="372" r:id="rId16"/>
    <p:sldId id="362" r:id="rId17"/>
    <p:sldId id="363" r:id="rId18"/>
    <p:sldId id="29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EAF91-A61C-4956-A977-F3C4907ABDE2}" v="29" dt="2025-05-26T18:12:19.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719" autoAdjust="0"/>
  </p:normalViewPr>
  <p:slideViewPr>
    <p:cSldViewPr snapToGrid="0">
      <p:cViewPr varScale="1">
        <p:scale>
          <a:sx n="102" d="100"/>
          <a:sy n="102" d="100"/>
        </p:scale>
        <p:origin x="918" y="114"/>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Kate Sample" userId="S::ksample@firstinspires.org::ad24f2c8-db21-4b10-9534-7a98911ec180" providerId="AD" clId="Web-{EFEDA1AF-AA71-33B3-B318-ACCED530C162}"/>
    <pc:docChg chg="modSld">
      <pc:chgData name="Kate Sample" userId="S::ksample@firstinspires.org::ad24f2c8-db21-4b10-9534-7a98911ec180" providerId="AD" clId="Web-{EFEDA1AF-AA71-33B3-B318-ACCED530C162}" dt="2025-05-02T19:25:31.675" v="1"/>
      <pc:docMkLst>
        <pc:docMk/>
      </pc:docMkLst>
      <pc:sldChg chg="addSp delSp">
        <pc:chgData name="Kate Sample" userId="S::ksample@firstinspires.org::ad24f2c8-db21-4b10-9534-7a98911ec180" providerId="AD" clId="Web-{EFEDA1AF-AA71-33B3-B318-ACCED530C162}" dt="2025-05-02T19:25:31.675" v="1"/>
        <pc:sldMkLst>
          <pc:docMk/>
          <pc:sldMk cId="803109312" sldId="360"/>
        </pc:sldMkLst>
        <pc:grpChg chg="add">
          <ac:chgData name="Kate Sample" userId="S::ksample@firstinspires.org::ad24f2c8-db21-4b10-9534-7a98911ec180" providerId="AD" clId="Web-{EFEDA1AF-AA71-33B3-B318-ACCED530C162}" dt="2025-05-02T19:25:31.675" v="1"/>
          <ac:grpSpMkLst>
            <pc:docMk/>
            <pc:sldMk cId="803109312" sldId="360"/>
            <ac:grpSpMk id="12" creationId="{A0A4C626-5E27-1EBD-3F7F-E03EA0FD9B38}"/>
          </ac:grpSpMkLst>
        </pc:grpChg>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Tammy Pankey" userId="89b84b47-0384-4d66-b56e-dc00ebdb68cf" providerId="ADAL" clId="{966EAF91-A61C-4956-A977-F3C4907ABDE2}"/>
    <pc:docChg chg="undo redo custSel modSld">
      <pc:chgData name="Tammy Pankey" userId="89b84b47-0384-4d66-b56e-dc00ebdb68cf" providerId="ADAL" clId="{966EAF91-A61C-4956-A977-F3C4907ABDE2}" dt="2025-05-26T18:12:19.208" v="274"/>
      <pc:docMkLst>
        <pc:docMk/>
      </pc:docMkLst>
      <pc:sldChg chg="addSp delSp modSp mod">
        <pc:chgData name="Tammy Pankey" userId="89b84b47-0384-4d66-b56e-dc00ebdb68cf" providerId="ADAL" clId="{966EAF91-A61C-4956-A977-F3C4907ABDE2}" dt="2025-05-26T18:12:19.208" v="274"/>
        <pc:sldMkLst>
          <pc:docMk/>
          <pc:sldMk cId="1109188424" sldId="294"/>
        </pc:sldMkLst>
        <pc:spChg chg="del">
          <ac:chgData name="Tammy Pankey" userId="89b84b47-0384-4d66-b56e-dc00ebdb68cf" providerId="ADAL" clId="{966EAF91-A61C-4956-A977-F3C4907ABDE2}" dt="2025-05-26T18:12:18.931" v="273" actId="478"/>
          <ac:spMkLst>
            <pc:docMk/>
            <pc:sldMk cId="1109188424" sldId="294"/>
            <ac:spMk id="3" creationId="{78D607C4-9373-D334-8F45-6CAB39B5DA2E}"/>
          </ac:spMkLst>
        </pc:spChg>
        <pc:spChg chg="add mod">
          <ac:chgData name="Tammy Pankey" userId="89b84b47-0384-4d66-b56e-dc00ebdb68cf" providerId="ADAL" clId="{966EAF91-A61C-4956-A977-F3C4907ABDE2}" dt="2025-05-26T18:12:19.208" v="274"/>
          <ac:spMkLst>
            <pc:docMk/>
            <pc:sldMk cId="1109188424" sldId="294"/>
            <ac:spMk id="4" creationId="{E481AF52-D2B0-1CA9-2FE5-568DB886A511}"/>
          </ac:spMkLst>
        </pc:spChg>
      </pc:sldChg>
      <pc:sldChg chg="addSp delSp modSp mod">
        <pc:chgData name="Tammy Pankey" userId="89b84b47-0384-4d66-b56e-dc00ebdb68cf" providerId="ADAL" clId="{966EAF91-A61C-4956-A977-F3C4907ABDE2}" dt="2025-05-22T01:26:54.540" v="261" actId="478"/>
        <pc:sldMkLst>
          <pc:docMk/>
          <pc:sldMk cId="4219849990" sldId="347"/>
        </pc:sldMkLst>
        <pc:spChg chg="mod">
          <ac:chgData name="Tammy Pankey" userId="89b84b47-0384-4d66-b56e-dc00ebdb68cf" providerId="ADAL" clId="{966EAF91-A61C-4956-A977-F3C4907ABDE2}" dt="2025-05-22T00:30:40.337" v="250" actId="14100"/>
          <ac:spMkLst>
            <pc:docMk/>
            <pc:sldMk cId="4219849990" sldId="347"/>
            <ac:spMk id="3" creationId="{AD0467DC-3604-A28F-93F9-9218718B18B3}"/>
          </ac:spMkLst>
        </pc:spChg>
        <pc:spChg chg="mod">
          <ac:chgData name="Tammy Pankey" userId="89b84b47-0384-4d66-b56e-dc00ebdb68cf" providerId="ADAL" clId="{966EAF91-A61C-4956-A977-F3C4907ABDE2}" dt="2025-05-22T00:30:42.829" v="251" actId="14100"/>
          <ac:spMkLst>
            <pc:docMk/>
            <pc:sldMk cId="4219849990" sldId="347"/>
            <ac:spMk id="9" creationId="{8D4220B2-CA74-942C-CEA9-AF7DC5799252}"/>
          </ac:spMkLst>
        </pc:spChg>
        <pc:spChg chg="mod">
          <ac:chgData name="Tammy Pankey" userId="89b84b47-0384-4d66-b56e-dc00ebdb68cf" providerId="ADAL" clId="{966EAF91-A61C-4956-A977-F3C4907ABDE2}" dt="2025-05-22T00:30:35.156" v="249" actId="14100"/>
          <ac:spMkLst>
            <pc:docMk/>
            <pc:sldMk cId="4219849990" sldId="347"/>
            <ac:spMk id="14" creationId="{85E3A911-88C5-5CD8-A0DB-9A4900EFCD2F}"/>
          </ac:spMkLst>
        </pc:spChg>
        <pc:picChg chg="add mod">
          <ac:chgData name="Tammy Pankey" userId="89b84b47-0384-4d66-b56e-dc00ebdb68cf" providerId="ADAL" clId="{966EAF91-A61C-4956-A977-F3C4907ABDE2}" dt="2025-05-22T00:30:59.408" v="253" actId="1076"/>
          <ac:picMkLst>
            <pc:docMk/>
            <pc:sldMk cId="4219849990" sldId="347"/>
            <ac:picMk id="5" creationId="{CC67E28F-3F65-4B1E-DE0B-E6E15699D01F}"/>
          </ac:picMkLst>
        </pc:picChg>
      </pc:sldChg>
      <pc:sldChg chg="addSp delSp modSp mod">
        <pc:chgData name="Tammy Pankey" userId="89b84b47-0384-4d66-b56e-dc00ebdb68cf" providerId="ADAL" clId="{966EAF91-A61C-4956-A977-F3C4907ABDE2}" dt="2025-05-22T01:26:49.726" v="259" actId="478"/>
        <pc:sldMkLst>
          <pc:docMk/>
          <pc:sldMk cId="497458782" sldId="351"/>
        </pc:sldMkLst>
        <pc:spChg chg="mod">
          <ac:chgData name="Tammy Pankey" userId="89b84b47-0384-4d66-b56e-dc00ebdb68cf" providerId="ADAL" clId="{966EAF91-A61C-4956-A977-F3C4907ABDE2}" dt="2025-05-12T17:39:12.270" v="91"/>
          <ac:spMkLst>
            <pc:docMk/>
            <pc:sldMk cId="497458782" sldId="351"/>
            <ac:spMk id="4" creationId="{B1AECA09-9087-3467-5970-538C794362D5}"/>
          </ac:spMkLst>
        </pc:spChg>
        <pc:picChg chg="add mod">
          <ac:chgData name="Tammy Pankey" userId="89b84b47-0384-4d66-b56e-dc00ebdb68cf" providerId="ADAL" clId="{966EAF91-A61C-4956-A977-F3C4907ABDE2}" dt="2025-05-12T17:39:51.673" v="103" actId="14100"/>
          <ac:picMkLst>
            <pc:docMk/>
            <pc:sldMk cId="497458782" sldId="351"/>
            <ac:picMk id="7" creationId="{42BB705C-394B-747A-B3E7-80E94BDC0EB3}"/>
          </ac:picMkLst>
        </pc:picChg>
        <pc:picChg chg="add mod">
          <ac:chgData name="Tammy Pankey" userId="89b84b47-0384-4d66-b56e-dc00ebdb68cf" providerId="ADAL" clId="{966EAF91-A61C-4956-A977-F3C4907ABDE2}" dt="2025-05-12T17:39:37.405" v="99" actId="1076"/>
          <ac:picMkLst>
            <pc:docMk/>
            <pc:sldMk cId="497458782" sldId="351"/>
            <ac:picMk id="10" creationId="{6693FD5D-912D-192A-A81B-7846C8AD2282}"/>
          </ac:picMkLst>
        </pc:picChg>
        <pc:picChg chg="add mod">
          <ac:chgData name="Tammy Pankey" userId="89b84b47-0384-4d66-b56e-dc00ebdb68cf" providerId="ADAL" clId="{966EAF91-A61C-4956-A977-F3C4907ABDE2}" dt="2025-05-12T17:40:00.112" v="105" actId="14100"/>
          <ac:picMkLst>
            <pc:docMk/>
            <pc:sldMk cId="497458782" sldId="351"/>
            <ac:picMk id="16" creationId="{AFAE5F82-4FF6-FF0B-D2D1-14BE5111CBDD}"/>
          </ac:picMkLst>
        </pc:picChg>
      </pc:sldChg>
      <pc:sldChg chg="addSp delSp modSp mod">
        <pc:chgData name="Tammy Pankey" userId="89b84b47-0384-4d66-b56e-dc00ebdb68cf" providerId="ADAL" clId="{966EAF91-A61C-4956-A977-F3C4907ABDE2}" dt="2025-05-22T01:26:47.602" v="258" actId="478"/>
        <pc:sldMkLst>
          <pc:docMk/>
          <pc:sldMk cId="3954323910" sldId="352"/>
        </pc:sldMkLst>
        <pc:spChg chg="mod ord">
          <ac:chgData name="Tammy Pankey" userId="89b84b47-0384-4d66-b56e-dc00ebdb68cf" providerId="ADAL" clId="{966EAF91-A61C-4956-A977-F3C4907ABDE2}" dt="2025-05-12T17:24:29.566" v="45" actId="1076"/>
          <ac:spMkLst>
            <pc:docMk/>
            <pc:sldMk cId="3954323910" sldId="352"/>
            <ac:spMk id="4" creationId="{633B8BAD-E9A0-4FDD-967D-2FCCBFB0F78A}"/>
          </ac:spMkLst>
        </pc:spChg>
        <pc:picChg chg="add mod ord">
          <ac:chgData name="Tammy Pankey" userId="89b84b47-0384-4d66-b56e-dc00ebdb68cf" providerId="ADAL" clId="{966EAF91-A61C-4956-A977-F3C4907ABDE2}" dt="2025-05-12T17:40:56.621" v="109" actId="14100"/>
          <ac:picMkLst>
            <pc:docMk/>
            <pc:sldMk cId="3954323910" sldId="352"/>
            <ac:picMk id="13" creationId="{03C15A6A-CE86-F339-127D-2690F20407C6}"/>
          </ac:picMkLst>
        </pc:picChg>
        <pc:picChg chg="add mod">
          <ac:chgData name="Tammy Pankey" userId="89b84b47-0384-4d66-b56e-dc00ebdb68cf" providerId="ADAL" clId="{966EAF91-A61C-4956-A977-F3C4907ABDE2}" dt="2025-05-12T17:22:31.889" v="24" actId="1076"/>
          <ac:picMkLst>
            <pc:docMk/>
            <pc:sldMk cId="3954323910" sldId="352"/>
            <ac:picMk id="17" creationId="{B8FF09EA-89E6-14AA-97F7-44A2505DD7BB}"/>
          </ac:picMkLst>
        </pc:picChg>
      </pc:sldChg>
      <pc:sldChg chg="addSp delSp modSp mod">
        <pc:chgData name="Tammy Pankey" userId="89b84b47-0384-4d66-b56e-dc00ebdb68cf" providerId="ADAL" clId="{966EAF91-A61C-4956-A977-F3C4907ABDE2}" dt="2025-05-22T01:26:51.980" v="260" actId="478"/>
        <pc:sldMkLst>
          <pc:docMk/>
          <pc:sldMk cId="539582672" sldId="359"/>
        </pc:sldMkLst>
        <pc:spChg chg="add mod">
          <ac:chgData name="Tammy Pankey" userId="89b84b47-0384-4d66-b56e-dc00ebdb68cf" providerId="ADAL" clId="{966EAF91-A61C-4956-A977-F3C4907ABDE2}" dt="2025-05-12T17:26:24.073" v="53" actId="207"/>
          <ac:spMkLst>
            <pc:docMk/>
            <pc:sldMk cId="539582672" sldId="359"/>
            <ac:spMk id="11" creationId="{ED1A1DDC-50A5-C388-7E50-EB8F4A4482FA}"/>
          </ac:spMkLst>
        </pc:spChg>
        <pc:picChg chg="add mod">
          <ac:chgData name="Tammy Pankey" userId="89b84b47-0384-4d66-b56e-dc00ebdb68cf" providerId="ADAL" clId="{966EAF91-A61C-4956-A977-F3C4907ABDE2}" dt="2025-05-12T17:26:46.314" v="62" actId="1076"/>
          <ac:picMkLst>
            <pc:docMk/>
            <pc:sldMk cId="539582672" sldId="359"/>
            <ac:picMk id="3" creationId="{4956CE1C-C6AA-F875-5BEB-C2971BD0DF26}"/>
          </ac:picMkLst>
        </pc:picChg>
        <pc:picChg chg="add mod">
          <ac:chgData name="Tammy Pankey" userId="89b84b47-0384-4d66-b56e-dc00ebdb68cf" providerId="ADAL" clId="{966EAF91-A61C-4956-A977-F3C4907ABDE2}" dt="2025-05-12T17:26:56.639" v="63" actId="14100"/>
          <ac:picMkLst>
            <pc:docMk/>
            <pc:sldMk cId="539582672" sldId="359"/>
            <ac:picMk id="4" creationId="{0C0DEBA0-C2EE-C774-753A-80E8B4317582}"/>
          </ac:picMkLst>
        </pc:picChg>
        <pc:picChg chg="add mod">
          <ac:chgData name="Tammy Pankey" userId="89b84b47-0384-4d66-b56e-dc00ebdb68cf" providerId="ADAL" clId="{966EAF91-A61C-4956-A977-F3C4907ABDE2}" dt="2025-05-12T17:26:44.520" v="61" actId="1076"/>
          <ac:picMkLst>
            <pc:docMk/>
            <pc:sldMk cId="539582672" sldId="359"/>
            <ac:picMk id="5" creationId="{89ED50E8-CB04-EDF9-7A4F-3AD638CBB582}"/>
          </ac:picMkLst>
        </pc:picChg>
        <pc:picChg chg="add mod">
          <ac:chgData name="Tammy Pankey" userId="89b84b47-0384-4d66-b56e-dc00ebdb68cf" providerId="ADAL" clId="{966EAF91-A61C-4956-A977-F3C4907ABDE2}" dt="2025-05-12T17:28:14.876" v="71" actId="1076"/>
          <ac:picMkLst>
            <pc:docMk/>
            <pc:sldMk cId="539582672" sldId="359"/>
            <ac:picMk id="19" creationId="{9233A395-E639-A7E1-9195-46435410C161}"/>
          </ac:picMkLst>
        </pc:picChg>
        <pc:picChg chg="add mod">
          <ac:chgData name="Tammy Pankey" userId="89b84b47-0384-4d66-b56e-dc00ebdb68cf" providerId="ADAL" clId="{966EAF91-A61C-4956-A977-F3C4907ABDE2}" dt="2025-05-12T17:28:34.034" v="75" actId="1076"/>
          <ac:picMkLst>
            <pc:docMk/>
            <pc:sldMk cId="539582672" sldId="359"/>
            <ac:picMk id="20" creationId="{AF93986D-9C1C-B2D8-43F3-AE12FFAE8620}"/>
          </ac:picMkLst>
        </pc:picChg>
      </pc:sldChg>
      <pc:sldChg chg="addSp delSp modSp mod">
        <pc:chgData name="Tammy Pankey" userId="89b84b47-0384-4d66-b56e-dc00ebdb68cf" providerId="ADAL" clId="{966EAF91-A61C-4956-A977-F3C4907ABDE2}" dt="2025-05-22T01:27:05.416" v="267" actId="478"/>
        <pc:sldMkLst>
          <pc:docMk/>
          <pc:sldMk cId="803109312" sldId="360"/>
        </pc:sldMkLst>
        <pc:spChg chg="mod">
          <ac:chgData name="Tammy Pankey" userId="89b84b47-0384-4d66-b56e-dc00ebdb68cf" providerId="ADAL" clId="{966EAF91-A61C-4956-A977-F3C4907ABDE2}" dt="2025-05-21T23:29:06.021" v="229" actId="14100"/>
          <ac:spMkLst>
            <pc:docMk/>
            <pc:sldMk cId="803109312" sldId="360"/>
            <ac:spMk id="5" creationId="{71197894-5352-625C-785F-1A80EA75E877}"/>
          </ac:spMkLst>
        </pc:spChg>
        <pc:picChg chg="add mod">
          <ac:chgData name="Tammy Pankey" userId="89b84b47-0384-4d66-b56e-dc00ebdb68cf" providerId="ADAL" clId="{966EAF91-A61C-4956-A977-F3C4907ABDE2}" dt="2025-05-21T23:29:08.798" v="230" actId="1076"/>
          <ac:picMkLst>
            <pc:docMk/>
            <pc:sldMk cId="803109312" sldId="360"/>
            <ac:picMk id="13" creationId="{A66F4B9E-4567-0879-D7F8-2B018C0DF5CD}"/>
          </ac:picMkLst>
        </pc:picChg>
      </pc:sldChg>
      <pc:sldChg chg="delSp mod">
        <pc:chgData name="Tammy Pankey" userId="89b84b47-0384-4d66-b56e-dc00ebdb68cf" providerId="ADAL" clId="{966EAF91-A61C-4956-A977-F3C4907ABDE2}" dt="2025-05-22T01:27:12.402" v="270" actId="478"/>
        <pc:sldMkLst>
          <pc:docMk/>
          <pc:sldMk cId="3805771599" sldId="362"/>
        </pc:sldMkLst>
      </pc:sldChg>
      <pc:sldChg chg="addSp delSp modSp mod">
        <pc:chgData name="Tammy Pankey" userId="89b84b47-0384-4d66-b56e-dc00ebdb68cf" providerId="ADAL" clId="{966EAF91-A61C-4956-A977-F3C4907ABDE2}" dt="2025-05-22T01:26:57.039" v="262" actId="478"/>
        <pc:sldMkLst>
          <pc:docMk/>
          <pc:sldMk cId="189652030" sldId="367"/>
        </pc:sldMkLst>
        <pc:spChg chg="mod">
          <ac:chgData name="Tammy Pankey" userId="89b84b47-0384-4d66-b56e-dc00ebdb68cf" providerId="ADAL" clId="{966EAF91-A61C-4956-A977-F3C4907ABDE2}" dt="2025-05-12T17:42:57.849" v="131" actId="14100"/>
          <ac:spMkLst>
            <pc:docMk/>
            <pc:sldMk cId="189652030" sldId="367"/>
            <ac:spMk id="9" creationId="{813BB5B9-416D-BBBA-B5DA-92BE265B4315}"/>
          </ac:spMkLst>
        </pc:spChg>
        <pc:spChg chg="mod">
          <ac:chgData name="Tammy Pankey" userId="89b84b47-0384-4d66-b56e-dc00ebdb68cf" providerId="ADAL" clId="{966EAF91-A61C-4956-A977-F3C4907ABDE2}" dt="2025-05-12T17:42:31.882" v="122" actId="14100"/>
          <ac:spMkLst>
            <pc:docMk/>
            <pc:sldMk cId="189652030" sldId="367"/>
            <ac:spMk id="13" creationId="{D15C1263-6157-EF22-3706-E3FBE28219AE}"/>
          </ac:spMkLst>
        </pc:spChg>
        <pc:picChg chg="add mod">
          <ac:chgData name="Tammy Pankey" userId="89b84b47-0384-4d66-b56e-dc00ebdb68cf" providerId="ADAL" clId="{966EAF91-A61C-4956-A977-F3C4907ABDE2}" dt="2025-05-12T17:43:19.599" v="141" actId="1035"/>
          <ac:picMkLst>
            <pc:docMk/>
            <pc:sldMk cId="189652030" sldId="367"/>
            <ac:picMk id="5" creationId="{DBC242CF-560C-4BDA-F241-DE980B8E348C}"/>
          </ac:picMkLst>
        </pc:picChg>
        <pc:picChg chg="add mod">
          <ac:chgData name="Tammy Pankey" userId="89b84b47-0384-4d66-b56e-dc00ebdb68cf" providerId="ADAL" clId="{966EAF91-A61C-4956-A977-F3C4907ABDE2}" dt="2025-05-12T17:43:19.599" v="141" actId="1035"/>
          <ac:picMkLst>
            <pc:docMk/>
            <pc:sldMk cId="189652030" sldId="367"/>
            <ac:picMk id="7" creationId="{F43228C5-1121-1415-8FB6-F752153E198F}"/>
          </ac:picMkLst>
        </pc:picChg>
        <pc:picChg chg="add mod">
          <ac:chgData name="Tammy Pankey" userId="89b84b47-0384-4d66-b56e-dc00ebdb68cf" providerId="ADAL" clId="{966EAF91-A61C-4956-A977-F3C4907ABDE2}" dt="2025-05-12T17:43:19.599" v="141" actId="1035"/>
          <ac:picMkLst>
            <pc:docMk/>
            <pc:sldMk cId="189652030" sldId="367"/>
            <ac:picMk id="12" creationId="{08BD97FF-C133-FEFB-FC82-DDF31EA411B2}"/>
          </ac:picMkLst>
        </pc:picChg>
      </pc:sldChg>
      <pc:sldChg chg="addSp delSp modSp mod">
        <pc:chgData name="Tammy Pankey" userId="89b84b47-0384-4d66-b56e-dc00ebdb68cf" providerId="ADAL" clId="{966EAF91-A61C-4956-A977-F3C4907ABDE2}" dt="2025-05-22T22:47:53.648" v="272"/>
        <pc:sldMkLst>
          <pc:docMk/>
          <pc:sldMk cId="3598772626" sldId="368"/>
        </pc:sldMkLst>
        <pc:spChg chg="mod">
          <ac:chgData name="Tammy Pankey" userId="89b84b47-0384-4d66-b56e-dc00ebdb68cf" providerId="ADAL" clId="{966EAF91-A61C-4956-A977-F3C4907ABDE2}" dt="2025-05-12T17:45:53.540" v="194" actId="1076"/>
          <ac:spMkLst>
            <pc:docMk/>
            <pc:sldMk cId="3598772626" sldId="368"/>
            <ac:spMk id="5" creationId="{D53971BD-4218-760D-C97B-1EFD61F91A79}"/>
          </ac:spMkLst>
        </pc:spChg>
        <pc:spChg chg="mod">
          <ac:chgData name="Tammy Pankey" userId="89b84b47-0384-4d66-b56e-dc00ebdb68cf" providerId="ADAL" clId="{966EAF91-A61C-4956-A977-F3C4907ABDE2}" dt="2025-05-12T17:46:03.056" v="195" actId="14100"/>
          <ac:spMkLst>
            <pc:docMk/>
            <pc:sldMk cId="3598772626" sldId="368"/>
            <ac:spMk id="13" creationId="{54BAF8D1-E966-BDA5-BC27-324F2A3917E6}"/>
          </ac:spMkLst>
        </pc:spChg>
        <pc:picChg chg="add mod modCrop">
          <ac:chgData name="Tammy Pankey" userId="89b84b47-0384-4d66-b56e-dc00ebdb68cf" providerId="ADAL" clId="{966EAF91-A61C-4956-A977-F3C4907ABDE2}" dt="2025-05-22T21:20:31.875" v="271" actId="1035"/>
          <ac:picMkLst>
            <pc:docMk/>
            <pc:sldMk cId="3598772626" sldId="368"/>
            <ac:picMk id="6" creationId="{14ADA723-4D99-4AE6-12CB-18AD7EEF0E2A}"/>
          </ac:picMkLst>
        </pc:picChg>
      </pc:sldChg>
      <pc:sldChg chg="addSp delSp modSp mod">
        <pc:chgData name="Tammy Pankey" userId="89b84b47-0384-4d66-b56e-dc00ebdb68cf" providerId="ADAL" clId="{966EAF91-A61C-4956-A977-F3C4907ABDE2}" dt="2025-05-22T01:27:00.601" v="264" actId="478"/>
        <pc:sldMkLst>
          <pc:docMk/>
          <pc:sldMk cId="2101830066" sldId="369"/>
        </pc:sldMkLst>
        <pc:picChg chg="add mod">
          <ac:chgData name="Tammy Pankey" userId="89b84b47-0384-4d66-b56e-dc00ebdb68cf" providerId="ADAL" clId="{966EAF91-A61C-4956-A977-F3C4907ABDE2}" dt="2025-05-21T23:22:30.106" v="213" actId="1076"/>
          <ac:picMkLst>
            <pc:docMk/>
            <pc:sldMk cId="2101830066" sldId="369"/>
            <ac:picMk id="5" creationId="{05A296C3-5234-D1F6-AA32-06F1BB4FD819}"/>
          </ac:picMkLst>
        </pc:picChg>
        <pc:picChg chg="add mod">
          <ac:chgData name="Tammy Pankey" userId="89b84b47-0384-4d66-b56e-dc00ebdb68cf" providerId="ADAL" clId="{966EAF91-A61C-4956-A977-F3C4907ABDE2}" dt="2025-05-21T23:22:38.883" v="214" actId="1076"/>
          <ac:picMkLst>
            <pc:docMk/>
            <pc:sldMk cId="2101830066" sldId="369"/>
            <ac:picMk id="7" creationId="{27A51027-5279-CD38-F53B-BB312F6E3D53}"/>
          </ac:picMkLst>
        </pc:picChg>
      </pc:sldChg>
      <pc:sldChg chg="addSp delSp modSp mod">
        <pc:chgData name="Tammy Pankey" userId="89b84b47-0384-4d66-b56e-dc00ebdb68cf" providerId="ADAL" clId="{966EAF91-A61C-4956-A977-F3C4907ABDE2}" dt="2025-05-22T01:27:03.881" v="266" actId="478"/>
        <pc:sldMkLst>
          <pc:docMk/>
          <pc:sldMk cId="3670333064" sldId="370"/>
        </pc:sldMkLst>
        <pc:spChg chg="mod">
          <ac:chgData name="Tammy Pankey" userId="89b84b47-0384-4d66-b56e-dc00ebdb68cf" providerId="ADAL" clId="{966EAF91-A61C-4956-A977-F3C4907ABDE2}" dt="2025-05-21T23:24:26.670" v="221" actId="1076"/>
          <ac:spMkLst>
            <pc:docMk/>
            <pc:sldMk cId="3670333064" sldId="370"/>
            <ac:spMk id="5" creationId="{7250757F-C7E1-DAD4-0B5A-D34847603C63}"/>
          </ac:spMkLst>
        </pc:spChg>
        <pc:spChg chg="mod">
          <ac:chgData name="Tammy Pankey" userId="89b84b47-0384-4d66-b56e-dc00ebdb68cf" providerId="ADAL" clId="{966EAF91-A61C-4956-A977-F3C4907ABDE2}" dt="2025-05-21T23:23:42.732" v="217" actId="14100"/>
          <ac:spMkLst>
            <pc:docMk/>
            <pc:sldMk cId="3670333064" sldId="370"/>
            <ac:spMk id="13" creationId="{217A596E-7D80-8239-B96C-849F275A6DEF}"/>
          </ac:spMkLst>
        </pc:spChg>
        <pc:picChg chg="add mod">
          <ac:chgData name="Tammy Pankey" userId="89b84b47-0384-4d66-b56e-dc00ebdb68cf" providerId="ADAL" clId="{966EAF91-A61C-4956-A977-F3C4907ABDE2}" dt="2025-05-21T23:24:13.836" v="220" actId="14100"/>
          <ac:picMkLst>
            <pc:docMk/>
            <pc:sldMk cId="3670333064" sldId="370"/>
            <ac:picMk id="3" creationId="{7937B261-4A5C-500F-5E63-0644CCDCB1B0}"/>
          </ac:picMkLst>
        </pc:picChg>
      </pc:sldChg>
      <pc:sldChg chg="addSp delSp modSp mod">
        <pc:chgData name="Tammy Pankey" userId="89b84b47-0384-4d66-b56e-dc00ebdb68cf" providerId="ADAL" clId="{966EAF91-A61C-4956-A977-F3C4907ABDE2}" dt="2025-05-22T01:27:08.962" v="269" actId="478"/>
        <pc:sldMkLst>
          <pc:docMk/>
          <pc:sldMk cId="3146650398" sldId="372"/>
        </pc:sldMkLst>
        <pc:picChg chg="add del mod">
          <ac:chgData name="Tammy Pankey" userId="89b84b47-0384-4d66-b56e-dc00ebdb68cf" providerId="ADAL" clId="{966EAF91-A61C-4956-A977-F3C4907ABDE2}" dt="2025-05-21T23:31:44.455" v="242" actId="21"/>
          <ac:picMkLst>
            <pc:docMk/>
            <pc:sldMk cId="3146650398" sldId="372"/>
            <ac:picMk id="9" creationId="{9FFA08F2-2DDA-AFE8-91F5-E88F0E7F9940}"/>
          </ac:picMkLst>
        </pc:picChg>
      </pc:sldChg>
      <pc:sldChg chg="addSp delSp modSp mod">
        <pc:chgData name="Tammy Pankey" userId="89b84b47-0384-4d66-b56e-dc00ebdb68cf" providerId="ADAL" clId="{966EAF91-A61C-4956-A977-F3C4907ABDE2}" dt="2025-05-22T01:27:02.391" v="265" actId="478"/>
        <pc:sldMkLst>
          <pc:docMk/>
          <pc:sldMk cId="1224899124" sldId="373"/>
        </pc:sldMkLst>
        <pc:spChg chg="mod">
          <ac:chgData name="Tammy Pankey" userId="89b84b47-0384-4d66-b56e-dc00ebdb68cf" providerId="ADAL" clId="{966EAF91-A61C-4956-A977-F3C4907ABDE2}" dt="2025-05-22T01:26:30.008" v="257" actId="14100"/>
          <ac:spMkLst>
            <pc:docMk/>
            <pc:sldMk cId="1224899124" sldId="373"/>
            <ac:spMk id="5" creationId="{3EADD37B-A41C-DE02-7F6A-690783DFD964}"/>
          </ac:spMkLst>
        </pc:spChg>
        <pc:spChg chg="mod">
          <ac:chgData name="Tammy Pankey" userId="89b84b47-0384-4d66-b56e-dc00ebdb68cf" providerId="ADAL" clId="{966EAF91-A61C-4956-A977-F3C4907ABDE2}" dt="2025-05-22T01:26:20.171" v="255" actId="14100"/>
          <ac:spMkLst>
            <pc:docMk/>
            <pc:sldMk cId="1224899124" sldId="373"/>
            <ac:spMk id="13" creationId="{33E84A5A-22CC-A2E2-9D03-42EE9F183DDE}"/>
          </ac:spMkLst>
        </pc:spChg>
        <pc:spChg chg="mod">
          <ac:chgData name="Tammy Pankey" userId="89b84b47-0384-4d66-b56e-dc00ebdb68cf" providerId="ADAL" clId="{966EAF91-A61C-4956-A977-F3C4907ABDE2}" dt="2025-05-22T01:26:25.982" v="256" actId="14100"/>
          <ac:spMkLst>
            <pc:docMk/>
            <pc:sldMk cId="1224899124" sldId="373"/>
            <ac:spMk id="17" creationId="{5C42ECF0-B9C9-9AAA-A41E-B6BC40B305ED}"/>
          </ac:spMkLst>
        </pc:spChg>
        <pc:picChg chg="add mod">
          <ac:chgData name="Tammy Pankey" userId="89b84b47-0384-4d66-b56e-dc00ebdb68cf" providerId="ADAL" clId="{966EAF91-A61C-4956-A977-F3C4907ABDE2}" dt="2025-05-22T01:26:14.540" v="254"/>
          <ac:picMkLst>
            <pc:docMk/>
            <pc:sldMk cId="1224899124" sldId="373"/>
            <ac:picMk id="3" creationId="{9C58A1AD-BA5F-3D82-90DD-91B6CFFFE235}"/>
          </ac:picMkLst>
        </pc:picChg>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Kate Sample" userId="ad24f2c8-db21-4b10-9534-7a98911ec180" providerId="ADAL" clId="{00A7665E-38A3-489A-B198-09FD6B9AB72D}"/>
    <pc:docChg chg="undo custSel addSld delSld modSld sldOrd delMainMaster">
      <pc:chgData name="Kate Sample" userId="ad24f2c8-db21-4b10-9534-7a98911ec180" providerId="ADAL" clId="{00A7665E-38A3-489A-B198-09FD6B9AB72D}" dt="2025-05-27T02:34:13.664" v="490" actId="14100"/>
      <pc:docMkLst>
        <pc:docMk/>
      </pc:docMkLst>
      <pc:sldChg chg="del">
        <pc:chgData name="Kate Sample" userId="ad24f2c8-db21-4b10-9534-7a98911ec180" providerId="ADAL" clId="{00A7665E-38A3-489A-B198-09FD6B9AB72D}" dt="2025-05-02T17:21:04.621" v="420" actId="47"/>
        <pc:sldMkLst>
          <pc:docMk/>
          <pc:sldMk cId="1717468709" sldId="260"/>
        </pc:sldMkLst>
      </pc:sldChg>
      <pc:sldChg chg="del">
        <pc:chgData name="Kate Sample" userId="ad24f2c8-db21-4b10-9534-7a98911ec180" providerId="ADAL" clId="{00A7665E-38A3-489A-B198-09FD6B9AB72D}" dt="2025-05-02T17:21:04.621" v="420" actId="47"/>
        <pc:sldMkLst>
          <pc:docMk/>
          <pc:sldMk cId="951211944" sldId="261"/>
        </pc:sldMkLst>
      </pc:sldChg>
      <pc:sldChg chg="del">
        <pc:chgData name="Kate Sample" userId="ad24f2c8-db21-4b10-9534-7a98911ec180" providerId="ADAL" clId="{00A7665E-38A3-489A-B198-09FD6B9AB72D}" dt="2025-05-02T17:21:04.621" v="420" actId="47"/>
        <pc:sldMkLst>
          <pc:docMk/>
          <pc:sldMk cId="2815448932" sldId="262"/>
        </pc:sldMkLst>
      </pc:sldChg>
      <pc:sldChg chg="del">
        <pc:chgData name="Kate Sample" userId="ad24f2c8-db21-4b10-9534-7a98911ec180" providerId="ADAL" clId="{00A7665E-38A3-489A-B198-09FD6B9AB72D}" dt="2025-05-02T17:21:04.621" v="420" actId="47"/>
        <pc:sldMkLst>
          <pc:docMk/>
          <pc:sldMk cId="2751345926" sldId="272"/>
        </pc:sldMkLst>
      </pc:sldChg>
      <pc:sldChg chg="del">
        <pc:chgData name="Kate Sample" userId="ad24f2c8-db21-4b10-9534-7a98911ec180" providerId="ADAL" clId="{00A7665E-38A3-489A-B198-09FD6B9AB72D}" dt="2025-05-02T17:21:04.621" v="420" actId="47"/>
        <pc:sldMkLst>
          <pc:docMk/>
          <pc:sldMk cId="840521789" sldId="283"/>
        </pc:sldMkLst>
      </pc:sldChg>
      <pc:sldChg chg="del">
        <pc:chgData name="Kate Sample" userId="ad24f2c8-db21-4b10-9534-7a98911ec180" providerId="ADAL" clId="{00A7665E-38A3-489A-B198-09FD6B9AB72D}" dt="2025-05-02T17:21:04.621" v="420" actId="47"/>
        <pc:sldMkLst>
          <pc:docMk/>
          <pc:sldMk cId="3743200560" sldId="289"/>
        </pc:sldMkLst>
      </pc:sldChg>
      <pc:sldChg chg="del">
        <pc:chgData name="Kate Sample" userId="ad24f2c8-db21-4b10-9534-7a98911ec180" providerId="ADAL" clId="{00A7665E-38A3-489A-B198-09FD6B9AB72D}" dt="2025-05-02T17:21:04.621" v="420" actId="47"/>
        <pc:sldMkLst>
          <pc:docMk/>
          <pc:sldMk cId="2028867035" sldId="298"/>
        </pc:sldMkLst>
      </pc:sldChg>
      <pc:sldChg chg="del">
        <pc:chgData name="Kate Sample" userId="ad24f2c8-db21-4b10-9534-7a98911ec180" providerId="ADAL" clId="{00A7665E-38A3-489A-B198-09FD6B9AB72D}" dt="2025-05-02T17:21:04.621" v="420" actId="47"/>
        <pc:sldMkLst>
          <pc:docMk/>
          <pc:sldMk cId="1581135650" sldId="299"/>
        </pc:sldMkLst>
      </pc:sldChg>
      <pc:sldChg chg="del">
        <pc:chgData name="Kate Sample" userId="ad24f2c8-db21-4b10-9534-7a98911ec180" providerId="ADAL" clId="{00A7665E-38A3-489A-B198-09FD6B9AB72D}" dt="2025-05-02T17:21:04.621" v="420" actId="47"/>
        <pc:sldMkLst>
          <pc:docMk/>
          <pc:sldMk cId="115057224" sldId="300"/>
        </pc:sldMkLst>
      </pc:sldChg>
      <pc:sldChg chg="del">
        <pc:chgData name="Kate Sample" userId="ad24f2c8-db21-4b10-9534-7a98911ec180" providerId="ADAL" clId="{00A7665E-38A3-489A-B198-09FD6B9AB72D}" dt="2025-05-02T17:21:04.621" v="420" actId="47"/>
        <pc:sldMkLst>
          <pc:docMk/>
          <pc:sldMk cId="3262701585" sldId="301"/>
        </pc:sldMkLst>
      </pc:sldChg>
      <pc:sldChg chg="del">
        <pc:chgData name="Kate Sample" userId="ad24f2c8-db21-4b10-9534-7a98911ec180" providerId="ADAL" clId="{00A7665E-38A3-489A-B198-09FD6B9AB72D}" dt="2025-05-02T17:21:04.621" v="420" actId="47"/>
        <pc:sldMkLst>
          <pc:docMk/>
          <pc:sldMk cId="2035002915" sldId="302"/>
        </pc:sldMkLst>
      </pc:sldChg>
      <pc:sldChg chg="del">
        <pc:chgData name="Kate Sample" userId="ad24f2c8-db21-4b10-9534-7a98911ec180" providerId="ADAL" clId="{00A7665E-38A3-489A-B198-09FD6B9AB72D}" dt="2025-05-02T17:21:04.621" v="420" actId="47"/>
        <pc:sldMkLst>
          <pc:docMk/>
          <pc:sldMk cId="3973317551" sldId="303"/>
        </pc:sldMkLst>
      </pc:sldChg>
      <pc:sldChg chg="del">
        <pc:chgData name="Kate Sample" userId="ad24f2c8-db21-4b10-9534-7a98911ec180" providerId="ADAL" clId="{00A7665E-38A3-489A-B198-09FD6B9AB72D}" dt="2025-05-02T17:21:04.621" v="420" actId="47"/>
        <pc:sldMkLst>
          <pc:docMk/>
          <pc:sldMk cId="362912222" sldId="304"/>
        </pc:sldMkLst>
      </pc:sldChg>
      <pc:sldChg chg="del">
        <pc:chgData name="Kate Sample" userId="ad24f2c8-db21-4b10-9534-7a98911ec180" providerId="ADAL" clId="{00A7665E-38A3-489A-B198-09FD6B9AB72D}" dt="2025-05-02T17:21:04.621" v="420" actId="47"/>
        <pc:sldMkLst>
          <pc:docMk/>
          <pc:sldMk cId="4084819297" sldId="305"/>
        </pc:sldMkLst>
      </pc:sldChg>
      <pc:sldChg chg="del">
        <pc:chgData name="Kate Sample" userId="ad24f2c8-db21-4b10-9534-7a98911ec180" providerId="ADAL" clId="{00A7665E-38A3-489A-B198-09FD6B9AB72D}" dt="2025-05-02T17:21:04.621" v="420" actId="47"/>
        <pc:sldMkLst>
          <pc:docMk/>
          <pc:sldMk cId="1631143129" sldId="306"/>
        </pc:sldMkLst>
      </pc:sldChg>
      <pc:sldChg chg="del">
        <pc:chgData name="Kate Sample" userId="ad24f2c8-db21-4b10-9534-7a98911ec180" providerId="ADAL" clId="{00A7665E-38A3-489A-B198-09FD6B9AB72D}" dt="2025-05-02T17:21:04.621" v="420" actId="47"/>
        <pc:sldMkLst>
          <pc:docMk/>
          <pc:sldMk cId="2343138671" sldId="307"/>
        </pc:sldMkLst>
      </pc:sldChg>
      <pc:sldChg chg="del">
        <pc:chgData name="Kate Sample" userId="ad24f2c8-db21-4b10-9534-7a98911ec180" providerId="ADAL" clId="{00A7665E-38A3-489A-B198-09FD6B9AB72D}" dt="2025-05-02T17:21:04.621" v="420" actId="47"/>
        <pc:sldMkLst>
          <pc:docMk/>
          <pc:sldMk cId="3858961857" sldId="308"/>
        </pc:sldMkLst>
      </pc:sldChg>
      <pc:sldChg chg="del">
        <pc:chgData name="Kate Sample" userId="ad24f2c8-db21-4b10-9534-7a98911ec180" providerId="ADAL" clId="{00A7665E-38A3-489A-B198-09FD6B9AB72D}" dt="2025-05-02T17:21:04.621" v="420" actId="47"/>
        <pc:sldMkLst>
          <pc:docMk/>
          <pc:sldMk cId="1200704536" sldId="309"/>
        </pc:sldMkLst>
      </pc:sldChg>
      <pc:sldChg chg="del">
        <pc:chgData name="Kate Sample" userId="ad24f2c8-db21-4b10-9534-7a98911ec180" providerId="ADAL" clId="{00A7665E-38A3-489A-B198-09FD6B9AB72D}" dt="2025-05-02T17:21:04.621" v="420" actId="47"/>
        <pc:sldMkLst>
          <pc:docMk/>
          <pc:sldMk cId="2015307151" sldId="310"/>
        </pc:sldMkLst>
      </pc:sldChg>
      <pc:sldChg chg="del">
        <pc:chgData name="Kate Sample" userId="ad24f2c8-db21-4b10-9534-7a98911ec180" providerId="ADAL" clId="{00A7665E-38A3-489A-B198-09FD6B9AB72D}" dt="2025-05-02T17:21:04.621" v="420" actId="47"/>
        <pc:sldMkLst>
          <pc:docMk/>
          <pc:sldMk cId="986537300" sldId="311"/>
        </pc:sldMkLst>
      </pc:sldChg>
      <pc:sldChg chg="del">
        <pc:chgData name="Kate Sample" userId="ad24f2c8-db21-4b10-9534-7a98911ec180" providerId="ADAL" clId="{00A7665E-38A3-489A-B198-09FD6B9AB72D}" dt="2025-05-02T17:21:04.621" v="420" actId="47"/>
        <pc:sldMkLst>
          <pc:docMk/>
          <pc:sldMk cId="377564404" sldId="312"/>
        </pc:sldMkLst>
      </pc:sldChg>
      <pc:sldChg chg="del">
        <pc:chgData name="Kate Sample" userId="ad24f2c8-db21-4b10-9534-7a98911ec180" providerId="ADAL" clId="{00A7665E-38A3-489A-B198-09FD6B9AB72D}" dt="2025-05-02T17:21:04.621" v="420" actId="47"/>
        <pc:sldMkLst>
          <pc:docMk/>
          <pc:sldMk cId="621520520" sldId="313"/>
        </pc:sldMkLst>
      </pc:sldChg>
      <pc:sldChg chg="del">
        <pc:chgData name="Kate Sample" userId="ad24f2c8-db21-4b10-9534-7a98911ec180" providerId="ADAL" clId="{00A7665E-38A3-489A-B198-09FD6B9AB72D}" dt="2025-05-02T17:21:04.621" v="420" actId="47"/>
        <pc:sldMkLst>
          <pc:docMk/>
          <pc:sldMk cId="1843792746" sldId="314"/>
        </pc:sldMkLst>
      </pc:sldChg>
      <pc:sldChg chg="del">
        <pc:chgData name="Kate Sample" userId="ad24f2c8-db21-4b10-9534-7a98911ec180" providerId="ADAL" clId="{00A7665E-38A3-489A-B198-09FD6B9AB72D}" dt="2025-05-02T17:21:04.621" v="420" actId="47"/>
        <pc:sldMkLst>
          <pc:docMk/>
          <pc:sldMk cId="3701898249" sldId="315"/>
        </pc:sldMkLst>
      </pc:sldChg>
      <pc:sldChg chg="del">
        <pc:chgData name="Kate Sample" userId="ad24f2c8-db21-4b10-9534-7a98911ec180" providerId="ADAL" clId="{00A7665E-38A3-489A-B198-09FD6B9AB72D}" dt="2025-05-02T17:21:04.621" v="420" actId="47"/>
        <pc:sldMkLst>
          <pc:docMk/>
          <pc:sldMk cId="108855487" sldId="316"/>
        </pc:sldMkLst>
      </pc:sldChg>
      <pc:sldChg chg="del">
        <pc:chgData name="Kate Sample" userId="ad24f2c8-db21-4b10-9534-7a98911ec180" providerId="ADAL" clId="{00A7665E-38A3-489A-B198-09FD6B9AB72D}" dt="2025-05-02T17:21:04.621" v="420" actId="47"/>
        <pc:sldMkLst>
          <pc:docMk/>
          <pc:sldMk cId="1883848139" sldId="317"/>
        </pc:sldMkLst>
      </pc:sldChg>
      <pc:sldChg chg="del">
        <pc:chgData name="Kate Sample" userId="ad24f2c8-db21-4b10-9534-7a98911ec180" providerId="ADAL" clId="{00A7665E-38A3-489A-B198-09FD6B9AB72D}" dt="2025-05-02T17:21:04.621" v="420" actId="47"/>
        <pc:sldMkLst>
          <pc:docMk/>
          <pc:sldMk cId="1634250027" sldId="318"/>
        </pc:sldMkLst>
      </pc:sldChg>
      <pc:sldChg chg="del">
        <pc:chgData name="Kate Sample" userId="ad24f2c8-db21-4b10-9534-7a98911ec180" providerId="ADAL" clId="{00A7665E-38A3-489A-B198-09FD6B9AB72D}" dt="2025-05-02T17:21:04.621" v="420" actId="47"/>
        <pc:sldMkLst>
          <pc:docMk/>
          <pc:sldMk cId="2911573908" sldId="319"/>
        </pc:sldMkLst>
      </pc:sldChg>
      <pc:sldChg chg="del">
        <pc:chgData name="Kate Sample" userId="ad24f2c8-db21-4b10-9534-7a98911ec180" providerId="ADAL" clId="{00A7665E-38A3-489A-B198-09FD6B9AB72D}" dt="2025-05-02T17:21:04.621" v="420" actId="47"/>
        <pc:sldMkLst>
          <pc:docMk/>
          <pc:sldMk cId="2624938878" sldId="320"/>
        </pc:sldMkLst>
      </pc:sldChg>
      <pc:sldChg chg="del">
        <pc:chgData name="Kate Sample" userId="ad24f2c8-db21-4b10-9534-7a98911ec180" providerId="ADAL" clId="{00A7665E-38A3-489A-B198-09FD6B9AB72D}" dt="2025-05-02T17:21:04.621" v="420" actId="47"/>
        <pc:sldMkLst>
          <pc:docMk/>
          <pc:sldMk cId="344458614" sldId="321"/>
        </pc:sldMkLst>
      </pc:sldChg>
      <pc:sldChg chg="del">
        <pc:chgData name="Kate Sample" userId="ad24f2c8-db21-4b10-9534-7a98911ec180" providerId="ADAL" clId="{00A7665E-38A3-489A-B198-09FD6B9AB72D}" dt="2025-05-02T17:21:04.621" v="420" actId="47"/>
        <pc:sldMkLst>
          <pc:docMk/>
          <pc:sldMk cId="1390845123" sldId="322"/>
        </pc:sldMkLst>
      </pc:sldChg>
      <pc:sldChg chg="del">
        <pc:chgData name="Kate Sample" userId="ad24f2c8-db21-4b10-9534-7a98911ec180" providerId="ADAL" clId="{00A7665E-38A3-489A-B198-09FD6B9AB72D}" dt="2025-05-02T17:21:04.621" v="420" actId="47"/>
        <pc:sldMkLst>
          <pc:docMk/>
          <pc:sldMk cId="3393249117" sldId="323"/>
        </pc:sldMkLst>
      </pc:sldChg>
      <pc:sldChg chg="del">
        <pc:chgData name="Kate Sample" userId="ad24f2c8-db21-4b10-9534-7a98911ec180" providerId="ADAL" clId="{00A7665E-38A3-489A-B198-09FD6B9AB72D}" dt="2025-05-02T17:21:04.621" v="420" actId="47"/>
        <pc:sldMkLst>
          <pc:docMk/>
          <pc:sldMk cId="3775961790" sldId="324"/>
        </pc:sldMkLst>
      </pc:sldChg>
      <pc:sldChg chg="del">
        <pc:chgData name="Kate Sample" userId="ad24f2c8-db21-4b10-9534-7a98911ec180" providerId="ADAL" clId="{00A7665E-38A3-489A-B198-09FD6B9AB72D}" dt="2025-05-02T17:21:04.621" v="420" actId="47"/>
        <pc:sldMkLst>
          <pc:docMk/>
          <pc:sldMk cId="3666323023" sldId="325"/>
        </pc:sldMkLst>
      </pc:sldChg>
      <pc:sldChg chg="del">
        <pc:chgData name="Kate Sample" userId="ad24f2c8-db21-4b10-9534-7a98911ec180" providerId="ADAL" clId="{00A7665E-38A3-489A-B198-09FD6B9AB72D}" dt="2025-05-02T17:21:04.621" v="420" actId="47"/>
        <pc:sldMkLst>
          <pc:docMk/>
          <pc:sldMk cId="2097772908" sldId="326"/>
        </pc:sldMkLst>
      </pc:sldChg>
      <pc:sldChg chg="del">
        <pc:chgData name="Kate Sample" userId="ad24f2c8-db21-4b10-9534-7a98911ec180" providerId="ADAL" clId="{00A7665E-38A3-489A-B198-09FD6B9AB72D}" dt="2025-05-02T17:21:04.621" v="420" actId="47"/>
        <pc:sldMkLst>
          <pc:docMk/>
          <pc:sldMk cId="2437859535" sldId="327"/>
        </pc:sldMkLst>
      </pc:sldChg>
      <pc:sldChg chg="del">
        <pc:chgData name="Kate Sample" userId="ad24f2c8-db21-4b10-9534-7a98911ec180" providerId="ADAL" clId="{00A7665E-38A3-489A-B198-09FD6B9AB72D}" dt="2025-05-02T17:21:04.621" v="420" actId="47"/>
        <pc:sldMkLst>
          <pc:docMk/>
          <pc:sldMk cId="2383557289" sldId="328"/>
        </pc:sldMkLst>
      </pc:sldChg>
      <pc:sldChg chg="del">
        <pc:chgData name="Kate Sample" userId="ad24f2c8-db21-4b10-9534-7a98911ec180" providerId="ADAL" clId="{00A7665E-38A3-489A-B198-09FD6B9AB72D}" dt="2025-05-02T17:21:04.621" v="420" actId="47"/>
        <pc:sldMkLst>
          <pc:docMk/>
          <pc:sldMk cId="1053163525" sldId="329"/>
        </pc:sldMkLst>
      </pc:sldChg>
      <pc:sldChg chg="del">
        <pc:chgData name="Kate Sample" userId="ad24f2c8-db21-4b10-9534-7a98911ec180" providerId="ADAL" clId="{00A7665E-38A3-489A-B198-09FD6B9AB72D}" dt="2025-05-02T17:21:04.621" v="420" actId="47"/>
        <pc:sldMkLst>
          <pc:docMk/>
          <pc:sldMk cId="876955009" sldId="330"/>
        </pc:sldMkLst>
      </pc:sldChg>
      <pc:sldChg chg="del">
        <pc:chgData name="Kate Sample" userId="ad24f2c8-db21-4b10-9534-7a98911ec180" providerId="ADAL" clId="{00A7665E-38A3-489A-B198-09FD6B9AB72D}" dt="2025-05-02T17:21:04.621" v="420" actId="47"/>
        <pc:sldMkLst>
          <pc:docMk/>
          <pc:sldMk cId="4219744110" sldId="333"/>
        </pc:sldMkLst>
      </pc:sldChg>
      <pc:sldChg chg="del">
        <pc:chgData name="Kate Sample" userId="ad24f2c8-db21-4b10-9534-7a98911ec180" providerId="ADAL" clId="{00A7665E-38A3-489A-B198-09FD6B9AB72D}" dt="2025-05-02T17:21:04.621" v="420" actId="47"/>
        <pc:sldMkLst>
          <pc:docMk/>
          <pc:sldMk cId="2374532550" sldId="334"/>
        </pc:sldMkLst>
      </pc:sldChg>
      <pc:sldChg chg="del">
        <pc:chgData name="Kate Sample" userId="ad24f2c8-db21-4b10-9534-7a98911ec180" providerId="ADAL" clId="{00A7665E-38A3-489A-B198-09FD6B9AB72D}" dt="2025-05-02T17:21:04.621" v="420" actId="47"/>
        <pc:sldMkLst>
          <pc:docMk/>
          <pc:sldMk cId="1024940863" sldId="335"/>
        </pc:sldMkLst>
      </pc:sldChg>
      <pc:sldChg chg="del">
        <pc:chgData name="Kate Sample" userId="ad24f2c8-db21-4b10-9534-7a98911ec180" providerId="ADAL" clId="{00A7665E-38A3-489A-B198-09FD6B9AB72D}" dt="2025-05-02T17:21:04.621" v="420" actId="47"/>
        <pc:sldMkLst>
          <pc:docMk/>
          <pc:sldMk cId="2289393488" sldId="336"/>
        </pc:sldMkLst>
      </pc:sldChg>
      <pc:sldChg chg="del">
        <pc:chgData name="Kate Sample" userId="ad24f2c8-db21-4b10-9534-7a98911ec180" providerId="ADAL" clId="{00A7665E-38A3-489A-B198-09FD6B9AB72D}" dt="2025-05-02T17:21:04.621" v="420" actId="47"/>
        <pc:sldMkLst>
          <pc:docMk/>
          <pc:sldMk cId="4281493045" sldId="337"/>
        </pc:sldMkLst>
      </pc:sldChg>
      <pc:sldChg chg="del">
        <pc:chgData name="Kate Sample" userId="ad24f2c8-db21-4b10-9534-7a98911ec180" providerId="ADAL" clId="{00A7665E-38A3-489A-B198-09FD6B9AB72D}" dt="2025-05-02T17:21:04.621" v="420" actId="47"/>
        <pc:sldMkLst>
          <pc:docMk/>
          <pc:sldMk cId="4074626042" sldId="338"/>
        </pc:sldMkLst>
      </pc:sldChg>
      <pc:sldChg chg="del">
        <pc:chgData name="Kate Sample" userId="ad24f2c8-db21-4b10-9534-7a98911ec180" providerId="ADAL" clId="{00A7665E-38A3-489A-B198-09FD6B9AB72D}" dt="2025-05-02T17:21:04.621" v="420" actId="47"/>
        <pc:sldMkLst>
          <pc:docMk/>
          <pc:sldMk cId="903228586" sldId="339"/>
        </pc:sldMkLst>
      </pc:sldChg>
      <pc:sldChg chg="del">
        <pc:chgData name="Kate Sample" userId="ad24f2c8-db21-4b10-9534-7a98911ec180" providerId="ADAL" clId="{00A7665E-38A3-489A-B198-09FD6B9AB72D}" dt="2025-05-02T17:21:04.621" v="420" actId="47"/>
        <pc:sldMkLst>
          <pc:docMk/>
          <pc:sldMk cId="1943926794" sldId="341"/>
        </pc:sldMkLst>
      </pc:sldChg>
      <pc:sldChg chg="del">
        <pc:chgData name="Kate Sample" userId="ad24f2c8-db21-4b10-9534-7a98911ec180" providerId="ADAL" clId="{00A7665E-38A3-489A-B198-09FD6B9AB72D}" dt="2025-05-02T17:21:04.621" v="420" actId="47"/>
        <pc:sldMkLst>
          <pc:docMk/>
          <pc:sldMk cId="1357097865" sldId="342"/>
        </pc:sldMkLst>
      </pc:sldChg>
      <pc:sldChg chg="del">
        <pc:chgData name="Kate Sample" userId="ad24f2c8-db21-4b10-9534-7a98911ec180" providerId="ADAL" clId="{00A7665E-38A3-489A-B198-09FD6B9AB72D}" dt="2025-05-02T17:21:04.621" v="420" actId="47"/>
        <pc:sldMkLst>
          <pc:docMk/>
          <pc:sldMk cId="656617515" sldId="343"/>
        </pc:sldMkLst>
      </pc:sldChg>
      <pc:sldChg chg="del">
        <pc:chgData name="Kate Sample" userId="ad24f2c8-db21-4b10-9534-7a98911ec180" providerId="ADAL" clId="{00A7665E-38A3-489A-B198-09FD6B9AB72D}" dt="2025-05-02T17:21:04.621" v="420" actId="47"/>
        <pc:sldMkLst>
          <pc:docMk/>
          <pc:sldMk cId="4189780073" sldId="344"/>
        </pc:sldMkLst>
      </pc:sldChg>
      <pc:sldChg chg="delSp modSp mod ord">
        <pc:chgData name="Kate Sample" userId="ad24f2c8-db21-4b10-9534-7a98911ec180" providerId="ADAL" clId="{00A7665E-38A3-489A-B198-09FD6B9AB72D}" dt="2025-05-02T17:15:42.192" v="260" actId="1076"/>
        <pc:sldMkLst>
          <pc:docMk/>
          <pc:sldMk cId="4219849990" sldId="347"/>
        </pc:sldMkLst>
        <pc:spChg chg="mod">
          <ac:chgData name="Kate Sample" userId="ad24f2c8-db21-4b10-9534-7a98911ec180" providerId="ADAL" clId="{00A7665E-38A3-489A-B198-09FD6B9AB72D}" dt="2025-05-02T17:15:34.349" v="259" actId="14100"/>
          <ac:spMkLst>
            <pc:docMk/>
            <pc:sldMk cId="4219849990" sldId="347"/>
            <ac:spMk id="3" creationId="{AD0467DC-3604-A28F-93F9-9218718B18B3}"/>
          </ac:spMkLst>
        </pc:spChg>
        <pc:spChg chg="mod">
          <ac:chgData name="Kate Sample" userId="ad24f2c8-db21-4b10-9534-7a98911ec180" providerId="ADAL" clId="{00A7665E-38A3-489A-B198-09FD6B9AB72D}" dt="2025-05-02T17:15:34.349" v="259" actId="14100"/>
          <ac:spMkLst>
            <pc:docMk/>
            <pc:sldMk cId="4219849990" sldId="347"/>
            <ac:spMk id="9" creationId="{8D4220B2-CA74-942C-CEA9-AF7DC5799252}"/>
          </ac:spMkLst>
        </pc:spChg>
        <pc:spChg chg="mod">
          <ac:chgData name="Kate Sample" userId="ad24f2c8-db21-4b10-9534-7a98911ec180" providerId="ADAL" clId="{00A7665E-38A3-489A-B198-09FD6B9AB72D}" dt="2025-05-02T17:15:42.192" v="260" actId="1076"/>
          <ac:spMkLst>
            <pc:docMk/>
            <pc:sldMk cId="4219849990" sldId="347"/>
            <ac:spMk id="14" creationId="{85E3A911-88C5-5CD8-A0DB-9A4900EFCD2F}"/>
          </ac:spMkLst>
        </pc:spChg>
      </pc:sldChg>
      <pc:sldChg chg="modSp mod">
        <pc:chgData name="Kate Sample" userId="ad24f2c8-db21-4b10-9534-7a98911ec180" providerId="ADAL" clId="{00A7665E-38A3-489A-B198-09FD6B9AB72D}" dt="2025-05-01T17:59:50.740" v="193" actId="13926"/>
        <pc:sldMkLst>
          <pc:docMk/>
          <pc:sldMk cId="256123547" sldId="348"/>
        </pc:sldMkLst>
        <pc:spChg chg="mod">
          <ac:chgData name="Kate Sample" userId="ad24f2c8-db21-4b10-9534-7a98911ec180" providerId="ADAL" clId="{00A7665E-38A3-489A-B198-09FD6B9AB72D}" dt="2025-05-01T17:59:50.740" v="193" actId="13926"/>
          <ac:spMkLst>
            <pc:docMk/>
            <pc:sldMk cId="256123547" sldId="348"/>
            <ac:spMk id="8" creationId="{364C2FC4-5AC2-963A-4655-EEB578DA40D4}"/>
          </ac:spMkLst>
        </pc:spChg>
      </pc:sldChg>
      <pc:sldChg chg="del">
        <pc:chgData name="Kate Sample" userId="ad24f2c8-db21-4b10-9534-7a98911ec180" providerId="ADAL" clId="{00A7665E-38A3-489A-B198-09FD6B9AB72D}" dt="2025-05-02T17:21:04.621" v="420" actId="47"/>
        <pc:sldMkLst>
          <pc:docMk/>
          <pc:sldMk cId="3809435575" sldId="349"/>
        </pc:sldMkLst>
      </pc:sldChg>
      <pc:sldChg chg="del">
        <pc:chgData name="Kate Sample" userId="ad24f2c8-db21-4b10-9534-7a98911ec180" providerId="ADAL" clId="{00A7665E-38A3-489A-B198-09FD6B9AB72D}" dt="2025-05-02T17:21:04.621" v="420" actId="47"/>
        <pc:sldMkLst>
          <pc:docMk/>
          <pc:sldMk cId="2123605683" sldId="350"/>
        </pc:sldMkLst>
      </pc:sldChg>
      <pc:sldChg chg="modSp mod ord">
        <pc:chgData name="Kate Sample" userId="ad24f2c8-db21-4b10-9534-7a98911ec180" providerId="ADAL" clId="{00A7665E-38A3-489A-B198-09FD6B9AB72D}" dt="2025-05-02T17:19:23.302" v="419" actId="20577"/>
        <pc:sldMkLst>
          <pc:docMk/>
          <pc:sldMk cId="497458782" sldId="351"/>
        </pc:sldMkLst>
        <pc:spChg chg="mod">
          <ac:chgData name="Kate Sample" userId="ad24f2c8-db21-4b10-9534-7a98911ec180" providerId="ADAL" clId="{00A7665E-38A3-489A-B198-09FD6B9AB72D}" dt="2025-05-02T17:19:23.302" v="419" actId="20577"/>
          <ac:spMkLst>
            <pc:docMk/>
            <pc:sldMk cId="497458782" sldId="351"/>
            <ac:spMk id="4" creationId="{B1AECA09-9087-3467-5970-538C794362D5}"/>
          </ac:spMkLst>
        </pc:spChg>
      </pc:sldChg>
      <pc:sldChg chg="del">
        <pc:chgData name="Kate Sample" userId="ad24f2c8-db21-4b10-9534-7a98911ec180" providerId="ADAL" clId="{00A7665E-38A3-489A-B198-09FD6B9AB72D}" dt="2025-05-02T17:21:04.621" v="420" actId="47"/>
        <pc:sldMkLst>
          <pc:docMk/>
          <pc:sldMk cId="1700018750" sldId="353"/>
        </pc:sldMkLst>
      </pc:sldChg>
      <pc:sldChg chg="del">
        <pc:chgData name="Kate Sample" userId="ad24f2c8-db21-4b10-9534-7a98911ec180" providerId="ADAL" clId="{00A7665E-38A3-489A-B198-09FD6B9AB72D}" dt="2025-05-02T17:21:04.621" v="420" actId="47"/>
        <pc:sldMkLst>
          <pc:docMk/>
          <pc:sldMk cId="2752736867" sldId="354"/>
        </pc:sldMkLst>
      </pc:sldChg>
      <pc:sldChg chg="del">
        <pc:chgData name="Kate Sample" userId="ad24f2c8-db21-4b10-9534-7a98911ec180" providerId="ADAL" clId="{00A7665E-38A3-489A-B198-09FD6B9AB72D}" dt="2025-05-02T17:21:04.621" v="420" actId="47"/>
        <pc:sldMkLst>
          <pc:docMk/>
          <pc:sldMk cId="2683231964" sldId="355"/>
        </pc:sldMkLst>
      </pc:sldChg>
      <pc:sldChg chg="del">
        <pc:chgData name="Kate Sample" userId="ad24f2c8-db21-4b10-9534-7a98911ec180" providerId="ADAL" clId="{00A7665E-38A3-489A-B198-09FD6B9AB72D}" dt="2025-05-02T17:21:04.621" v="420" actId="47"/>
        <pc:sldMkLst>
          <pc:docMk/>
          <pc:sldMk cId="1416887008" sldId="356"/>
        </pc:sldMkLst>
      </pc:sldChg>
      <pc:sldChg chg="del">
        <pc:chgData name="Kate Sample" userId="ad24f2c8-db21-4b10-9534-7a98911ec180" providerId="ADAL" clId="{00A7665E-38A3-489A-B198-09FD6B9AB72D}" dt="2025-05-02T17:21:04.621" v="420" actId="47"/>
        <pc:sldMkLst>
          <pc:docMk/>
          <pc:sldMk cId="2848328323" sldId="357"/>
        </pc:sldMkLst>
      </pc:sldChg>
      <pc:sldChg chg="del">
        <pc:chgData name="Kate Sample" userId="ad24f2c8-db21-4b10-9534-7a98911ec180" providerId="ADAL" clId="{00A7665E-38A3-489A-B198-09FD6B9AB72D}" dt="2025-05-02T17:21:04.621" v="420" actId="47"/>
        <pc:sldMkLst>
          <pc:docMk/>
          <pc:sldMk cId="4137764297" sldId="358"/>
        </pc:sldMkLst>
      </pc:sldChg>
      <pc:sldChg chg="modSp mod">
        <pc:chgData name="Kate Sample" userId="ad24f2c8-db21-4b10-9534-7a98911ec180" providerId="ADAL" clId="{00A7665E-38A3-489A-B198-09FD6B9AB72D}" dt="2025-05-01T20:17:54.973" v="200" actId="20577"/>
        <pc:sldMkLst>
          <pc:docMk/>
          <pc:sldMk cId="539582672" sldId="359"/>
        </pc:sldMkLst>
        <pc:spChg chg="mod">
          <ac:chgData name="Kate Sample" userId="ad24f2c8-db21-4b10-9534-7a98911ec180" providerId="ADAL" clId="{00A7665E-38A3-489A-B198-09FD6B9AB72D}" dt="2025-05-01T20:17:54.973" v="200" actId="20577"/>
          <ac:spMkLst>
            <pc:docMk/>
            <pc:sldMk cId="539582672" sldId="359"/>
            <ac:spMk id="13" creationId="{F6317587-F2DD-2677-8CF1-45B870EFF111}"/>
          </ac:spMkLst>
        </pc:spChg>
      </pc:sldChg>
      <pc:sldChg chg="modSp mod">
        <pc:chgData name="Kate Sample" userId="ad24f2c8-db21-4b10-9534-7a98911ec180" providerId="ADAL" clId="{00A7665E-38A3-489A-B198-09FD6B9AB72D}" dt="2025-05-02T17:17:05.855" v="347" actId="1076"/>
        <pc:sldMkLst>
          <pc:docMk/>
          <pc:sldMk cId="803109312" sldId="360"/>
        </pc:sldMkLst>
        <pc:spChg chg="mod">
          <ac:chgData name="Kate Sample" userId="ad24f2c8-db21-4b10-9534-7a98911ec180" providerId="ADAL" clId="{00A7665E-38A3-489A-B198-09FD6B9AB72D}" dt="2025-05-02T17:17:05.855" v="347" actId="1076"/>
          <ac:spMkLst>
            <pc:docMk/>
            <pc:sldMk cId="803109312" sldId="360"/>
            <ac:spMk id="5" creationId="{71197894-5352-625C-785F-1A80EA75E877}"/>
          </ac:spMkLst>
        </pc:spChg>
      </pc:sldChg>
      <pc:sldChg chg="del">
        <pc:chgData name="Kate Sample" userId="ad24f2c8-db21-4b10-9534-7a98911ec180" providerId="ADAL" clId="{00A7665E-38A3-489A-B198-09FD6B9AB72D}" dt="2025-05-02T17:21:04.621" v="420" actId="47"/>
        <pc:sldMkLst>
          <pc:docMk/>
          <pc:sldMk cId="2179037014" sldId="361"/>
        </pc:sldMkLst>
      </pc:sldChg>
      <pc:sldChg chg="del">
        <pc:chgData name="Kate Sample" userId="ad24f2c8-db21-4b10-9534-7a98911ec180" providerId="ADAL" clId="{00A7665E-38A3-489A-B198-09FD6B9AB72D}" dt="2025-05-02T17:21:04.621" v="420" actId="47"/>
        <pc:sldMkLst>
          <pc:docMk/>
          <pc:sldMk cId="3103114286" sldId="362"/>
        </pc:sldMkLst>
      </pc:sldChg>
      <pc:sldChg chg="addSp modSp add mod">
        <pc:chgData name="Kate Sample" userId="ad24f2c8-db21-4b10-9534-7a98911ec180" providerId="ADAL" clId="{00A7665E-38A3-489A-B198-09FD6B9AB72D}" dt="2025-05-02T17:25:13.509" v="486" actId="1076"/>
        <pc:sldMkLst>
          <pc:docMk/>
          <pc:sldMk cId="3805771599" sldId="362"/>
        </pc:sldMkLst>
        <pc:spChg chg="add mod">
          <ac:chgData name="Kate Sample" userId="ad24f2c8-db21-4b10-9534-7a98911ec180" providerId="ADAL" clId="{00A7665E-38A3-489A-B198-09FD6B9AB72D}" dt="2025-05-02T17:25:08.697" v="485" actId="14100"/>
          <ac:spMkLst>
            <pc:docMk/>
            <pc:sldMk cId="3805771599" sldId="362"/>
            <ac:spMk id="4" creationId="{E74D0077-1645-A88E-C8C1-435B79E3385D}"/>
          </ac:spMkLst>
        </pc:spChg>
        <pc:spChg chg="mod">
          <ac:chgData name="Kate Sample" userId="ad24f2c8-db21-4b10-9534-7a98911ec180" providerId="ADAL" clId="{00A7665E-38A3-489A-B198-09FD6B9AB72D}" dt="2025-05-02T17:22:29.618" v="445" actId="20577"/>
          <ac:spMkLst>
            <pc:docMk/>
            <pc:sldMk cId="3805771599" sldId="362"/>
            <ac:spMk id="8" creationId="{B3EB4ACB-9382-24C6-835B-45B0C54F36C0}"/>
          </ac:spMkLst>
        </pc:spChg>
        <pc:spChg chg="add mod">
          <ac:chgData name="Kate Sample" userId="ad24f2c8-db21-4b10-9534-7a98911ec180" providerId="ADAL" clId="{00A7665E-38A3-489A-B198-09FD6B9AB72D}" dt="2025-05-02T17:24:57.873" v="484" actId="14100"/>
          <ac:spMkLst>
            <pc:docMk/>
            <pc:sldMk cId="3805771599" sldId="362"/>
            <ac:spMk id="10" creationId="{2810D88B-CC9F-3A78-375E-88D3FC5BB339}"/>
          </ac:spMkLst>
        </pc:spChg>
        <pc:spChg chg="mod">
          <ac:chgData name="Kate Sample" userId="ad24f2c8-db21-4b10-9534-7a98911ec180" providerId="ADAL" clId="{00A7665E-38A3-489A-B198-09FD6B9AB72D}" dt="2025-05-02T17:24:15.852" v="469" actId="1076"/>
          <ac:spMkLst>
            <pc:docMk/>
            <pc:sldMk cId="3805771599" sldId="362"/>
            <ac:spMk id="11" creationId="{59E79AE4-2E66-89F9-66D5-F819CC7AE32D}"/>
          </ac:spMkLst>
        </pc:spChg>
        <pc:picChg chg="add mod">
          <ac:chgData name="Kate Sample" userId="ad24f2c8-db21-4b10-9534-7a98911ec180" providerId="ADAL" clId="{00A7665E-38A3-489A-B198-09FD6B9AB72D}" dt="2025-05-02T17:25:13.509" v="486" actId="1076"/>
          <ac:picMkLst>
            <pc:docMk/>
            <pc:sldMk cId="3805771599" sldId="362"/>
            <ac:picMk id="7" creationId="{AA54AB62-6846-4B84-4477-B2547AEB30CD}"/>
          </ac:picMkLst>
        </pc:picChg>
      </pc:sldChg>
      <pc:sldChg chg="del">
        <pc:chgData name="Kate Sample" userId="ad24f2c8-db21-4b10-9534-7a98911ec180" providerId="ADAL" clId="{00A7665E-38A3-489A-B198-09FD6B9AB72D}" dt="2025-05-02T17:21:04.621" v="420" actId="47"/>
        <pc:sldMkLst>
          <pc:docMk/>
          <pc:sldMk cId="4170481887" sldId="364"/>
        </pc:sldMkLst>
      </pc:sldChg>
      <pc:sldChg chg="del">
        <pc:chgData name="Kate Sample" userId="ad24f2c8-db21-4b10-9534-7a98911ec180" providerId="ADAL" clId="{00A7665E-38A3-489A-B198-09FD6B9AB72D}" dt="2025-05-02T17:21:04.621" v="420" actId="47"/>
        <pc:sldMkLst>
          <pc:docMk/>
          <pc:sldMk cId="2793431761" sldId="365"/>
        </pc:sldMkLst>
      </pc:sldChg>
      <pc:sldChg chg="modSp mod">
        <pc:chgData name="Kate Sample" userId="ad24f2c8-db21-4b10-9534-7a98911ec180" providerId="ADAL" clId="{00A7665E-38A3-489A-B198-09FD6B9AB72D}" dt="2025-05-01T20:19:05.922" v="203" actId="120"/>
        <pc:sldMkLst>
          <pc:docMk/>
          <pc:sldMk cId="189652030" sldId="367"/>
        </pc:sldMkLst>
        <pc:spChg chg="mod">
          <ac:chgData name="Kate Sample" userId="ad24f2c8-db21-4b10-9534-7a98911ec180" providerId="ADAL" clId="{00A7665E-38A3-489A-B198-09FD6B9AB72D}" dt="2025-05-01T20:19:05.922" v="203" actId="120"/>
          <ac:spMkLst>
            <pc:docMk/>
            <pc:sldMk cId="189652030" sldId="367"/>
            <ac:spMk id="13" creationId="{D15C1263-6157-EF22-3706-E3FBE28219AE}"/>
          </ac:spMkLst>
        </pc:spChg>
      </pc:sldChg>
      <pc:sldChg chg="addSp modSp mod">
        <pc:chgData name="Kate Sample" userId="ad24f2c8-db21-4b10-9534-7a98911ec180" providerId="ADAL" clId="{00A7665E-38A3-489A-B198-09FD6B9AB72D}" dt="2025-05-27T02:34:13.664" v="490" actId="14100"/>
        <pc:sldMkLst>
          <pc:docMk/>
          <pc:sldMk cId="3598772626" sldId="368"/>
        </pc:sldMkLst>
        <pc:spChg chg="add mod">
          <ac:chgData name="Kate Sample" userId="ad24f2c8-db21-4b10-9534-7a98911ec180" providerId="ADAL" clId="{00A7665E-38A3-489A-B198-09FD6B9AB72D}" dt="2025-05-27T02:34:13.664" v="490" actId="14100"/>
          <ac:spMkLst>
            <pc:docMk/>
            <pc:sldMk cId="3598772626" sldId="368"/>
            <ac:spMk id="5" creationId="{D53971BD-4218-760D-C97B-1EFD61F91A79}"/>
          </ac:spMkLst>
        </pc:spChg>
        <pc:spChg chg="mod">
          <ac:chgData name="Kate Sample" userId="ad24f2c8-db21-4b10-9534-7a98911ec180" providerId="ADAL" clId="{00A7665E-38A3-489A-B198-09FD6B9AB72D}" dt="2025-05-27T02:34:01.319" v="488" actId="1076"/>
          <ac:spMkLst>
            <pc:docMk/>
            <pc:sldMk cId="3598772626" sldId="368"/>
            <ac:spMk id="13" creationId="{54BAF8D1-E966-BDA5-BC27-324F2A3917E6}"/>
          </ac:spMkLst>
        </pc:spChg>
        <pc:picChg chg="mod">
          <ac:chgData name="Kate Sample" userId="ad24f2c8-db21-4b10-9534-7a98911ec180" providerId="ADAL" clId="{00A7665E-38A3-489A-B198-09FD6B9AB72D}" dt="2025-05-27T02:33:57.770" v="487" actId="14100"/>
          <ac:picMkLst>
            <pc:docMk/>
            <pc:sldMk cId="3598772626" sldId="368"/>
            <ac:picMk id="6" creationId="{14ADA723-4D99-4AE6-12CB-18AD7EEF0E2A}"/>
          </ac:picMkLst>
        </pc:picChg>
      </pc:sldChg>
      <pc:sldChg chg="modSp mod">
        <pc:chgData name="Kate Sample" userId="ad24f2c8-db21-4b10-9534-7a98911ec180" providerId="ADAL" clId="{00A7665E-38A3-489A-B198-09FD6B9AB72D}" dt="2025-05-01T20:23:54.123" v="229" actId="1076"/>
        <pc:sldMkLst>
          <pc:docMk/>
          <pc:sldMk cId="2101830066" sldId="369"/>
        </pc:sldMkLst>
        <pc:spChg chg="mod">
          <ac:chgData name="Kate Sample" userId="ad24f2c8-db21-4b10-9534-7a98911ec180" providerId="ADAL" clId="{00A7665E-38A3-489A-B198-09FD6B9AB72D}" dt="2025-05-01T20:23:54.123" v="229" actId="1076"/>
          <ac:spMkLst>
            <pc:docMk/>
            <pc:sldMk cId="2101830066" sldId="369"/>
            <ac:spMk id="13" creationId="{22FE8A82-59D0-791E-9BD2-24F96B48CFB0}"/>
          </ac:spMkLst>
        </pc:spChg>
      </pc:sldChg>
      <pc:sldChg chg="addSp modSp mod">
        <pc:chgData name="Kate Sample" userId="ad24f2c8-db21-4b10-9534-7a98911ec180" providerId="ADAL" clId="{00A7665E-38A3-489A-B198-09FD6B9AB72D}" dt="2025-05-01T20:26:30.940" v="246" actId="1076"/>
        <pc:sldMkLst>
          <pc:docMk/>
          <pc:sldMk cId="3670333064" sldId="370"/>
        </pc:sldMkLst>
        <pc:spChg chg="add mod">
          <ac:chgData name="Kate Sample" userId="ad24f2c8-db21-4b10-9534-7a98911ec180" providerId="ADAL" clId="{00A7665E-38A3-489A-B198-09FD6B9AB72D}" dt="2025-05-01T20:26:29.588" v="245" actId="14100"/>
          <ac:spMkLst>
            <pc:docMk/>
            <pc:sldMk cId="3670333064" sldId="370"/>
            <ac:spMk id="5" creationId="{7250757F-C7E1-DAD4-0B5A-D34847603C63}"/>
          </ac:spMkLst>
        </pc:spChg>
        <pc:spChg chg="mod">
          <ac:chgData name="Kate Sample" userId="ad24f2c8-db21-4b10-9534-7a98911ec180" providerId="ADAL" clId="{00A7665E-38A3-489A-B198-09FD6B9AB72D}" dt="2025-05-01T20:25:01.467" v="239" actId="14100"/>
          <ac:spMkLst>
            <pc:docMk/>
            <pc:sldMk cId="3670333064" sldId="370"/>
            <ac:spMk id="13" creationId="{217A596E-7D80-8239-B96C-849F275A6DEF}"/>
          </ac:spMkLst>
        </pc:spChg>
      </pc:sldChg>
      <pc:sldChg chg="del">
        <pc:chgData name="Kate Sample" userId="ad24f2c8-db21-4b10-9534-7a98911ec180" providerId="ADAL" clId="{00A7665E-38A3-489A-B198-09FD6B9AB72D}" dt="2025-05-02T17:21:04.621" v="420" actId="47"/>
        <pc:sldMkLst>
          <pc:docMk/>
          <pc:sldMk cId="2658967673" sldId="371"/>
        </pc:sldMkLst>
      </pc:sldChg>
      <pc:sldChg chg="addSp modSp mod">
        <pc:chgData name="Kate Sample" userId="ad24f2c8-db21-4b10-9534-7a98911ec180" providerId="ADAL" clId="{00A7665E-38A3-489A-B198-09FD6B9AB72D}" dt="2025-05-02T17:18:14.230" v="386" actId="1076"/>
        <pc:sldMkLst>
          <pc:docMk/>
          <pc:sldMk cId="3146650398" sldId="372"/>
        </pc:sldMkLst>
        <pc:spChg chg="add mod">
          <ac:chgData name="Kate Sample" userId="ad24f2c8-db21-4b10-9534-7a98911ec180" providerId="ADAL" clId="{00A7665E-38A3-489A-B198-09FD6B9AB72D}" dt="2025-05-02T17:18:14.230" v="386" actId="1076"/>
          <ac:spMkLst>
            <pc:docMk/>
            <pc:sldMk cId="3146650398" sldId="372"/>
            <ac:spMk id="7" creationId="{1DB6FC6E-5BD5-18E5-9BEC-3594B5FF630E}"/>
          </ac:spMkLst>
        </pc:spChg>
        <pc:spChg chg="mod">
          <ac:chgData name="Kate Sample" userId="ad24f2c8-db21-4b10-9534-7a98911ec180" providerId="ADAL" clId="{00A7665E-38A3-489A-B198-09FD6B9AB72D}" dt="2025-05-02T17:18:09.375" v="385" actId="403"/>
          <ac:spMkLst>
            <pc:docMk/>
            <pc:sldMk cId="3146650398" sldId="372"/>
            <ac:spMk id="11" creationId="{AD7C859D-C47C-4BE7-F843-70EB4463B116}"/>
          </ac:spMkLst>
        </pc:spChg>
      </pc:sldChg>
      <pc:sldChg chg="delSp modSp add mod ord">
        <pc:chgData name="Kate Sample" userId="ad24f2c8-db21-4b10-9534-7a98911ec180" providerId="ADAL" clId="{00A7665E-38A3-489A-B198-09FD6B9AB72D}" dt="2025-05-02T17:16:27.989" v="344" actId="14100"/>
        <pc:sldMkLst>
          <pc:docMk/>
          <pc:sldMk cId="1224899124" sldId="373"/>
        </pc:sldMkLst>
        <pc:spChg chg="mod">
          <ac:chgData name="Kate Sample" userId="ad24f2c8-db21-4b10-9534-7a98911ec180" providerId="ADAL" clId="{00A7665E-38A3-489A-B198-09FD6B9AB72D}" dt="2025-05-02T17:16:27.989" v="344" actId="14100"/>
          <ac:spMkLst>
            <pc:docMk/>
            <pc:sldMk cId="1224899124" sldId="373"/>
            <ac:spMk id="5" creationId="{3EADD37B-A41C-DE02-7F6A-690783DFD964}"/>
          </ac:spMkLst>
        </pc:spChg>
        <pc:spChg chg="mod">
          <ac:chgData name="Kate Sample" userId="ad24f2c8-db21-4b10-9534-7a98911ec180" providerId="ADAL" clId="{00A7665E-38A3-489A-B198-09FD6B9AB72D}" dt="2025-05-02T17:16:27.989" v="344" actId="14100"/>
          <ac:spMkLst>
            <pc:docMk/>
            <pc:sldMk cId="1224899124" sldId="373"/>
            <ac:spMk id="13" creationId="{33E84A5A-22CC-A2E2-9D03-42EE9F183DDE}"/>
          </ac:spMkLst>
        </pc:spChg>
        <pc:spChg chg="mod">
          <ac:chgData name="Kate Sample" userId="ad24f2c8-db21-4b10-9534-7a98911ec180" providerId="ADAL" clId="{00A7665E-38A3-489A-B198-09FD6B9AB72D}" dt="2025-05-02T17:16:27.989" v="344" actId="14100"/>
          <ac:spMkLst>
            <pc:docMk/>
            <pc:sldMk cId="1224899124" sldId="373"/>
            <ac:spMk id="17" creationId="{5C42ECF0-B9C9-9AAA-A41E-B6BC40B305ED}"/>
          </ac:spMkLst>
        </pc:spChg>
        <pc:picChg chg="mod">
          <ac:chgData name="Kate Sample" userId="ad24f2c8-db21-4b10-9534-7a98911ec180" providerId="ADAL" clId="{00A7665E-38A3-489A-B198-09FD6B9AB72D}" dt="2025-05-02T17:16:12.257" v="343" actId="1038"/>
          <ac:picMkLst>
            <pc:docMk/>
            <pc:sldMk cId="1224899124" sldId="373"/>
            <ac:picMk id="8" creationId="{4B382504-B4A3-0C59-403B-01C4E4ADF7BB}"/>
          </ac:picMkLst>
        </pc:picChg>
        <pc:picChg chg="mod">
          <ac:chgData name="Kate Sample" userId="ad24f2c8-db21-4b10-9534-7a98911ec180" providerId="ADAL" clId="{00A7665E-38A3-489A-B198-09FD6B9AB72D}" dt="2025-05-02T17:16:12.257" v="343" actId="1038"/>
          <ac:picMkLst>
            <pc:docMk/>
            <pc:sldMk cId="1224899124" sldId="373"/>
            <ac:picMk id="16" creationId="{AC8E51AB-48D8-FBDA-D5E6-15EF36A09F14}"/>
          </ac:picMkLst>
        </pc:picChg>
        <pc:picChg chg="mod">
          <ac:chgData name="Kate Sample" userId="ad24f2c8-db21-4b10-9534-7a98911ec180" providerId="ADAL" clId="{00A7665E-38A3-489A-B198-09FD6B9AB72D}" dt="2025-05-02T17:16:12.257" v="343" actId="1038"/>
          <ac:picMkLst>
            <pc:docMk/>
            <pc:sldMk cId="1224899124" sldId="373"/>
            <ac:picMk id="18" creationId="{08F063E3-2C56-749F-DD13-618FDCBE5676}"/>
          </ac:picMkLst>
        </pc:picChg>
      </pc:sldChg>
      <pc:sldChg chg="new del">
        <pc:chgData name="Kate Sample" userId="ad24f2c8-db21-4b10-9534-7a98911ec180" providerId="ADAL" clId="{00A7665E-38A3-489A-B198-09FD6B9AB72D}" dt="2025-05-01T18:01:57.591" v="195" actId="47"/>
        <pc:sldMkLst>
          <pc:docMk/>
          <pc:sldMk cId="4077495401" sldId="373"/>
        </pc:sldMkLst>
      </pc:sldChg>
      <pc:sldChg chg="add del">
        <pc:chgData name="Kate Sample" userId="ad24f2c8-db21-4b10-9534-7a98911ec180" providerId="ADAL" clId="{00A7665E-38A3-489A-B198-09FD6B9AB72D}" dt="2025-05-02T17:21:04.621" v="420" actId="47"/>
        <pc:sldMkLst>
          <pc:docMk/>
          <pc:sldMk cId="2246819378" sldId="374"/>
        </pc:sldMkLst>
      </pc:sldChg>
      <pc:sldMasterChg chg="del delSldLayout">
        <pc:chgData name="Kate Sample" userId="ad24f2c8-db21-4b10-9534-7a98911ec180" providerId="ADAL" clId="{00A7665E-38A3-489A-B198-09FD6B9AB72D}" dt="2025-05-02T17:21:04.621" v="420" actId="47"/>
        <pc:sldMasterMkLst>
          <pc:docMk/>
          <pc:sldMasterMk cId="2561236824" sldId="2147483727"/>
        </pc:sldMasterMkLst>
        <pc:sldLayoutChg chg="del">
          <pc:chgData name="Kate Sample" userId="ad24f2c8-db21-4b10-9534-7a98911ec180" providerId="ADAL" clId="{00A7665E-38A3-489A-B198-09FD6B9AB72D}" dt="2025-05-02T17:21:04.621" v="420" actId="47"/>
          <pc:sldLayoutMkLst>
            <pc:docMk/>
            <pc:sldMasterMk cId="2561236824" sldId="2147483727"/>
            <pc:sldLayoutMk cId="2198463786" sldId="2147483728"/>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2696320398" sldId="2147483729"/>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933006200" sldId="2147483730"/>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1009819769" sldId="2147483731"/>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3505836234" sldId="2147483732"/>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2688054037" sldId="2147483733"/>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2772328908" sldId="2147483734"/>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3715232781" sldId="2147483735"/>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2877660964" sldId="2147483736"/>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957151923" sldId="2147483737"/>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3942204135" sldId="2147483738"/>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3767143569" sldId="2147483739"/>
          </pc:sldLayoutMkLst>
        </pc:sldLayoutChg>
        <pc:sldLayoutChg chg="del">
          <pc:chgData name="Kate Sample" userId="ad24f2c8-db21-4b10-9534-7a98911ec180" providerId="ADAL" clId="{00A7665E-38A3-489A-B198-09FD6B9AB72D}" dt="2025-05-02T17:21:04.621" v="420" actId="47"/>
          <pc:sldLayoutMkLst>
            <pc:docMk/>
            <pc:sldMasterMk cId="2561236824" sldId="2147483727"/>
            <pc:sldLayoutMk cId="3111855699" sldId="2147483740"/>
          </pc:sldLayoutMkLst>
        </pc:sldLayoutChg>
      </pc:sldMaster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S::ksample@firstinspires.org::ad24f2c8-db21-4b10-9534-7a98911ec180" providerId="AD" clId="Web-{EB5BBDFC-45BA-BDFE-9550-C8867F883D13}"/>
    <pc:docChg chg="addSld delSld modSld sldOrd">
      <pc:chgData name="Kate Sample" userId="S::ksample@firstinspires.org::ad24f2c8-db21-4b10-9534-7a98911ec180" providerId="AD" clId="Web-{EB5BBDFC-45BA-BDFE-9550-C8867F883D13}" dt="2025-05-01T17:58:15.965" v="1524" actId="1076"/>
      <pc:docMkLst>
        <pc:docMk/>
      </pc:docMkLst>
      <pc:sldChg chg="add ord">
        <pc:chgData name="Kate Sample" userId="S::ksample@firstinspires.org::ad24f2c8-db21-4b10-9534-7a98911ec180" providerId="AD" clId="Web-{EB5BBDFC-45BA-BDFE-9550-C8867F883D13}" dt="2025-05-01T17:56:15.091" v="1466"/>
        <pc:sldMkLst>
          <pc:docMk/>
          <pc:sldMk cId="1109188424" sldId="294"/>
        </pc:sldMkLst>
      </pc:sldChg>
      <pc:sldChg chg="del">
        <pc:chgData name="Kate Sample" userId="S::ksample@firstinspires.org::ad24f2c8-db21-4b10-9534-7a98911ec180" providerId="AD" clId="Web-{EB5BBDFC-45BA-BDFE-9550-C8867F883D13}" dt="2025-04-29T17:01:01.364" v="21"/>
        <pc:sldMkLst>
          <pc:docMk/>
          <pc:sldMk cId="1178267353" sldId="331"/>
        </pc:sldMkLst>
      </pc:sldChg>
      <pc:sldChg chg="del">
        <pc:chgData name="Kate Sample" userId="S::ksample@firstinspires.org::ad24f2c8-db21-4b10-9534-7a98911ec180" providerId="AD" clId="Web-{EB5BBDFC-45BA-BDFE-9550-C8867F883D13}" dt="2025-04-29T17:01:01.364" v="20"/>
        <pc:sldMkLst>
          <pc:docMk/>
          <pc:sldMk cId="4289390979" sldId="332"/>
        </pc:sldMkLst>
      </pc:sldChg>
      <pc:sldChg chg="add del">
        <pc:chgData name="Kate Sample" userId="S::ksample@firstinspires.org::ad24f2c8-db21-4b10-9534-7a98911ec180" providerId="AD" clId="Web-{EB5BBDFC-45BA-BDFE-9550-C8867F883D13}" dt="2025-04-29T21:15:55.366" v="122"/>
        <pc:sldMkLst>
          <pc:docMk/>
          <pc:sldMk cId="2224879763" sldId="345"/>
        </pc:sldMkLst>
      </pc:sldChg>
      <pc:sldChg chg="add del">
        <pc:chgData name="Kate Sample" userId="S::ksample@firstinspires.org::ad24f2c8-db21-4b10-9534-7a98911ec180" providerId="AD" clId="Web-{EB5BBDFC-45BA-BDFE-9550-C8867F883D13}" dt="2025-04-29T17:01:09.224" v="22"/>
        <pc:sldMkLst>
          <pc:docMk/>
          <pc:sldMk cId="3736799779" sldId="346"/>
        </pc:sldMkLst>
      </pc:sldChg>
      <pc:sldChg chg="addSp delSp modSp add modNotes">
        <pc:chgData name="Kate Sample" userId="S::ksample@firstinspires.org::ad24f2c8-db21-4b10-9534-7a98911ec180" providerId="AD" clId="Web-{EB5BBDFC-45BA-BDFE-9550-C8867F883D13}" dt="2025-05-01T16:53:08.462" v="858" actId="1076"/>
        <pc:sldMkLst>
          <pc:docMk/>
          <pc:sldMk cId="4219849990" sldId="347"/>
        </pc:sldMkLst>
        <pc:spChg chg="mod">
          <ac:chgData name="Kate Sample" userId="S::ksample@firstinspires.org::ad24f2c8-db21-4b10-9534-7a98911ec180" providerId="AD" clId="Web-{EB5BBDFC-45BA-BDFE-9550-C8867F883D13}" dt="2025-05-01T16:51:39.474" v="799" actId="1076"/>
          <ac:spMkLst>
            <pc:docMk/>
            <pc:sldMk cId="4219849990" sldId="347"/>
            <ac:spMk id="3" creationId="{AD0467DC-3604-A28F-93F9-9218718B18B3}"/>
          </ac:spMkLst>
        </pc:spChg>
        <pc:spChg chg="mod">
          <ac:chgData name="Kate Sample" userId="S::ksample@firstinspires.org::ad24f2c8-db21-4b10-9534-7a98911ec180" providerId="AD" clId="Web-{EB5BBDFC-45BA-BDFE-9550-C8867F883D13}" dt="2025-04-29T21:16:41.866" v="125" actId="20577"/>
          <ac:spMkLst>
            <pc:docMk/>
            <pc:sldMk cId="4219849990" sldId="347"/>
            <ac:spMk id="7" creationId="{8637DD46-322C-EDCD-EE76-F06A1580BDDF}"/>
          </ac:spMkLst>
        </pc:spChg>
        <pc:spChg chg="add mod">
          <ac:chgData name="Kate Sample" userId="S::ksample@firstinspires.org::ad24f2c8-db21-4b10-9534-7a98911ec180" providerId="AD" clId="Web-{EB5BBDFC-45BA-BDFE-9550-C8867F883D13}" dt="2025-05-01T16:51:42.693" v="800" actId="1076"/>
          <ac:spMkLst>
            <pc:docMk/>
            <pc:sldMk cId="4219849990" sldId="347"/>
            <ac:spMk id="9" creationId="{8D4220B2-CA74-942C-CEA9-AF7DC5799252}"/>
          </ac:spMkLst>
        </pc:spChg>
        <pc:spChg chg="add mod">
          <ac:chgData name="Kate Sample" userId="S::ksample@firstinspires.org::ad24f2c8-db21-4b10-9534-7a98911ec180" providerId="AD" clId="Web-{EB5BBDFC-45BA-BDFE-9550-C8867F883D13}" dt="2025-05-01T16:51:35.913" v="798" actId="14100"/>
          <ac:spMkLst>
            <pc:docMk/>
            <pc:sldMk cId="4219849990" sldId="347"/>
            <ac:spMk id="14" creationId="{85E3A911-88C5-5CD8-A0DB-9A4900EFCD2F}"/>
          </ac:spMkLst>
        </pc:spChg>
        <pc:picChg chg="add mod">
          <ac:chgData name="Kate Sample" userId="S::ksample@firstinspires.org::ad24f2c8-db21-4b10-9534-7a98911ec180" providerId="AD" clId="Web-{EB5BBDFC-45BA-BDFE-9550-C8867F883D13}" dt="2025-04-29T21:17:26.584" v="143" actId="1076"/>
          <ac:picMkLst>
            <pc:docMk/>
            <pc:sldMk cId="4219849990" sldId="347"/>
            <ac:picMk id="12" creationId="{6B6CFC49-F2A3-30D3-2D40-687F50CE8993}"/>
          </ac:picMkLst>
        </pc:picChg>
        <pc:picChg chg="add mod">
          <ac:chgData name="Kate Sample" userId="S::ksample@firstinspires.org::ad24f2c8-db21-4b10-9534-7a98911ec180" providerId="AD" clId="Web-{EB5BBDFC-45BA-BDFE-9550-C8867F883D13}" dt="2025-04-29T21:17:31.772" v="144" actId="1076"/>
          <ac:picMkLst>
            <pc:docMk/>
            <pc:sldMk cId="4219849990" sldId="347"/>
            <ac:picMk id="15" creationId="{E300EA9E-6892-74F2-2F2D-6192E1C3E598}"/>
          </ac:picMkLst>
        </pc:picChg>
      </pc:sldChg>
      <pc:sldChg chg="addSp delSp modSp add ord">
        <pc:chgData name="Kate Sample" userId="S::ksample@firstinspires.org::ad24f2c8-db21-4b10-9534-7a98911ec180" providerId="AD" clId="Web-{EB5BBDFC-45BA-BDFE-9550-C8867F883D13}" dt="2025-04-29T21:15:48.554" v="121" actId="20577"/>
        <pc:sldMkLst>
          <pc:docMk/>
          <pc:sldMk cId="256123547" sldId="348"/>
        </pc:sldMkLst>
        <pc:spChg chg="mod">
          <ac:chgData name="Kate Sample" userId="S::ksample@firstinspires.org::ad24f2c8-db21-4b10-9534-7a98911ec180" providerId="AD" clId="Web-{EB5BBDFC-45BA-BDFE-9550-C8867F883D13}" dt="2025-04-29T21:14:18.695" v="43" actId="14100"/>
          <ac:spMkLst>
            <pc:docMk/>
            <pc:sldMk cId="256123547" sldId="348"/>
            <ac:spMk id="3" creationId="{D64FA471-E98C-ED2A-1281-4F243E53F63F}"/>
          </ac:spMkLst>
        </pc:spChg>
        <pc:spChg chg="mod">
          <ac:chgData name="Kate Sample" userId="S::ksample@firstinspires.org::ad24f2c8-db21-4b10-9534-7a98911ec180" providerId="AD" clId="Web-{EB5BBDFC-45BA-BDFE-9550-C8867F883D13}" dt="2025-04-29T21:15:39.413" v="120" actId="14100"/>
          <ac:spMkLst>
            <pc:docMk/>
            <pc:sldMk cId="256123547" sldId="348"/>
            <ac:spMk id="4" creationId="{4668D0ED-3518-E03B-3576-FFED60CD0A5C}"/>
          </ac:spMkLst>
        </pc:spChg>
        <pc:spChg chg="mod">
          <ac:chgData name="Kate Sample" userId="S::ksample@firstinspires.org::ad24f2c8-db21-4b10-9534-7a98911ec180" providerId="AD" clId="Web-{EB5BBDFC-45BA-BDFE-9550-C8867F883D13}" dt="2025-04-29T21:15:48.554" v="121" actId="20577"/>
          <ac:spMkLst>
            <pc:docMk/>
            <pc:sldMk cId="256123547" sldId="348"/>
            <ac:spMk id="8" creationId="{364C2FC4-5AC2-963A-4655-EEB578DA40D4}"/>
          </ac:spMkLst>
        </pc:spChg>
        <pc:picChg chg="add mod">
          <ac:chgData name="Kate Sample" userId="S::ksample@firstinspires.org::ad24f2c8-db21-4b10-9534-7a98911ec180" providerId="AD" clId="Web-{EB5BBDFC-45BA-BDFE-9550-C8867F883D13}" dt="2025-04-29T17:01:42.083" v="30" actId="1076"/>
          <ac:picMkLst>
            <pc:docMk/>
            <pc:sldMk cId="256123547" sldId="348"/>
            <ac:picMk id="7" creationId="{75360276-87E8-BC63-27E9-C61B8540025C}"/>
          </ac:picMkLst>
        </pc:picChg>
        <pc:picChg chg="add mod">
          <ac:chgData name="Kate Sample" userId="S::ksample@firstinspires.org::ad24f2c8-db21-4b10-9534-7a98911ec180" providerId="AD" clId="Web-{EB5BBDFC-45BA-BDFE-9550-C8867F883D13}" dt="2025-04-29T17:01:42.099" v="31" actId="1076"/>
          <ac:picMkLst>
            <pc:docMk/>
            <pc:sldMk cId="256123547" sldId="348"/>
            <ac:picMk id="10" creationId="{F86D7677-F2FB-9FDC-6A75-E277ACF12A38}"/>
          </ac:picMkLst>
        </pc:picChg>
      </pc:sldChg>
      <pc:sldChg chg="add">
        <pc:chgData name="Kate Sample" userId="S::ksample@firstinspires.org::ad24f2c8-db21-4b10-9534-7a98911ec180" providerId="AD" clId="Web-{EB5BBDFC-45BA-BDFE-9550-C8867F883D13}" dt="2025-04-29T15:45:07.179" v="4"/>
        <pc:sldMkLst>
          <pc:docMk/>
          <pc:sldMk cId="3809435575" sldId="349"/>
        </pc:sldMkLst>
      </pc:sldChg>
      <pc:sldChg chg="add">
        <pc:chgData name="Kate Sample" userId="S::ksample@firstinspires.org::ad24f2c8-db21-4b10-9534-7a98911ec180" providerId="AD" clId="Web-{EB5BBDFC-45BA-BDFE-9550-C8867F883D13}" dt="2025-04-29T15:45:07.226" v="5"/>
        <pc:sldMkLst>
          <pc:docMk/>
          <pc:sldMk cId="2123605683" sldId="350"/>
        </pc:sldMkLst>
      </pc:sldChg>
      <pc:sldChg chg="add">
        <pc:chgData name="Kate Sample" userId="S::ksample@firstinspires.org::ad24f2c8-db21-4b10-9534-7a98911ec180" providerId="AD" clId="Web-{EB5BBDFC-45BA-BDFE-9550-C8867F883D13}" dt="2025-04-29T15:45:07.273" v="6"/>
        <pc:sldMkLst>
          <pc:docMk/>
          <pc:sldMk cId="497458782" sldId="351"/>
        </pc:sldMkLst>
      </pc:sldChg>
      <pc:sldChg chg="addSp delSp modSp add ord modNotes">
        <pc:chgData name="Kate Sample" userId="S::ksample@firstinspires.org::ad24f2c8-db21-4b10-9534-7a98911ec180" providerId="AD" clId="Web-{EB5BBDFC-45BA-BDFE-9550-C8867F883D13}" dt="2025-05-01T16:27:59.769" v="337" actId="1076"/>
        <pc:sldMkLst>
          <pc:docMk/>
          <pc:sldMk cId="3954323910" sldId="352"/>
        </pc:sldMkLst>
        <pc:spChg chg="add mod">
          <ac:chgData name="Kate Sample" userId="S::ksample@firstinspires.org::ad24f2c8-db21-4b10-9534-7a98911ec180" providerId="AD" clId="Web-{EB5BBDFC-45BA-BDFE-9550-C8867F883D13}" dt="2025-05-01T16:27:56.519" v="336" actId="1076"/>
          <ac:spMkLst>
            <pc:docMk/>
            <pc:sldMk cId="3954323910" sldId="352"/>
            <ac:spMk id="4" creationId="{633B8BAD-E9A0-4FDD-967D-2FCCBFB0F78A}"/>
          </ac:spMkLst>
        </pc:spChg>
        <pc:spChg chg="mod">
          <ac:chgData name="Kate Sample" userId="S::ksample@firstinspires.org::ad24f2c8-db21-4b10-9534-7a98911ec180" providerId="AD" clId="Web-{EB5BBDFC-45BA-BDFE-9550-C8867F883D13}" dt="2025-05-01T16:13:43.787" v="205" actId="20577"/>
          <ac:spMkLst>
            <pc:docMk/>
            <pc:sldMk cId="3954323910" sldId="352"/>
            <ac:spMk id="6" creationId="{7D662B63-F1E8-4E3F-B627-0F01A1D71C35}"/>
          </ac:spMkLst>
        </pc:spChg>
        <pc:spChg chg="mod">
          <ac:chgData name="Kate Sample" userId="S::ksample@firstinspires.org::ad24f2c8-db21-4b10-9534-7a98911ec180" providerId="AD" clId="Web-{EB5BBDFC-45BA-BDFE-9550-C8867F883D13}" dt="2025-05-01T16:21:19.912" v="296"/>
          <ac:spMkLst>
            <pc:docMk/>
            <pc:sldMk cId="3954323910" sldId="352"/>
            <ac:spMk id="11" creationId="{021EC649-EF5D-CFA1-30A9-0EB629DCE29D}"/>
          </ac:spMkLst>
        </pc:spChg>
      </pc:sldChg>
      <pc:sldChg chg="add">
        <pc:chgData name="Kate Sample" userId="S::ksample@firstinspires.org::ad24f2c8-db21-4b10-9534-7a98911ec180" providerId="AD" clId="Web-{EB5BBDFC-45BA-BDFE-9550-C8867F883D13}" dt="2025-04-29T15:45:07.336" v="8"/>
        <pc:sldMkLst>
          <pc:docMk/>
          <pc:sldMk cId="1700018750" sldId="353"/>
        </pc:sldMkLst>
      </pc:sldChg>
      <pc:sldChg chg="add">
        <pc:chgData name="Kate Sample" userId="S::ksample@firstinspires.org::ad24f2c8-db21-4b10-9534-7a98911ec180" providerId="AD" clId="Web-{EB5BBDFC-45BA-BDFE-9550-C8867F883D13}" dt="2025-04-29T15:45:07.367" v="9"/>
        <pc:sldMkLst>
          <pc:docMk/>
          <pc:sldMk cId="2752736867" sldId="354"/>
        </pc:sldMkLst>
      </pc:sldChg>
      <pc:sldChg chg="add">
        <pc:chgData name="Kate Sample" userId="S::ksample@firstinspires.org::ad24f2c8-db21-4b10-9534-7a98911ec180" providerId="AD" clId="Web-{EB5BBDFC-45BA-BDFE-9550-C8867F883D13}" dt="2025-04-29T15:45:07.398" v="10"/>
        <pc:sldMkLst>
          <pc:docMk/>
          <pc:sldMk cId="2683231964" sldId="355"/>
        </pc:sldMkLst>
      </pc:sldChg>
      <pc:sldChg chg="add">
        <pc:chgData name="Kate Sample" userId="S::ksample@firstinspires.org::ad24f2c8-db21-4b10-9534-7a98911ec180" providerId="AD" clId="Web-{EB5BBDFC-45BA-BDFE-9550-C8867F883D13}" dt="2025-04-29T15:45:07.445" v="11"/>
        <pc:sldMkLst>
          <pc:docMk/>
          <pc:sldMk cId="1416887008" sldId="356"/>
        </pc:sldMkLst>
      </pc:sldChg>
      <pc:sldChg chg="add">
        <pc:chgData name="Kate Sample" userId="S::ksample@firstinspires.org::ad24f2c8-db21-4b10-9534-7a98911ec180" providerId="AD" clId="Web-{EB5BBDFC-45BA-BDFE-9550-C8867F883D13}" dt="2025-04-29T15:45:07.492" v="12"/>
        <pc:sldMkLst>
          <pc:docMk/>
          <pc:sldMk cId="2848328323" sldId="357"/>
        </pc:sldMkLst>
      </pc:sldChg>
      <pc:sldChg chg="add">
        <pc:chgData name="Kate Sample" userId="S::ksample@firstinspires.org::ad24f2c8-db21-4b10-9534-7a98911ec180" providerId="AD" clId="Web-{EB5BBDFC-45BA-BDFE-9550-C8867F883D13}" dt="2025-04-29T15:45:07.554" v="13"/>
        <pc:sldMkLst>
          <pc:docMk/>
          <pc:sldMk cId="4137764297" sldId="358"/>
        </pc:sldMkLst>
      </pc:sldChg>
      <pc:sldChg chg="addSp delSp modSp add ord modNotes">
        <pc:chgData name="Kate Sample" userId="S::ksample@firstinspires.org::ad24f2c8-db21-4b10-9534-7a98911ec180" providerId="AD" clId="Web-{EB5BBDFC-45BA-BDFE-9550-C8867F883D13}" dt="2025-05-01T16:49:03.578" v="772" actId="20577"/>
        <pc:sldMkLst>
          <pc:docMk/>
          <pc:sldMk cId="539582672" sldId="359"/>
        </pc:sldMkLst>
        <pc:spChg chg="mod">
          <ac:chgData name="Kate Sample" userId="S::ksample@firstinspires.org::ad24f2c8-db21-4b10-9534-7a98911ec180" providerId="AD" clId="Web-{EB5BBDFC-45BA-BDFE-9550-C8867F883D13}" dt="2025-05-01T16:36:58.960" v="510" actId="20577"/>
          <ac:spMkLst>
            <pc:docMk/>
            <pc:sldMk cId="539582672" sldId="359"/>
            <ac:spMk id="10" creationId="{7FBEDFBF-A72C-3786-C959-96D66C349990}"/>
          </ac:spMkLst>
        </pc:spChg>
        <pc:spChg chg="mod">
          <ac:chgData name="Kate Sample" userId="S::ksample@firstinspires.org::ad24f2c8-db21-4b10-9534-7a98911ec180" providerId="AD" clId="Web-{EB5BBDFC-45BA-BDFE-9550-C8867F883D13}" dt="2025-05-01T16:49:03.578" v="772" actId="20577"/>
          <ac:spMkLst>
            <pc:docMk/>
            <pc:sldMk cId="539582672" sldId="359"/>
            <ac:spMk id="13" creationId="{F6317587-F2DD-2677-8CF1-45B870EFF111}"/>
          </ac:spMkLst>
        </pc:spChg>
      </pc:sldChg>
      <pc:sldChg chg="addSp modSp add ord modNotes">
        <pc:chgData name="Kate Sample" userId="S::ksample@firstinspires.org::ad24f2c8-db21-4b10-9534-7a98911ec180" providerId="AD" clId="Web-{EB5BBDFC-45BA-BDFE-9550-C8867F883D13}" dt="2025-05-01T17:53:03.765" v="1441" actId="14100"/>
        <pc:sldMkLst>
          <pc:docMk/>
          <pc:sldMk cId="803109312" sldId="360"/>
        </pc:sldMkLst>
        <pc:spChg chg="add mod">
          <ac:chgData name="Kate Sample" userId="S::ksample@firstinspires.org::ad24f2c8-db21-4b10-9534-7a98911ec180" providerId="AD" clId="Web-{EB5BBDFC-45BA-BDFE-9550-C8867F883D13}" dt="2025-05-01T17:53:03.765" v="1441" actId="14100"/>
          <ac:spMkLst>
            <pc:docMk/>
            <pc:sldMk cId="803109312" sldId="360"/>
            <ac:spMk id="5" creationId="{71197894-5352-625C-785F-1A80EA75E877}"/>
          </ac:spMkLst>
        </pc:spChg>
        <pc:spChg chg="mod">
          <ac:chgData name="Kate Sample" userId="S::ksample@firstinspires.org::ad24f2c8-db21-4b10-9534-7a98911ec180" providerId="AD" clId="Web-{EB5BBDFC-45BA-BDFE-9550-C8867F883D13}" dt="2025-05-01T17:49:42.486" v="1184" actId="20577"/>
          <ac:spMkLst>
            <pc:docMk/>
            <pc:sldMk cId="803109312" sldId="360"/>
            <ac:spMk id="8" creationId="{EDC7924C-F94D-E500-054F-8BE6BA3C9431}"/>
          </ac:spMkLst>
        </pc:spChg>
        <pc:spChg chg="mod">
          <ac:chgData name="Kate Sample" userId="S::ksample@firstinspires.org::ad24f2c8-db21-4b10-9534-7a98911ec180" providerId="AD" clId="Web-{EB5BBDFC-45BA-BDFE-9550-C8867F883D13}" dt="2025-05-01T17:50:18.095" v="1235" actId="14100"/>
          <ac:spMkLst>
            <pc:docMk/>
            <pc:sldMk cId="803109312" sldId="360"/>
            <ac:spMk id="11" creationId="{52C56203-044B-C372-72C1-CA40CABF37FC}"/>
          </ac:spMkLst>
        </pc:spChg>
      </pc:sldChg>
      <pc:sldChg chg="add">
        <pc:chgData name="Kate Sample" userId="S::ksample@firstinspires.org::ad24f2c8-db21-4b10-9534-7a98911ec180" providerId="AD" clId="Web-{EB5BBDFC-45BA-BDFE-9550-C8867F883D13}" dt="2025-04-29T15:45:08.070" v="16"/>
        <pc:sldMkLst>
          <pc:docMk/>
          <pc:sldMk cId="2179037014" sldId="361"/>
        </pc:sldMkLst>
      </pc:sldChg>
      <pc:sldChg chg="add">
        <pc:chgData name="Kate Sample" userId="S::ksample@firstinspires.org::ad24f2c8-db21-4b10-9534-7a98911ec180" providerId="AD" clId="Web-{EB5BBDFC-45BA-BDFE-9550-C8867F883D13}" dt="2025-04-29T15:45:08.101" v="17"/>
        <pc:sldMkLst>
          <pc:docMk/>
          <pc:sldMk cId="3103114286" sldId="362"/>
        </pc:sldMkLst>
      </pc:sldChg>
      <pc:sldChg chg="add ord modNotes">
        <pc:chgData name="Kate Sample" userId="S::ksample@firstinspires.org::ad24f2c8-db21-4b10-9534-7a98911ec180" providerId="AD" clId="Web-{EB5BBDFC-45BA-BDFE-9550-C8867F883D13}" dt="2025-05-01T17:56:34.857" v="1469"/>
        <pc:sldMkLst>
          <pc:docMk/>
          <pc:sldMk cId="3473148570" sldId="363"/>
        </pc:sldMkLst>
      </pc:sldChg>
      <pc:sldChg chg="add replId">
        <pc:chgData name="Kate Sample" userId="S::ksample@firstinspires.org::ad24f2c8-db21-4b10-9534-7a98911ec180" providerId="AD" clId="Web-{EB5BBDFC-45BA-BDFE-9550-C8867F883D13}" dt="2025-05-01T16:12:42.566" v="179"/>
        <pc:sldMkLst>
          <pc:docMk/>
          <pc:sldMk cId="4170481887" sldId="364"/>
        </pc:sldMkLst>
      </pc:sldChg>
      <pc:sldChg chg="add replId">
        <pc:chgData name="Kate Sample" userId="S::ksample@firstinspires.org::ad24f2c8-db21-4b10-9534-7a98911ec180" providerId="AD" clId="Web-{EB5BBDFC-45BA-BDFE-9550-C8867F883D13}" dt="2025-05-01T16:30:43.213" v="343"/>
        <pc:sldMkLst>
          <pc:docMk/>
          <pc:sldMk cId="2793431761" sldId="365"/>
        </pc:sldMkLst>
      </pc:sldChg>
      <pc:sldChg chg="modSp add del replId">
        <pc:chgData name="Kate Sample" userId="S::ksample@firstinspires.org::ad24f2c8-db21-4b10-9534-7a98911ec180" providerId="AD" clId="Web-{EB5BBDFC-45BA-BDFE-9550-C8867F883D13}" dt="2025-05-01T17:18:47.577" v="1176"/>
        <pc:sldMkLst>
          <pc:docMk/>
          <pc:sldMk cId="2017678376" sldId="366"/>
        </pc:sldMkLst>
      </pc:sldChg>
      <pc:sldChg chg="addSp delSp modSp add replId modNotes">
        <pc:chgData name="Kate Sample" userId="S::ksample@firstinspires.org::ad24f2c8-db21-4b10-9534-7a98911ec180" providerId="AD" clId="Web-{EB5BBDFC-45BA-BDFE-9550-C8867F883D13}" dt="2025-05-01T16:46:40.605" v="697" actId="14100"/>
        <pc:sldMkLst>
          <pc:docMk/>
          <pc:sldMk cId="189652030" sldId="367"/>
        </pc:sldMkLst>
        <pc:spChg chg="mod">
          <ac:chgData name="Kate Sample" userId="S::ksample@firstinspires.org::ad24f2c8-db21-4b10-9534-7a98911ec180" providerId="AD" clId="Web-{EB5BBDFC-45BA-BDFE-9550-C8867F883D13}" dt="2025-05-01T16:46:40.605" v="697" actId="14100"/>
          <ac:spMkLst>
            <pc:docMk/>
            <pc:sldMk cId="189652030" sldId="367"/>
            <ac:spMk id="13" creationId="{D15C1263-6157-EF22-3706-E3FBE28219AE}"/>
          </ac:spMkLst>
        </pc:spChg>
      </pc:sldChg>
      <pc:sldChg chg="addSp delSp modSp add replId">
        <pc:chgData name="Kate Sample" userId="S::ksample@firstinspires.org::ad24f2c8-db21-4b10-9534-7a98911ec180" providerId="AD" clId="Web-{EB5BBDFC-45BA-BDFE-9550-C8867F883D13}" dt="2025-05-01T16:49:42.423" v="788" actId="1076"/>
        <pc:sldMkLst>
          <pc:docMk/>
          <pc:sldMk cId="3598772626" sldId="368"/>
        </pc:sldMkLst>
        <pc:spChg chg="mod">
          <ac:chgData name="Kate Sample" userId="S::ksample@firstinspires.org::ad24f2c8-db21-4b10-9534-7a98911ec180" providerId="AD" clId="Web-{EB5BBDFC-45BA-BDFE-9550-C8867F883D13}" dt="2025-05-01T16:49:42.423" v="788" actId="1076"/>
          <ac:spMkLst>
            <pc:docMk/>
            <pc:sldMk cId="3598772626" sldId="368"/>
            <ac:spMk id="13" creationId="{54BAF8D1-E966-BDA5-BC27-324F2A3917E6}"/>
          </ac:spMkLst>
        </pc:spChg>
      </pc:sldChg>
      <pc:sldChg chg="addSp delSp modSp add ord replId modNotes">
        <pc:chgData name="Kate Sample" userId="S::ksample@firstinspires.org::ad24f2c8-db21-4b10-9534-7a98911ec180" providerId="AD" clId="Web-{EB5BBDFC-45BA-BDFE-9550-C8867F883D13}" dt="2025-05-01T17:19:35.704" v="1178"/>
        <pc:sldMkLst>
          <pc:docMk/>
          <pc:sldMk cId="2101830066" sldId="369"/>
        </pc:sldMkLst>
        <pc:spChg chg="mod">
          <ac:chgData name="Kate Sample" userId="S::ksample@firstinspires.org::ad24f2c8-db21-4b10-9534-7a98911ec180" providerId="AD" clId="Web-{EB5BBDFC-45BA-BDFE-9550-C8867F883D13}" dt="2025-05-01T16:53:29.181" v="861" actId="20577"/>
          <ac:spMkLst>
            <pc:docMk/>
            <pc:sldMk cId="2101830066" sldId="369"/>
            <ac:spMk id="10" creationId="{AAA9B81D-58D1-BBAA-2695-DAF450D1057B}"/>
          </ac:spMkLst>
        </pc:spChg>
        <pc:spChg chg="mod">
          <ac:chgData name="Kate Sample" userId="S::ksample@firstinspires.org::ad24f2c8-db21-4b10-9534-7a98911ec180" providerId="AD" clId="Web-{EB5BBDFC-45BA-BDFE-9550-C8867F883D13}" dt="2025-05-01T16:59:18.693" v="1084" actId="1076"/>
          <ac:spMkLst>
            <pc:docMk/>
            <pc:sldMk cId="2101830066" sldId="369"/>
            <ac:spMk id="12" creationId="{35F02D77-A42C-19A8-AEF3-24B75F09ABAE}"/>
          </ac:spMkLst>
        </pc:spChg>
        <pc:spChg chg="mod">
          <ac:chgData name="Kate Sample" userId="S::ksample@firstinspires.org::ad24f2c8-db21-4b10-9534-7a98911ec180" providerId="AD" clId="Web-{EB5BBDFC-45BA-BDFE-9550-C8867F883D13}" dt="2025-05-01T16:59:13.865" v="1083" actId="1076"/>
          <ac:spMkLst>
            <pc:docMk/>
            <pc:sldMk cId="2101830066" sldId="369"/>
            <ac:spMk id="13" creationId="{22FE8A82-59D0-791E-9BD2-24F96B48CFB0}"/>
          </ac:spMkLst>
        </pc:spChg>
        <pc:grpChg chg="add">
          <ac:chgData name="Kate Sample" userId="S::ksample@firstinspires.org::ad24f2c8-db21-4b10-9534-7a98911ec180" providerId="AD" clId="Web-{EB5BBDFC-45BA-BDFE-9550-C8867F883D13}" dt="2025-05-01T17:19:35.704" v="1178"/>
          <ac:grpSpMkLst>
            <pc:docMk/>
            <pc:sldMk cId="2101830066" sldId="369"/>
            <ac:grpSpMk id="19" creationId="{71085120-BAA9-E7B9-9C0D-95AA30B6FAF1}"/>
          </ac:grpSpMkLst>
        </pc:grpChg>
      </pc:sldChg>
      <pc:sldChg chg="addSp delSp modSp add replId">
        <pc:chgData name="Kate Sample" userId="S::ksample@firstinspires.org::ad24f2c8-db21-4b10-9534-7a98911ec180" providerId="AD" clId="Web-{EB5BBDFC-45BA-BDFE-9550-C8867F883D13}" dt="2025-05-01T17:19:41.141" v="1180"/>
        <pc:sldMkLst>
          <pc:docMk/>
          <pc:sldMk cId="3670333064" sldId="370"/>
        </pc:sldMkLst>
        <pc:spChg chg="mod">
          <ac:chgData name="Kate Sample" userId="S::ksample@firstinspires.org::ad24f2c8-db21-4b10-9534-7a98911ec180" providerId="AD" clId="Web-{EB5BBDFC-45BA-BDFE-9550-C8867F883D13}" dt="2025-05-01T17:05:37.191" v="1169" actId="1076"/>
          <ac:spMkLst>
            <pc:docMk/>
            <pc:sldMk cId="3670333064" sldId="370"/>
            <ac:spMk id="13" creationId="{217A596E-7D80-8239-B96C-849F275A6DEF}"/>
          </ac:spMkLst>
        </pc:spChg>
        <pc:grpChg chg="add">
          <ac:chgData name="Kate Sample" userId="S::ksample@firstinspires.org::ad24f2c8-db21-4b10-9534-7a98911ec180" providerId="AD" clId="Web-{EB5BBDFC-45BA-BDFE-9550-C8867F883D13}" dt="2025-05-01T17:19:41.141" v="1180"/>
          <ac:grpSpMkLst>
            <pc:docMk/>
            <pc:sldMk cId="3670333064" sldId="370"/>
            <ac:grpSpMk id="11" creationId="{D9425C6E-AA95-F519-381B-9B8430B74DBF}"/>
          </ac:grpSpMkLst>
        </pc:grpChg>
      </pc:sldChg>
      <pc:sldChg chg="add replId">
        <pc:chgData name="Kate Sample" userId="S::ksample@firstinspires.org::ad24f2c8-db21-4b10-9534-7a98911ec180" providerId="AD" clId="Web-{EB5BBDFC-45BA-BDFE-9550-C8867F883D13}" dt="2025-05-01T17:49:29.111" v="1181"/>
        <pc:sldMkLst>
          <pc:docMk/>
          <pc:sldMk cId="2658967673" sldId="371"/>
        </pc:sldMkLst>
      </pc:sldChg>
      <pc:sldChg chg="delSp modSp add replId modNotes">
        <pc:chgData name="Kate Sample" userId="S::ksample@firstinspires.org::ad24f2c8-db21-4b10-9534-7a98911ec180" providerId="AD" clId="Web-{EB5BBDFC-45BA-BDFE-9550-C8867F883D13}" dt="2025-05-01T17:58:15.965" v="1524" actId="1076"/>
        <pc:sldMkLst>
          <pc:docMk/>
          <pc:sldMk cId="3146650398" sldId="372"/>
        </pc:sldMkLst>
        <pc:spChg chg="mod">
          <ac:chgData name="Kate Sample" userId="S::ksample@firstinspires.org::ad24f2c8-db21-4b10-9534-7a98911ec180" providerId="AD" clId="Web-{EB5BBDFC-45BA-BDFE-9550-C8867F883D13}" dt="2025-05-01T17:54:01.671" v="1446" actId="20577"/>
          <ac:spMkLst>
            <pc:docMk/>
            <pc:sldMk cId="3146650398" sldId="372"/>
            <ac:spMk id="8" creationId="{C52D7204-81FB-E223-BDAB-1BE37BF21C96}"/>
          </ac:spMkLst>
        </pc:spChg>
        <pc:spChg chg="mod">
          <ac:chgData name="Kate Sample" userId="S::ksample@firstinspires.org::ad24f2c8-db21-4b10-9534-7a98911ec180" providerId="AD" clId="Web-{EB5BBDFC-45BA-BDFE-9550-C8867F883D13}" dt="2025-05-01T17:58:13.715" v="1523" actId="20577"/>
          <ac:spMkLst>
            <pc:docMk/>
            <pc:sldMk cId="3146650398" sldId="372"/>
            <ac:spMk id="11" creationId="{AD7C859D-C47C-4BE7-F843-70EB4463B1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amily.gonoodle.com/activities/clean-u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youtu.be/ZJFk87ZsHn0" TargetMode="External"/><Relationship Id="rId4" Type="http://schemas.openxmlformats.org/officeDocument/2006/relationships/hyperlink" Target="https://www.youtubekids.com/watch?v=ZJFk87ZsHn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E0EC-9064-DABA-14D5-E657E63CF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3700A-4F10-99AF-CFBD-572F1E1110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53091E-1206-A8DB-AFD3-7436B7DE120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D17B79F0-D5F5-566F-48CE-33EECC187F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28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97085-5CAB-2DDA-05C3-58303F2A2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1EC99-8FCF-1956-3D1C-06805B07CE7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997462E-4788-22A2-5F58-2876BDCE2BA3}"/>
              </a:ext>
            </a:extLst>
          </p:cNvPr>
          <p:cNvSpPr>
            <a:spLocks noGrp="1"/>
          </p:cNvSpPr>
          <p:nvPr>
            <p:ph type="body" idx="1"/>
          </p:nvPr>
        </p:nvSpPr>
        <p:spPr/>
        <p:txBody>
          <a:bodyPr/>
          <a:lstStyle/>
          <a:p>
            <a:r>
              <a:rPr lang="en-US" dirty="0"/>
              <a:t>Activity 2 Tasks </a:t>
            </a:r>
          </a:p>
          <a:p>
            <a:pPr marL="171450" indent="-171450">
              <a:buFont typeface="Calibri"/>
              <a:buChar char="-"/>
            </a:pPr>
            <a:r>
              <a:rPr lang="en-US" dirty="0"/>
              <a:t>Divide your team into two groups and share the prototyping pieces. </a:t>
            </a:r>
            <a:endParaRPr lang="en-US" dirty="0">
              <a:ea typeface="Calibri"/>
              <a:cs typeface="Calibri"/>
            </a:endParaRPr>
          </a:p>
          <a:p>
            <a:pPr marL="171450" indent="-171450">
              <a:buFont typeface="Calibri"/>
              <a:buChar char="-"/>
            </a:pPr>
            <a:r>
              <a:rPr lang="en-US" dirty="0">
                <a:ea typeface="Calibri"/>
                <a:cs typeface="Calibri"/>
              </a:rPr>
              <a:t>Build a small artifact. What did your teammates build?</a:t>
            </a:r>
          </a:p>
          <a:p>
            <a:pPr marL="171450" indent="-171450">
              <a:buFont typeface="Calibri"/>
              <a:buChar char="-"/>
            </a:pPr>
            <a:r>
              <a:rPr lang="en-US" dirty="0">
                <a:ea typeface="Calibri"/>
                <a:cs typeface="Calibri"/>
              </a:rPr>
              <a:t>Put the artifact on the mat.</a:t>
            </a:r>
          </a:p>
          <a:p>
            <a:pPr marL="171450" indent="-171450">
              <a:buFont typeface="Calibri"/>
              <a:buChar char="-"/>
            </a:pPr>
            <a:r>
              <a:rPr lang="en-US" dirty="0">
                <a:ea typeface="Calibri"/>
                <a:cs typeface="Calibri"/>
              </a:rPr>
              <a:t>Draw a picture of the artifact you built.</a:t>
            </a:r>
          </a:p>
          <a:p>
            <a:endParaRPr lang="en-US" b="1" dirty="0"/>
          </a:p>
          <a:p>
            <a:r>
              <a:rPr lang="en-US" b="1" dirty="0"/>
              <a:t>Session Tips</a:t>
            </a:r>
            <a:endParaRPr lang="en-US" dirty="0">
              <a:ea typeface="Calibri"/>
              <a:cs typeface="Calibri"/>
            </a:endParaRPr>
          </a:p>
          <a:p>
            <a:pPr marL="342900" indent="-342900">
              <a:buFont typeface="Calibri"/>
              <a:buChar char="-"/>
            </a:pPr>
            <a:r>
              <a:rPr lang="en-US" dirty="0"/>
              <a:t>The prototyping pieces in Bags 7-12 are used throughout the sessions to build solutions to the design challenges. If you have other LEGO® bricks available, you can use those to give the team more options. </a:t>
            </a:r>
          </a:p>
          <a:p>
            <a:pPr marL="342900" indent="-342900">
              <a:buFont typeface="Calibri"/>
              <a:buChar char="-"/>
            </a:pPr>
            <a:r>
              <a:rPr lang="en-US" dirty="0"/>
              <a:t>Help the team trade their artifact models with the other group. You could limit the number of bricks used to simplify the activity. </a:t>
            </a:r>
          </a:p>
          <a:p>
            <a:pPr marL="342900" indent="-342900">
              <a:buFont typeface="Calibri"/>
              <a:buChar char="-"/>
            </a:pPr>
            <a:r>
              <a:rPr lang="en-US" dirty="0"/>
              <a:t>Encourage the children to share what they built and to explain how it is related to the theme of archaeology.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991D932-BA33-DE5A-E18F-0CD8249B3924}"/>
              </a:ext>
            </a:extLst>
          </p:cNvPr>
          <p:cNvSpPr>
            <a:spLocks noGrp="1"/>
          </p:cNvSpPr>
          <p:nvPr>
            <p:ph type="sldNum" sz="quarter" idx="5"/>
          </p:nvPr>
        </p:nvSpPr>
        <p:spPr/>
        <p:txBody>
          <a:bodyPr/>
          <a:lstStyle/>
          <a:p>
            <a:fld id="{447B8CF6-C2C2-924C-96EF-0C0C9E05FEB2}" type="slidenum">
              <a:rPr lang="en-US" smtClean="0"/>
              <a:t>10</a:t>
            </a:fld>
            <a:endParaRPr lang="en-US" dirty="0"/>
          </a:p>
        </p:txBody>
      </p:sp>
    </p:spTree>
    <p:extLst>
      <p:ext uri="{BB962C8B-B14F-4D97-AF65-F5344CB8AC3E}">
        <p14:creationId xmlns:p14="http://schemas.microsoft.com/office/powerpoint/2010/main" val="311568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FFCA-D567-9894-DA62-4B9C898B7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9D2B4-7AC3-C8D9-A233-A9A9721015B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B0FEE2-E13C-26CC-7C49-00F423C7E82A}"/>
              </a:ext>
            </a:extLst>
          </p:cNvPr>
          <p:cNvSpPr>
            <a:spLocks noGrp="1"/>
          </p:cNvSpPr>
          <p:nvPr>
            <p:ph type="body" idx="1"/>
          </p:nvPr>
        </p:nvSpPr>
        <p:spPr/>
        <p:txBody>
          <a:bodyPr/>
          <a:lstStyle/>
          <a:p>
            <a:r>
              <a:rPr lang="en-US" dirty="0"/>
              <a:t>Challenge </a:t>
            </a:r>
          </a:p>
          <a:p>
            <a:pPr marL="171450" indent="-171450">
              <a:buFont typeface="Calibri,Sans-Serif"/>
              <a:buChar char="-"/>
            </a:pPr>
            <a:r>
              <a:rPr lang="en-US" dirty="0"/>
              <a:t>Take the artifact apart and trade your pieces and drawing with another group.</a:t>
            </a:r>
            <a:endParaRPr lang="en-US" dirty="0">
              <a:ea typeface="Calibri"/>
              <a:cs typeface="Calibri"/>
            </a:endParaRPr>
          </a:p>
          <a:p>
            <a:pPr marL="171450" indent="-171450">
              <a:buFont typeface="Calibri,Sans-Serif"/>
              <a:buChar char="-"/>
            </a:pPr>
            <a:r>
              <a:rPr lang="en-US" dirty="0">
                <a:ea typeface="Calibri"/>
                <a:cs typeface="Calibri"/>
              </a:rPr>
              <a:t>You are an archaeologist who made an amazing discovery! The artifact you found is in many pieces and needs to be  put back together. A drawing of the artifact was found. Will it help you put it back together? </a:t>
            </a:r>
          </a:p>
          <a:p>
            <a:pPr marL="171450" indent="-171450">
              <a:buFont typeface="Calibri,Sans-Serif"/>
              <a:buChar char="-"/>
            </a:pPr>
            <a:r>
              <a:rPr lang="en-US" dirty="0">
                <a:ea typeface="Calibri"/>
                <a:cs typeface="Calibri"/>
              </a:rPr>
              <a:t>Rebuild the artifact based on the drawing. Did your group rebuild the artifact correctly?</a:t>
            </a:r>
          </a:p>
          <a:p>
            <a:endParaRPr lang="en-US" dirty="0"/>
          </a:p>
          <a:p>
            <a:r>
              <a:rPr lang="en-US" b="1"/>
              <a:t>Session Tips</a:t>
            </a:r>
            <a:endParaRPr lang="en-US" dirty="0"/>
          </a:p>
          <a:p>
            <a:pPr marL="342900" indent="-342900">
              <a:buFont typeface="Calibri,Sans-Serif"/>
              <a:buChar char="-"/>
            </a:pPr>
            <a:r>
              <a:rPr lang="en-US"/>
              <a:t>The prototyping pieces in Bags 7-12 are used throughout the sessions to build solutions to the design challenges. If you have other LEGO® bricks available, you can use those to give the team more options. </a:t>
            </a:r>
            <a:endParaRPr lang="en-US" dirty="0"/>
          </a:p>
          <a:p>
            <a:pPr marL="342900" indent="-342900">
              <a:buFont typeface="Calibri,Sans-Serif"/>
              <a:buChar char="-"/>
            </a:pPr>
            <a:r>
              <a:rPr lang="en-US"/>
              <a:t>Help the team trade their artifact models with the other group. You could limit the number of bricks used to simplify the activity. </a:t>
            </a:r>
            <a:endParaRPr lang="en-US" dirty="0"/>
          </a:p>
          <a:p>
            <a:pPr marL="342900" indent="-342900">
              <a:buFont typeface="Calibri,Sans-Serif"/>
              <a:buChar char="-"/>
            </a:pPr>
            <a:r>
              <a:rPr lang="en-US" dirty="0"/>
              <a:t>Encourage the children to share what they built and to explain how it is related to the theme of archaeology.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FD98612-B59E-A710-D369-F3E8E85628D2}"/>
              </a:ext>
            </a:extLst>
          </p:cNvPr>
          <p:cNvSpPr>
            <a:spLocks noGrp="1"/>
          </p:cNvSpPr>
          <p:nvPr>
            <p:ph type="sldNum" sz="quarter" idx="5"/>
          </p:nvPr>
        </p:nvSpPr>
        <p:spPr/>
        <p:txBody>
          <a:bodyPr/>
          <a:lstStyle/>
          <a:p>
            <a:fld id="{447B8CF6-C2C2-924C-96EF-0C0C9E05FEB2}" type="slidenum">
              <a:rPr lang="en-US" smtClean="0"/>
              <a:t>11</a:t>
            </a:fld>
            <a:endParaRPr lang="en-US" dirty="0"/>
          </a:p>
        </p:txBody>
      </p:sp>
    </p:spTree>
    <p:extLst>
      <p:ext uri="{BB962C8B-B14F-4D97-AF65-F5344CB8AC3E}">
        <p14:creationId xmlns:p14="http://schemas.microsoft.com/office/powerpoint/2010/main" val="74211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A140-AF91-2997-4205-A678931DF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EDC30-4ED5-EB11-0D44-201646C920F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C816A4B-9A18-2E66-E777-E5DBD8894EB1}"/>
              </a:ext>
            </a:extLst>
          </p:cNvPr>
          <p:cNvSpPr>
            <a:spLocks noGrp="1"/>
          </p:cNvSpPr>
          <p:nvPr>
            <p:ph type="body" idx="1"/>
          </p:nvPr>
        </p:nvSpPr>
        <p:spPr/>
        <p:txBody>
          <a:bodyPr/>
          <a:lstStyle/>
          <a:p>
            <a:r>
              <a:rPr lang="en-US" dirty="0"/>
              <a:t>Share</a:t>
            </a:r>
          </a:p>
          <a:p>
            <a:r>
              <a:rPr lang="en-US" dirty="0">
                <a:ea typeface="Calibri"/>
                <a:cs typeface="Calibri"/>
              </a:rPr>
              <a:t>Have the team share with the whole room: </a:t>
            </a:r>
            <a:endParaRPr lang="en-US" dirty="0"/>
          </a:p>
          <a:p>
            <a:pPr marL="171450" indent="-171450">
              <a:buFont typeface="Calibri,Sans-Serif"/>
              <a:buChar char="-"/>
            </a:pPr>
            <a:r>
              <a:rPr lang="en-US" dirty="0"/>
              <a:t>Talk about what they think happened in the Explore story. </a:t>
            </a:r>
          </a:p>
          <a:p>
            <a:pPr marL="171450" indent="-171450">
              <a:buFont typeface="Calibri,Sans-Serif"/>
              <a:buChar char="-"/>
            </a:pPr>
            <a:r>
              <a:rPr lang="en-US" dirty="0"/>
              <a:t>Share what they know about archaeology. </a:t>
            </a:r>
            <a:endParaRPr lang="en-US" dirty="0">
              <a:ea typeface="Calibri"/>
              <a:cs typeface="Calibri"/>
            </a:endParaRPr>
          </a:p>
          <a:p>
            <a:pPr marL="171450" indent="-171450">
              <a:buFont typeface="Calibri,Sans-Serif"/>
              <a:buChar char="-"/>
            </a:pPr>
            <a:r>
              <a:rPr lang="en-US" dirty="0"/>
              <a:t>Share what they built to tell their story.</a:t>
            </a:r>
            <a:endParaRPr lang="en-US" dirty="0">
              <a:ea typeface="Calibri"/>
              <a:cs typeface="Calibri"/>
            </a:endParaRPr>
          </a:p>
          <a:p>
            <a:endParaRPr lang="en-US" dirty="0"/>
          </a:p>
          <a:p>
            <a:r>
              <a:rPr lang="en-US" b="1" dirty="0"/>
              <a:t>Session Tips</a:t>
            </a:r>
            <a:endParaRPr lang="en-US" dirty="0"/>
          </a:p>
          <a:p>
            <a:pPr marL="342900" indent="-342900">
              <a:buFont typeface="Calibri,Sans-Serif"/>
              <a:buChar char="-"/>
            </a:pPr>
            <a:r>
              <a:rPr lang="en-US" dirty="0"/>
              <a:t>The prototyping pieces in Bags 7-12 are used throughout the sessions to build solutions to the design challenges. If you have other LEGO® bricks available, you can use those to give the team more options. </a:t>
            </a:r>
          </a:p>
          <a:p>
            <a:pPr marL="342900" indent="-342900">
              <a:buFont typeface="Calibri,Sans-Serif"/>
              <a:buChar char="-"/>
            </a:pPr>
            <a:r>
              <a:rPr lang="en-US" dirty="0"/>
              <a:t>Help the team trade their artifact models with the other group. You could limit the number of bricks used to simplify the activity. </a:t>
            </a:r>
          </a:p>
          <a:p>
            <a:pPr marL="342900" indent="-342900">
              <a:buFont typeface="Calibri,Sans-Serif"/>
              <a:buChar char="-"/>
            </a:pPr>
            <a:r>
              <a:rPr lang="en-US" dirty="0"/>
              <a:t>Encourage the children to share what they built and to explain how it is related to the theme of archaeology.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D80211E-DFAF-706B-3A41-D4BBDE0C926C}"/>
              </a:ext>
            </a:extLst>
          </p:cNvPr>
          <p:cNvSpPr>
            <a:spLocks noGrp="1"/>
          </p:cNvSpPr>
          <p:nvPr>
            <p:ph type="sldNum" sz="quarter" idx="5"/>
          </p:nvPr>
        </p:nvSpPr>
        <p:spPr/>
        <p:txBody>
          <a:bodyPr/>
          <a:lstStyle/>
          <a:p>
            <a:fld id="{447B8CF6-C2C2-924C-96EF-0C0C9E05FEB2}" type="slidenum">
              <a:rPr lang="en-US" smtClean="0"/>
              <a:t>12</a:t>
            </a:fld>
            <a:endParaRPr lang="en-US" dirty="0"/>
          </a:p>
        </p:txBody>
      </p:sp>
    </p:spTree>
    <p:extLst>
      <p:ext uri="{BB962C8B-B14F-4D97-AF65-F5344CB8AC3E}">
        <p14:creationId xmlns:p14="http://schemas.microsoft.com/office/powerpoint/2010/main" val="353786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12FC-37EE-ADAA-118C-DBBB205B1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6AD33-D776-A6ED-8EFC-B9AAFF561FB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7267E63-6B88-DECB-7881-32C594FBB124}"/>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9EA84AAB-404A-9F35-211C-D3E2B6ACFA55}"/>
              </a:ext>
            </a:extLst>
          </p:cNvPr>
          <p:cNvSpPr>
            <a:spLocks noGrp="1"/>
          </p:cNvSpPr>
          <p:nvPr>
            <p:ph type="sldNum" sz="quarter" idx="5"/>
          </p:nvPr>
        </p:nvSpPr>
        <p:spPr/>
        <p:txBody>
          <a:bodyPr/>
          <a:lstStyle/>
          <a:p>
            <a:fld id="{447B8CF6-C2C2-924C-96EF-0C0C9E05FEB2}" type="slidenum">
              <a:rPr lang="en-US" smtClean="0"/>
              <a:t>13</a:t>
            </a:fld>
            <a:endParaRPr lang="en-US" dirty="0"/>
          </a:p>
        </p:txBody>
      </p:sp>
    </p:spTree>
    <p:extLst>
      <p:ext uri="{BB962C8B-B14F-4D97-AF65-F5344CB8AC3E}">
        <p14:creationId xmlns:p14="http://schemas.microsoft.com/office/powerpoint/2010/main" val="308673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15D4-2CDE-DB34-EFD7-E4BBD1997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D31E8-6CC0-B3CF-739F-F3CA0CD026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EE8F13-4F6A-B804-C6B0-104D7FFC3C31}"/>
              </a:ext>
            </a:extLst>
          </p:cNvPr>
          <p:cNvSpPr>
            <a:spLocks noGrp="1"/>
          </p:cNvSpPr>
          <p:nvPr>
            <p:ph type="body" idx="1"/>
          </p:nvPr>
        </p:nvSpPr>
        <p:spPr/>
        <p:txBody>
          <a:bodyPr/>
          <a:lstStyle/>
          <a:p>
            <a:r>
              <a:rPr lang="en-US" b="1"/>
              <a:t>Cleanup Pointers</a:t>
            </a:r>
            <a:endParaRPr lang="en-US" dirty="0"/>
          </a:p>
          <a:p>
            <a:r>
              <a:rPr lang="en-US"/>
              <a:t>• Anything built with the prototyping pieces should be taken apart. </a:t>
            </a:r>
            <a:endParaRPr lang="en-US" dirty="0"/>
          </a:p>
          <a:p>
            <a:r>
              <a:rPr lang="en-US" dirty="0"/>
              <a:t>• Place the prototyping pieces back in the Explore box or in a container labeled “Prototyping Pieces.”</a:t>
            </a:r>
          </a:p>
          <a:p>
            <a:endParaRPr lang="en-US" dirty="0"/>
          </a:p>
          <a:p>
            <a:r>
              <a:rPr lang="en-US" dirty="0"/>
              <a:t>You may wish to play a video or song during clean up time Link on </a:t>
            </a:r>
          </a:p>
          <a:p>
            <a:r>
              <a:rPr lang="en-US" dirty="0" err="1"/>
              <a:t>GoNoodle</a:t>
            </a:r>
            <a:r>
              <a:rPr lang="en-US" dirty="0"/>
              <a:t>:. </a:t>
            </a:r>
            <a:r>
              <a:rPr lang="en-US" dirty="0">
                <a:hlinkClick r:id="rId3"/>
              </a:rPr>
              <a:t>https://family.gonoodle.com/activities/clean-up</a:t>
            </a:r>
            <a:endParaRPr lang="en-US" dirty="0"/>
          </a:p>
          <a:p>
            <a:r>
              <a:rPr lang="en-US" dirty="0"/>
              <a:t>Link on YouTube Kids: </a:t>
            </a:r>
            <a:r>
              <a:rPr lang="en-US" dirty="0">
                <a:hlinkClick r:id="rId4"/>
              </a:rPr>
              <a:t>https://www.youtubekids.com/watch?v=ZJFk87ZsHn0</a:t>
            </a:r>
            <a:r>
              <a:rPr lang="en-US" dirty="0"/>
              <a:t> </a:t>
            </a:r>
          </a:p>
          <a:p>
            <a:r>
              <a:rPr lang="en-US" dirty="0"/>
              <a:t>Link on </a:t>
            </a:r>
            <a:r>
              <a:rPr lang="en-US" dirty="0" err="1"/>
              <a:t>Youtube</a:t>
            </a:r>
            <a:r>
              <a:rPr lang="en-US" dirty="0"/>
              <a:t>: </a:t>
            </a:r>
            <a:r>
              <a:rPr lang="en-US" dirty="0">
                <a:hlinkClick r:id="rId5"/>
              </a:rPr>
              <a:t>https://youtu.be/ZJFk87ZsHn0</a:t>
            </a:r>
            <a:endParaRPr lang="en-US"/>
          </a:p>
        </p:txBody>
      </p:sp>
      <p:sp>
        <p:nvSpPr>
          <p:cNvPr id="4" name="Slide Number Placeholder 3">
            <a:extLst>
              <a:ext uri="{FF2B5EF4-FFF2-40B4-BE49-F238E27FC236}">
                <a16:creationId xmlns:a16="http://schemas.microsoft.com/office/drawing/2014/main" id="{5D201E27-09DD-9C81-64CF-550C7774B08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31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D5E8A-84F1-D69E-39EB-0D91F72C0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36725-8D4E-4CA0-1524-CB9CE24620B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EB9960-FB01-0BE5-E63E-D570D675FD5C}"/>
              </a:ext>
            </a:extLst>
          </p:cNvPr>
          <p:cNvSpPr>
            <a:spLocks noGrp="1"/>
          </p:cNvSpPr>
          <p:nvPr>
            <p:ph type="body" idx="1"/>
          </p:nvPr>
        </p:nvSpPr>
        <p:spPr/>
        <p:txBody>
          <a:bodyPr/>
          <a:lstStyle/>
          <a:p>
            <a:r>
              <a:rPr lang="en-US" dirty="0"/>
              <a:t>Introduction - </a:t>
            </a:r>
            <a:r>
              <a:rPr lang="en-US" b="1" dirty="0"/>
              <a:t>Let’s Discover </a:t>
            </a:r>
            <a:r>
              <a:rPr lang="en-US" i="1" dirty="0"/>
              <a:t>(5-10 minutes)</a:t>
            </a:r>
            <a:endParaRPr lang="en-US" dirty="0"/>
          </a:p>
          <a:p>
            <a:r>
              <a:rPr lang="en-US" dirty="0"/>
              <a:t>• Introduce the </a:t>
            </a:r>
            <a:r>
              <a:rPr lang="en-US" i="1" dirty="0"/>
              <a:t>FIRST</a:t>
            </a:r>
            <a:r>
              <a:rPr lang="en-US" dirty="0"/>
              <a:t>® Core Values. </a:t>
            </a:r>
          </a:p>
          <a:p>
            <a:r>
              <a:rPr lang="en-US" dirty="0"/>
              <a:t>• Read the definition for </a:t>
            </a:r>
            <a:r>
              <a:rPr lang="en-US" b="1" dirty="0"/>
              <a:t>discovery </a:t>
            </a:r>
            <a:r>
              <a:rPr lang="en-US" dirty="0"/>
              <a:t>to the team. </a:t>
            </a:r>
            <a:r>
              <a:rPr lang="en-US" i="1" dirty="0"/>
              <a:t>(see TMG page 5)</a:t>
            </a:r>
            <a:endParaRPr lang="en-US">
              <a:ea typeface="Calibri"/>
              <a:cs typeface="Calibri"/>
            </a:endParaRPr>
          </a:p>
          <a:p>
            <a:r>
              <a:rPr lang="en-US" dirty="0"/>
              <a:t>• Talk about what </a:t>
            </a:r>
            <a:r>
              <a:rPr lang="en-US" b="1" dirty="0"/>
              <a:t>discovery </a:t>
            </a:r>
            <a:r>
              <a:rPr lang="en-US" dirty="0"/>
              <a:t>is. Have the team provide examples of this Core Value.</a:t>
            </a:r>
            <a:endParaRPr lang="en-US" dirty="0">
              <a:ea typeface="Calibri"/>
              <a:cs typeface="Calibri"/>
            </a:endParaRPr>
          </a:p>
          <a:p>
            <a:r>
              <a:rPr lang="en-US" dirty="0"/>
              <a:t>• Have everyone draw a picture of an example of </a:t>
            </a:r>
            <a:r>
              <a:rPr lang="en-US" b="1" dirty="0"/>
              <a:t>discovery </a:t>
            </a:r>
            <a:r>
              <a:rPr lang="en-US" dirty="0"/>
              <a:t>on the Core Values page in their </a:t>
            </a:r>
            <a:r>
              <a:rPr lang="en-US" i="1" dirty="0"/>
              <a:t>Engineering Notebook</a:t>
            </a:r>
            <a:r>
              <a:rPr lang="en-US" dirty="0"/>
              <a:t>.</a:t>
            </a:r>
          </a:p>
        </p:txBody>
      </p:sp>
      <p:sp>
        <p:nvSpPr>
          <p:cNvPr id="4" name="Slide Number Placeholder 3">
            <a:extLst>
              <a:ext uri="{FF2B5EF4-FFF2-40B4-BE49-F238E27FC236}">
                <a16:creationId xmlns:a16="http://schemas.microsoft.com/office/drawing/2014/main" id="{B96F069A-56CC-575A-AEA0-BAB3A02D54F9}"/>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402766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FB86-EAC4-3E01-B14F-773394672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167D8-71DC-0AFC-BEE5-4B5210C94FB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89728C2-F386-0302-FEFA-B6F42969ECB3}"/>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7AE06BCF-4F8C-FF5F-6408-6E10116DC299}"/>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405371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C4559-2959-459E-C70E-6168E783B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27240-0E3C-051C-F366-A5131ABF4A1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953ECD-28F5-DAB4-ECF5-2460F42C0D3C}"/>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Gather with your team and pick a team name for the UNEARTHED™ season. </a:t>
            </a:r>
          </a:p>
          <a:p>
            <a:pPr marL="171450" indent="-171450">
              <a:buFont typeface="Calibri"/>
              <a:buChar char="-"/>
            </a:pPr>
            <a:r>
              <a:rPr lang="en-US" dirty="0"/>
              <a:t>Look at the Explore story on page 4. Look closely at each picture and think about what closely at each picture and think about what closely at each picture and think about what closely at each picture and think about what the characters might be thinking or doing. </a:t>
            </a:r>
          </a:p>
          <a:p>
            <a:pPr marL="171450" indent="-171450">
              <a:buFont typeface="Calibri"/>
              <a:buChar char="-"/>
            </a:pPr>
            <a:r>
              <a:rPr lang="en-US" dirty="0"/>
              <a:t>Share what you know about archaeology with your team. </a:t>
            </a:r>
          </a:p>
          <a:p>
            <a:pPr marL="171450" indent="-171450">
              <a:buFont typeface="Calibri"/>
              <a:buChar char="-"/>
            </a:pPr>
            <a:r>
              <a:rPr lang="en-US" dirty="0"/>
              <a:t>Write or draw what your team shared. Write or draw what your team shared. </a:t>
            </a:r>
          </a:p>
          <a:p>
            <a:pPr marL="171450" indent="-171450">
              <a:buFont typeface="Calibri"/>
              <a:buChar char="-"/>
            </a:pPr>
            <a:r>
              <a:rPr lang="en-US" dirty="0"/>
              <a:t>List your team goals on page 6.</a:t>
            </a:r>
            <a:endParaRPr lang="en-US" dirty="0">
              <a:ea typeface="Calibri"/>
              <a:cs typeface="Calibri"/>
            </a:endParaRPr>
          </a:p>
          <a:p>
            <a:endParaRPr lang="en-US" b="1" dirty="0"/>
          </a:p>
          <a:p>
            <a:r>
              <a:rPr lang="en-US" b="1" dirty="0"/>
              <a:t>Session Tips</a:t>
            </a:r>
            <a:endParaRPr lang="en-US" dirty="0">
              <a:ea typeface="Calibri"/>
              <a:cs typeface="Calibri"/>
            </a:endParaRPr>
          </a:p>
          <a:p>
            <a:pPr marL="342900" indent="-342900">
              <a:buFont typeface="Calibri"/>
              <a:buChar char="-"/>
            </a:pPr>
            <a:r>
              <a:rPr lang="en-US" dirty="0"/>
              <a:t>Use the Multimedia Resources to find example photos, websites, and other activities related to the sessions. </a:t>
            </a:r>
            <a:endParaRPr lang="en-US" dirty="0">
              <a:ea typeface="Calibri"/>
              <a:cs typeface="Calibri"/>
            </a:endParaRPr>
          </a:p>
          <a:p>
            <a:pPr marL="342900" indent="-342900">
              <a:buFont typeface="Calibri"/>
              <a:buChar char="-"/>
            </a:pPr>
            <a:r>
              <a:rPr lang="en-US" dirty="0"/>
              <a:t>Help the children select a team name. This is how the team will be recognized at the festival. They can record their name in their Engineering Notebook. </a:t>
            </a:r>
            <a:endParaRPr lang="en-US" dirty="0">
              <a:ea typeface="Calibri"/>
              <a:cs typeface="Calibri"/>
            </a:endParaRPr>
          </a:p>
          <a:p>
            <a:pPr marL="342900" indent="-342900">
              <a:buFont typeface="Calibri"/>
              <a:buChar char="-"/>
            </a:pPr>
            <a:r>
              <a:rPr lang="en-US" dirty="0"/>
              <a:t>The Explore story on page 4 is a wordless comic referenced throughout the sessions to inspire creativity and spark discussions about the season’s theme.  </a:t>
            </a:r>
            <a:endParaRPr lang="en-US" dirty="0">
              <a:ea typeface="Calibri" panose="020F0502020204030204"/>
              <a:cs typeface="Calibri" panose="020F0502020204030204"/>
            </a:endParaRPr>
          </a:p>
          <a:p>
            <a:pPr marL="342900" indent="-342900">
              <a:buFont typeface="Calibri"/>
              <a:buChar char="-"/>
            </a:pPr>
            <a:r>
              <a:rPr lang="en-US" dirty="0"/>
              <a:t>Writing and drawing space is provided throughout the Engineering Notebook for each team member to capture their ideas.</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30011BA-B1AE-CF04-F443-DCC05667F413}"/>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7732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5831-0DF7-EC4E-F761-C43989A96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147BF-847D-D09D-51FA-D5E12378F6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6E01B6-1E4B-5BE1-4F93-FEC503CD4CCE}"/>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r>
              <a:rPr lang="en-US" b="1" dirty="0">
                <a:solidFill>
                  <a:srgbClr val="662D91"/>
                </a:solidFill>
              </a:rPr>
              <a:t>Session Tips:</a:t>
            </a:r>
            <a:endParaRPr lang="en-US" b="1" dirty="0">
              <a:solidFill>
                <a:srgbClr val="000000"/>
              </a:solidFill>
              <a:ea typeface="Calibri"/>
              <a:cs typeface="Calibri"/>
            </a:endParaRPr>
          </a:p>
          <a:p>
            <a:r>
              <a:rPr lang="en-US" i="1" dirty="0">
                <a:solidFill>
                  <a:srgbClr val="662D91"/>
                </a:solidFill>
              </a:rPr>
              <a:t>The Explore story on page 4 is a wordless comic referenced throughout the sessions to inspire creativity and spark discussions about the season’s theme. </a:t>
            </a:r>
            <a:endParaRPr lang="en-US" i="1" dirty="0">
              <a:ea typeface="Calibri"/>
              <a:cs typeface="Calibri"/>
            </a:endParaRPr>
          </a:p>
          <a:p>
            <a:r>
              <a:rPr lang="en-US" i="1" dirty="0">
                <a:solidFill>
                  <a:srgbClr val="662D91"/>
                </a:solidFill>
                <a:ea typeface="Calibri" panose="020F0502020204030204"/>
                <a:cs typeface="Calibri" panose="020F0502020204030204"/>
              </a:rPr>
              <a:t>It is okay if they don't know anything about archaeology yet, that is what the experience is about – learning! </a:t>
            </a:r>
          </a:p>
          <a:p>
            <a:endParaRPr lang="en-US" b="1" dirty="0">
              <a:solidFill>
                <a:srgbClr val="662D91"/>
              </a:solidFill>
              <a:ea typeface="Calibri" panose="020F0502020204030204"/>
              <a:cs typeface="Calibri" panose="020F0502020204030204"/>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74196C1-8F2D-2AC7-44FB-7FFD67594A5C}"/>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305682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B1BA0-B7D1-6049-A6C9-D05E291B6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7C1B2-DE7F-03E8-F1FF-094B7D2E0FA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9D9A04D-E8E5-F2D7-7C41-AD4C5C9C497F}"/>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Gather with your team and pick a team name for the UNEARTHED™ season. </a:t>
            </a:r>
          </a:p>
          <a:p>
            <a:pPr marL="171450" indent="-171450">
              <a:buFont typeface="Calibri"/>
              <a:buChar char="-"/>
            </a:pPr>
            <a:r>
              <a:rPr lang="en-US" dirty="0"/>
              <a:t>Look at the Explore story on page 4. Look closely at each picture and think about what the characters might be thinking or doing. </a:t>
            </a:r>
            <a:endParaRPr lang="en-US" dirty="0">
              <a:ea typeface="Calibri"/>
              <a:cs typeface="Calibri"/>
            </a:endParaRPr>
          </a:p>
          <a:p>
            <a:pPr marL="171450" indent="-171450">
              <a:buFont typeface="Calibri"/>
              <a:buChar char="-"/>
            </a:pPr>
            <a:r>
              <a:rPr lang="en-US" dirty="0"/>
              <a:t>Share what you know about archaeology with your team. </a:t>
            </a:r>
          </a:p>
          <a:p>
            <a:pPr marL="171450" indent="-171450">
              <a:buFont typeface="Calibri"/>
              <a:buChar char="-"/>
            </a:pPr>
            <a:r>
              <a:rPr lang="en-US" dirty="0"/>
              <a:t>Write or draw what your team shared. Write or draw what your team shared. </a:t>
            </a:r>
          </a:p>
          <a:p>
            <a:pPr marL="171450" indent="-171450">
              <a:buFont typeface="Calibri"/>
              <a:buChar char="-"/>
            </a:pPr>
            <a:r>
              <a:rPr lang="en-US" dirty="0"/>
              <a:t>List your team goals on page 6.</a:t>
            </a:r>
            <a:endParaRPr lang="en-US" dirty="0">
              <a:ea typeface="Calibri"/>
              <a:cs typeface="Calibri"/>
            </a:endParaRPr>
          </a:p>
          <a:p>
            <a:endParaRPr lang="en-US" b="1" dirty="0"/>
          </a:p>
          <a:p>
            <a:r>
              <a:rPr lang="en-US" b="1" dirty="0"/>
              <a:t>Session Tips</a:t>
            </a:r>
            <a:endParaRPr lang="en-US" dirty="0">
              <a:ea typeface="Calibri"/>
              <a:cs typeface="Calibri"/>
            </a:endParaRPr>
          </a:p>
          <a:p>
            <a:pPr marL="342900" indent="-342900">
              <a:buFont typeface="Calibri"/>
              <a:buChar char="-"/>
            </a:pPr>
            <a:r>
              <a:rPr lang="en-US" dirty="0"/>
              <a:t>Use the Multimedia Resources to find example photos, websites, and other activities related to the sessions. </a:t>
            </a:r>
            <a:endParaRPr lang="en-US" dirty="0">
              <a:ea typeface="Calibri"/>
              <a:cs typeface="Calibri"/>
            </a:endParaRPr>
          </a:p>
          <a:p>
            <a:pPr marL="342900" indent="-342900">
              <a:buFont typeface="Calibri"/>
              <a:buChar char="-"/>
            </a:pPr>
            <a:r>
              <a:rPr lang="en-US" dirty="0"/>
              <a:t>Help the children select a team name. This is how the team will be recognized at the festival. They can record their name in their Engineering Notebook. </a:t>
            </a:r>
            <a:endParaRPr lang="en-US" dirty="0">
              <a:ea typeface="Calibri"/>
              <a:cs typeface="Calibri"/>
            </a:endParaRPr>
          </a:p>
          <a:p>
            <a:pPr marL="342900" indent="-342900">
              <a:buFont typeface="Calibri"/>
              <a:buChar char="-"/>
            </a:pPr>
            <a:r>
              <a:rPr lang="en-US" dirty="0"/>
              <a:t>The Explore story on page 4 is a wordless comic referenced throughout the sessions to inspire creativity and spark discussions about the season’s theme.  </a:t>
            </a:r>
            <a:endParaRPr lang="en-US" dirty="0">
              <a:ea typeface="Calibri" panose="020F0502020204030204"/>
              <a:cs typeface="Calibri" panose="020F0502020204030204"/>
            </a:endParaRPr>
          </a:p>
          <a:p>
            <a:pPr marL="342900" indent="-342900">
              <a:buFont typeface="Calibri"/>
              <a:buChar char="-"/>
            </a:pPr>
            <a:r>
              <a:rPr lang="en-US" dirty="0"/>
              <a:t>Writing and drawing space is provided throughout the Engineering Notebook for each team member to capture their ideas.</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E4613ED-216C-FB43-907D-496282888568}"/>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66664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EAF65-E41E-6AE5-23E3-395FCC3D6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B1409-05B0-3561-055E-155501ADCDD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CCBBB5-B7E4-05D7-27BA-CB116649E88C}"/>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Gather with your team and pick a team name for the UNEARTHED™ season. </a:t>
            </a:r>
          </a:p>
          <a:p>
            <a:pPr marL="171450" indent="-171450">
              <a:buFont typeface="Calibri"/>
              <a:buChar char="-"/>
            </a:pPr>
            <a:r>
              <a:rPr lang="en-US" dirty="0"/>
              <a:t>Look at the Explore story on page 4. Look closely at each picture and think about what the characters might be thinking or doing. </a:t>
            </a:r>
            <a:endParaRPr lang="en-US" dirty="0">
              <a:ea typeface="Calibri"/>
              <a:cs typeface="Calibri"/>
            </a:endParaRPr>
          </a:p>
          <a:p>
            <a:pPr marL="171450" indent="-171450">
              <a:buFont typeface="Calibri"/>
              <a:buChar char="-"/>
            </a:pPr>
            <a:r>
              <a:rPr lang="en-US" dirty="0"/>
              <a:t>Share what you know about archaeology with your team. </a:t>
            </a:r>
          </a:p>
          <a:p>
            <a:pPr marL="171450" indent="-171450">
              <a:buFont typeface="Calibri"/>
              <a:buChar char="-"/>
            </a:pPr>
            <a:r>
              <a:rPr lang="en-US" dirty="0"/>
              <a:t>Write or draw what your team shared. Write or draw what your team shared. </a:t>
            </a:r>
          </a:p>
          <a:p>
            <a:pPr marL="171450" indent="-171450">
              <a:buFont typeface="Calibri"/>
              <a:buChar char="-"/>
            </a:pPr>
            <a:r>
              <a:rPr lang="en-US" dirty="0"/>
              <a:t>List your team goals on page 6.</a:t>
            </a:r>
            <a:endParaRPr lang="en-US" dirty="0">
              <a:ea typeface="Calibri"/>
              <a:cs typeface="Calibri"/>
            </a:endParaRPr>
          </a:p>
          <a:p>
            <a:endParaRPr lang="en-US" b="1" dirty="0"/>
          </a:p>
          <a:p>
            <a:r>
              <a:rPr lang="en-US" b="1" dirty="0"/>
              <a:t>Session Tips</a:t>
            </a:r>
            <a:endParaRPr lang="en-US" dirty="0">
              <a:ea typeface="Calibri"/>
              <a:cs typeface="Calibri"/>
            </a:endParaRPr>
          </a:p>
          <a:p>
            <a:pPr marL="342900" indent="-342900">
              <a:buFont typeface="Calibri"/>
              <a:buChar char="-"/>
            </a:pPr>
            <a:r>
              <a:rPr lang="en-US" dirty="0"/>
              <a:t>Use the Multimedia Resources to find example photos, websites, and other activities related to the sessions. </a:t>
            </a:r>
            <a:endParaRPr lang="en-US" dirty="0">
              <a:ea typeface="Calibri"/>
              <a:cs typeface="Calibri"/>
            </a:endParaRPr>
          </a:p>
          <a:p>
            <a:pPr marL="342900" indent="-342900">
              <a:buFont typeface="Calibri"/>
              <a:buChar char="-"/>
            </a:pPr>
            <a:r>
              <a:rPr lang="en-US" dirty="0"/>
              <a:t>Help the children select a team name. This is how the team will be recognized at the festival. They can record their name in their Engineering Notebook. </a:t>
            </a:r>
            <a:endParaRPr lang="en-US" dirty="0">
              <a:ea typeface="Calibri"/>
              <a:cs typeface="Calibri"/>
            </a:endParaRPr>
          </a:p>
          <a:p>
            <a:pPr marL="342900" indent="-342900">
              <a:buFont typeface="Calibri"/>
              <a:buChar char="-"/>
            </a:pPr>
            <a:r>
              <a:rPr lang="en-US" dirty="0"/>
              <a:t>The Explore story on page 4 is a wordless comic referenced throughout the sessions to inspire creativity and spark discussions about the season’s theme.  </a:t>
            </a:r>
            <a:endParaRPr lang="en-US" dirty="0">
              <a:ea typeface="Calibri" panose="020F0502020204030204"/>
              <a:cs typeface="Calibri" panose="020F0502020204030204"/>
            </a:endParaRPr>
          </a:p>
          <a:p>
            <a:pPr marL="342900" indent="-342900">
              <a:buFont typeface="Calibri"/>
              <a:buChar char="-"/>
            </a:pPr>
            <a:r>
              <a:rPr lang="en-US" dirty="0"/>
              <a:t>Writing and drawing space is provided throughout the Engineering Notebook for each team member to capture their ideas.</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A5D08F8-B64E-3C6D-BB71-E91E0EB7E38C}"/>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131528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C17D-9CBB-E192-63EF-0F6BDE934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93FB2-2EFE-8B45-9BFD-7E724984509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D72158C-2F04-15F4-08D0-B2E90F65F3A7}"/>
              </a:ext>
            </a:extLst>
          </p:cNvPr>
          <p:cNvSpPr>
            <a:spLocks noGrp="1"/>
          </p:cNvSpPr>
          <p:nvPr>
            <p:ph type="body" idx="1"/>
          </p:nvPr>
        </p:nvSpPr>
        <p:spPr/>
        <p:txBody>
          <a:bodyPr/>
          <a:lstStyle/>
          <a:p>
            <a:r>
              <a:rPr lang="en-US" dirty="0"/>
              <a:t>Activity 2 Tasks </a:t>
            </a:r>
          </a:p>
          <a:p>
            <a:pPr marL="171450" indent="-171450">
              <a:buFont typeface="Calibri"/>
              <a:buChar char="-"/>
            </a:pPr>
            <a:r>
              <a:rPr lang="en-US" dirty="0"/>
              <a:t>Divide your team into two groups and share the prototyping pieces. </a:t>
            </a:r>
            <a:endParaRPr lang="en-US" dirty="0">
              <a:ea typeface="Calibri"/>
              <a:cs typeface="Calibri"/>
            </a:endParaRPr>
          </a:p>
          <a:p>
            <a:pPr marL="171450" indent="-171450">
              <a:buFont typeface="Calibri"/>
              <a:buChar char="-"/>
            </a:pPr>
            <a:r>
              <a:rPr lang="en-US" dirty="0">
                <a:ea typeface="Calibri"/>
                <a:cs typeface="Calibri"/>
              </a:rPr>
              <a:t>Build a small artifact. What did your teammates build?</a:t>
            </a:r>
          </a:p>
          <a:p>
            <a:pPr marL="171450" indent="-171450">
              <a:buFont typeface="Calibri"/>
              <a:buChar char="-"/>
            </a:pPr>
            <a:r>
              <a:rPr lang="en-US" dirty="0">
                <a:ea typeface="Calibri"/>
                <a:cs typeface="Calibri"/>
              </a:rPr>
              <a:t>Put the artifact on the mat.</a:t>
            </a:r>
          </a:p>
          <a:p>
            <a:pPr marL="171450" indent="-171450">
              <a:buFont typeface="Calibri"/>
              <a:buChar char="-"/>
            </a:pPr>
            <a:r>
              <a:rPr lang="en-US" dirty="0">
                <a:ea typeface="Calibri"/>
                <a:cs typeface="Calibri"/>
              </a:rPr>
              <a:t>Draw a picture of the artifact you built.</a:t>
            </a:r>
          </a:p>
          <a:p>
            <a:endParaRPr lang="en-US" b="1" dirty="0"/>
          </a:p>
          <a:p>
            <a:r>
              <a:rPr lang="en-US" b="1" dirty="0"/>
              <a:t>Session Tips</a:t>
            </a:r>
            <a:endParaRPr lang="en-US" dirty="0">
              <a:ea typeface="Calibri"/>
              <a:cs typeface="Calibri"/>
            </a:endParaRPr>
          </a:p>
          <a:p>
            <a:pPr marL="342900" indent="-342900">
              <a:buFont typeface="Calibri"/>
              <a:buChar char="-"/>
            </a:pPr>
            <a:r>
              <a:rPr lang="en-US" dirty="0"/>
              <a:t>The prototyping pieces in Bags 7-12 are used throughout the sessions to build solutions to the design challenges. If you have other LEGO® bricks available, you can use those to give the team more options. </a:t>
            </a:r>
          </a:p>
          <a:p>
            <a:pPr marL="342900" indent="-342900">
              <a:buFont typeface="Calibri"/>
              <a:buChar char="-"/>
            </a:pPr>
            <a:r>
              <a:rPr lang="en-US" dirty="0"/>
              <a:t>Help the team trade their artifact models with the other group. You could limit the number of bricks used to simplify the activity. </a:t>
            </a:r>
          </a:p>
          <a:p>
            <a:pPr marL="342900" indent="-342900">
              <a:buFont typeface="Calibri"/>
              <a:buChar char="-"/>
            </a:pPr>
            <a:r>
              <a:rPr lang="en-US" dirty="0"/>
              <a:t>Encourage the children to share what they built and to explain how it is related to the theme of archaeology.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BBA85E38-7709-A3CF-21EB-2D2351DC9FBB}"/>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106182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F615-A211-0CCE-4082-A0A11F4BA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A415A-220F-A0D0-E4AC-8B8B7FF9DCA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DBA88FE-2175-679C-B9D0-262562C07AA5}"/>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r>
              <a:rPr lang="en-US" b="1" dirty="0">
                <a:solidFill>
                  <a:srgbClr val="662D91"/>
                </a:solidFill>
              </a:rPr>
              <a:t>Session Tips:</a:t>
            </a:r>
            <a:endParaRPr lang="en-US" b="1" dirty="0">
              <a:solidFill>
                <a:srgbClr val="000000"/>
              </a:solidFill>
              <a:ea typeface="Calibri"/>
              <a:cs typeface="Calibri"/>
            </a:endParaRPr>
          </a:p>
          <a:p>
            <a:r>
              <a:rPr lang="en-US" i="1" dirty="0">
                <a:solidFill>
                  <a:srgbClr val="662D91"/>
                </a:solidFill>
              </a:rPr>
              <a:t>The Explore story on page 4 is a wordless comic referenced throughout the sessions to inspire creativity and spark discussions about the season’s theme. </a:t>
            </a:r>
            <a:endParaRPr lang="en-US" i="1" dirty="0">
              <a:ea typeface="Calibri"/>
              <a:cs typeface="Calibri"/>
            </a:endParaRPr>
          </a:p>
          <a:p>
            <a:r>
              <a:rPr lang="en-US" i="1" dirty="0">
                <a:solidFill>
                  <a:srgbClr val="662D91"/>
                </a:solidFill>
                <a:ea typeface="Calibri" panose="020F0502020204030204"/>
                <a:cs typeface="Calibri" panose="020F0502020204030204"/>
              </a:rPr>
              <a:t>It is okay if they don't know anything about archaeology yet, that is what the experience is about – learning! </a:t>
            </a:r>
          </a:p>
          <a:p>
            <a:endParaRPr lang="en-US" b="1" dirty="0">
              <a:solidFill>
                <a:srgbClr val="662D91"/>
              </a:solidFill>
              <a:ea typeface="Calibri" panose="020F0502020204030204"/>
              <a:cs typeface="Calibri" panose="020F0502020204030204"/>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BC916536-3EAC-B4EB-301E-DC6A57012001}"/>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212080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8.jp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10" Type="http://schemas.microsoft.com/office/2007/relationships/hdphoto" Target="../media/hdphoto1.wdp"/><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7B2E6-100D-BD05-9B11-FBD6DE921B99}"/>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D64FA471-E98C-ED2A-1281-4F243E53F63F}"/>
              </a:ext>
            </a:extLst>
          </p:cNvPr>
          <p:cNvSpPr txBox="1">
            <a:spLocks/>
          </p:cNvSpPr>
          <p:nvPr/>
        </p:nvSpPr>
        <p:spPr>
          <a:xfrm>
            <a:off x="326169" y="341369"/>
            <a:ext cx="5888639" cy="1371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00A551"/>
                </a:solidFill>
                <a:latin typeface="Roboto"/>
                <a:ea typeface="Roboto"/>
                <a:cs typeface="Roboto"/>
              </a:rPr>
              <a:t>SESSION 1</a:t>
            </a:r>
            <a:endParaRPr lang="en-US" sz="4800" spc="250" dirty="0">
              <a:solidFill>
                <a:srgbClr val="00A551"/>
              </a:solidFill>
              <a:latin typeface="Roboto" panose="02000000000000000000" pitchFamily="2" charset="0"/>
              <a:ea typeface="Roboto" panose="02000000000000000000" pitchFamily="2" charset="0"/>
              <a:cs typeface="Roboto" panose="02000000000000000000" pitchFamily="2" charset="0"/>
            </a:endParaRPr>
          </a:p>
          <a:p>
            <a:pPr>
              <a:lnSpc>
                <a:spcPct val="100000"/>
              </a:lnSpc>
              <a:defRPr/>
            </a:pPr>
            <a:r>
              <a:rPr lang="en-US" sz="3600" b="0" spc="250" dirty="0">
                <a:solidFill>
                  <a:srgbClr val="00A551"/>
                </a:solidFill>
                <a:latin typeface="Roboto"/>
                <a:ea typeface="Roboto"/>
                <a:cs typeface="Roboto"/>
              </a:rPr>
              <a:t>Archaeology Adventure</a:t>
            </a:r>
            <a:endParaRPr lang="en-US" dirty="0"/>
          </a:p>
        </p:txBody>
      </p:sp>
      <p:sp>
        <p:nvSpPr>
          <p:cNvPr id="4" name="Text Placeholder 4">
            <a:extLst>
              <a:ext uri="{FF2B5EF4-FFF2-40B4-BE49-F238E27FC236}">
                <a16:creationId xmlns:a16="http://schemas.microsoft.com/office/drawing/2014/main" id="{4668D0ED-3518-E03B-3576-FFED60CD0A5C}"/>
              </a:ext>
            </a:extLst>
          </p:cNvPr>
          <p:cNvSpPr txBox="1">
            <a:spLocks/>
          </p:cNvSpPr>
          <p:nvPr/>
        </p:nvSpPr>
        <p:spPr>
          <a:xfrm>
            <a:off x="7841293" y="832326"/>
            <a:ext cx="4261981" cy="551991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ffectLst>
                  <a:outerShdw dist="56557" dir="8100000" algn="tr" rotWithShape="0">
                    <a:srgbClr val="482166"/>
                  </a:outerShdw>
                </a:effectLst>
                <a:latin typeface="Roboto"/>
                <a:ea typeface="Roboto"/>
                <a:cs typeface="Roboto"/>
              </a:rPr>
              <a:t>I can work with my team using discovery to explore UNEARTHED</a:t>
            </a:r>
            <a:r>
              <a:rPr lang="en-US" baseline="30000" dirty="0">
                <a:solidFill>
                  <a:schemeClr val="bg1"/>
                </a:solidFill>
                <a:effectLst>
                  <a:outerShdw dist="56557" dir="8100000" algn="tr" rotWithShape="0">
                    <a:srgbClr val="482166"/>
                  </a:outerShdw>
                </a:effectLst>
                <a:latin typeface="Roboto"/>
                <a:ea typeface="Roboto"/>
                <a:cs typeface="Roboto"/>
              </a:rPr>
              <a:t>TM</a:t>
            </a:r>
            <a:r>
              <a:rPr lang="en-US" dirty="0">
                <a:solidFill>
                  <a:schemeClr val="bg1"/>
                </a:solidFill>
                <a:effectLst>
                  <a:outerShdw dist="56557" dir="8100000" algn="tr" rotWithShape="0">
                    <a:srgbClr val="482166"/>
                  </a:outerShdw>
                </a:effectLst>
                <a:latin typeface="Roboto"/>
                <a:ea typeface="Roboto"/>
                <a:cs typeface="Roboto"/>
              </a:rPr>
              <a:t> theme and share what I know about archaeology. </a:t>
            </a:r>
            <a:endPar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a:p>
            <a:r>
              <a:rPr lang="en-US" dirty="0">
                <a:solidFill>
                  <a:schemeClr val="bg1"/>
                </a:solidFill>
                <a:effectLst>
                  <a:outerShdw dist="56557" dir="8100000" algn="tr" rotWithShape="0">
                    <a:srgbClr val="482166"/>
                  </a:outerShdw>
                </a:effectLst>
                <a:latin typeface="Roboto"/>
                <a:ea typeface="Roboto"/>
                <a:cs typeface="Roboto"/>
              </a:rPr>
              <a:t>I can work with my team to build things related to archaeology.</a:t>
            </a:r>
            <a:endPar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364C2FC4-5AC2-963A-4655-EEB578DA40D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Roboto"/>
                <a:ea typeface="Roboto"/>
                <a:cs typeface="Roboto"/>
              </a:rPr>
              <a:t>Students will share what they know about archaeology, look at the Explore Story, and build an artifact for others to try to replicate. </a:t>
            </a:r>
          </a:p>
        </p:txBody>
      </p:sp>
      <p:pic>
        <p:nvPicPr>
          <p:cNvPr id="7" name="Picture 6" descr="A yellow square with a red triangle and a black background&#10;&#10;AI-generated content may be incorrect.">
            <a:extLst>
              <a:ext uri="{FF2B5EF4-FFF2-40B4-BE49-F238E27FC236}">
                <a16:creationId xmlns:a16="http://schemas.microsoft.com/office/drawing/2014/main" id="{75360276-87E8-BC63-27E9-C61B854002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5939" y="5039798"/>
            <a:ext cx="1657350" cy="1666875"/>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F86D7677-F2FB-9FDC-6A75-E277ACF12A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67536" y="4694465"/>
            <a:ext cx="2686050" cy="2257425"/>
          </a:xfrm>
          <a:prstGeom prst="rect">
            <a:avLst/>
          </a:prstGeom>
        </p:spPr>
      </p:pic>
    </p:spTree>
    <p:extLst>
      <p:ext uri="{BB962C8B-B14F-4D97-AF65-F5344CB8AC3E}">
        <p14:creationId xmlns:p14="http://schemas.microsoft.com/office/powerpoint/2010/main" val="25612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3183-02B5-DFD2-D509-53C2207FC6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74A0E9C-F04A-0C34-8F72-E09435740FA5}"/>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F10F285F-CFEA-C790-779E-6931CE7F6D02}"/>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14BD4EF9-0F4C-8014-1AB9-9EB8554EED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2 Tasks</a:t>
              </a:r>
              <a:endParaRPr lang="en-US" dirty="0">
                <a:solidFill>
                  <a:schemeClr val="lt1"/>
                </a:solidFill>
              </a:endParaRPr>
            </a:p>
          </p:txBody>
        </p:sp>
      </p:grpSp>
      <p:sp>
        <p:nvSpPr>
          <p:cNvPr id="13" name="Text Placeholder 2">
            <a:extLst>
              <a:ext uri="{FF2B5EF4-FFF2-40B4-BE49-F238E27FC236}">
                <a16:creationId xmlns:a16="http://schemas.microsoft.com/office/drawing/2014/main" id="{217A596E-7D80-8239-B96C-849F275A6DEF}"/>
              </a:ext>
            </a:extLst>
          </p:cNvPr>
          <p:cNvSpPr txBox="1">
            <a:spLocks/>
          </p:cNvSpPr>
          <p:nvPr/>
        </p:nvSpPr>
        <p:spPr>
          <a:xfrm>
            <a:off x="2019860" y="1257843"/>
            <a:ext cx="9606083" cy="675628"/>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Place your artifact on the mat.</a:t>
            </a:r>
            <a:endParaRPr lang="en-US" dirty="0"/>
          </a:p>
        </p:txBody>
      </p:sp>
      <p:grpSp>
        <p:nvGrpSpPr>
          <p:cNvPr id="11" name="Group 10">
            <a:extLst>
              <a:ext uri="{FF2B5EF4-FFF2-40B4-BE49-F238E27FC236}">
                <a16:creationId xmlns:a16="http://schemas.microsoft.com/office/drawing/2014/main" id="{D9425C6E-AA95-F519-381B-9B8430B74DBF}"/>
              </a:ext>
            </a:extLst>
          </p:cNvPr>
          <p:cNvGrpSpPr/>
          <p:nvPr/>
        </p:nvGrpSpPr>
        <p:grpSpPr>
          <a:xfrm>
            <a:off x="612880" y="1145429"/>
            <a:ext cx="1188720" cy="1188720"/>
            <a:chOff x="612880" y="1145429"/>
            <a:chExt cx="1188720" cy="1188720"/>
          </a:xfrm>
        </p:grpSpPr>
        <p:sp>
          <p:nvSpPr>
            <p:cNvPr id="6" name="Oval 5">
              <a:extLst>
                <a:ext uri="{FF2B5EF4-FFF2-40B4-BE49-F238E27FC236}">
                  <a16:creationId xmlns:a16="http://schemas.microsoft.com/office/drawing/2014/main" id="{999A912A-4E42-7F43-9D2C-34CFE4859D6C}"/>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ers outline">
              <a:extLst>
                <a:ext uri="{FF2B5EF4-FFF2-40B4-BE49-F238E27FC236}">
                  <a16:creationId xmlns:a16="http://schemas.microsoft.com/office/drawing/2014/main" id="{ADB7AB99-DD1E-FE0B-E646-ABD06D681A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sp>
        <p:nvSpPr>
          <p:cNvPr id="5" name="TextBox 4">
            <a:extLst>
              <a:ext uri="{FF2B5EF4-FFF2-40B4-BE49-F238E27FC236}">
                <a16:creationId xmlns:a16="http://schemas.microsoft.com/office/drawing/2014/main" id="{7250757F-C7E1-DAD4-0B5A-D34847603C63}"/>
              </a:ext>
            </a:extLst>
          </p:cNvPr>
          <p:cNvSpPr txBox="1"/>
          <p:nvPr/>
        </p:nvSpPr>
        <p:spPr>
          <a:xfrm>
            <a:off x="587828" y="2659178"/>
            <a:ext cx="3626829" cy="3046988"/>
          </a:xfrm>
          <a:prstGeom prst="rect">
            <a:avLst/>
          </a:prstGeom>
          <a:noFill/>
        </p:spPr>
        <p:txBody>
          <a:bodyPr wrap="square">
            <a:spAutoFit/>
          </a:bodyPr>
          <a:lstStyle/>
          <a:p>
            <a:pPr marL="0" indent="0">
              <a:buNone/>
            </a:pPr>
            <a:r>
              <a:rPr lang="en-US" sz="3200" b="1" dirty="0">
                <a:solidFill>
                  <a:srgbClr val="00A551"/>
                </a:solidFill>
                <a:latin typeface="Roboto"/>
                <a:ea typeface="Roboto"/>
                <a:cs typeface="Roboto"/>
              </a:rPr>
              <a:t>Draw a picture of the artifact your group built on page 9 of your Engineering Notebook.</a:t>
            </a:r>
          </a:p>
        </p:txBody>
      </p:sp>
      <p:pic>
        <p:nvPicPr>
          <p:cNvPr id="3" name="Picture 2" descr="A group of papers and a speech bubble&#10;&#10;AI-generated content may be incorrect.">
            <a:extLst>
              <a:ext uri="{FF2B5EF4-FFF2-40B4-BE49-F238E27FC236}">
                <a16:creationId xmlns:a16="http://schemas.microsoft.com/office/drawing/2014/main" id="{7937B261-4A5C-500F-5E63-0644CCDCB1B0}"/>
              </a:ext>
            </a:extLst>
          </p:cNvPr>
          <p:cNvPicPr>
            <a:picLocks noChangeAspect="1"/>
          </p:cNvPicPr>
          <p:nvPr/>
        </p:nvPicPr>
        <p:blipFill>
          <a:blip r:embed="rId5"/>
          <a:srcRect l="3100" t="54629" r="4566" b="5252"/>
          <a:stretch/>
        </p:blipFill>
        <p:spPr>
          <a:xfrm>
            <a:off x="4327061" y="1933471"/>
            <a:ext cx="7388687" cy="4279776"/>
          </a:xfrm>
          <a:prstGeom prst="rect">
            <a:avLst/>
          </a:prstGeom>
        </p:spPr>
      </p:pic>
    </p:spTree>
    <p:extLst>
      <p:ext uri="{BB962C8B-B14F-4D97-AF65-F5344CB8AC3E}">
        <p14:creationId xmlns:p14="http://schemas.microsoft.com/office/powerpoint/2010/main" val="367033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1396-C660-2162-0792-A501D35B664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5D8A3D7-F1B4-8290-81C7-B03C0B373E2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6CAC83A-2203-98FF-E303-1225861D9DFF}"/>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EDC7924C-F94D-E500-054F-8BE6BA3C943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Challenge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2C56203-044B-C372-72C1-CA40CABF37FC}"/>
              </a:ext>
            </a:extLst>
          </p:cNvPr>
          <p:cNvSpPr txBox="1">
            <a:spLocks/>
          </p:cNvSpPr>
          <p:nvPr/>
        </p:nvSpPr>
        <p:spPr>
          <a:xfrm>
            <a:off x="1943100" y="962252"/>
            <a:ext cx="9737272" cy="24746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a:ea typeface="Roboto"/>
                <a:cs typeface="Roboto"/>
              </a:rPr>
              <a:t>Take the artifact apart and trade your pieces and drawing with the other group.</a:t>
            </a:r>
          </a:p>
        </p:txBody>
      </p:sp>
      <p:sp>
        <p:nvSpPr>
          <p:cNvPr id="5" name="Text Placeholder 2">
            <a:extLst>
              <a:ext uri="{FF2B5EF4-FFF2-40B4-BE49-F238E27FC236}">
                <a16:creationId xmlns:a16="http://schemas.microsoft.com/office/drawing/2014/main" id="{71197894-5352-625C-785F-1A80EA75E877}"/>
              </a:ext>
            </a:extLst>
          </p:cNvPr>
          <p:cNvSpPr txBox="1">
            <a:spLocks/>
          </p:cNvSpPr>
          <p:nvPr/>
        </p:nvSpPr>
        <p:spPr>
          <a:xfrm>
            <a:off x="1943100" y="3466374"/>
            <a:ext cx="4412544" cy="224580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A551"/>
                </a:solidFill>
                <a:latin typeface="Roboto"/>
                <a:ea typeface="Roboto"/>
                <a:cs typeface="Roboto"/>
              </a:rPr>
              <a:t>Try to rebuild the other group's artifact based on the drawing.</a:t>
            </a:r>
          </a:p>
        </p:txBody>
      </p:sp>
      <p:grpSp>
        <p:nvGrpSpPr>
          <p:cNvPr id="12" name="Group 11">
            <a:extLst>
              <a:ext uri="{FF2B5EF4-FFF2-40B4-BE49-F238E27FC236}">
                <a16:creationId xmlns:a16="http://schemas.microsoft.com/office/drawing/2014/main" id="{A0A4C626-5E27-1EBD-3F7F-E03EA0FD9B38}"/>
              </a:ext>
            </a:extLst>
          </p:cNvPr>
          <p:cNvGrpSpPr/>
          <p:nvPr/>
        </p:nvGrpSpPr>
        <p:grpSpPr>
          <a:xfrm>
            <a:off x="612880" y="1145429"/>
            <a:ext cx="1188720" cy="1188720"/>
            <a:chOff x="612880" y="1145429"/>
            <a:chExt cx="1188720" cy="1188720"/>
          </a:xfrm>
        </p:grpSpPr>
        <p:sp>
          <p:nvSpPr>
            <p:cNvPr id="9" name="Oval 8">
              <a:extLst>
                <a:ext uri="{FF2B5EF4-FFF2-40B4-BE49-F238E27FC236}">
                  <a16:creationId xmlns:a16="http://schemas.microsoft.com/office/drawing/2014/main" id="{8C03EC4C-93E2-A3B4-A801-3BEEFE9D706E}"/>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Good Idea with solid fill">
              <a:extLst>
                <a:ext uri="{FF2B5EF4-FFF2-40B4-BE49-F238E27FC236}">
                  <a16:creationId xmlns:a16="http://schemas.microsoft.com/office/drawing/2014/main" id="{DD8F6044-AFD1-2368-9D24-E0540E933A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13" name="Picture 12" descr="A cartoon of a child and a child playing with blocks&#10;&#10;AI-generated content may be incorrect.">
            <a:extLst>
              <a:ext uri="{FF2B5EF4-FFF2-40B4-BE49-F238E27FC236}">
                <a16:creationId xmlns:a16="http://schemas.microsoft.com/office/drawing/2014/main" id="{A66F4B9E-4567-0879-D7F8-2B018C0DF5C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42410" y="2709332"/>
            <a:ext cx="4683533" cy="3417713"/>
          </a:xfrm>
          <a:prstGeom prst="rect">
            <a:avLst/>
          </a:prstGeom>
        </p:spPr>
      </p:pic>
    </p:spTree>
    <p:extLst>
      <p:ext uri="{BB962C8B-B14F-4D97-AF65-F5344CB8AC3E}">
        <p14:creationId xmlns:p14="http://schemas.microsoft.com/office/powerpoint/2010/main" val="80310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E1F5-08D3-E1DD-79AD-EA47598DF0E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BD3DB4D-82D6-C400-0A0C-DE74214C4DB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7B637BE-7170-0BAF-CEF5-F39B0001AB48}"/>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C52D7204-81FB-E223-BDAB-1BE37BF21C9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Share</a:t>
              </a:r>
              <a:endParaRPr lang="en-US" dirty="0">
                <a:solidFill>
                  <a:schemeClr val="lt1"/>
                </a:solidFill>
              </a:endParaRPr>
            </a:p>
          </p:txBody>
        </p:sp>
      </p:grpSp>
      <p:sp>
        <p:nvSpPr>
          <p:cNvPr id="11" name="Text Placeholder 2">
            <a:extLst>
              <a:ext uri="{FF2B5EF4-FFF2-40B4-BE49-F238E27FC236}">
                <a16:creationId xmlns:a16="http://schemas.microsoft.com/office/drawing/2014/main" id="{AD7C859D-C47C-4BE7-F843-70EB4463B116}"/>
              </a:ext>
            </a:extLst>
          </p:cNvPr>
          <p:cNvSpPr txBox="1">
            <a:spLocks/>
          </p:cNvSpPr>
          <p:nvPr/>
        </p:nvSpPr>
        <p:spPr>
          <a:xfrm>
            <a:off x="1959548" y="1284918"/>
            <a:ext cx="6235701" cy="93367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a:ea typeface="Roboto"/>
                <a:cs typeface="Roboto"/>
              </a:rPr>
              <a:t>Share what you built.</a:t>
            </a:r>
          </a:p>
        </p:txBody>
      </p:sp>
      <p:grpSp>
        <p:nvGrpSpPr>
          <p:cNvPr id="13" name="Group 12">
            <a:extLst>
              <a:ext uri="{FF2B5EF4-FFF2-40B4-BE49-F238E27FC236}">
                <a16:creationId xmlns:a16="http://schemas.microsoft.com/office/drawing/2014/main" id="{A9C597AD-02B0-9DF3-2134-B478110CA65B}"/>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80FBC70F-2E29-F6B3-74DB-FC42A47BCF74}"/>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89C65369-E430-F40F-63F4-DDFF5F33880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sp>
        <p:nvSpPr>
          <p:cNvPr id="7" name="TextBox 6">
            <a:extLst>
              <a:ext uri="{FF2B5EF4-FFF2-40B4-BE49-F238E27FC236}">
                <a16:creationId xmlns:a16="http://schemas.microsoft.com/office/drawing/2014/main" id="{1DB6FC6E-5BD5-18E5-9BEC-3594B5FF630E}"/>
              </a:ext>
            </a:extLst>
          </p:cNvPr>
          <p:cNvSpPr txBox="1"/>
          <p:nvPr/>
        </p:nvSpPr>
        <p:spPr>
          <a:xfrm>
            <a:off x="1940517" y="2570699"/>
            <a:ext cx="6106026" cy="2862322"/>
          </a:xfrm>
          <a:prstGeom prst="rect">
            <a:avLst/>
          </a:prstGeom>
          <a:noFill/>
        </p:spPr>
        <p:txBody>
          <a:bodyPr wrap="square">
            <a:spAutoFit/>
          </a:bodyPr>
          <a:lstStyle/>
          <a:p>
            <a:pPr marL="0" indent="0">
              <a:buNone/>
            </a:pPr>
            <a:r>
              <a:rPr lang="en-US" sz="3600" b="1" dirty="0">
                <a:solidFill>
                  <a:srgbClr val="00A551"/>
                </a:solidFill>
                <a:latin typeface="Roboto"/>
                <a:ea typeface="Roboto"/>
                <a:cs typeface="Roboto"/>
              </a:rPr>
              <a:t>What do you think happened in the Explore Story?</a:t>
            </a:r>
          </a:p>
          <a:p>
            <a:pPr marL="0" indent="0">
              <a:buNone/>
            </a:pPr>
            <a:endParaRPr lang="en-US" sz="3600" b="1" dirty="0">
              <a:solidFill>
                <a:srgbClr val="00A551"/>
              </a:solidFill>
              <a:latin typeface="Roboto"/>
              <a:ea typeface="Roboto"/>
              <a:cs typeface="Roboto"/>
            </a:endParaRPr>
          </a:p>
          <a:p>
            <a:pPr marL="0" indent="0">
              <a:buNone/>
            </a:pPr>
            <a:r>
              <a:rPr lang="en-US" sz="3600" b="1" dirty="0">
                <a:solidFill>
                  <a:srgbClr val="00A551"/>
                </a:solidFill>
                <a:latin typeface="Roboto"/>
                <a:ea typeface="Roboto"/>
                <a:cs typeface="Roboto"/>
              </a:rPr>
              <a:t>What do you know about archaeology?</a:t>
            </a:r>
          </a:p>
        </p:txBody>
      </p:sp>
      <p:pic>
        <p:nvPicPr>
          <p:cNvPr id="9" name="Picture 8" descr="A cartoon of a child in a wheelchair&#10;&#10;AI-generated content may be incorrect.">
            <a:extLst>
              <a:ext uri="{FF2B5EF4-FFF2-40B4-BE49-F238E27FC236}">
                <a16:creationId xmlns:a16="http://schemas.microsoft.com/office/drawing/2014/main" id="{9FFA08F2-2DDA-AFE8-91F5-E88F0E7F9940}"/>
              </a:ext>
            </a:extLst>
          </p:cNvPr>
          <p:cNvPicPr>
            <a:picLocks noChangeAspect="1"/>
          </p:cNvPicPr>
          <p:nvPr/>
        </p:nvPicPr>
        <p:blipFill>
          <a:blip r:embed="rId5"/>
          <a:stretch>
            <a:fillRect/>
          </a:stretch>
        </p:blipFill>
        <p:spPr>
          <a:xfrm>
            <a:off x="8922254" y="1284918"/>
            <a:ext cx="2703689" cy="4638276"/>
          </a:xfrm>
          <a:prstGeom prst="rect">
            <a:avLst/>
          </a:prstGeom>
        </p:spPr>
      </p:pic>
    </p:spTree>
    <p:extLst>
      <p:ext uri="{BB962C8B-B14F-4D97-AF65-F5344CB8AC3E}">
        <p14:creationId xmlns:p14="http://schemas.microsoft.com/office/powerpoint/2010/main" val="314665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6862-9672-BC8A-D383-A895AEB4D72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7959EF9-75C4-7EE5-5AD9-3EEEB61828AF}"/>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2B748FC-4F28-F31C-F7EB-B75936F122D1}"/>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B3EB4ACB-9382-24C6-835B-45B0C54F36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9E79AE4-2E66-89F9-66D5-F819CC7AE32D}"/>
              </a:ext>
            </a:extLst>
          </p:cNvPr>
          <p:cNvSpPr txBox="1">
            <a:spLocks/>
          </p:cNvSpPr>
          <p:nvPr/>
        </p:nvSpPr>
        <p:spPr>
          <a:xfrm>
            <a:off x="1943100" y="1351213"/>
            <a:ext cx="9682844" cy="76263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panose="02000000000000000000" pitchFamily="2" charset="0"/>
                <a:ea typeface="Roboto" panose="02000000000000000000" pitchFamily="2" charset="0"/>
                <a:cs typeface="Roboto" panose="02000000000000000000" pitchFamily="2" charset="0"/>
              </a:rPr>
              <a:t>Archaeologist</a:t>
            </a:r>
          </a:p>
        </p:txBody>
      </p:sp>
      <p:grpSp>
        <p:nvGrpSpPr>
          <p:cNvPr id="13" name="Group 12">
            <a:extLst>
              <a:ext uri="{FF2B5EF4-FFF2-40B4-BE49-F238E27FC236}">
                <a16:creationId xmlns:a16="http://schemas.microsoft.com/office/drawing/2014/main" id="{173FD2D0-7E57-E087-0378-B8D7A3F7631A}"/>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1498FDD6-9D4A-05FA-8561-E940FD7B36A2}"/>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arth globe: Americas with solid fill">
              <a:extLst>
                <a:ext uri="{FF2B5EF4-FFF2-40B4-BE49-F238E27FC236}">
                  <a16:creationId xmlns:a16="http://schemas.microsoft.com/office/drawing/2014/main" id="{0FC27148-0C28-DE02-7E80-E835863A55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095" y="1192644"/>
              <a:ext cx="1094290" cy="1094290"/>
            </a:xfrm>
            <a:prstGeom prst="rect">
              <a:avLst/>
            </a:prstGeom>
          </p:spPr>
        </p:pic>
      </p:grpSp>
      <p:sp>
        <p:nvSpPr>
          <p:cNvPr id="4" name="TextBox 3">
            <a:extLst>
              <a:ext uri="{FF2B5EF4-FFF2-40B4-BE49-F238E27FC236}">
                <a16:creationId xmlns:a16="http://schemas.microsoft.com/office/drawing/2014/main" id="{E74D0077-1645-A88E-C8C1-435B79E3385D}"/>
              </a:ext>
            </a:extLst>
          </p:cNvPr>
          <p:cNvSpPr txBox="1"/>
          <p:nvPr/>
        </p:nvSpPr>
        <p:spPr>
          <a:xfrm>
            <a:off x="1943100" y="2130523"/>
            <a:ext cx="4388015" cy="3046988"/>
          </a:xfrm>
          <a:prstGeom prst="rect">
            <a:avLst/>
          </a:prstGeom>
          <a:noFill/>
        </p:spPr>
        <p:txBody>
          <a:bodyPr wrap="square">
            <a:spAutoFit/>
          </a:bodyPr>
          <a:lstStyle/>
          <a:p>
            <a:pPr marL="0" indent="0">
              <a:buNone/>
            </a:pPr>
            <a:r>
              <a:rPr lang="en-US" sz="3200" b="1" dirty="0">
                <a:solidFill>
                  <a:srgbClr val="00A551"/>
                </a:solidFill>
                <a:latin typeface="Roboto"/>
                <a:ea typeface="Roboto"/>
                <a:cs typeface="Roboto"/>
              </a:rPr>
              <a:t>Archaeologists are storytellers of the past. Archaeologists do lots of different jobs to help people learn about the past. </a:t>
            </a:r>
          </a:p>
        </p:txBody>
      </p:sp>
      <p:pic>
        <p:nvPicPr>
          <p:cNvPr id="7" name="Picture 6">
            <a:extLst>
              <a:ext uri="{FF2B5EF4-FFF2-40B4-BE49-F238E27FC236}">
                <a16:creationId xmlns:a16="http://schemas.microsoft.com/office/drawing/2014/main" id="{AA54AB62-6846-4B84-4477-B2547AEB30CD}"/>
              </a:ext>
            </a:extLst>
          </p:cNvPr>
          <p:cNvPicPr>
            <a:picLocks noChangeAspect="1"/>
          </p:cNvPicPr>
          <p:nvPr/>
        </p:nvPicPr>
        <p:blipFill>
          <a:blip r:embed="rId5"/>
          <a:stretch>
            <a:fillRect/>
          </a:stretch>
        </p:blipFill>
        <p:spPr>
          <a:xfrm>
            <a:off x="6331114" y="1216125"/>
            <a:ext cx="5384636" cy="2141617"/>
          </a:xfrm>
          <a:prstGeom prst="rect">
            <a:avLst/>
          </a:prstGeom>
        </p:spPr>
      </p:pic>
      <p:sp>
        <p:nvSpPr>
          <p:cNvPr id="10" name="TextBox 9">
            <a:extLst>
              <a:ext uri="{FF2B5EF4-FFF2-40B4-BE49-F238E27FC236}">
                <a16:creationId xmlns:a16="http://schemas.microsoft.com/office/drawing/2014/main" id="{2810D88B-CC9F-3A78-375E-88D3FC5BB339}"/>
              </a:ext>
            </a:extLst>
          </p:cNvPr>
          <p:cNvSpPr txBox="1"/>
          <p:nvPr/>
        </p:nvSpPr>
        <p:spPr>
          <a:xfrm>
            <a:off x="6331115" y="3654017"/>
            <a:ext cx="5403685" cy="2554545"/>
          </a:xfrm>
          <a:prstGeom prst="rect">
            <a:avLst/>
          </a:prstGeom>
          <a:noFill/>
        </p:spPr>
        <p:txBody>
          <a:bodyPr wrap="square">
            <a:spAutoFit/>
          </a:bodyPr>
          <a:lstStyle/>
          <a:p>
            <a:r>
              <a:rPr lang="en-US" sz="3200" b="1" dirty="0">
                <a:solidFill>
                  <a:srgbClr val="00A551"/>
                </a:solidFill>
                <a:latin typeface="Roboto"/>
                <a:ea typeface="Roboto"/>
                <a:cs typeface="Roboto"/>
              </a:rPr>
              <a:t>They may do research, excavate or dig up treasures from underground, study in a lab, or manage collections of ancient artifacts.</a:t>
            </a:r>
            <a:endParaRPr lang="en-US" sz="3200" dirty="0"/>
          </a:p>
        </p:txBody>
      </p:sp>
    </p:spTree>
    <p:extLst>
      <p:ext uri="{BB962C8B-B14F-4D97-AF65-F5344CB8AC3E}">
        <p14:creationId xmlns:p14="http://schemas.microsoft.com/office/powerpoint/2010/main" val="380577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EA06-4785-4683-B10D-7EFC044F1C1A}"/>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A5E93F3A-56F8-1408-3933-860E39BDA881}"/>
              </a:ext>
            </a:extLst>
          </p:cNvPr>
          <p:cNvSpPr txBox="1">
            <a:spLocks/>
          </p:cNvSpPr>
          <p:nvPr/>
        </p:nvSpPr>
        <p:spPr>
          <a:xfrm>
            <a:off x="7544221" y="2876813"/>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dist="56557" dir="8100000" algn="tr" rotWithShape="0">
                    <a:srgbClr val="147342"/>
                  </a:outerShdw>
                </a:effectLst>
                <a:latin typeface="Roboto Medium"/>
                <a:ea typeface="Roboto Medium"/>
                <a:cs typeface="Roboto Medium"/>
              </a:rPr>
              <a:t>Clean Up</a:t>
            </a:r>
            <a:endParaRPr lang="en-US" dirty="0">
              <a:solidFill>
                <a:schemeClr val="bg1"/>
              </a:solidFill>
            </a:endParaRPr>
          </a:p>
        </p:txBody>
      </p:sp>
      <p:pic>
        <p:nvPicPr>
          <p:cNvPr id="4" name="Picture 3" descr="A toy figurine with a broom&#10;&#10;AI-generated content may be incorrect.">
            <a:extLst>
              <a:ext uri="{FF2B5EF4-FFF2-40B4-BE49-F238E27FC236}">
                <a16:creationId xmlns:a16="http://schemas.microsoft.com/office/drawing/2014/main" id="{A2C1EF2C-49D2-B005-32BB-BDCFFCACCEC2}"/>
              </a:ext>
            </a:extLst>
          </p:cNvPr>
          <p:cNvPicPr>
            <a:picLocks noChangeAspect="1"/>
          </p:cNvPicPr>
          <p:nvPr/>
        </p:nvPicPr>
        <p:blipFill>
          <a:blip r:embed="rId3"/>
          <a:stretch>
            <a:fillRect/>
          </a:stretch>
        </p:blipFill>
        <p:spPr>
          <a:xfrm>
            <a:off x="1180234" y="1757363"/>
            <a:ext cx="5010150" cy="3343275"/>
          </a:xfrm>
          <a:prstGeom prst="rect">
            <a:avLst/>
          </a:prstGeom>
        </p:spPr>
      </p:pic>
    </p:spTree>
    <p:extLst>
      <p:ext uri="{BB962C8B-B14F-4D97-AF65-F5344CB8AC3E}">
        <p14:creationId xmlns:p14="http://schemas.microsoft.com/office/powerpoint/2010/main" val="347314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2" name="Picture 1" descr="A logo for a company&#10;&#10;AI-generated content may be incorrect.">
            <a:extLst>
              <a:ext uri="{FF2B5EF4-FFF2-40B4-BE49-F238E27FC236}">
                <a16:creationId xmlns:a16="http://schemas.microsoft.com/office/drawing/2014/main" id="{3585E3AF-87CB-585F-FC04-91C2667140CB}"/>
              </a:ext>
            </a:extLst>
          </p:cNvPr>
          <p:cNvPicPr>
            <a:picLocks noChangeAspect="1"/>
          </p:cNvPicPr>
          <p:nvPr/>
        </p:nvPicPr>
        <p:blipFill>
          <a:blip r:embed="rId3"/>
          <a:stretch>
            <a:fillRect/>
          </a:stretch>
        </p:blipFill>
        <p:spPr>
          <a:xfrm>
            <a:off x="1335314" y="1342344"/>
            <a:ext cx="4758872" cy="3202668"/>
          </a:xfrm>
          <a:prstGeom prst="rect">
            <a:avLst/>
          </a:prstGeom>
        </p:spPr>
      </p:pic>
      <p:sp>
        <p:nvSpPr>
          <p:cNvPr id="4" name="TextBox 3">
            <a:extLst>
              <a:ext uri="{FF2B5EF4-FFF2-40B4-BE49-F238E27FC236}">
                <a16:creationId xmlns:a16="http://schemas.microsoft.com/office/drawing/2014/main" id="{E481AF52-D2B0-1CA9-2FE5-568DB886A511}"/>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D002-AED8-9ECA-CF9B-52291A75E5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C1DF97E-071F-82C0-FA6A-6109356B0576}"/>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475A74AF-4A61-46EF-137E-BF06B54F464E}"/>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D662B63-F1E8-4E3F-B627-0F01A1D71C3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Introduction</a:t>
              </a:r>
              <a:endParaRPr lang="en-US" sz="3200" b="1" dirty="0">
                <a:solidFill>
                  <a:schemeClr val="lt1"/>
                </a:solidFill>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021EC649-EF5D-CFA1-30A9-0EB629DCE29D}"/>
              </a:ext>
            </a:extLst>
          </p:cNvPr>
          <p:cNvSpPr txBox="1">
            <a:spLocks/>
          </p:cNvSpPr>
          <p:nvPr/>
        </p:nvSpPr>
        <p:spPr>
          <a:xfrm>
            <a:off x="1970314" y="1161823"/>
            <a:ext cx="9737272" cy="114957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a:ea typeface="Roboto"/>
                <a:cs typeface="Roboto"/>
              </a:rPr>
              <a:t>Can your team provide examples of how they have used discovery?</a:t>
            </a:r>
            <a:r>
              <a:rPr lang="en-US" sz="4800" dirty="0">
                <a:solidFill>
                  <a:srgbClr val="0FB7D1"/>
                </a:solidFill>
                <a:ea typeface="+mn-lt"/>
                <a:cs typeface="+mn-lt"/>
              </a:rPr>
              <a:t> </a:t>
            </a:r>
            <a:endParaRPr lang="en-US" dirty="0"/>
          </a:p>
        </p:txBody>
      </p:sp>
      <p:grpSp>
        <p:nvGrpSpPr>
          <p:cNvPr id="14" name="Group 13">
            <a:extLst>
              <a:ext uri="{FF2B5EF4-FFF2-40B4-BE49-F238E27FC236}">
                <a16:creationId xmlns:a16="http://schemas.microsoft.com/office/drawing/2014/main" id="{37D55D80-CC89-6348-E7DC-8CAAD104EE65}"/>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9CA112C5-F00D-2B28-FD0F-1F14BBEEB0F6}"/>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p with pin with solid fill">
              <a:extLst>
                <a:ext uri="{FF2B5EF4-FFF2-40B4-BE49-F238E27FC236}">
                  <a16:creationId xmlns:a16="http://schemas.microsoft.com/office/drawing/2014/main" id="{97D5C2E2-0BB8-5E91-17FD-5924371183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pic>
        <p:nvPicPr>
          <p:cNvPr id="17" name="Picture 16" descr="A paper with green and white bubbles&#10;&#10;AI-generated content may be incorrect.">
            <a:extLst>
              <a:ext uri="{FF2B5EF4-FFF2-40B4-BE49-F238E27FC236}">
                <a16:creationId xmlns:a16="http://schemas.microsoft.com/office/drawing/2014/main" id="{B8FF09EA-89E6-14AA-97F7-44A2505DD7BB}"/>
              </a:ext>
            </a:extLst>
          </p:cNvPr>
          <p:cNvPicPr>
            <a:picLocks noChangeAspect="1"/>
          </p:cNvPicPr>
          <p:nvPr/>
        </p:nvPicPr>
        <p:blipFill>
          <a:blip r:embed="rId5"/>
          <a:srcRect l="4694" t="14546" r="2155" b="57811"/>
          <a:stretch/>
        </p:blipFill>
        <p:spPr>
          <a:xfrm>
            <a:off x="1480254" y="2438289"/>
            <a:ext cx="9253262" cy="3659762"/>
          </a:xfrm>
          <a:prstGeom prst="rect">
            <a:avLst/>
          </a:prstGeom>
        </p:spPr>
      </p:pic>
      <p:pic>
        <p:nvPicPr>
          <p:cNvPr id="13" name="Picture 12" descr="A purple square with a magnifying glass and a gear&#10;&#10;AI-generated content may be incorrect.">
            <a:extLst>
              <a:ext uri="{FF2B5EF4-FFF2-40B4-BE49-F238E27FC236}">
                <a16:creationId xmlns:a16="http://schemas.microsoft.com/office/drawing/2014/main" id="{03C15A6A-CE86-F339-127D-2690F20407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74606" y="2939846"/>
            <a:ext cx="1966452" cy="1966452"/>
          </a:xfrm>
          <a:prstGeom prst="ellipse">
            <a:avLst/>
          </a:prstGeom>
          <a:ln>
            <a:noFill/>
          </a:ln>
          <a:effectLst>
            <a:softEdge rad="112500"/>
          </a:effectLst>
          <a:scene3d>
            <a:camera prst="orthographicFront"/>
            <a:lightRig rig="threePt" dir="t"/>
          </a:scene3d>
          <a:sp3d>
            <a:bevelT/>
          </a:sp3d>
        </p:spPr>
      </p:pic>
      <p:sp>
        <p:nvSpPr>
          <p:cNvPr id="4" name="TextBox 3">
            <a:extLst>
              <a:ext uri="{FF2B5EF4-FFF2-40B4-BE49-F238E27FC236}">
                <a16:creationId xmlns:a16="http://schemas.microsoft.com/office/drawing/2014/main" id="{633B8BAD-E9A0-4FDD-967D-2FCCBFB0F78A}"/>
              </a:ext>
            </a:extLst>
          </p:cNvPr>
          <p:cNvSpPr txBox="1"/>
          <p:nvPr/>
        </p:nvSpPr>
        <p:spPr>
          <a:xfrm>
            <a:off x="3550099" y="2584502"/>
            <a:ext cx="6044302" cy="523220"/>
          </a:xfrm>
          <a:prstGeom prst="rect">
            <a:avLst/>
          </a:prstGeom>
          <a:noFill/>
        </p:spPr>
        <p:txBody>
          <a:bodyPr wrap="square" lIns="91440" tIns="45720" rIns="91440" bIns="45720" rtlCol="0" anchor="t">
            <a:spAutoFit/>
          </a:bodyPr>
          <a:lstStyle/>
          <a:p>
            <a:r>
              <a:rPr lang="en-US" sz="2800" b="1" dirty="0">
                <a:solidFill>
                  <a:srgbClr val="00A551"/>
                </a:solidFill>
                <a:latin typeface="Roboto"/>
                <a:ea typeface="Roboto"/>
                <a:cs typeface="Roboto"/>
              </a:rPr>
              <a:t>We explore new skills and ideas.</a:t>
            </a:r>
          </a:p>
        </p:txBody>
      </p:sp>
    </p:spTree>
    <p:extLst>
      <p:ext uri="{BB962C8B-B14F-4D97-AF65-F5344CB8AC3E}">
        <p14:creationId xmlns:p14="http://schemas.microsoft.com/office/powerpoint/2010/main" val="395432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896AA-CA3C-CCDF-7E2D-F51EBC9866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F6EE1D6-F515-CF9E-6EE7-506CF145E51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FCE75E29-2DE5-33B5-FE72-F8955D7CBAC0}"/>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50F0CCE0-54C5-C372-E3F0-98F882FD666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B1AECA09-9087-3467-5970-538C794362D5}"/>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a:solidFill>
                  <a:srgbClr val="0FB7D1"/>
                </a:solidFill>
                <a:latin typeface="Roboto" panose="02000000000000000000" pitchFamily="2" charset="0"/>
                <a:ea typeface="Roboto" panose="02000000000000000000" pitchFamily="2" charset="0"/>
                <a:cs typeface="Roboto" panose="02000000000000000000" pitchFamily="2" charset="0"/>
              </a:rPr>
              <a:t>Archaeology:</a:t>
            </a:r>
            <a:r>
              <a:rPr lang="en-US" dirty="0">
                <a:solidFill>
                  <a:srgbClr val="0FB7D1"/>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the study of how humans or animals lived in the past</a:t>
            </a:r>
          </a:p>
          <a:p>
            <a:pPr>
              <a:lnSpc>
                <a:spcPct val="100000"/>
              </a:lnSpc>
              <a:spcBef>
                <a:spcPts val="0"/>
              </a:spcBef>
              <a:spcAft>
                <a:spcPts val="5400"/>
              </a:spcAft>
            </a:pPr>
            <a:r>
              <a:rPr lang="en-US" b="1" dirty="0">
                <a:solidFill>
                  <a:srgbClr val="0FB7D1"/>
                </a:solidFill>
                <a:latin typeface="Roboto" panose="02000000000000000000" pitchFamily="2" charset="0"/>
                <a:ea typeface="Roboto" panose="02000000000000000000" pitchFamily="2" charset="0"/>
                <a:cs typeface="Roboto" panose="02000000000000000000" pitchFamily="2" charset="0"/>
              </a:rPr>
              <a:t>Artifact:</a:t>
            </a:r>
            <a:r>
              <a:rPr lang="en-US" dirty="0">
                <a:solidFill>
                  <a:srgbClr val="0FB7D1"/>
                </a:solidFill>
                <a:latin typeface="Roboto" panose="02000000000000000000" pitchFamily="2" charset="0"/>
                <a:ea typeface="Roboto" panose="02000000000000000000" pitchFamily="2" charset="0"/>
                <a:cs typeface="Roboto" panose="02000000000000000000" pitchFamily="2" charset="0"/>
              </a:rPr>
              <a:t> </a:t>
            </a:r>
            <a:r>
              <a:rPr lang="en-US" dirty="0">
                <a:latin typeface="Roboto"/>
                <a:ea typeface="Roboto"/>
                <a:cs typeface="Roboto"/>
              </a:rPr>
              <a:t>an object representing human history or culture</a:t>
            </a:r>
          </a:p>
          <a:p>
            <a:pPr>
              <a:lnSpc>
                <a:spcPct val="100000"/>
              </a:lnSpc>
              <a:spcBef>
                <a:spcPts val="0"/>
              </a:spcBef>
              <a:spcAft>
                <a:spcPts val="5400"/>
              </a:spcAft>
            </a:pPr>
            <a:r>
              <a:rPr lang="en-US" b="1" dirty="0">
                <a:solidFill>
                  <a:srgbClr val="0FB7D1"/>
                </a:solidFill>
                <a:latin typeface="Roboto" panose="02000000000000000000" pitchFamily="2" charset="0"/>
                <a:ea typeface="Roboto" panose="02000000000000000000" pitchFamily="2" charset="0"/>
                <a:cs typeface="Roboto" panose="02000000000000000000" pitchFamily="2" charset="0"/>
              </a:rPr>
              <a:t>Excavate:</a:t>
            </a:r>
            <a:r>
              <a:rPr lang="en-US" dirty="0">
                <a:solidFill>
                  <a:srgbClr val="0FB7D1"/>
                </a:solidFill>
                <a:latin typeface="Roboto" panose="02000000000000000000" pitchFamily="2" charset="0"/>
                <a:ea typeface="Roboto" panose="02000000000000000000" pitchFamily="2" charset="0"/>
                <a:cs typeface="Roboto" panose="02000000000000000000" pitchFamily="2" charset="0"/>
              </a:rPr>
              <a:t> </a:t>
            </a:r>
            <a:r>
              <a:rPr lang="en-US" dirty="0">
                <a:latin typeface="Roboto"/>
                <a:ea typeface="Roboto"/>
                <a:cs typeface="Roboto"/>
              </a:rPr>
              <a:t>to uncover by digging away covering earth </a:t>
            </a: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9BEE34B3-E959-04C6-8B3A-D2FD65E9592C}"/>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0AE543-82DB-F106-82C7-A34C31A12E00}"/>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F980E287-FF5A-C397-1D60-198735E572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descr="A person wearing safety goggles and gloves working on a clay pot&#10;&#10;AI-generated content may be incorrect.">
            <a:extLst>
              <a:ext uri="{FF2B5EF4-FFF2-40B4-BE49-F238E27FC236}">
                <a16:creationId xmlns:a16="http://schemas.microsoft.com/office/drawing/2014/main" id="{42BB705C-394B-747A-B3E7-80E94BDC0EB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15257" y="2775722"/>
            <a:ext cx="2344768" cy="1563178"/>
          </a:xfrm>
          <a:prstGeom prst="rect">
            <a:avLst/>
          </a:prstGeom>
        </p:spPr>
      </p:pic>
      <p:pic>
        <p:nvPicPr>
          <p:cNvPr id="10" name="Picture 9" descr="A person in a hard hat and orange vest holding a clipboard and pointing at something&#10;&#10;AI-generated content may be incorrect.">
            <a:extLst>
              <a:ext uri="{FF2B5EF4-FFF2-40B4-BE49-F238E27FC236}">
                <a16:creationId xmlns:a16="http://schemas.microsoft.com/office/drawing/2014/main" id="{6693FD5D-912D-192A-A81B-7846C8AD22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15257" y="1074152"/>
            <a:ext cx="2344768" cy="1560232"/>
          </a:xfrm>
          <a:prstGeom prst="rect">
            <a:avLst/>
          </a:prstGeom>
        </p:spPr>
      </p:pic>
      <p:pic>
        <p:nvPicPr>
          <p:cNvPr id="16" name="Picture 15" descr="A person holding a brush and a tool&#10;&#10;AI-generated content may be incorrect.">
            <a:extLst>
              <a:ext uri="{FF2B5EF4-FFF2-40B4-BE49-F238E27FC236}">
                <a16:creationId xmlns:a16="http://schemas.microsoft.com/office/drawing/2014/main" id="{AFAE5F82-4FF6-FF0B-D2D1-14BE5111CBD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15257" y="4480238"/>
            <a:ext cx="2344768" cy="1563179"/>
          </a:xfrm>
          <a:prstGeom prst="rect">
            <a:avLst/>
          </a:prstGeom>
        </p:spPr>
      </p:pic>
    </p:spTree>
    <p:extLst>
      <p:ext uri="{BB962C8B-B14F-4D97-AF65-F5344CB8AC3E}">
        <p14:creationId xmlns:p14="http://schemas.microsoft.com/office/powerpoint/2010/main" val="49745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E51D2-E78B-7B53-C497-B57C11E95B9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A983078-4FF7-FB66-389C-61424361036E}"/>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5758EE5B-4BB8-711D-81B6-B02EE395FC8D}"/>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7FBEDFBF-A72C-3786-C959-96D66C34999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1 Tasks</a:t>
              </a:r>
              <a:endParaRPr lang="en-US" dirty="0"/>
            </a:p>
          </p:txBody>
        </p:sp>
      </p:grpSp>
      <p:sp>
        <p:nvSpPr>
          <p:cNvPr id="13" name="Text Placeholder 2">
            <a:extLst>
              <a:ext uri="{FF2B5EF4-FFF2-40B4-BE49-F238E27FC236}">
                <a16:creationId xmlns:a16="http://schemas.microsoft.com/office/drawing/2014/main" id="{F6317587-F2DD-2677-8CF1-45B870EFF111}"/>
              </a:ext>
            </a:extLst>
          </p:cNvPr>
          <p:cNvSpPr txBox="1">
            <a:spLocks/>
          </p:cNvSpPr>
          <p:nvPr/>
        </p:nvSpPr>
        <p:spPr>
          <a:xfrm>
            <a:off x="1914345" y="1648187"/>
            <a:ext cx="9820455" cy="155874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Get in your group and pick a team name. Write your team's name in your Engineering Notebook on page 3.</a:t>
            </a:r>
            <a:endParaRPr lang="en-US" sz="4400" dirty="0">
              <a:solidFill>
                <a:srgbClr val="000000"/>
              </a:solidFill>
              <a:latin typeface="Roboto"/>
              <a:ea typeface="Roboto"/>
              <a:cs typeface="Roboto"/>
            </a:endParaRPr>
          </a:p>
          <a:p>
            <a:pPr marL="0" indent="0">
              <a:buNone/>
            </a:pPr>
            <a:endParaRPr lang="en-US" sz="4800" b="1" dirty="0">
              <a:solidFill>
                <a:srgbClr val="0FB7D1"/>
              </a:solidFill>
              <a:latin typeface="Roboto"/>
              <a:ea typeface="Roboto"/>
              <a:cs typeface="Roboto"/>
            </a:endParaRPr>
          </a:p>
        </p:txBody>
      </p:sp>
      <p:grpSp>
        <p:nvGrpSpPr>
          <p:cNvPr id="17" name="Group 16">
            <a:extLst>
              <a:ext uri="{FF2B5EF4-FFF2-40B4-BE49-F238E27FC236}">
                <a16:creationId xmlns:a16="http://schemas.microsoft.com/office/drawing/2014/main" id="{AD2FF947-C571-51A1-F29E-C7FEA8EAC00A}"/>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1D1914DD-FDD2-C40E-1225-3FC1D8E6D25C}"/>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3A5C2C50-0C06-F584-E9B6-F2F970FB725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12" name="TextBox 11">
            <a:extLst>
              <a:ext uri="{FF2B5EF4-FFF2-40B4-BE49-F238E27FC236}">
                <a16:creationId xmlns:a16="http://schemas.microsoft.com/office/drawing/2014/main" id="{92A8037C-2283-E266-A040-A9A0EC11A862}"/>
              </a:ext>
            </a:extLst>
          </p:cNvPr>
          <p:cNvSpPr txBox="1"/>
          <p:nvPr/>
        </p:nvSpPr>
        <p:spPr>
          <a:xfrm>
            <a:off x="612880" y="3288653"/>
            <a:ext cx="1518649" cy="369332"/>
          </a:xfrm>
          <a:prstGeom prst="rect">
            <a:avLst/>
          </a:prstGeom>
          <a:noFill/>
        </p:spPr>
        <p:txBody>
          <a:bodyPr wrap="square" rtlCol="0">
            <a:spAutoFit/>
          </a:bodyPr>
          <a:lstStyle/>
          <a:p>
            <a:pPr algn="ctr"/>
            <a:r>
              <a:rPr lang="en-US" b="1" dirty="0">
                <a:solidFill>
                  <a:srgbClr val="00A551"/>
                </a:solidFill>
                <a:latin typeface="Roboto" panose="02000000000000000000" pitchFamily="2" charset="0"/>
                <a:ea typeface="Roboto" panose="02000000000000000000" pitchFamily="2" charset="0"/>
                <a:cs typeface="Roboto" panose="02000000000000000000" pitchFamily="2" charset="0"/>
              </a:rPr>
              <a:t>You Need…</a:t>
            </a:r>
          </a:p>
        </p:txBody>
      </p:sp>
      <p:pic>
        <p:nvPicPr>
          <p:cNvPr id="3" name="Picture 2" descr="A group of crayons with different colors&#10;&#10;AI-generated content may be incorrect.">
            <a:extLst>
              <a:ext uri="{FF2B5EF4-FFF2-40B4-BE49-F238E27FC236}">
                <a16:creationId xmlns:a16="http://schemas.microsoft.com/office/drawing/2014/main" id="{4956CE1C-C6AA-F875-5BEB-C2971BD0DF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81098" y="4490191"/>
            <a:ext cx="726832" cy="783706"/>
          </a:xfrm>
          <a:prstGeom prst="rect">
            <a:avLst/>
          </a:prstGeom>
        </p:spPr>
      </p:pic>
      <p:pic>
        <p:nvPicPr>
          <p:cNvPr id="4" name="Picture 3" descr="A white plastic bottle with a red cap&#10;&#10;AI-generated content may be incorrect.">
            <a:extLst>
              <a:ext uri="{FF2B5EF4-FFF2-40B4-BE49-F238E27FC236}">
                <a16:creationId xmlns:a16="http://schemas.microsoft.com/office/drawing/2014/main" id="{0C0DEBA0-C2EE-C774-753A-80E8B43175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8269" y="4356100"/>
            <a:ext cx="617083" cy="956813"/>
          </a:xfrm>
          <a:prstGeom prst="rect">
            <a:avLst/>
          </a:prstGeom>
        </p:spPr>
      </p:pic>
      <p:pic>
        <p:nvPicPr>
          <p:cNvPr id="5" name="Picture 4" descr="A close-up of a pink scissors&#10;&#10;AI-generated content may be incorrect.">
            <a:extLst>
              <a:ext uri="{FF2B5EF4-FFF2-40B4-BE49-F238E27FC236}">
                <a16:creationId xmlns:a16="http://schemas.microsoft.com/office/drawing/2014/main" id="{89ED50E8-CB04-EDF9-7A4F-3AD638CBB582}"/>
              </a:ext>
            </a:extLst>
          </p:cNvPr>
          <p:cNvPicPr>
            <a:picLocks noChangeAspect="1"/>
          </p:cNvPicPr>
          <p:nvPr/>
        </p:nvPicPr>
        <p:blipFill>
          <a:blip r:embed="rId7" cstate="print">
            <a:extLst>
              <a:ext uri="{28A0092B-C50C-407E-A947-70E740481C1C}">
                <a14:useLocalDpi xmlns:a14="http://schemas.microsoft.com/office/drawing/2010/main"/>
              </a:ext>
            </a:extLst>
          </a:blip>
          <a:srcRect l="13658" t="12083" r="12315" b="15851"/>
          <a:stretch/>
        </p:blipFill>
        <p:spPr>
          <a:xfrm>
            <a:off x="1165132" y="4003951"/>
            <a:ext cx="749213" cy="486240"/>
          </a:xfrm>
          <a:prstGeom prst="rect">
            <a:avLst/>
          </a:prstGeom>
        </p:spPr>
      </p:pic>
      <p:sp>
        <p:nvSpPr>
          <p:cNvPr id="11" name="Rectangle: Rounded Corners 10">
            <a:extLst>
              <a:ext uri="{FF2B5EF4-FFF2-40B4-BE49-F238E27FC236}">
                <a16:creationId xmlns:a16="http://schemas.microsoft.com/office/drawing/2014/main" id="{ED1A1DDC-50A5-C388-7E50-EB8F4A4482FA}"/>
              </a:ext>
            </a:extLst>
          </p:cNvPr>
          <p:cNvSpPr/>
          <p:nvPr/>
        </p:nvSpPr>
        <p:spPr>
          <a:xfrm>
            <a:off x="612879" y="3957298"/>
            <a:ext cx="1463040" cy="1465380"/>
          </a:xfrm>
          <a:prstGeom prst="roundRect">
            <a:avLst/>
          </a:prstGeom>
          <a:noFill/>
          <a:ln w="381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b="1">
              <a:solidFill>
                <a:srgbClr val="4472C4"/>
              </a:solidFill>
            </a:endParaRPr>
          </a:p>
        </p:txBody>
      </p:sp>
      <p:pic>
        <p:nvPicPr>
          <p:cNvPr id="19" name="Picture 18" descr="A cover of a notebook&#10;&#10;AI-generated content may be incorrect.">
            <a:extLst>
              <a:ext uri="{FF2B5EF4-FFF2-40B4-BE49-F238E27FC236}">
                <a16:creationId xmlns:a16="http://schemas.microsoft.com/office/drawing/2014/main" id="{9233A395-E639-A7E1-9195-46435410C16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91208" y="3560214"/>
            <a:ext cx="1663205" cy="2152451"/>
          </a:xfrm>
          <a:prstGeom prst="rect">
            <a:avLst/>
          </a:prstGeom>
        </p:spPr>
      </p:pic>
      <p:pic>
        <p:nvPicPr>
          <p:cNvPr id="20" name="Picture 19">
            <a:extLst>
              <a:ext uri="{FF2B5EF4-FFF2-40B4-BE49-F238E27FC236}">
                <a16:creationId xmlns:a16="http://schemas.microsoft.com/office/drawing/2014/main" id="{AF93986D-9C1C-B2D8-43F3-AE12FFAE8620}"/>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4820335" y="3560214"/>
            <a:ext cx="6914465" cy="2064092"/>
          </a:xfrm>
          <a:prstGeom prst="rect">
            <a:avLst/>
          </a:prstGeom>
        </p:spPr>
      </p:pic>
    </p:spTree>
    <p:extLst>
      <p:ext uri="{BB962C8B-B14F-4D97-AF65-F5344CB8AC3E}">
        <p14:creationId xmlns:p14="http://schemas.microsoft.com/office/powerpoint/2010/main" val="53958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B7C1-64D1-2EAF-1B08-6EDDDB8998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D0467DC-3604-A28F-93F9-9218718B18B3}"/>
              </a:ext>
            </a:extLst>
          </p:cNvPr>
          <p:cNvSpPr>
            <a:spLocks noGrp="1"/>
          </p:cNvSpPr>
          <p:nvPr>
            <p:ph type="body" sz="quarter" idx="4294967295"/>
          </p:nvPr>
        </p:nvSpPr>
        <p:spPr>
          <a:xfrm>
            <a:off x="1943100" y="1093874"/>
            <a:ext cx="7050429" cy="1557786"/>
          </a:xfrm>
        </p:spPr>
        <p:txBody>
          <a:bodyPr anchor="ctr" anchorCtr="0">
            <a:noAutofit/>
          </a:bodyPr>
          <a:lstStyle/>
          <a:p>
            <a:pPr marL="0" indent="0">
              <a:buNone/>
            </a:pPr>
            <a:r>
              <a:rPr lang="en-US" sz="3600" b="1" dirty="0">
                <a:solidFill>
                  <a:srgbClr val="0FB7D1"/>
                </a:solidFill>
                <a:latin typeface="Roboto"/>
                <a:ea typeface="Roboto"/>
                <a:cs typeface="Roboto"/>
              </a:rPr>
              <a:t>What do you know about archaeology?</a:t>
            </a:r>
          </a:p>
        </p:txBody>
      </p:sp>
      <p:grpSp>
        <p:nvGrpSpPr>
          <p:cNvPr id="11" name="Group 10">
            <a:extLst>
              <a:ext uri="{FF2B5EF4-FFF2-40B4-BE49-F238E27FC236}">
                <a16:creationId xmlns:a16="http://schemas.microsoft.com/office/drawing/2014/main" id="{948D82A1-5AA1-4A66-5171-D174717D1FB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87E96D1-BDA5-1C4C-1180-A289557F82BC}"/>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8637DD46-322C-EDCD-EE76-F06A1580BDD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Guiding Questions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ED95A827-F54F-0464-2DEA-F1F712592A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9" name="Text Placeholder 2">
            <a:extLst>
              <a:ext uri="{FF2B5EF4-FFF2-40B4-BE49-F238E27FC236}">
                <a16:creationId xmlns:a16="http://schemas.microsoft.com/office/drawing/2014/main" id="{8D4220B2-CA74-942C-CEA9-AF7DC5799252}"/>
              </a:ext>
            </a:extLst>
          </p:cNvPr>
          <p:cNvSpPr txBox="1">
            <a:spLocks/>
          </p:cNvSpPr>
          <p:nvPr/>
        </p:nvSpPr>
        <p:spPr>
          <a:xfrm>
            <a:off x="1941286" y="2684009"/>
            <a:ext cx="7050429"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What does an archaeologist do?</a:t>
            </a:r>
          </a:p>
        </p:txBody>
      </p:sp>
      <p:pic>
        <p:nvPicPr>
          <p:cNvPr id="12" name="Graphic 11" descr="Badge Question Mark with solid fill">
            <a:extLst>
              <a:ext uri="{FF2B5EF4-FFF2-40B4-BE49-F238E27FC236}">
                <a16:creationId xmlns:a16="http://schemas.microsoft.com/office/drawing/2014/main" id="{6B6CFC49-F2A3-30D3-2D40-687F50CE89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641373"/>
            <a:ext cx="1485900" cy="1485900"/>
          </a:xfrm>
          <a:prstGeom prst="rect">
            <a:avLst/>
          </a:prstGeom>
        </p:spPr>
      </p:pic>
      <p:sp>
        <p:nvSpPr>
          <p:cNvPr id="14" name="Text Placeholder 2">
            <a:extLst>
              <a:ext uri="{FF2B5EF4-FFF2-40B4-BE49-F238E27FC236}">
                <a16:creationId xmlns:a16="http://schemas.microsoft.com/office/drawing/2014/main" id="{85E3A911-88C5-5CD8-A0DB-9A4900EFCD2F}"/>
              </a:ext>
            </a:extLst>
          </p:cNvPr>
          <p:cNvSpPr txBox="1">
            <a:spLocks/>
          </p:cNvSpPr>
          <p:nvPr/>
        </p:nvSpPr>
        <p:spPr>
          <a:xfrm>
            <a:off x="1941285" y="4510932"/>
            <a:ext cx="7052244" cy="147152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What do you think is happening in the Explore Story?</a:t>
            </a:r>
          </a:p>
        </p:txBody>
      </p:sp>
      <p:pic>
        <p:nvPicPr>
          <p:cNvPr id="15" name="Graphic 14" descr="Badge Question Mark with solid fill">
            <a:extLst>
              <a:ext uri="{FF2B5EF4-FFF2-40B4-BE49-F238E27FC236}">
                <a16:creationId xmlns:a16="http://schemas.microsoft.com/office/drawing/2014/main" id="{E300EA9E-6892-74F2-2F2D-6192E1C3E5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4364945"/>
            <a:ext cx="1485900" cy="1485900"/>
          </a:xfrm>
          <a:prstGeom prst="rect">
            <a:avLst/>
          </a:prstGeom>
        </p:spPr>
      </p:pic>
      <p:pic>
        <p:nvPicPr>
          <p:cNvPr id="5" name="Picture 4" descr="A cartoon dog with a thought bubble&#10;&#10;AI-generated content may be incorrect.">
            <a:extLst>
              <a:ext uri="{FF2B5EF4-FFF2-40B4-BE49-F238E27FC236}">
                <a16:creationId xmlns:a16="http://schemas.microsoft.com/office/drawing/2014/main" id="{CC67E28F-3F65-4B1E-DE0B-E6E15699D01F}"/>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421984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520AC-A3EE-B6D0-75C5-BFFA1D776CC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EBDEB64-0362-C024-96F4-DB7E91B177AE}"/>
              </a:ext>
            </a:extLst>
          </p:cNvPr>
          <p:cNvGrpSpPr/>
          <p:nvPr/>
        </p:nvGrpSpPr>
        <p:grpSpPr>
          <a:xfrm>
            <a:off x="457200" y="170180"/>
            <a:ext cx="11168743" cy="762634"/>
            <a:chOff x="457200" y="170180"/>
            <a:chExt cx="11168743" cy="762634"/>
          </a:xfrm>
        </p:grpSpPr>
        <p:sp>
          <p:nvSpPr>
            <p:cNvPr id="9" name="Google Shape;248;p31">
              <a:extLst>
                <a:ext uri="{FF2B5EF4-FFF2-40B4-BE49-F238E27FC236}">
                  <a16:creationId xmlns:a16="http://schemas.microsoft.com/office/drawing/2014/main" id="{813BB5B9-416D-BBBA-B5DA-92BE265B4315}"/>
                </a:ext>
              </a:extLst>
            </p:cNvPr>
            <p:cNvSpPr/>
            <p:nvPr/>
          </p:nvSpPr>
          <p:spPr>
            <a:xfrm>
              <a:off x="457200" y="170180"/>
              <a:ext cx="6317072"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5C3A2F11-428E-3E32-1699-06ABA7A7F1A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1 Tasks</a:t>
              </a:r>
              <a:endParaRPr lang="en-US" dirty="0"/>
            </a:p>
          </p:txBody>
        </p:sp>
      </p:grpSp>
      <p:sp>
        <p:nvSpPr>
          <p:cNvPr id="13" name="Text Placeholder 2">
            <a:extLst>
              <a:ext uri="{FF2B5EF4-FFF2-40B4-BE49-F238E27FC236}">
                <a16:creationId xmlns:a16="http://schemas.microsoft.com/office/drawing/2014/main" id="{D15C1263-6157-EF22-3706-E3FBE28219AE}"/>
              </a:ext>
            </a:extLst>
          </p:cNvPr>
          <p:cNvSpPr txBox="1">
            <a:spLocks/>
          </p:cNvSpPr>
          <p:nvPr/>
        </p:nvSpPr>
        <p:spPr>
          <a:xfrm>
            <a:off x="1995989" y="1298751"/>
            <a:ext cx="4100012" cy="310711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Look at the Explore Story on page 4. </a:t>
            </a:r>
            <a:endParaRPr lang="en-US" dirty="0"/>
          </a:p>
          <a:p>
            <a:pPr defTabSz="457200"/>
            <a:r>
              <a:rPr lang="en-US" sz="3600" b="1" dirty="0">
                <a:solidFill>
                  <a:srgbClr val="00A551"/>
                </a:solidFill>
                <a:latin typeface="Roboto"/>
                <a:ea typeface="Roboto"/>
                <a:cs typeface="Roboto"/>
              </a:rPr>
              <a:t>What do you see?</a:t>
            </a:r>
          </a:p>
          <a:p>
            <a:pPr defTabSz="457200"/>
            <a:r>
              <a:rPr lang="en-US" sz="3600" b="1" dirty="0">
                <a:solidFill>
                  <a:srgbClr val="00A551"/>
                </a:solidFill>
                <a:latin typeface="Roboto"/>
                <a:ea typeface="Roboto"/>
                <a:cs typeface="Roboto"/>
              </a:rPr>
              <a:t>What are the characters doing?</a:t>
            </a:r>
          </a:p>
        </p:txBody>
      </p:sp>
      <p:grpSp>
        <p:nvGrpSpPr>
          <p:cNvPr id="17" name="Group 16">
            <a:extLst>
              <a:ext uri="{FF2B5EF4-FFF2-40B4-BE49-F238E27FC236}">
                <a16:creationId xmlns:a16="http://schemas.microsoft.com/office/drawing/2014/main" id="{399C223D-6B22-177E-C686-598086252077}"/>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CB6B74E9-3893-7936-E487-B5298E9DF020}"/>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F6EA4153-3B2B-B4A1-833B-158FE8BC360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5" name="Picture 4" descr="A cartoon of a chicken running on a hill&#10;&#10;AI-generated content may be incorrect.">
            <a:extLst>
              <a:ext uri="{FF2B5EF4-FFF2-40B4-BE49-F238E27FC236}">
                <a16:creationId xmlns:a16="http://schemas.microsoft.com/office/drawing/2014/main" id="{DBC242CF-560C-4BDA-F241-DE980B8E348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19347" y="121020"/>
            <a:ext cx="4478594" cy="1929124"/>
          </a:xfrm>
          <a:prstGeom prst="rect">
            <a:avLst/>
          </a:prstGeom>
        </p:spPr>
      </p:pic>
      <p:pic>
        <p:nvPicPr>
          <p:cNvPr id="7" name="Picture 6" descr="A cartoon of a child and a child sitting on a log&#10;&#10;AI-generated content may be incorrect.">
            <a:extLst>
              <a:ext uri="{FF2B5EF4-FFF2-40B4-BE49-F238E27FC236}">
                <a16:creationId xmlns:a16="http://schemas.microsoft.com/office/drawing/2014/main" id="{F43228C5-1121-1415-8FB6-F752153E19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19348" y="2060931"/>
            <a:ext cx="4478594" cy="2117844"/>
          </a:xfrm>
          <a:prstGeom prst="rect">
            <a:avLst/>
          </a:prstGeom>
        </p:spPr>
      </p:pic>
      <p:pic>
        <p:nvPicPr>
          <p:cNvPr id="12" name="Picture 11" descr="Cartoon a cartoon of a boat&#10;&#10;AI-generated content may be incorrect.">
            <a:extLst>
              <a:ext uri="{FF2B5EF4-FFF2-40B4-BE49-F238E27FC236}">
                <a16:creationId xmlns:a16="http://schemas.microsoft.com/office/drawing/2014/main" id="{08BD97FF-C133-FEFB-FC82-DDF31EA411B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19348" y="4189562"/>
            <a:ext cx="4478594" cy="1989223"/>
          </a:xfrm>
          <a:prstGeom prst="rect">
            <a:avLst/>
          </a:prstGeom>
        </p:spPr>
      </p:pic>
    </p:spTree>
    <p:extLst>
      <p:ext uri="{BB962C8B-B14F-4D97-AF65-F5344CB8AC3E}">
        <p14:creationId xmlns:p14="http://schemas.microsoft.com/office/powerpoint/2010/main" val="18965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9F063-9210-FBD1-9E25-4EA0B3872D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9DCB718-0085-14DF-E83B-ED2E3F261AFA}"/>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03D9FE7D-9E3C-88B6-BA2F-D07B1E82A19B}"/>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013433E1-0D97-7E1B-8039-3A926CE90C3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1 Tasks</a:t>
              </a:r>
              <a:endParaRPr lang="en-US" dirty="0"/>
            </a:p>
          </p:txBody>
        </p:sp>
      </p:grpSp>
      <p:sp>
        <p:nvSpPr>
          <p:cNvPr id="13" name="Text Placeholder 2">
            <a:extLst>
              <a:ext uri="{FF2B5EF4-FFF2-40B4-BE49-F238E27FC236}">
                <a16:creationId xmlns:a16="http://schemas.microsoft.com/office/drawing/2014/main" id="{54BAF8D1-E966-BDA5-BC27-324F2A3917E6}"/>
              </a:ext>
            </a:extLst>
          </p:cNvPr>
          <p:cNvSpPr txBox="1">
            <a:spLocks/>
          </p:cNvSpPr>
          <p:nvPr/>
        </p:nvSpPr>
        <p:spPr>
          <a:xfrm>
            <a:off x="1985031" y="1272131"/>
            <a:ext cx="9730717" cy="93531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Share what you know about archaeology with your team. </a:t>
            </a:r>
            <a:endParaRPr lang="en-US" b="1" dirty="0">
              <a:solidFill>
                <a:srgbClr val="0FB7D1"/>
              </a:solidFill>
              <a:latin typeface="Roboto"/>
              <a:ea typeface="Roboto"/>
              <a:cs typeface="Roboto"/>
            </a:endParaRPr>
          </a:p>
        </p:txBody>
      </p:sp>
      <p:grpSp>
        <p:nvGrpSpPr>
          <p:cNvPr id="17" name="Group 16">
            <a:extLst>
              <a:ext uri="{FF2B5EF4-FFF2-40B4-BE49-F238E27FC236}">
                <a16:creationId xmlns:a16="http://schemas.microsoft.com/office/drawing/2014/main" id="{40949ACD-0C96-02EF-1A89-6CFFB8E11D35}"/>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1EC0A33D-23A4-29D6-CDF5-87F309386BC6}"/>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63B32B47-2D75-B0B8-0960-3E94635D807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D53971BD-4218-760D-C97B-1EFD61F91A79}"/>
              </a:ext>
            </a:extLst>
          </p:cNvPr>
          <p:cNvSpPr txBox="1"/>
          <p:nvPr/>
        </p:nvSpPr>
        <p:spPr>
          <a:xfrm>
            <a:off x="694059" y="2829038"/>
            <a:ext cx="3482015" cy="3046988"/>
          </a:xfrm>
          <a:prstGeom prst="rect">
            <a:avLst/>
          </a:prstGeom>
          <a:noFill/>
        </p:spPr>
        <p:txBody>
          <a:bodyPr wrap="square">
            <a:spAutoFit/>
          </a:bodyPr>
          <a:lstStyle/>
          <a:p>
            <a:pPr marL="0" indent="0">
              <a:buNone/>
            </a:pPr>
            <a:r>
              <a:rPr lang="en-US" sz="3200" b="1" dirty="0">
                <a:solidFill>
                  <a:srgbClr val="00A551"/>
                </a:solidFill>
                <a:latin typeface="Roboto"/>
                <a:ea typeface="Roboto"/>
                <a:cs typeface="Roboto"/>
              </a:rPr>
              <a:t>Write or draw what your team shared in your Engineering Notebook on page 8.</a:t>
            </a:r>
          </a:p>
        </p:txBody>
      </p:sp>
      <p:pic>
        <p:nvPicPr>
          <p:cNvPr id="6" name="Picture 5" descr="A group of papers and a speech bubble&#10;&#10;AI-generated content may be incorrect.">
            <a:extLst>
              <a:ext uri="{FF2B5EF4-FFF2-40B4-BE49-F238E27FC236}">
                <a16:creationId xmlns:a16="http://schemas.microsoft.com/office/drawing/2014/main" id="{14ADA723-4D99-4AE6-12CB-18AD7EEF0E2A}"/>
              </a:ext>
            </a:extLst>
          </p:cNvPr>
          <p:cNvPicPr>
            <a:picLocks noChangeAspect="1"/>
          </p:cNvPicPr>
          <p:nvPr/>
        </p:nvPicPr>
        <p:blipFill>
          <a:blip r:embed="rId5"/>
          <a:srcRect l="3100" t="54629" r="4566" b="5252"/>
          <a:stretch/>
        </p:blipFill>
        <p:spPr>
          <a:xfrm>
            <a:off x="4515439" y="2027595"/>
            <a:ext cx="7200309" cy="4170661"/>
          </a:xfrm>
          <a:prstGeom prst="rect">
            <a:avLst/>
          </a:prstGeom>
        </p:spPr>
      </p:pic>
    </p:spTree>
    <p:extLst>
      <p:ext uri="{BB962C8B-B14F-4D97-AF65-F5344CB8AC3E}">
        <p14:creationId xmlns:p14="http://schemas.microsoft.com/office/powerpoint/2010/main" val="359877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ECF5F-F4BD-B2CA-BF36-8C3ADD43798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D66F21E-D26D-2C50-71D0-F042A5278BE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982A070A-01EB-F6E3-9BE5-F010961B8FF4}"/>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AAA9B81D-58D1-BBAA-2695-DAF450D1057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2 Tasks</a:t>
              </a:r>
              <a:endParaRPr lang="en-US" dirty="0">
                <a:solidFill>
                  <a:schemeClr val="lt1"/>
                </a:solidFill>
              </a:endParaRPr>
            </a:p>
          </p:txBody>
        </p:sp>
      </p:grpSp>
      <p:sp>
        <p:nvSpPr>
          <p:cNvPr id="13" name="Text Placeholder 2">
            <a:extLst>
              <a:ext uri="{FF2B5EF4-FFF2-40B4-BE49-F238E27FC236}">
                <a16:creationId xmlns:a16="http://schemas.microsoft.com/office/drawing/2014/main" id="{22FE8A82-59D0-791E-9BD2-24F96B48CFB0}"/>
              </a:ext>
            </a:extLst>
          </p:cNvPr>
          <p:cNvSpPr txBox="1">
            <a:spLocks/>
          </p:cNvSpPr>
          <p:nvPr/>
        </p:nvSpPr>
        <p:spPr>
          <a:xfrm>
            <a:off x="1897482" y="1970219"/>
            <a:ext cx="9596580" cy="118397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Split your team into two groups. </a:t>
            </a:r>
            <a:endParaRPr lang="en-US" dirty="0"/>
          </a:p>
          <a:p>
            <a:pPr marL="0" indent="0">
              <a:buNone/>
            </a:pPr>
            <a:r>
              <a:rPr lang="en-US" sz="4400" b="1" dirty="0">
                <a:solidFill>
                  <a:srgbClr val="0FB7D1"/>
                </a:solidFill>
                <a:latin typeface="Roboto"/>
                <a:ea typeface="Roboto"/>
                <a:cs typeface="Roboto"/>
              </a:rPr>
              <a:t>Using the LEGO</a:t>
            </a:r>
            <a:r>
              <a:rPr lang="en-US" sz="4400" b="1" baseline="30000" dirty="0">
                <a:solidFill>
                  <a:srgbClr val="0FB7D1"/>
                </a:solidFill>
                <a:latin typeface="Roboto"/>
                <a:ea typeface="Roboto"/>
                <a:cs typeface="Roboto"/>
              </a:rPr>
              <a:t>®</a:t>
            </a:r>
            <a:r>
              <a:rPr lang="en-US" sz="4400" b="1" dirty="0">
                <a:solidFill>
                  <a:srgbClr val="0FB7D1"/>
                </a:solidFill>
                <a:latin typeface="Roboto"/>
                <a:ea typeface="Roboto"/>
                <a:cs typeface="Roboto"/>
              </a:rPr>
              <a:t> pieces, each group should build a small artifact. </a:t>
            </a:r>
            <a:endParaRPr lang="en-US" dirty="0"/>
          </a:p>
          <a:p>
            <a:pPr marL="0" indent="0">
              <a:buNone/>
            </a:pPr>
            <a:endParaRPr lang="en-US" sz="4800" b="1" dirty="0">
              <a:solidFill>
                <a:srgbClr val="0FB7D1"/>
              </a:solidFill>
              <a:latin typeface="Roboto"/>
              <a:ea typeface="Roboto"/>
              <a:cs typeface="Roboto"/>
            </a:endParaRPr>
          </a:p>
        </p:txBody>
      </p:sp>
      <p:sp>
        <p:nvSpPr>
          <p:cNvPr id="12" name="TextBox 11">
            <a:extLst>
              <a:ext uri="{FF2B5EF4-FFF2-40B4-BE49-F238E27FC236}">
                <a16:creationId xmlns:a16="http://schemas.microsoft.com/office/drawing/2014/main" id="{35F02D77-A42C-19A8-AEF3-24B75F09ABAE}"/>
              </a:ext>
            </a:extLst>
          </p:cNvPr>
          <p:cNvSpPr txBox="1"/>
          <p:nvPr/>
        </p:nvSpPr>
        <p:spPr>
          <a:xfrm>
            <a:off x="585666" y="3542653"/>
            <a:ext cx="1518649" cy="369332"/>
          </a:xfrm>
          <a:prstGeom prst="rect">
            <a:avLst/>
          </a:prstGeom>
          <a:noFill/>
        </p:spPr>
        <p:txBody>
          <a:bodyPr wrap="square" rtlCol="0">
            <a:spAutoFit/>
          </a:bodyPr>
          <a:lstStyle/>
          <a:p>
            <a:pPr algn="ctr"/>
            <a:r>
              <a:rPr lang="en-US" b="1" dirty="0">
                <a:solidFill>
                  <a:srgbClr val="00A551"/>
                </a:solidFill>
                <a:latin typeface="Roboto" panose="02000000000000000000" pitchFamily="2" charset="0"/>
                <a:ea typeface="Roboto" panose="02000000000000000000" pitchFamily="2" charset="0"/>
                <a:cs typeface="Roboto" panose="02000000000000000000" pitchFamily="2" charset="0"/>
              </a:rPr>
              <a:t>You Need…</a:t>
            </a:r>
          </a:p>
        </p:txBody>
      </p:sp>
      <p:grpSp>
        <p:nvGrpSpPr>
          <p:cNvPr id="19" name="Group 18">
            <a:extLst>
              <a:ext uri="{FF2B5EF4-FFF2-40B4-BE49-F238E27FC236}">
                <a16:creationId xmlns:a16="http://schemas.microsoft.com/office/drawing/2014/main" id="{71085120-BAA9-E7B9-9C0D-95AA30B6FAF1}"/>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2B5FD03C-A581-915B-6B0A-768D47348F4A}"/>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ers outline">
              <a:extLst>
                <a:ext uri="{FF2B5EF4-FFF2-40B4-BE49-F238E27FC236}">
                  <a16:creationId xmlns:a16="http://schemas.microsoft.com/office/drawing/2014/main" id="{26791078-6BE6-E933-F48C-B5BA2F6130C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5" name="Picture 4" descr="A pile of colorful building blocks&#10;&#10;AI-generated content may be incorrect.">
            <a:extLst>
              <a:ext uri="{FF2B5EF4-FFF2-40B4-BE49-F238E27FC236}">
                <a16:creationId xmlns:a16="http://schemas.microsoft.com/office/drawing/2014/main" id="{05A296C3-5234-D1F6-AA32-06F1BB4FD81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8762" y="4030741"/>
            <a:ext cx="2895278" cy="1723380"/>
          </a:xfrm>
          <a:prstGeom prst="rect">
            <a:avLst/>
          </a:prstGeom>
        </p:spPr>
      </p:pic>
      <p:pic>
        <p:nvPicPr>
          <p:cNvPr id="7" name="Picture 6">
            <a:extLst>
              <a:ext uri="{FF2B5EF4-FFF2-40B4-BE49-F238E27FC236}">
                <a16:creationId xmlns:a16="http://schemas.microsoft.com/office/drawing/2014/main" id="{27A51027-5279-CD38-F53B-BB312F6E3D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00873" y="4030741"/>
            <a:ext cx="3412023" cy="1723380"/>
          </a:xfrm>
          <a:prstGeom prst="rect">
            <a:avLst/>
          </a:prstGeom>
        </p:spPr>
      </p:pic>
    </p:spTree>
    <p:extLst>
      <p:ext uri="{BB962C8B-B14F-4D97-AF65-F5344CB8AC3E}">
        <p14:creationId xmlns:p14="http://schemas.microsoft.com/office/powerpoint/2010/main" val="210183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CF9C-A99A-80C7-6A93-D7FC260765F0}"/>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85AAFD4-AA06-4189-3250-0BFD60B22A45}"/>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D5A86008-06BD-8E30-EAE4-8DF0DF6730CA}"/>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56AE260B-3D90-09C6-56BB-88D03B99645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Guiding Questions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5" name="Text Placeholder 2">
            <a:extLst>
              <a:ext uri="{FF2B5EF4-FFF2-40B4-BE49-F238E27FC236}">
                <a16:creationId xmlns:a16="http://schemas.microsoft.com/office/drawing/2014/main" id="{3EADD37B-A41C-DE02-7F6A-690783DFD964}"/>
              </a:ext>
            </a:extLst>
          </p:cNvPr>
          <p:cNvSpPr txBox="1">
            <a:spLocks/>
          </p:cNvSpPr>
          <p:nvPr/>
        </p:nvSpPr>
        <p:spPr>
          <a:xfrm>
            <a:off x="2091030" y="1088123"/>
            <a:ext cx="6890245" cy="155778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What do you see on the mat?</a:t>
            </a:r>
          </a:p>
        </p:txBody>
      </p:sp>
      <p:pic>
        <p:nvPicPr>
          <p:cNvPr id="8" name="Graphic 7" descr="Badge Question Mark with solid fill">
            <a:extLst>
              <a:ext uri="{FF2B5EF4-FFF2-40B4-BE49-F238E27FC236}">
                <a16:creationId xmlns:a16="http://schemas.microsoft.com/office/drawing/2014/main" id="{4B382504-B4A3-0C59-403B-01C4E4ADF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690" y="1066026"/>
            <a:ext cx="1485900" cy="1485900"/>
          </a:xfrm>
          <a:prstGeom prst="rect">
            <a:avLst/>
          </a:prstGeom>
        </p:spPr>
      </p:pic>
      <p:sp>
        <p:nvSpPr>
          <p:cNvPr id="13" name="Text Placeholder 2">
            <a:extLst>
              <a:ext uri="{FF2B5EF4-FFF2-40B4-BE49-F238E27FC236}">
                <a16:creationId xmlns:a16="http://schemas.microsoft.com/office/drawing/2014/main" id="{33E84A5A-22CC-A2E2-9D03-42EE9F183DDE}"/>
              </a:ext>
            </a:extLst>
          </p:cNvPr>
          <p:cNvSpPr txBox="1">
            <a:spLocks/>
          </p:cNvSpPr>
          <p:nvPr/>
        </p:nvSpPr>
        <p:spPr>
          <a:xfrm>
            <a:off x="2080590" y="2712764"/>
            <a:ext cx="6900686" cy="14715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How do archaeologists know where to dig?</a:t>
            </a:r>
          </a:p>
        </p:txBody>
      </p:sp>
      <p:pic>
        <p:nvPicPr>
          <p:cNvPr id="16" name="Graphic 15" descr="Badge Question Mark with solid fill">
            <a:extLst>
              <a:ext uri="{FF2B5EF4-FFF2-40B4-BE49-F238E27FC236}">
                <a16:creationId xmlns:a16="http://schemas.microsoft.com/office/drawing/2014/main" id="{AC8E51AB-48D8-FBDA-D5E6-15EF36A09F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690" y="2698882"/>
            <a:ext cx="1485900" cy="1485900"/>
          </a:xfrm>
          <a:prstGeom prst="rect">
            <a:avLst/>
          </a:prstGeom>
        </p:spPr>
      </p:pic>
      <p:sp>
        <p:nvSpPr>
          <p:cNvPr id="17" name="Text Placeholder 2">
            <a:extLst>
              <a:ext uri="{FF2B5EF4-FFF2-40B4-BE49-F238E27FC236}">
                <a16:creationId xmlns:a16="http://schemas.microsoft.com/office/drawing/2014/main" id="{5C42ECF0-B9C9-9AAA-A41E-B6BC40B305ED}"/>
              </a:ext>
            </a:extLst>
          </p:cNvPr>
          <p:cNvSpPr txBox="1">
            <a:spLocks/>
          </p:cNvSpPr>
          <p:nvPr/>
        </p:nvSpPr>
        <p:spPr>
          <a:xfrm>
            <a:off x="2080589" y="4419732"/>
            <a:ext cx="6900686" cy="147152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What do archaeologists look for?</a:t>
            </a:r>
          </a:p>
        </p:txBody>
      </p:sp>
      <p:pic>
        <p:nvPicPr>
          <p:cNvPr id="18" name="Graphic 17" descr="Badge Question Mark with solid fill">
            <a:extLst>
              <a:ext uri="{FF2B5EF4-FFF2-40B4-BE49-F238E27FC236}">
                <a16:creationId xmlns:a16="http://schemas.microsoft.com/office/drawing/2014/main" id="{08F063E3-2C56-749F-DD13-618FDCBE56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689" y="4422454"/>
            <a:ext cx="1485900" cy="1485900"/>
          </a:xfrm>
          <a:prstGeom prst="rect">
            <a:avLst/>
          </a:prstGeom>
        </p:spPr>
      </p:pic>
      <p:pic>
        <p:nvPicPr>
          <p:cNvPr id="3" name="Picture 2" descr="A cartoon dog with a thought bubble&#10;&#10;AI-generated content may be incorrect.">
            <a:extLst>
              <a:ext uri="{FF2B5EF4-FFF2-40B4-BE49-F238E27FC236}">
                <a16:creationId xmlns:a16="http://schemas.microsoft.com/office/drawing/2014/main" id="{9C58A1AD-BA5F-3D82-90DD-91B6CFFFE235}"/>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122489912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E4FD2C-3A40-41A1-80C4-AA7D1A4BE5F8}"/>
</file>

<file path=customXml/itemProps2.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4756</TotalTime>
  <Words>1966</Words>
  <Application>Microsoft Office PowerPoint</Application>
  <PresentationFormat>Widescreen</PresentationFormat>
  <Paragraphs>168</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Calibri,Sans-Serif</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415</cp:revision>
  <dcterms:created xsi:type="dcterms:W3CDTF">2020-04-21T20:33:01Z</dcterms:created>
  <dcterms:modified xsi:type="dcterms:W3CDTF">2025-05-27T02:34:16Z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