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323" r:id="rId5"/>
    <p:sldId id="260" r:id="rId6"/>
    <p:sldId id="321" r:id="rId7"/>
    <p:sldId id="288" r:id="rId8"/>
    <p:sldId id="285" r:id="rId9"/>
    <p:sldId id="322" r:id="rId10"/>
    <p:sldId id="262" r:id="rId11"/>
    <p:sldId id="286" r:id="rId12"/>
    <p:sldId id="306" r:id="rId13"/>
    <p:sldId id="269" r:id="rId14"/>
    <p:sldId id="319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02068-F684-4C3C-AC0E-44E783112342}" v="18" dt="2024-06-06T16:05:19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60427" autoAdjust="0"/>
  </p:normalViewPr>
  <p:slideViewPr>
    <p:cSldViewPr snapToGrid="0">
      <p:cViewPr varScale="1">
        <p:scale>
          <a:sx n="68" d="100"/>
          <a:sy n="68" d="100"/>
        </p:scale>
        <p:origin x="3228" y="5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44F02068-F684-4C3C-AC0E-44E783112342}"/>
    <pc:docChg chg="undo custSel modSld">
      <pc:chgData name="Charlie Gibson" userId="05d73aa8-f094-42cf-9261-ec5251b97041" providerId="ADAL" clId="{44F02068-F684-4C3C-AC0E-44E783112342}" dt="2024-06-06T16:05:09.998" v="214" actId="1076"/>
      <pc:docMkLst>
        <pc:docMk/>
      </pc:docMkLst>
      <pc:sldChg chg="modSp mod modNotesTx">
        <pc:chgData name="Charlie Gibson" userId="05d73aa8-f094-42cf-9261-ec5251b97041" providerId="ADAL" clId="{44F02068-F684-4C3C-AC0E-44E783112342}" dt="2024-06-06T15:55:36.927" v="61" actId="20577"/>
        <pc:sldMkLst>
          <pc:docMk/>
          <pc:sldMk cId="1717468709" sldId="260"/>
        </pc:sldMkLst>
        <pc:spChg chg="mod">
          <ac:chgData name="Charlie Gibson" userId="05d73aa8-f094-42cf-9261-ec5251b97041" providerId="ADAL" clId="{44F02068-F684-4C3C-AC0E-44E783112342}" dt="2024-06-06T15:51:13.988" v="7"/>
          <ac:spMkLst>
            <pc:docMk/>
            <pc:sldMk cId="1717468709" sldId="260"/>
            <ac:spMk id="11" creationId="{9F45DFF6-EE04-4A18-8898-D4C1CE4A06C7}"/>
          </ac:spMkLst>
        </pc:spChg>
      </pc:sldChg>
      <pc:sldChg chg="addSp delSp modSp mod modNotesTx">
        <pc:chgData name="Charlie Gibson" userId="05d73aa8-f094-42cf-9261-ec5251b97041" providerId="ADAL" clId="{44F02068-F684-4C3C-AC0E-44E783112342}" dt="2024-06-06T16:04:05.501" v="180"/>
        <pc:sldMkLst>
          <pc:docMk/>
          <pc:sldMk cId="3822573366" sldId="262"/>
        </pc:sldMkLst>
        <pc:picChg chg="add mod">
          <ac:chgData name="Charlie Gibson" userId="05d73aa8-f094-42cf-9261-ec5251b97041" providerId="ADAL" clId="{44F02068-F684-4C3C-AC0E-44E783112342}" dt="2024-06-06T16:02:37.264" v="168" actId="1037"/>
          <ac:picMkLst>
            <pc:docMk/>
            <pc:sldMk cId="3822573366" sldId="262"/>
            <ac:picMk id="5" creationId="{578CE93A-5775-CBD2-BEA5-C61B926F9F54}"/>
          </ac:picMkLst>
        </pc:picChg>
        <pc:picChg chg="del">
          <ac:chgData name="Charlie Gibson" userId="05d73aa8-f094-42cf-9261-ec5251b97041" providerId="ADAL" clId="{44F02068-F684-4C3C-AC0E-44E783112342}" dt="2024-06-06T16:01:23.999" v="136" actId="478"/>
          <ac:picMkLst>
            <pc:docMk/>
            <pc:sldMk cId="3822573366" sldId="262"/>
            <ac:picMk id="6" creationId="{7F6674F1-35D5-9D6A-62C3-8E19AB918BCD}"/>
          </ac:picMkLst>
        </pc:picChg>
        <pc:picChg chg="add mod">
          <ac:chgData name="Charlie Gibson" userId="05d73aa8-f094-42cf-9261-ec5251b97041" providerId="ADAL" clId="{44F02068-F684-4C3C-AC0E-44E783112342}" dt="2024-06-06T16:02:37.264" v="168" actId="1037"/>
          <ac:picMkLst>
            <pc:docMk/>
            <pc:sldMk cId="3822573366" sldId="262"/>
            <ac:picMk id="8" creationId="{61C569B8-9974-7D6D-027D-036B471EA83B}"/>
          </ac:picMkLst>
        </pc:picChg>
        <pc:picChg chg="del">
          <ac:chgData name="Charlie Gibson" userId="05d73aa8-f094-42cf-9261-ec5251b97041" providerId="ADAL" clId="{44F02068-F684-4C3C-AC0E-44E783112342}" dt="2024-06-06T16:01:23.568" v="135" actId="478"/>
          <ac:picMkLst>
            <pc:docMk/>
            <pc:sldMk cId="3822573366" sldId="262"/>
            <ac:picMk id="10" creationId="{D5A927CC-09DB-E50D-8FAB-9AD1E4964AE4}"/>
          </ac:picMkLst>
        </pc:picChg>
        <pc:picChg chg="add mod">
          <ac:chgData name="Charlie Gibson" userId="05d73aa8-f094-42cf-9261-ec5251b97041" providerId="ADAL" clId="{44F02068-F684-4C3C-AC0E-44E783112342}" dt="2024-06-06T16:02:59.188" v="175" actId="1076"/>
          <ac:picMkLst>
            <pc:docMk/>
            <pc:sldMk cId="3822573366" sldId="262"/>
            <ac:picMk id="11" creationId="{99919D9B-E344-3169-5C0C-2D044ECA3526}"/>
          </ac:picMkLst>
        </pc:picChg>
        <pc:picChg chg="del">
          <ac:chgData name="Charlie Gibson" userId="05d73aa8-f094-42cf-9261-ec5251b97041" providerId="ADAL" clId="{44F02068-F684-4C3C-AC0E-44E783112342}" dt="2024-06-06T16:01:25.192" v="137" actId="478"/>
          <ac:picMkLst>
            <pc:docMk/>
            <pc:sldMk cId="3822573366" sldId="262"/>
            <ac:picMk id="12" creationId="{99E81C8F-D4B0-AC83-C363-246DF9D4DC05}"/>
          </ac:picMkLst>
        </pc:picChg>
      </pc:sldChg>
      <pc:sldChg chg="modNotesTx">
        <pc:chgData name="Charlie Gibson" userId="05d73aa8-f094-42cf-9261-ec5251b97041" providerId="ADAL" clId="{44F02068-F684-4C3C-AC0E-44E783112342}" dt="2024-06-06T15:58:21.423" v="106" actId="20577"/>
        <pc:sldMkLst>
          <pc:docMk/>
          <pc:sldMk cId="2951668690" sldId="269"/>
        </pc:sldMkLst>
      </pc:sldChg>
      <pc:sldChg chg="addSp delSp modSp mod modNotesTx">
        <pc:chgData name="Charlie Gibson" userId="05d73aa8-f094-42cf-9261-ec5251b97041" providerId="ADAL" clId="{44F02068-F684-4C3C-AC0E-44E783112342}" dt="2024-06-06T16:00:03.143" v="128" actId="20577"/>
        <pc:sldMkLst>
          <pc:docMk/>
          <pc:sldMk cId="3098548790" sldId="285"/>
        </pc:sldMkLst>
        <pc:spChg chg="mod">
          <ac:chgData name="Charlie Gibson" userId="05d73aa8-f094-42cf-9261-ec5251b97041" providerId="ADAL" clId="{44F02068-F684-4C3C-AC0E-44E783112342}" dt="2024-06-06T15:54:42.497" v="49" actId="20577"/>
          <ac:spMkLst>
            <pc:docMk/>
            <pc:sldMk cId="3098548790" sldId="285"/>
            <ac:spMk id="4" creationId="{56567651-8AA4-479B-AC03-821AC799E926}"/>
          </ac:spMkLst>
        </pc:spChg>
        <pc:spChg chg="add mod">
          <ac:chgData name="Charlie Gibson" userId="05d73aa8-f094-42cf-9261-ec5251b97041" providerId="ADAL" clId="{44F02068-F684-4C3C-AC0E-44E783112342}" dt="2024-06-06T15:57:04.168" v="88" actId="14100"/>
          <ac:spMkLst>
            <pc:docMk/>
            <pc:sldMk cId="3098548790" sldId="285"/>
            <ac:spMk id="5" creationId="{46F12B8D-C80E-C704-E682-A6458215E624}"/>
          </ac:spMkLst>
        </pc:spChg>
        <pc:spChg chg="add mod">
          <ac:chgData name="Charlie Gibson" userId="05d73aa8-f094-42cf-9261-ec5251b97041" providerId="ADAL" clId="{44F02068-F684-4C3C-AC0E-44E783112342}" dt="2024-06-06T15:59:25.443" v="113" actId="1076"/>
          <ac:spMkLst>
            <pc:docMk/>
            <pc:sldMk cId="3098548790" sldId="285"/>
            <ac:spMk id="8" creationId="{C7FFD97D-9F26-1398-F614-E6F1F5557102}"/>
          </ac:spMkLst>
        </pc:spChg>
        <pc:spChg chg="add mod ord">
          <ac:chgData name="Charlie Gibson" userId="05d73aa8-f094-42cf-9261-ec5251b97041" providerId="ADAL" clId="{44F02068-F684-4C3C-AC0E-44E783112342}" dt="2024-06-06T16:00:03.143" v="128" actId="20577"/>
          <ac:spMkLst>
            <pc:docMk/>
            <pc:sldMk cId="3098548790" sldId="285"/>
            <ac:spMk id="12" creationId="{6BF29605-1508-368B-1B62-8E0DFF066FB8}"/>
          </ac:spMkLst>
        </pc:spChg>
        <pc:spChg chg="del">
          <ac:chgData name="Charlie Gibson" userId="05d73aa8-f094-42cf-9261-ec5251b97041" providerId="ADAL" clId="{44F02068-F684-4C3C-AC0E-44E783112342}" dt="2024-06-06T15:53:49.229" v="25" actId="478"/>
          <ac:spMkLst>
            <pc:docMk/>
            <pc:sldMk cId="3098548790" sldId="285"/>
            <ac:spMk id="26" creationId="{B22C9A89-57E8-A3C8-E86E-EF37846DE39D}"/>
          </ac:spMkLst>
        </pc:spChg>
        <pc:spChg chg="del">
          <ac:chgData name="Charlie Gibson" userId="05d73aa8-f094-42cf-9261-ec5251b97041" providerId="ADAL" clId="{44F02068-F684-4C3C-AC0E-44E783112342}" dt="2024-06-06T15:53:50.894" v="26" actId="478"/>
          <ac:spMkLst>
            <pc:docMk/>
            <pc:sldMk cId="3098548790" sldId="285"/>
            <ac:spMk id="27" creationId="{C6948B3D-4D88-2264-1827-CA14E61393A7}"/>
          </ac:spMkLst>
        </pc:spChg>
        <pc:picChg chg="add mod">
          <ac:chgData name="Charlie Gibson" userId="05d73aa8-f094-42cf-9261-ec5251b97041" providerId="ADAL" clId="{44F02068-F684-4C3C-AC0E-44E783112342}" dt="2024-06-06T15:54:06.023" v="30" actId="1076"/>
          <ac:picMkLst>
            <pc:docMk/>
            <pc:sldMk cId="3098548790" sldId="285"/>
            <ac:picMk id="3" creationId="{3F658A7C-BFCD-36DD-65F5-429A6A7910E6}"/>
          </ac:picMkLst>
        </pc:picChg>
        <pc:picChg chg="add mod">
          <ac:chgData name="Charlie Gibson" userId="05d73aa8-f094-42cf-9261-ec5251b97041" providerId="ADAL" clId="{44F02068-F684-4C3C-AC0E-44E783112342}" dt="2024-06-06T15:59:20.294" v="112" actId="1076"/>
          <ac:picMkLst>
            <pc:docMk/>
            <pc:sldMk cId="3098548790" sldId="285"/>
            <ac:picMk id="7" creationId="{E63208EE-8124-CA3A-2D60-D86EA35440C8}"/>
          </ac:picMkLst>
        </pc:picChg>
        <pc:picChg chg="del">
          <ac:chgData name="Charlie Gibson" userId="05d73aa8-f094-42cf-9261-ec5251b97041" providerId="ADAL" clId="{44F02068-F684-4C3C-AC0E-44E783112342}" dt="2024-06-06T15:53:47.859" v="24" actId="478"/>
          <ac:picMkLst>
            <pc:docMk/>
            <pc:sldMk cId="3098548790" sldId="285"/>
            <ac:picMk id="9" creationId="{F7BDB9C2-601D-FDD8-F92A-E5CD81287886}"/>
          </ac:picMkLst>
        </pc:picChg>
        <pc:picChg chg="add mod">
          <ac:chgData name="Charlie Gibson" userId="05d73aa8-f094-42cf-9261-ec5251b97041" providerId="ADAL" clId="{44F02068-F684-4C3C-AC0E-44E783112342}" dt="2024-06-06T15:59:59.143" v="122" actId="1076"/>
          <ac:picMkLst>
            <pc:docMk/>
            <pc:sldMk cId="3098548790" sldId="285"/>
            <ac:picMk id="14" creationId="{94B6D2C4-5D9D-9D09-450E-EDD5FEC93A31}"/>
          </ac:picMkLst>
        </pc:picChg>
        <pc:picChg chg="del">
          <ac:chgData name="Charlie Gibson" userId="05d73aa8-f094-42cf-9261-ec5251b97041" providerId="ADAL" clId="{44F02068-F684-4C3C-AC0E-44E783112342}" dt="2024-06-06T15:53:52.254" v="27" actId="478"/>
          <ac:picMkLst>
            <pc:docMk/>
            <pc:sldMk cId="3098548790" sldId="285"/>
            <ac:picMk id="28" creationId="{56AC5B35-6F01-AE9D-CEC3-ED2C23D48157}"/>
          </ac:picMkLst>
        </pc:picChg>
        <pc:picChg chg="del">
          <ac:chgData name="Charlie Gibson" userId="05d73aa8-f094-42cf-9261-ec5251b97041" providerId="ADAL" clId="{44F02068-F684-4C3C-AC0E-44E783112342}" dt="2024-06-06T15:53:47.524" v="23" actId="478"/>
          <ac:picMkLst>
            <pc:docMk/>
            <pc:sldMk cId="3098548790" sldId="285"/>
            <ac:picMk id="30" creationId="{C7AFC819-3EBC-4037-3B1A-6E4FD4B5E3AC}"/>
          </ac:picMkLst>
        </pc:picChg>
        <pc:picChg chg="del">
          <ac:chgData name="Charlie Gibson" userId="05d73aa8-f094-42cf-9261-ec5251b97041" providerId="ADAL" clId="{44F02068-F684-4C3C-AC0E-44E783112342}" dt="2024-06-06T15:53:46.716" v="22" actId="478"/>
          <ac:picMkLst>
            <pc:docMk/>
            <pc:sldMk cId="3098548790" sldId="285"/>
            <ac:picMk id="32" creationId="{49D2D19C-F300-865B-D4F1-192BC317B61B}"/>
          </ac:picMkLst>
        </pc:picChg>
      </pc:sldChg>
      <pc:sldChg chg="addSp delSp modSp mod modNotesTx">
        <pc:chgData name="Charlie Gibson" userId="05d73aa8-f094-42cf-9261-ec5251b97041" providerId="ADAL" clId="{44F02068-F684-4C3C-AC0E-44E783112342}" dt="2024-06-06T16:05:09.998" v="214" actId="1076"/>
        <pc:sldMkLst>
          <pc:docMk/>
          <pc:sldMk cId="1201323865" sldId="286"/>
        </pc:sldMkLst>
        <pc:picChg chg="add mod">
          <ac:chgData name="Charlie Gibson" userId="05d73aa8-f094-42cf-9261-ec5251b97041" providerId="ADAL" clId="{44F02068-F684-4C3C-AC0E-44E783112342}" dt="2024-06-06T16:05:09.998" v="214" actId="1076"/>
          <ac:picMkLst>
            <pc:docMk/>
            <pc:sldMk cId="1201323865" sldId="286"/>
            <ac:picMk id="6" creationId="{0A7DC2FF-0AF8-04B0-C693-0B4CAEFA2777}"/>
          </ac:picMkLst>
        </pc:picChg>
        <pc:picChg chg="del">
          <ac:chgData name="Charlie Gibson" userId="05d73aa8-f094-42cf-9261-ec5251b97041" providerId="ADAL" clId="{44F02068-F684-4C3C-AC0E-44E783112342}" dt="2024-06-06T16:03:06.078" v="176" actId="478"/>
          <ac:picMkLst>
            <pc:docMk/>
            <pc:sldMk cId="1201323865" sldId="286"/>
            <ac:picMk id="7" creationId="{ADC7465D-E243-B070-125E-6748DDC70F24}"/>
          </ac:picMkLst>
        </pc:picChg>
        <pc:picChg chg="del">
          <ac:chgData name="Charlie Gibson" userId="05d73aa8-f094-42cf-9261-ec5251b97041" providerId="ADAL" clId="{44F02068-F684-4C3C-AC0E-44E783112342}" dt="2024-06-06T16:03:07.655" v="178" actId="478"/>
          <ac:picMkLst>
            <pc:docMk/>
            <pc:sldMk cId="1201323865" sldId="286"/>
            <ac:picMk id="8" creationId="{D58D92E5-4621-FA81-8B7F-BBE6B199FAF4}"/>
          </ac:picMkLst>
        </pc:picChg>
        <pc:picChg chg="add mod">
          <ac:chgData name="Charlie Gibson" userId="05d73aa8-f094-42cf-9261-ec5251b97041" providerId="ADAL" clId="{44F02068-F684-4C3C-AC0E-44E783112342}" dt="2024-06-06T16:05:07.715" v="213" actId="1076"/>
          <ac:picMkLst>
            <pc:docMk/>
            <pc:sldMk cId="1201323865" sldId="286"/>
            <ac:picMk id="10" creationId="{7290B106-91C1-DB0B-0698-CCB21C86C4B8}"/>
          </ac:picMkLst>
        </pc:picChg>
        <pc:picChg chg="add mod">
          <ac:chgData name="Charlie Gibson" userId="05d73aa8-f094-42cf-9261-ec5251b97041" providerId="ADAL" clId="{44F02068-F684-4C3C-AC0E-44E783112342}" dt="2024-06-06T16:05:06.468" v="212" actId="1076"/>
          <ac:picMkLst>
            <pc:docMk/>
            <pc:sldMk cId="1201323865" sldId="286"/>
            <ac:picMk id="12" creationId="{089E896C-92BB-9582-11EC-3BA535F50592}"/>
          </ac:picMkLst>
        </pc:picChg>
        <pc:picChg chg="del">
          <ac:chgData name="Charlie Gibson" userId="05d73aa8-f094-42cf-9261-ec5251b97041" providerId="ADAL" clId="{44F02068-F684-4C3C-AC0E-44E783112342}" dt="2024-06-06T16:03:06.467" v="177" actId="478"/>
          <ac:picMkLst>
            <pc:docMk/>
            <pc:sldMk cId="1201323865" sldId="286"/>
            <ac:picMk id="13" creationId="{D9BC62B2-4E09-A5BB-CE69-11C0A1AB30E6}"/>
          </ac:picMkLst>
        </pc:picChg>
        <pc:picChg chg="add mod">
          <ac:chgData name="Charlie Gibson" userId="05d73aa8-f094-42cf-9261-ec5251b97041" providerId="ADAL" clId="{44F02068-F684-4C3C-AC0E-44E783112342}" dt="2024-06-06T16:05:00.977" v="208" actId="1076"/>
          <ac:picMkLst>
            <pc:docMk/>
            <pc:sldMk cId="1201323865" sldId="286"/>
            <ac:picMk id="15" creationId="{AF4F1961-2433-334C-9B4D-75F3DBB7379E}"/>
          </ac:picMkLst>
        </pc:picChg>
      </pc:sldChg>
      <pc:sldChg chg="modNotesTx">
        <pc:chgData name="Charlie Gibson" userId="05d73aa8-f094-42cf-9261-ec5251b97041" providerId="ADAL" clId="{44F02068-F684-4C3C-AC0E-44E783112342}" dt="2024-06-06T15:58:43.104" v="111" actId="6549"/>
        <pc:sldMkLst>
          <pc:docMk/>
          <pc:sldMk cId="3034737929" sldId="306"/>
        </pc:sldMkLst>
      </pc:sldChg>
      <pc:sldChg chg="addSp delSp modSp mod modNotesTx">
        <pc:chgData name="Charlie Gibson" userId="05d73aa8-f094-42cf-9261-ec5251b97041" providerId="ADAL" clId="{44F02068-F684-4C3C-AC0E-44E783112342}" dt="2024-06-06T16:01:08.780" v="134"/>
        <pc:sldMkLst>
          <pc:docMk/>
          <pc:sldMk cId="1413308984" sldId="322"/>
        </pc:sldMkLst>
        <pc:picChg chg="del mod">
          <ac:chgData name="Charlie Gibson" userId="05d73aa8-f094-42cf-9261-ec5251b97041" providerId="ADAL" clId="{44F02068-F684-4C3C-AC0E-44E783112342}" dt="2024-06-06T16:00:16.423" v="130" actId="478"/>
          <ac:picMkLst>
            <pc:docMk/>
            <pc:sldMk cId="1413308984" sldId="322"/>
            <ac:picMk id="5" creationId="{AA6A7E21-75F2-6096-E427-452BC6D7E0FB}"/>
          </ac:picMkLst>
        </pc:picChg>
        <pc:picChg chg="add mod">
          <ac:chgData name="Charlie Gibson" userId="05d73aa8-f094-42cf-9261-ec5251b97041" providerId="ADAL" clId="{44F02068-F684-4C3C-AC0E-44E783112342}" dt="2024-06-06T16:00:55.388" v="133" actId="1076"/>
          <ac:picMkLst>
            <pc:docMk/>
            <pc:sldMk cId="1413308984" sldId="322"/>
            <ac:picMk id="6" creationId="{250955FF-707F-7829-81A5-F631CE76D8D0}"/>
          </ac:picMkLst>
        </pc:picChg>
      </pc:sldChg>
      <pc:sldChg chg="addSp delSp modSp mod">
        <pc:chgData name="Charlie Gibson" userId="05d73aa8-f094-42cf-9261-ec5251b97041" providerId="ADAL" clId="{44F02068-F684-4C3C-AC0E-44E783112342}" dt="2024-06-06T15:50:39.133" v="3"/>
        <pc:sldMkLst>
          <pc:docMk/>
          <pc:sldMk cId="2160651105" sldId="323"/>
        </pc:sldMkLst>
        <pc:picChg chg="del">
          <ac:chgData name="Charlie Gibson" userId="05d73aa8-f094-42cf-9261-ec5251b97041" providerId="ADAL" clId="{44F02068-F684-4C3C-AC0E-44E783112342}" dt="2024-06-06T15:50:28.832" v="0" actId="478"/>
          <ac:picMkLst>
            <pc:docMk/>
            <pc:sldMk cId="2160651105" sldId="323"/>
            <ac:picMk id="2" creationId="{578E8AE2-1DBC-6DFF-2F94-D415CE94B5FD}"/>
          </ac:picMkLst>
        </pc:picChg>
        <pc:picChg chg="del">
          <ac:chgData name="Charlie Gibson" userId="05d73aa8-f094-42cf-9261-ec5251b97041" providerId="ADAL" clId="{44F02068-F684-4C3C-AC0E-44E783112342}" dt="2024-06-06T15:50:29.630" v="1" actId="478"/>
          <ac:picMkLst>
            <pc:docMk/>
            <pc:sldMk cId="2160651105" sldId="323"/>
            <ac:picMk id="3" creationId="{EBEAB999-BB33-3A0E-B1ED-749CC90458A1}"/>
          </ac:picMkLst>
        </pc:picChg>
        <pc:picChg chg="del">
          <ac:chgData name="Charlie Gibson" userId="05d73aa8-f094-42cf-9261-ec5251b97041" providerId="ADAL" clId="{44F02068-F684-4C3C-AC0E-44E783112342}" dt="2024-06-06T15:50:29.999" v="2" actId="478"/>
          <ac:picMkLst>
            <pc:docMk/>
            <pc:sldMk cId="2160651105" sldId="323"/>
            <ac:picMk id="4" creationId="{7ECE87B3-C73C-4A22-BC16-65E3529D301C}"/>
          </ac:picMkLst>
        </pc:picChg>
        <pc:picChg chg="add mod">
          <ac:chgData name="Charlie Gibson" userId="05d73aa8-f094-42cf-9261-ec5251b97041" providerId="ADAL" clId="{44F02068-F684-4C3C-AC0E-44E783112342}" dt="2024-06-06T15:50:39.133" v="3"/>
          <ac:picMkLst>
            <pc:docMk/>
            <pc:sldMk cId="2160651105" sldId="323"/>
            <ac:picMk id="7" creationId="{6AFB1476-0943-25FC-4AF4-7E9DFEBF8604}"/>
          </ac:picMkLst>
        </pc:picChg>
        <pc:picChg chg="add mod">
          <ac:chgData name="Charlie Gibson" userId="05d73aa8-f094-42cf-9261-ec5251b97041" providerId="ADAL" clId="{44F02068-F684-4C3C-AC0E-44E783112342}" dt="2024-06-06T15:50:39.133" v="3"/>
          <ac:picMkLst>
            <pc:docMk/>
            <pc:sldMk cId="2160651105" sldId="323"/>
            <ac:picMk id="8" creationId="{69B4A444-5A91-5DF7-1250-41D82C7CE2B0}"/>
          </ac:picMkLst>
        </pc:picChg>
        <pc:picChg chg="add mod">
          <ac:chgData name="Charlie Gibson" userId="05d73aa8-f094-42cf-9261-ec5251b97041" providerId="ADAL" clId="{44F02068-F684-4C3C-AC0E-44E783112342}" dt="2024-06-06T15:50:39.133" v="3"/>
          <ac:picMkLst>
            <pc:docMk/>
            <pc:sldMk cId="2160651105" sldId="323"/>
            <ac:picMk id="9" creationId="{271E545F-6EA3-77CA-7A1D-DF6206DEC617}"/>
          </ac:picMkLst>
        </pc:picChg>
      </pc:sldChg>
      <pc:sldChg chg="addSp delSp modSp mod">
        <pc:chgData name="Charlie Gibson" userId="05d73aa8-f094-42cf-9261-ec5251b97041" providerId="ADAL" clId="{44F02068-F684-4C3C-AC0E-44E783112342}" dt="2024-06-06T15:50:51.557" v="6"/>
        <pc:sldMkLst>
          <pc:docMk/>
          <pc:sldMk cId="2392906438" sldId="324"/>
        </pc:sldMkLst>
        <pc:spChg chg="add mod">
          <ac:chgData name="Charlie Gibson" userId="05d73aa8-f094-42cf-9261-ec5251b97041" providerId="ADAL" clId="{44F02068-F684-4C3C-AC0E-44E783112342}" dt="2024-06-06T15:50:51.557" v="6"/>
          <ac:spMkLst>
            <pc:docMk/>
            <pc:sldMk cId="2392906438" sldId="324"/>
            <ac:spMk id="3" creationId="{9422589A-C214-4B30-C8AD-D22FFCB495F4}"/>
          </ac:spMkLst>
        </pc:spChg>
        <pc:spChg chg="del">
          <ac:chgData name="Charlie Gibson" userId="05d73aa8-f094-42cf-9261-ec5251b97041" providerId="ADAL" clId="{44F02068-F684-4C3C-AC0E-44E783112342}" dt="2024-06-06T15:50:44.831" v="5" actId="478"/>
          <ac:spMkLst>
            <pc:docMk/>
            <pc:sldMk cId="2392906438" sldId="324"/>
            <ac:spMk id="10" creationId="{42CF4DDD-65CC-5BC7-1F2C-ACEB334E8338}"/>
          </ac:spMkLst>
        </pc:spChg>
        <pc:picChg chg="del">
          <ac:chgData name="Charlie Gibson" userId="05d73aa8-f094-42cf-9261-ec5251b97041" providerId="ADAL" clId="{44F02068-F684-4C3C-AC0E-44E783112342}" dt="2024-06-06T15:50:42.435" v="4" actId="478"/>
          <ac:picMkLst>
            <pc:docMk/>
            <pc:sldMk cId="2392906438" sldId="324"/>
            <ac:picMk id="4" creationId="{92F92D16-3291-3234-3FCD-5EFA51CBC5E7}"/>
          </ac:picMkLst>
        </pc:picChg>
        <pc:picChg chg="add mod">
          <ac:chgData name="Charlie Gibson" userId="05d73aa8-f094-42cf-9261-ec5251b97041" providerId="ADAL" clId="{44F02068-F684-4C3C-AC0E-44E783112342}" dt="2024-06-06T15:50:51.557" v="6"/>
          <ac:picMkLst>
            <pc:docMk/>
            <pc:sldMk cId="2392906438" sldId="324"/>
            <ac:picMk id="5" creationId="{E6D65550-9C29-0F7B-EB19-23819934F693}"/>
          </ac:picMkLst>
        </pc:picChg>
      </pc:sldChg>
    </pc:docChg>
  </pc:docChgLst>
  <pc:docChgLst>
    <pc:chgData name="Tammy Pankey" userId="89b84b47-0384-4d66-b56e-dc00ebdb68cf" providerId="ADAL" clId="{75EC8C95-BD4A-4C94-BDEA-6AAF24E6D459}"/>
    <pc:docChg chg="undo custSel modSld">
      <pc:chgData name="Tammy Pankey" userId="89b84b47-0384-4d66-b56e-dc00ebdb68cf" providerId="ADAL" clId="{75EC8C95-BD4A-4C94-BDEA-6AAF24E6D459}" dt="2023-05-22T20:38:22.222" v="13"/>
      <pc:docMkLst>
        <pc:docMk/>
      </pc:docMkLst>
      <pc:sldChg chg="modNotesTx">
        <pc:chgData name="Tammy Pankey" userId="89b84b47-0384-4d66-b56e-dc00ebdb68cf" providerId="ADAL" clId="{75EC8C95-BD4A-4C94-BDEA-6AAF24E6D459}" dt="2023-05-22T20:38:22.222" v="13"/>
        <pc:sldMkLst>
          <pc:docMk/>
          <pc:sldMk cId="2951668690" sldId="269"/>
        </pc:sldMkLst>
      </pc:sldChg>
      <pc:sldChg chg="addSp delSp modSp mod">
        <pc:chgData name="Tammy Pankey" userId="89b84b47-0384-4d66-b56e-dc00ebdb68cf" providerId="ADAL" clId="{75EC8C95-BD4A-4C94-BDEA-6AAF24E6D459}" dt="2023-05-22T20:25:43.156" v="10" actId="478"/>
        <pc:sldMkLst>
          <pc:docMk/>
          <pc:sldMk cId="2160651105" sldId="323"/>
        </pc:sldMkLst>
        <pc:picChg chg="add del mod">
          <ac:chgData name="Tammy Pankey" userId="89b84b47-0384-4d66-b56e-dc00ebdb68cf" providerId="ADAL" clId="{75EC8C95-BD4A-4C94-BDEA-6AAF24E6D459}" dt="2023-05-22T20:25:43.156" v="10" actId="478"/>
          <ac:picMkLst>
            <pc:docMk/>
            <pc:sldMk cId="2160651105" sldId="323"/>
            <ac:picMk id="4" creationId="{7ECE87B3-C73C-4A22-BC16-65E3529D301C}"/>
          </ac:picMkLst>
        </pc:picChg>
        <pc:picChg chg="add del mod">
          <ac:chgData name="Tammy Pankey" userId="89b84b47-0384-4d66-b56e-dc00ebdb68cf" providerId="ADAL" clId="{75EC8C95-BD4A-4C94-BDEA-6AAF24E6D459}" dt="2023-05-22T20:25:40.469" v="9"/>
          <ac:picMkLst>
            <pc:docMk/>
            <pc:sldMk cId="2160651105" sldId="323"/>
            <ac:picMk id="8" creationId="{286FED80-8603-C989-18CA-4E2BF4DD5716}"/>
          </ac:picMkLst>
        </pc:picChg>
        <pc:picChg chg="del">
          <ac:chgData name="Tammy Pankey" userId="89b84b47-0384-4d66-b56e-dc00ebdb68cf" providerId="ADAL" clId="{75EC8C95-BD4A-4C94-BDEA-6AAF24E6D459}" dt="2023-05-22T20:03:44.215" v="0" actId="478"/>
          <ac:picMkLst>
            <pc:docMk/>
            <pc:sldMk cId="2160651105" sldId="323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team model will remain assembled from this point forward until the event.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that any unused pieces from the LEGO® Education SPIKE™ Essential set are returned to it.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easy to move.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could choose to motorize the submarine model again or use their skills to motorize something new.</a:t>
            </a:r>
          </a:p>
          <a:p>
            <a:pPr marL="228600" indent="-228600" algn="l">
              <a:buFont typeface="+mj-lt"/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 typeface="+mj-lt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detailed, labeled drawing of the team model and all its parts.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back at the Explore story for additional building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9***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Teamwork and Fun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8***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Teamwork and Fun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Your team has learned a lot about the oceans! 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your team’s ocean journey.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Use the mat and build the different parts of your ocean journey!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Your team has learned a lot about the oceans! 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your team’s ocean journey.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Use the mat and build the different parts of your ocean journey!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Your team has learned a lot about the oceans! 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your team’s ocean journey.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Use the mat and build the different parts of your ocean journey!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Your team has learned a lot about the oceans! 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your team’s ocean journey.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Use the mat and build the different parts of your ocean journey!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2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Share</a:t>
            </a:r>
            <a:r>
              <a:rPr lang="en-US" dirty="0"/>
              <a:t> (10 minutes)</a:t>
            </a:r>
          </a:p>
          <a:p>
            <a:r>
              <a:rPr lang="en-US" dirty="0"/>
              <a:t>Have the team:</a:t>
            </a:r>
          </a:p>
          <a:p>
            <a:r>
              <a:rPr lang="en-US" dirty="0"/>
              <a:t>Share what they did at the end of each session.</a:t>
            </a:r>
          </a:p>
          <a:p>
            <a:r>
              <a:rPr lang="en-US" dirty="0"/>
              <a:t>Explain the program and how the motor, sensor, and light are used in the model.</a:t>
            </a:r>
          </a:p>
          <a:p>
            <a:r>
              <a:rPr lang="en-US" dirty="0"/>
              <a:t>Review the list of required parts and identify them on the team model.</a:t>
            </a:r>
          </a:p>
          <a:p>
            <a:r>
              <a:rPr lang="en-US" dirty="0"/>
              <a:t>Demonstrate how the team model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017336"/>
            <a:ext cx="3720051" cy="27052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Team Model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8&amp;9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7" name="Picture 6" descr="A logo with a submarine&#10;&#10;Description automatically generated">
            <a:extLst>
              <a:ext uri="{FF2B5EF4-FFF2-40B4-BE49-F238E27FC236}">
                <a16:creationId xmlns:a16="http://schemas.microsoft.com/office/drawing/2014/main" id="{6AFB1476-0943-25FC-4AF4-7E9DFEBF86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69B4A444-5A91-5DF7-1250-41D82C7CE2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box with toys on it&#10;&#10;Description automatically generated">
            <a:extLst>
              <a:ext uri="{FF2B5EF4-FFF2-40B4-BE49-F238E27FC236}">
                <a16:creationId xmlns:a16="http://schemas.microsoft.com/office/drawing/2014/main" id="{271E545F-6EA3-77CA-7A1D-DF6206DEC6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5134"/>
            <a:ext cx="4079932" cy="20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6184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2589A-C214-4B30-C8AD-D22FFCB495F4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5" name="Picture 4" descr="A logo with a submarine&#10;&#10;Description automatically generated">
            <a:extLst>
              <a:ext uri="{FF2B5EF4-FFF2-40B4-BE49-F238E27FC236}">
                <a16:creationId xmlns:a16="http://schemas.microsoft.com/office/drawing/2014/main" id="{E6D65550-9C29-0F7B-EB19-23819934F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49793" y="1276839"/>
            <a:ext cx="2286000" cy="466676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draw their team model design and label its required parts.</a:t>
            </a:r>
          </a:p>
          <a:p>
            <a:pPr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create a team model to showcase a talent or interest that uses technology in creative ways.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most proud of in your team model?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plan out your design for your team model?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is the most important part of your team model?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strengths and the weaknesses of your design?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motorize part of your team model?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team model show your interest or hobby in a new or unique way?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Teamwork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Teamwork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52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8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ED4058-ABEE-404F-928F-E5A1669CE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we were stronger when we worked together.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C4DD2F5-36B9-4141-872C-11140151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" y="1127761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A9B41-5E92-C55F-66B3-71DA9263E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291" y="3993594"/>
            <a:ext cx="31214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Fun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3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9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9D365A2-93C4-4CEA-BA47-7D399A91C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08" y="3343435"/>
            <a:ext cx="2807925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enjoyed and celebrated what we did!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Fun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Fun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81AE5B4-DCFA-4EA4-8D41-8AEAB7EF7A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1" y="1272014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25B23-83AD-16C1-39CA-220551BAA0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644" y="3974019"/>
            <a:ext cx="3200400" cy="20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54101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37B68DC3-E6AA-C691-AB54-36F521B2C96C}"/>
              </a:ext>
            </a:extLst>
          </p:cNvPr>
          <p:cNvSpPr/>
          <p:nvPr/>
        </p:nvSpPr>
        <p:spPr>
          <a:xfrm>
            <a:off x="6425280" y="1853184"/>
            <a:ext cx="2475750" cy="4098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C0C80-C0E5-72F1-4DE1-2893EE8F8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962" y="4665291"/>
            <a:ext cx="1921904" cy="128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53606A-3BB3-319A-9E2B-DB7022F96B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7931">
            <a:off x="6655163" y="4016264"/>
            <a:ext cx="1252905" cy="914400"/>
          </a:xfrm>
          <a:prstGeom prst="rect">
            <a:avLst/>
          </a:prstGeom>
        </p:spPr>
      </p:pic>
      <p:pic>
        <p:nvPicPr>
          <p:cNvPr id="3" name="Picture 2" descr="A box with toys on it&#10;&#10;Description automatically generated">
            <a:extLst>
              <a:ext uri="{FF2B5EF4-FFF2-40B4-BE49-F238E27FC236}">
                <a16:creationId xmlns:a16="http://schemas.microsoft.com/office/drawing/2014/main" id="{3F658A7C-BFCD-36DD-65F5-429A6A791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324" y="2210835"/>
            <a:ext cx="3337633" cy="1691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12B8D-C80E-C704-E682-A6458215E624}"/>
              </a:ext>
            </a:extLst>
          </p:cNvPr>
          <p:cNvSpPr txBox="1"/>
          <p:nvPr/>
        </p:nvSpPr>
        <p:spPr>
          <a:xfrm>
            <a:off x="318685" y="1060044"/>
            <a:ext cx="6237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 Neue" panose="02000503000000020004"/>
              </a:rPr>
              <a:t>Your team has learned a lot about the oceans!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 Neue" panose="02000503000000020004"/>
              </a:rPr>
              <a:t>Design a team model that shows your team’s ocean journey.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208EE-8124-CA3A-2D60-D86EA35440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22079" y="3227613"/>
            <a:ext cx="2919840" cy="287535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7FFD97D-9F26-1398-F614-E6F1F5557102}"/>
              </a:ext>
            </a:extLst>
          </p:cNvPr>
          <p:cNvSpPr txBox="1">
            <a:spLocks/>
          </p:cNvSpPr>
          <p:nvPr/>
        </p:nvSpPr>
        <p:spPr>
          <a:xfrm rot="1555527">
            <a:off x="-3051041" y="1882474"/>
            <a:ext cx="1496046" cy="65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2400" dirty="0">
                <a:solidFill>
                  <a:srgbClr val="00A651"/>
                </a:solidFill>
              </a:rPr>
              <a:t>Draw it!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6D2C4-5D9D-9D09-450E-EDD5FEC93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362" y="2999036"/>
            <a:ext cx="4378629" cy="3216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F29605-1508-368B-1B62-8E0DFF066FB8}"/>
              </a:ext>
            </a:extLst>
          </p:cNvPr>
          <p:cNvSpPr txBox="1"/>
          <p:nvPr/>
        </p:nvSpPr>
        <p:spPr>
          <a:xfrm rot="21106984">
            <a:off x="247484" y="5059495"/>
            <a:ext cx="1779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/>
              </a:rPr>
              <a:t>Explore the list of required parts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2" y="240521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955FF-707F-7829-81A5-F631CE76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3" y="716795"/>
            <a:ext cx="8074855" cy="539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65195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1B7F5-9AFC-4FEF-8CA9-BC41D2393088}"/>
              </a:ext>
            </a:extLst>
          </p:cNvPr>
          <p:cNvSpPr txBox="1"/>
          <p:nvPr/>
        </p:nvSpPr>
        <p:spPr>
          <a:xfrm>
            <a:off x="318686" y="1060044"/>
            <a:ext cx="578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 Neue" panose="02000503000000020004"/>
              </a:rPr>
              <a:t>Use these two pages to draw your team model design: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F21D-6778-4D40-BCC3-304504755689}"/>
              </a:ext>
            </a:extLst>
          </p:cNvPr>
          <p:cNvSpPr txBox="1"/>
          <p:nvPr/>
        </p:nvSpPr>
        <p:spPr>
          <a:xfrm>
            <a:off x="318685" y="5448299"/>
            <a:ext cx="850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0" u="none" strike="noStrike" baseline="0" dirty="0">
                <a:latin typeface="Helvetica Neue" panose="02000503000000020004"/>
              </a:rPr>
              <a:t>Label the required parts of your team model.</a:t>
            </a:r>
            <a:endParaRPr lang="en-US" sz="3200" dirty="0">
              <a:latin typeface="Helvetica Neue" panose="020005030000000200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CE93A-5775-CBD2-BEA5-C61B926F9F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66" y="2532212"/>
            <a:ext cx="3802878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569B8-9974-7D6D-027D-036B471EA8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98" y="2532212"/>
            <a:ext cx="3799268" cy="2743200"/>
          </a:xfrm>
          <a:prstGeom prst="rect">
            <a:avLst/>
          </a:prstGeom>
        </p:spPr>
      </p:pic>
      <p:pic>
        <p:nvPicPr>
          <p:cNvPr id="11" name="Picture 10" descr="A couple of lego figures&#10;&#10;Description automatically generated">
            <a:extLst>
              <a:ext uri="{FF2B5EF4-FFF2-40B4-BE49-F238E27FC236}">
                <a16:creationId xmlns:a16="http://schemas.microsoft.com/office/drawing/2014/main" id="{99919D9B-E344-3169-5C0C-2D044ECA35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306" y="746444"/>
            <a:ext cx="2501044" cy="14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9E4-4F1C-4DC6-A986-0EDD4A2D8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716" y="1127761"/>
            <a:ext cx="8802624" cy="9545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Helvetica Neue" panose="02000503000000020004"/>
              </a:rPr>
              <a:t>Make a plan! Create your team model together.</a:t>
            </a:r>
            <a:endParaRPr lang="en-US" sz="3000" b="0" i="0" u="none" strike="noStrike" kern="1200" baseline="0" dirty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6" name="Picture 5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0A7DC2FF-0AF8-04B0-C693-0B4CAEFA2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52" y="3429000"/>
            <a:ext cx="3629517" cy="2919046"/>
          </a:xfrm>
          <a:prstGeom prst="rect">
            <a:avLst/>
          </a:prstGeom>
        </p:spPr>
      </p:pic>
      <p:pic>
        <p:nvPicPr>
          <p:cNvPr id="10" name="Picture 9" descr="A close-up of a toy&#10;&#10;Description automatically generated">
            <a:extLst>
              <a:ext uri="{FF2B5EF4-FFF2-40B4-BE49-F238E27FC236}">
                <a16:creationId xmlns:a16="http://schemas.microsoft.com/office/drawing/2014/main" id="{7290B106-91C1-DB0B-0698-CCB21C86C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050" y="3945741"/>
            <a:ext cx="2690267" cy="2330870"/>
          </a:xfrm>
          <a:prstGeom prst="rect">
            <a:avLst/>
          </a:prstGeom>
        </p:spPr>
      </p:pic>
      <p:pic>
        <p:nvPicPr>
          <p:cNvPr id="12" name="Picture 11" descr="A close up of a toy&#10;&#10;Description automatically generated">
            <a:extLst>
              <a:ext uri="{FF2B5EF4-FFF2-40B4-BE49-F238E27FC236}">
                <a16:creationId xmlns:a16="http://schemas.microsoft.com/office/drawing/2014/main" id="{089E896C-92BB-9582-11EC-3BA535F505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80" y="1685942"/>
            <a:ext cx="4164037" cy="2330870"/>
          </a:xfrm>
          <a:prstGeom prst="rect">
            <a:avLst/>
          </a:prstGeom>
        </p:spPr>
      </p:pic>
      <p:pic>
        <p:nvPicPr>
          <p:cNvPr id="15" name="Picture 14" descr="A toy shark and colorful building blocks&#10;&#10;Description automatically generated">
            <a:extLst>
              <a:ext uri="{FF2B5EF4-FFF2-40B4-BE49-F238E27FC236}">
                <a16:creationId xmlns:a16="http://schemas.microsoft.com/office/drawing/2014/main" id="{AF4F1961-2433-334C-9B4D-75F3DBB737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9217"/>
            <a:ext cx="4306880" cy="2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the program and how the motor, sensor and light are used in the model.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Review the list of required parts and identify them on the team model.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Demonstrate how the team model works.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D510FCC5-CF06-4899-8543-8C01ECFCBF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1610</Words>
  <Application>Microsoft Office PowerPoint</Application>
  <PresentationFormat>On-screen Show (4:3)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Teamwork Build</vt:lpstr>
      <vt:lpstr>Introduction – Fun Build</vt:lpstr>
      <vt:lpstr>Tasks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77</cp:revision>
  <dcterms:created xsi:type="dcterms:W3CDTF">2020-04-21T20:33:01Z</dcterms:created>
  <dcterms:modified xsi:type="dcterms:W3CDTF">2024-06-06T16:05:26Z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