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sldIdLst>
    <p:sldId id="321" r:id="rId5"/>
    <p:sldId id="260" r:id="rId6"/>
    <p:sldId id="261" r:id="rId7"/>
    <p:sldId id="285" r:id="rId8"/>
    <p:sldId id="329" r:id="rId9"/>
    <p:sldId id="327" r:id="rId10"/>
    <p:sldId id="328" r:id="rId11"/>
    <p:sldId id="324" r:id="rId12"/>
    <p:sldId id="320" r:id="rId13"/>
    <p:sldId id="318" r:id="rId14"/>
    <p:sldId id="325" r:id="rId15"/>
    <p:sldId id="326" r:id="rId16"/>
    <p:sldId id="306" r:id="rId17"/>
    <p:sldId id="269" r:id="rId18"/>
    <p:sldId id="319" r:id="rId19"/>
    <p:sldId id="32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28549-217F-48D6-B22D-1A0E27FBBA19}" v="36" dt="2024-06-06T15:53:03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60664" autoAdjust="0"/>
  </p:normalViewPr>
  <p:slideViewPr>
    <p:cSldViewPr snapToGrid="0">
      <p:cViewPr varScale="1">
        <p:scale>
          <a:sx n="68" d="100"/>
          <a:sy n="68" d="100"/>
        </p:scale>
        <p:origin x="3228" y="66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05d73aa8-f094-42cf-9261-ec5251b97041" providerId="ADAL" clId="{3A128549-217F-48D6-B22D-1A0E27FBBA19}"/>
    <pc:docChg chg="undo custSel addSld delSld modSld sldOrd">
      <pc:chgData name="Charlie Gibson" userId="05d73aa8-f094-42cf-9261-ec5251b97041" providerId="ADAL" clId="{3A128549-217F-48D6-B22D-1A0E27FBBA19}" dt="2024-06-06T15:53:14.665" v="385" actId="20577"/>
      <pc:docMkLst>
        <pc:docMk/>
      </pc:docMkLst>
      <pc:sldChg chg="modSp mod modNotesTx">
        <pc:chgData name="Charlie Gibson" userId="05d73aa8-f094-42cf-9261-ec5251b97041" providerId="ADAL" clId="{3A128549-217F-48D6-B22D-1A0E27FBBA19}" dt="2024-06-06T15:53:14.665" v="385" actId="20577"/>
        <pc:sldMkLst>
          <pc:docMk/>
          <pc:sldMk cId="1717468709" sldId="260"/>
        </pc:sldMkLst>
        <pc:spChg chg="mod">
          <ac:chgData name="Charlie Gibson" userId="05d73aa8-f094-42cf-9261-ec5251b97041" providerId="ADAL" clId="{3A128549-217F-48D6-B22D-1A0E27FBBA19}" dt="2024-06-06T15:32:15.575" v="46" actId="5793"/>
          <ac:spMkLst>
            <pc:docMk/>
            <pc:sldMk cId="1717468709" sldId="260"/>
            <ac:spMk id="8" creationId="{5FAF9C81-E385-4FC9-A39D-DEA705CF563C}"/>
          </ac:spMkLst>
        </pc:spChg>
        <pc:spChg chg="mod">
          <ac:chgData name="Charlie Gibson" userId="05d73aa8-f094-42cf-9261-ec5251b97041" providerId="ADAL" clId="{3A128549-217F-48D6-B22D-1A0E27FBBA19}" dt="2024-06-06T15:31:34.308" v="36"/>
          <ac:spMkLst>
            <pc:docMk/>
            <pc:sldMk cId="1717468709" sldId="260"/>
            <ac:spMk id="10" creationId="{12EFF9B9-1627-A7DD-539C-2D6686790141}"/>
          </ac:spMkLst>
        </pc:spChg>
        <pc:spChg chg="mod">
          <ac:chgData name="Charlie Gibson" userId="05d73aa8-f094-42cf-9261-ec5251b97041" providerId="ADAL" clId="{3A128549-217F-48D6-B22D-1A0E27FBBA19}" dt="2024-06-06T15:31:28.631" v="34"/>
          <ac:spMkLst>
            <pc:docMk/>
            <pc:sldMk cId="1717468709" sldId="260"/>
            <ac:spMk id="11" creationId="{9F45DFF6-EE04-4A18-8898-D4C1CE4A06C7}"/>
          </ac:spMkLst>
        </pc:spChg>
        <pc:spChg chg="mod">
          <ac:chgData name="Charlie Gibson" userId="05d73aa8-f094-42cf-9261-ec5251b97041" providerId="ADAL" clId="{3A128549-217F-48D6-B22D-1A0E27FBBA19}" dt="2024-06-06T15:31:59.267" v="43"/>
          <ac:spMkLst>
            <pc:docMk/>
            <pc:sldMk cId="1717468709" sldId="260"/>
            <ac:spMk id="12" creationId="{428C0A6D-65CA-3C0A-FD9C-32E5B3059793}"/>
          </ac:spMkLst>
        </pc:spChg>
        <pc:spChg chg="mod">
          <ac:chgData name="Charlie Gibson" userId="05d73aa8-f094-42cf-9261-ec5251b97041" providerId="ADAL" clId="{3A128549-217F-48D6-B22D-1A0E27FBBA19}" dt="2024-06-06T15:31:31.753" v="35" actId="20577"/>
          <ac:spMkLst>
            <pc:docMk/>
            <pc:sldMk cId="1717468709" sldId="260"/>
            <ac:spMk id="14" creationId="{4F5A9C7E-C2D0-4F93-BC6B-DBADE1AF2924}"/>
          </ac:spMkLst>
        </pc:spChg>
        <pc:spChg chg="mod">
          <ac:chgData name="Charlie Gibson" userId="05d73aa8-f094-42cf-9261-ec5251b97041" providerId="ADAL" clId="{3A128549-217F-48D6-B22D-1A0E27FBBA19}" dt="2024-06-06T15:31:56.894" v="42" actId="20577"/>
          <ac:spMkLst>
            <pc:docMk/>
            <pc:sldMk cId="1717468709" sldId="260"/>
            <ac:spMk id="17" creationId="{68CFE0DF-BEF3-4914-A598-7A66A74C572C}"/>
          </ac:spMkLst>
        </pc:spChg>
        <pc:spChg chg="mod">
          <ac:chgData name="Charlie Gibson" userId="05d73aa8-f094-42cf-9261-ec5251b97041" providerId="ADAL" clId="{3A128549-217F-48D6-B22D-1A0E27FBBA19}" dt="2024-06-06T15:31:54.472" v="41"/>
          <ac:spMkLst>
            <pc:docMk/>
            <pc:sldMk cId="1717468709" sldId="260"/>
            <ac:spMk id="18" creationId="{5916FD3D-F12A-4905-AEFF-ED4FEE822709}"/>
          </ac:spMkLst>
        </pc:spChg>
      </pc:sldChg>
      <pc:sldChg chg="addSp delSp modSp mod">
        <pc:chgData name="Charlie Gibson" userId="05d73aa8-f094-42cf-9261-ec5251b97041" providerId="ADAL" clId="{3A128549-217F-48D6-B22D-1A0E27FBBA19}" dt="2024-06-06T15:35:56.520" v="112" actId="1076"/>
        <pc:sldMkLst>
          <pc:docMk/>
          <pc:sldMk cId="951211944" sldId="261"/>
        </pc:sldMkLst>
        <pc:picChg chg="del">
          <ac:chgData name="Charlie Gibson" userId="05d73aa8-f094-42cf-9261-ec5251b97041" providerId="ADAL" clId="{3A128549-217F-48D6-B22D-1A0E27FBBA19}" dt="2024-06-06T15:35:52.838" v="110" actId="478"/>
          <ac:picMkLst>
            <pc:docMk/>
            <pc:sldMk cId="951211944" sldId="261"/>
            <ac:picMk id="3" creationId="{F5873F89-7AA0-F135-6438-A7851BC33FB9}"/>
          </ac:picMkLst>
        </pc:picChg>
        <pc:picChg chg="add mod">
          <ac:chgData name="Charlie Gibson" userId="05d73aa8-f094-42cf-9261-ec5251b97041" providerId="ADAL" clId="{3A128549-217F-48D6-B22D-1A0E27FBBA19}" dt="2024-06-06T15:35:56.520" v="112" actId="1076"/>
          <ac:picMkLst>
            <pc:docMk/>
            <pc:sldMk cId="951211944" sldId="261"/>
            <ac:picMk id="6" creationId="{A932458E-4A93-1A6D-F5F4-85420874A7A9}"/>
          </ac:picMkLst>
        </pc:picChg>
      </pc:sldChg>
      <pc:sldChg chg="modNotesTx">
        <pc:chgData name="Charlie Gibson" userId="05d73aa8-f094-42cf-9261-ec5251b97041" providerId="ADAL" clId="{3A128549-217F-48D6-B22D-1A0E27FBBA19}" dt="2024-06-06T15:48:33.466" v="345" actId="20577"/>
        <pc:sldMkLst>
          <pc:docMk/>
          <pc:sldMk cId="2951668690" sldId="269"/>
        </pc:sldMkLst>
      </pc:sldChg>
      <pc:sldChg chg="addSp delSp modSp mod modNotesTx">
        <pc:chgData name="Charlie Gibson" userId="05d73aa8-f094-42cf-9261-ec5251b97041" providerId="ADAL" clId="{3A128549-217F-48D6-B22D-1A0E27FBBA19}" dt="2024-06-06T15:42:05.098" v="218"/>
        <pc:sldMkLst>
          <pc:docMk/>
          <pc:sldMk cId="3098548790" sldId="285"/>
        </pc:sldMkLst>
        <pc:spChg chg="del">
          <ac:chgData name="Charlie Gibson" userId="05d73aa8-f094-42cf-9261-ec5251b97041" providerId="ADAL" clId="{3A128549-217F-48D6-B22D-1A0E27FBBA19}" dt="2024-06-06T15:42:04.878" v="217" actId="478"/>
          <ac:spMkLst>
            <pc:docMk/>
            <pc:sldMk cId="3098548790" sldId="285"/>
            <ac:spMk id="3" creationId="{9F801681-51CB-A8E8-B2D2-BD023712546D}"/>
          </ac:spMkLst>
        </pc:spChg>
        <pc:spChg chg="mod">
          <ac:chgData name="Charlie Gibson" userId="05d73aa8-f094-42cf-9261-ec5251b97041" providerId="ADAL" clId="{3A128549-217F-48D6-B22D-1A0E27FBBA19}" dt="2024-06-06T15:32:30.577" v="47" actId="20577"/>
          <ac:spMkLst>
            <pc:docMk/>
            <pc:sldMk cId="3098548790" sldId="285"/>
            <ac:spMk id="4" creationId="{56567651-8AA4-479B-AC03-821AC799E926}"/>
          </ac:spMkLst>
        </pc:spChg>
        <pc:spChg chg="mod">
          <ac:chgData name="Charlie Gibson" userId="05d73aa8-f094-42cf-9261-ec5251b97041" providerId="ADAL" clId="{3A128549-217F-48D6-B22D-1A0E27FBBA19}" dt="2024-06-06T15:34:35.144" v="97" actId="20577"/>
          <ac:spMkLst>
            <pc:docMk/>
            <pc:sldMk cId="3098548790" sldId="285"/>
            <ac:spMk id="9" creationId="{3A6E6B01-D52D-4226-818C-AF13E93F69BA}"/>
          </ac:spMkLst>
        </pc:spChg>
        <pc:spChg chg="add mod">
          <ac:chgData name="Charlie Gibson" userId="05d73aa8-f094-42cf-9261-ec5251b97041" providerId="ADAL" clId="{3A128549-217F-48D6-B22D-1A0E27FBBA19}" dt="2024-06-06T15:42:05.098" v="218"/>
          <ac:spMkLst>
            <pc:docMk/>
            <pc:sldMk cId="3098548790" sldId="285"/>
            <ac:spMk id="17" creationId="{A4EF8190-5AB7-212B-E274-CC2EEBFE2DC4}"/>
          </ac:spMkLst>
        </pc:spChg>
        <pc:picChg chg="add del mod">
          <ac:chgData name="Charlie Gibson" userId="05d73aa8-f094-42cf-9261-ec5251b97041" providerId="ADAL" clId="{3A128549-217F-48D6-B22D-1A0E27FBBA19}" dt="2024-06-06T15:42:04.878" v="217" actId="478"/>
          <ac:picMkLst>
            <pc:docMk/>
            <pc:sldMk cId="3098548790" sldId="285"/>
            <ac:picMk id="5" creationId="{D6E56DF4-1F77-3CB1-AED8-0B15E9736F24}"/>
          </ac:picMkLst>
        </pc:picChg>
        <pc:picChg chg="add del mod">
          <ac:chgData name="Charlie Gibson" userId="05d73aa8-f094-42cf-9261-ec5251b97041" providerId="ADAL" clId="{3A128549-217F-48D6-B22D-1A0E27FBBA19}" dt="2024-06-06T15:37:49.290" v="141" actId="478"/>
          <ac:picMkLst>
            <pc:docMk/>
            <pc:sldMk cId="3098548790" sldId="285"/>
            <ac:picMk id="7" creationId="{B9F485BD-F239-9D05-FC50-C27D87EE9450}"/>
          </ac:picMkLst>
        </pc:picChg>
        <pc:picChg chg="add del mod">
          <ac:chgData name="Charlie Gibson" userId="05d73aa8-f094-42cf-9261-ec5251b97041" providerId="ADAL" clId="{3A128549-217F-48D6-B22D-1A0E27FBBA19}" dt="2024-06-06T15:42:04.878" v="217" actId="478"/>
          <ac:picMkLst>
            <pc:docMk/>
            <pc:sldMk cId="3098548790" sldId="285"/>
            <ac:picMk id="8" creationId="{7350641D-A855-A3B8-817A-F9057BBCF4DA}"/>
          </ac:picMkLst>
        </pc:picChg>
        <pc:picChg chg="del">
          <ac:chgData name="Charlie Gibson" userId="05d73aa8-f094-42cf-9261-ec5251b97041" providerId="ADAL" clId="{3A128549-217F-48D6-B22D-1A0E27FBBA19}" dt="2024-06-06T15:34:37.184" v="98" actId="478"/>
          <ac:picMkLst>
            <pc:docMk/>
            <pc:sldMk cId="3098548790" sldId="285"/>
            <ac:picMk id="10" creationId="{0ECF872D-2E8D-DF87-CE45-091031388BCD}"/>
          </ac:picMkLst>
        </pc:picChg>
        <pc:picChg chg="add mod">
          <ac:chgData name="Charlie Gibson" userId="05d73aa8-f094-42cf-9261-ec5251b97041" providerId="ADAL" clId="{3A128549-217F-48D6-B22D-1A0E27FBBA19}" dt="2024-06-06T15:37:46.479" v="140" actId="1076"/>
          <ac:picMkLst>
            <pc:docMk/>
            <pc:sldMk cId="3098548790" sldId="285"/>
            <ac:picMk id="12" creationId="{CA68712E-E938-8CF2-0015-BA5F3E2A7F58}"/>
          </ac:picMkLst>
        </pc:picChg>
        <pc:picChg chg="del">
          <ac:chgData name="Charlie Gibson" userId="05d73aa8-f094-42cf-9261-ec5251b97041" providerId="ADAL" clId="{3A128549-217F-48D6-B22D-1A0E27FBBA19}" dt="2024-06-06T15:34:38.241" v="100" actId="478"/>
          <ac:picMkLst>
            <pc:docMk/>
            <pc:sldMk cId="3098548790" sldId="285"/>
            <ac:picMk id="14" creationId="{3769B273-E420-439A-FC48-E04E7D7AE889}"/>
          </ac:picMkLst>
        </pc:picChg>
        <pc:picChg chg="add mod">
          <ac:chgData name="Charlie Gibson" userId="05d73aa8-f094-42cf-9261-ec5251b97041" providerId="ADAL" clId="{3A128549-217F-48D6-B22D-1A0E27FBBA19}" dt="2024-06-06T15:37:44.059" v="139" actId="1076"/>
          <ac:picMkLst>
            <pc:docMk/>
            <pc:sldMk cId="3098548790" sldId="285"/>
            <ac:picMk id="15" creationId="{8661648D-4296-BD9B-7BF2-81355681A545}"/>
          </ac:picMkLst>
        </pc:picChg>
        <pc:picChg chg="del">
          <ac:chgData name="Charlie Gibson" userId="05d73aa8-f094-42cf-9261-ec5251b97041" providerId="ADAL" clId="{3A128549-217F-48D6-B22D-1A0E27FBBA19}" dt="2024-06-06T15:34:37.871" v="99" actId="478"/>
          <ac:picMkLst>
            <pc:docMk/>
            <pc:sldMk cId="3098548790" sldId="285"/>
            <ac:picMk id="16" creationId="{D3D51363-9534-B68F-F16C-0A7A52C3906C}"/>
          </ac:picMkLst>
        </pc:picChg>
        <pc:picChg chg="add mod">
          <ac:chgData name="Charlie Gibson" userId="05d73aa8-f094-42cf-9261-ec5251b97041" providerId="ADAL" clId="{3A128549-217F-48D6-B22D-1A0E27FBBA19}" dt="2024-06-06T15:42:05.098" v="218"/>
          <ac:picMkLst>
            <pc:docMk/>
            <pc:sldMk cId="3098548790" sldId="285"/>
            <ac:picMk id="18" creationId="{72B1DCDC-CD91-AAE3-6011-C6CDD0EF210E}"/>
          </ac:picMkLst>
        </pc:picChg>
        <pc:picChg chg="del mod">
          <ac:chgData name="Charlie Gibson" userId="05d73aa8-f094-42cf-9261-ec5251b97041" providerId="ADAL" clId="{3A128549-217F-48D6-B22D-1A0E27FBBA19}" dt="2024-06-06T15:36:26.058" v="123" actId="478"/>
          <ac:picMkLst>
            <pc:docMk/>
            <pc:sldMk cId="3098548790" sldId="285"/>
            <ac:picMk id="19" creationId="{AE46578A-3D66-FEA8-C2DC-22782FECFECB}"/>
          </ac:picMkLst>
        </pc:picChg>
        <pc:picChg chg="add mod">
          <ac:chgData name="Charlie Gibson" userId="05d73aa8-f094-42cf-9261-ec5251b97041" providerId="ADAL" clId="{3A128549-217F-48D6-B22D-1A0E27FBBA19}" dt="2024-06-06T15:42:05.098" v="218"/>
          <ac:picMkLst>
            <pc:docMk/>
            <pc:sldMk cId="3098548790" sldId="285"/>
            <ac:picMk id="20" creationId="{5CBBE79A-A212-587C-FE36-A080789576DB}"/>
          </ac:picMkLst>
        </pc:picChg>
        <pc:picChg chg="add mod">
          <ac:chgData name="Charlie Gibson" userId="05d73aa8-f094-42cf-9261-ec5251b97041" providerId="ADAL" clId="{3A128549-217F-48D6-B22D-1A0E27FBBA19}" dt="2024-06-06T15:42:05.098" v="218"/>
          <ac:picMkLst>
            <pc:docMk/>
            <pc:sldMk cId="3098548790" sldId="285"/>
            <ac:picMk id="21" creationId="{06D4B85A-8F16-8160-3ACF-641BF68445EF}"/>
          </ac:picMkLst>
        </pc:picChg>
      </pc:sldChg>
      <pc:sldChg chg="modSp mod modNotesTx">
        <pc:chgData name="Charlie Gibson" userId="05d73aa8-f094-42cf-9261-ec5251b97041" providerId="ADAL" clId="{3A128549-217F-48D6-B22D-1A0E27FBBA19}" dt="2024-06-06T15:45:55.765" v="292" actId="20577"/>
        <pc:sldMkLst>
          <pc:docMk/>
          <pc:sldMk cId="3034737929" sldId="306"/>
        </pc:sldMkLst>
        <pc:spChg chg="mod">
          <ac:chgData name="Charlie Gibson" userId="05d73aa8-f094-42cf-9261-ec5251b97041" providerId="ADAL" clId="{3A128549-217F-48D6-B22D-1A0E27FBBA19}" dt="2024-06-06T15:45:55.765" v="292" actId="20577"/>
          <ac:spMkLst>
            <pc:docMk/>
            <pc:sldMk cId="3034737929" sldId="306"/>
            <ac:spMk id="3" creationId="{9B04D35A-834E-4F7C-BC9B-EE00FA0ED9D3}"/>
          </ac:spMkLst>
        </pc:spChg>
      </pc:sldChg>
      <pc:sldChg chg="addSp delSp modSp mod modNotesTx">
        <pc:chgData name="Charlie Gibson" userId="05d73aa8-f094-42cf-9261-ec5251b97041" providerId="ADAL" clId="{3A128549-217F-48D6-B22D-1A0E27FBBA19}" dt="2024-06-06T15:43:47.920" v="258" actId="20577"/>
        <pc:sldMkLst>
          <pc:docMk/>
          <pc:sldMk cId="3713882289" sldId="318"/>
        </pc:sldMkLst>
        <pc:spChg chg="mod">
          <ac:chgData name="Charlie Gibson" userId="05d73aa8-f094-42cf-9261-ec5251b97041" providerId="ADAL" clId="{3A128549-217F-48D6-B22D-1A0E27FBBA19}" dt="2024-06-06T15:40:02.340" v="190" actId="20577"/>
          <ac:spMkLst>
            <pc:docMk/>
            <pc:sldMk cId="3713882289" sldId="318"/>
            <ac:spMk id="4" creationId="{56567651-8AA4-479B-AC03-821AC799E926}"/>
          </ac:spMkLst>
        </pc:spChg>
        <pc:spChg chg="del">
          <ac:chgData name="Charlie Gibson" userId="05d73aa8-f094-42cf-9261-ec5251b97041" providerId="ADAL" clId="{3A128549-217F-48D6-B22D-1A0E27FBBA19}" dt="2024-06-06T15:40:27.304" v="200" actId="478"/>
          <ac:spMkLst>
            <pc:docMk/>
            <pc:sldMk cId="3713882289" sldId="318"/>
            <ac:spMk id="7" creationId="{830AC9C7-2999-B28D-218A-38F205911D6D}"/>
          </ac:spMkLst>
        </pc:spChg>
        <pc:spChg chg="mod">
          <ac:chgData name="Charlie Gibson" userId="05d73aa8-f094-42cf-9261-ec5251b97041" providerId="ADAL" clId="{3A128549-217F-48D6-B22D-1A0E27FBBA19}" dt="2024-06-06T15:43:47.920" v="258" actId="20577"/>
          <ac:spMkLst>
            <pc:docMk/>
            <pc:sldMk cId="3713882289" sldId="318"/>
            <ac:spMk id="9" creationId="{3A6E6B01-D52D-4226-818C-AF13E93F69BA}"/>
          </ac:spMkLst>
        </pc:spChg>
        <pc:spChg chg="add mod">
          <ac:chgData name="Charlie Gibson" userId="05d73aa8-f094-42cf-9261-ec5251b97041" providerId="ADAL" clId="{3A128549-217F-48D6-B22D-1A0E27FBBA19}" dt="2024-06-06T15:40:27.744" v="201"/>
          <ac:spMkLst>
            <pc:docMk/>
            <pc:sldMk cId="3713882289" sldId="318"/>
            <ac:spMk id="11" creationId="{9A1098B4-AE53-CA8A-6570-FDA00AC6BDC6}"/>
          </ac:spMkLst>
        </pc:spChg>
        <pc:picChg chg="del">
          <ac:chgData name="Charlie Gibson" userId="05d73aa8-f094-42cf-9261-ec5251b97041" providerId="ADAL" clId="{3A128549-217F-48D6-B22D-1A0E27FBBA19}" dt="2024-06-06T15:40:17.325" v="197" actId="478"/>
          <ac:picMkLst>
            <pc:docMk/>
            <pc:sldMk cId="3713882289" sldId="318"/>
            <ac:picMk id="3" creationId="{052E7D7A-C604-01A5-A8DE-BFF8F23BED45}"/>
          </ac:picMkLst>
        </pc:picChg>
        <pc:picChg chg="del">
          <ac:chgData name="Charlie Gibson" userId="05d73aa8-f094-42cf-9261-ec5251b97041" providerId="ADAL" clId="{3A128549-217F-48D6-B22D-1A0E27FBBA19}" dt="2024-06-06T15:40:03.684" v="191" actId="478"/>
          <ac:picMkLst>
            <pc:docMk/>
            <pc:sldMk cId="3713882289" sldId="318"/>
            <ac:picMk id="5" creationId="{31439490-3F25-D6A3-2438-0EB186AD0DDD}"/>
          </ac:picMkLst>
        </pc:picChg>
        <pc:picChg chg="del">
          <ac:chgData name="Charlie Gibson" userId="05d73aa8-f094-42cf-9261-ec5251b97041" providerId="ADAL" clId="{3A128549-217F-48D6-B22D-1A0E27FBBA19}" dt="2024-06-06T15:40:17.686" v="198" actId="478"/>
          <ac:picMkLst>
            <pc:docMk/>
            <pc:sldMk cId="3713882289" sldId="318"/>
            <ac:picMk id="6" creationId="{58116D27-7E84-237D-A9F7-0C1241A34FC6}"/>
          </ac:picMkLst>
        </pc:picChg>
        <pc:picChg chg="add del mod">
          <ac:chgData name="Charlie Gibson" userId="05d73aa8-f094-42cf-9261-ec5251b97041" providerId="ADAL" clId="{3A128549-217F-48D6-B22D-1A0E27FBBA19}" dt="2024-06-06T15:40:27.304" v="200" actId="478"/>
          <ac:picMkLst>
            <pc:docMk/>
            <pc:sldMk cId="3713882289" sldId="318"/>
            <ac:picMk id="10" creationId="{8DEBC2D1-8B5C-5EE7-3BD7-DC3FB59BFD16}"/>
          </ac:picMkLst>
        </pc:picChg>
        <pc:picChg chg="add mod">
          <ac:chgData name="Charlie Gibson" userId="05d73aa8-f094-42cf-9261-ec5251b97041" providerId="ADAL" clId="{3A128549-217F-48D6-B22D-1A0E27FBBA19}" dt="2024-06-06T15:41:48.710" v="210" actId="1076"/>
          <ac:picMkLst>
            <pc:docMk/>
            <pc:sldMk cId="3713882289" sldId="318"/>
            <ac:picMk id="12" creationId="{C19FEE1F-21AD-831D-3EDE-D9D71349F2A0}"/>
          </ac:picMkLst>
        </pc:picChg>
        <pc:picChg chg="del">
          <ac:chgData name="Charlie Gibson" userId="05d73aa8-f094-42cf-9261-ec5251b97041" providerId="ADAL" clId="{3A128549-217F-48D6-B22D-1A0E27FBBA19}" dt="2024-06-06T15:40:18.450" v="199" actId="478"/>
          <ac:picMkLst>
            <pc:docMk/>
            <pc:sldMk cId="3713882289" sldId="318"/>
            <ac:picMk id="13" creationId="{584FEBEC-B0E4-659B-1886-BEE92B8B38C5}"/>
          </ac:picMkLst>
        </pc:picChg>
        <pc:picChg chg="add mod">
          <ac:chgData name="Charlie Gibson" userId="05d73aa8-f094-42cf-9261-ec5251b97041" providerId="ADAL" clId="{3A128549-217F-48D6-B22D-1A0E27FBBA19}" dt="2024-06-06T15:41:50.075" v="211" actId="1076"/>
          <ac:picMkLst>
            <pc:docMk/>
            <pc:sldMk cId="3713882289" sldId="318"/>
            <ac:picMk id="14" creationId="{BC67B11A-F952-22C0-F9C8-6DC1E43C8C27}"/>
          </ac:picMkLst>
        </pc:picChg>
        <pc:picChg chg="add mod">
          <ac:chgData name="Charlie Gibson" userId="05d73aa8-f094-42cf-9261-ec5251b97041" providerId="ADAL" clId="{3A128549-217F-48D6-B22D-1A0E27FBBA19}" dt="2024-06-06T15:41:57.607" v="216" actId="1076"/>
          <ac:picMkLst>
            <pc:docMk/>
            <pc:sldMk cId="3713882289" sldId="318"/>
            <ac:picMk id="17" creationId="{431355C5-9000-9F2D-D236-AFF1238D76EB}"/>
          </ac:picMkLst>
        </pc:picChg>
      </pc:sldChg>
      <pc:sldChg chg="modNotesTx">
        <pc:chgData name="Charlie Gibson" userId="05d73aa8-f094-42cf-9261-ec5251b97041" providerId="ADAL" clId="{3A128549-217F-48D6-B22D-1A0E27FBBA19}" dt="2024-06-06T15:48:56.020" v="347" actId="20577"/>
        <pc:sldMkLst>
          <pc:docMk/>
          <pc:sldMk cId="1694312983" sldId="319"/>
        </pc:sldMkLst>
      </pc:sldChg>
      <pc:sldChg chg="addSp delSp modSp mod modNotesTx">
        <pc:chgData name="Charlie Gibson" userId="05d73aa8-f094-42cf-9261-ec5251b97041" providerId="ADAL" clId="{3A128549-217F-48D6-B22D-1A0E27FBBA19}" dt="2024-06-06T15:45:26.358" v="281" actId="478"/>
        <pc:sldMkLst>
          <pc:docMk/>
          <pc:sldMk cId="2975121223" sldId="320"/>
        </pc:sldMkLst>
        <pc:spChg chg="del">
          <ac:chgData name="Charlie Gibson" userId="05d73aa8-f094-42cf-9261-ec5251b97041" providerId="ADAL" clId="{3A128549-217F-48D6-B22D-1A0E27FBBA19}" dt="2024-06-06T15:39:08.160" v="180" actId="478"/>
          <ac:spMkLst>
            <pc:docMk/>
            <pc:sldMk cId="2975121223" sldId="320"/>
            <ac:spMk id="6" creationId="{132803FA-D38C-36D7-6E0D-21CB3F3E05C1}"/>
          </ac:spMkLst>
        </pc:spChg>
        <pc:spChg chg="mod">
          <ac:chgData name="Charlie Gibson" userId="05d73aa8-f094-42cf-9261-ec5251b97041" providerId="ADAL" clId="{3A128549-217F-48D6-B22D-1A0E27FBBA19}" dt="2024-06-06T15:45:22.959" v="280" actId="27636"/>
          <ac:spMkLst>
            <pc:docMk/>
            <pc:sldMk cId="2975121223" sldId="320"/>
            <ac:spMk id="19" creationId="{129B761D-41D6-4F4F-86E9-6A37FED27247}"/>
          </ac:spMkLst>
        </pc:spChg>
        <pc:picChg chg="del">
          <ac:chgData name="Charlie Gibson" userId="05d73aa8-f094-42cf-9261-ec5251b97041" providerId="ADAL" clId="{3A128549-217F-48D6-B22D-1A0E27FBBA19}" dt="2024-06-06T15:39:02.998" v="178" actId="478"/>
          <ac:picMkLst>
            <pc:docMk/>
            <pc:sldMk cId="2975121223" sldId="320"/>
            <ac:picMk id="5" creationId="{DC6959A9-521F-CA72-2865-194D4A06E8DB}"/>
          </ac:picMkLst>
        </pc:picChg>
        <pc:picChg chg="add del mod">
          <ac:chgData name="Charlie Gibson" userId="05d73aa8-f094-42cf-9261-ec5251b97041" providerId="ADAL" clId="{3A128549-217F-48D6-B22D-1A0E27FBBA19}" dt="2024-06-06T15:45:26.358" v="281" actId="478"/>
          <ac:picMkLst>
            <pc:docMk/>
            <pc:sldMk cId="2975121223" sldId="320"/>
            <ac:picMk id="7" creationId="{413FA721-D652-7F7E-5D47-1BE3561676DA}"/>
          </ac:picMkLst>
        </pc:picChg>
        <pc:picChg chg="del">
          <ac:chgData name="Charlie Gibson" userId="05d73aa8-f094-42cf-9261-ec5251b97041" providerId="ADAL" clId="{3A128549-217F-48D6-B22D-1A0E27FBBA19}" dt="2024-06-06T15:39:03.757" v="179" actId="478"/>
          <ac:picMkLst>
            <pc:docMk/>
            <pc:sldMk cId="2975121223" sldId="320"/>
            <ac:picMk id="8" creationId="{CD2C0D4B-7D50-540D-31A9-5C90CFD85B30}"/>
          </ac:picMkLst>
        </pc:picChg>
        <pc:picChg chg="add mod">
          <ac:chgData name="Charlie Gibson" userId="05d73aa8-f094-42cf-9261-ec5251b97041" providerId="ADAL" clId="{3A128549-217F-48D6-B22D-1A0E27FBBA19}" dt="2024-06-06T15:45:21.235" v="278" actId="1076"/>
          <ac:picMkLst>
            <pc:docMk/>
            <pc:sldMk cId="2975121223" sldId="320"/>
            <ac:picMk id="9" creationId="{F44D9284-DCFD-09B8-00BB-9F0AC39B930D}"/>
          </ac:picMkLst>
        </pc:picChg>
      </pc:sldChg>
      <pc:sldChg chg="addSp delSp modSp mod">
        <pc:chgData name="Charlie Gibson" userId="05d73aa8-f094-42cf-9261-ec5251b97041" providerId="ADAL" clId="{3A128549-217F-48D6-B22D-1A0E27FBBA19}" dt="2024-06-06T15:31:12.496" v="29" actId="14100"/>
        <pc:sldMkLst>
          <pc:docMk/>
          <pc:sldMk cId="3027904581" sldId="321"/>
        </pc:sldMkLst>
        <pc:spChg chg="mod">
          <ac:chgData name="Charlie Gibson" userId="05d73aa8-f094-42cf-9261-ec5251b97041" providerId="ADAL" clId="{3A128549-217F-48D6-B22D-1A0E27FBBA19}" dt="2024-06-06T15:31:12.496" v="29" actId="14100"/>
          <ac:spMkLst>
            <pc:docMk/>
            <pc:sldMk cId="3027904581" sldId="321"/>
            <ac:spMk id="5" creationId="{F3B760C1-7E25-45A7-B891-53C58D074EA2}"/>
          </ac:spMkLst>
        </pc:spChg>
        <pc:picChg chg="del">
          <ac:chgData name="Charlie Gibson" userId="05d73aa8-f094-42cf-9261-ec5251b97041" providerId="ADAL" clId="{3A128549-217F-48D6-B22D-1A0E27FBBA19}" dt="2024-06-06T15:30:37.471" v="1" actId="478"/>
          <ac:picMkLst>
            <pc:docMk/>
            <pc:sldMk cId="3027904581" sldId="321"/>
            <ac:picMk id="2" creationId="{578E8AE2-1DBC-6DFF-2F94-D415CE94B5FD}"/>
          </ac:picMkLst>
        </pc:picChg>
        <pc:picChg chg="del">
          <ac:chgData name="Charlie Gibson" userId="05d73aa8-f094-42cf-9261-ec5251b97041" providerId="ADAL" clId="{3A128549-217F-48D6-B22D-1A0E27FBBA19}" dt="2024-06-06T15:30:37.855" v="2" actId="478"/>
          <ac:picMkLst>
            <pc:docMk/>
            <pc:sldMk cId="3027904581" sldId="321"/>
            <ac:picMk id="3" creationId="{EBEAB999-BB33-3A0E-B1ED-749CC90458A1}"/>
          </ac:picMkLst>
        </pc:picChg>
        <pc:picChg chg="del">
          <ac:chgData name="Charlie Gibson" userId="05d73aa8-f094-42cf-9261-ec5251b97041" providerId="ADAL" clId="{3A128549-217F-48D6-B22D-1A0E27FBBA19}" dt="2024-06-06T15:30:35.680" v="0" actId="478"/>
          <ac:picMkLst>
            <pc:docMk/>
            <pc:sldMk cId="3027904581" sldId="321"/>
            <ac:picMk id="4" creationId="{F64CB18F-2F7A-B885-3B8A-474C562103A4}"/>
          </ac:picMkLst>
        </pc:picChg>
        <pc:picChg chg="add mod">
          <ac:chgData name="Charlie Gibson" userId="05d73aa8-f094-42cf-9261-ec5251b97041" providerId="ADAL" clId="{3A128549-217F-48D6-B22D-1A0E27FBBA19}" dt="2024-06-06T15:30:49.497" v="3"/>
          <ac:picMkLst>
            <pc:docMk/>
            <pc:sldMk cId="3027904581" sldId="321"/>
            <ac:picMk id="7" creationId="{E0AA77C9-8E3F-BBFE-A97F-3AB3793FBD86}"/>
          </ac:picMkLst>
        </pc:picChg>
        <pc:picChg chg="add mod">
          <ac:chgData name="Charlie Gibson" userId="05d73aa8-f094-42cf-9261-ec5251b97041" providerId="ADAL" clId="{3A128549-217F-48D6-B22D-1A0E27FBBA19}" dt="2024-06-06T15:30:53.122" v="4"/>
          <ac:picMkLst>
            <pc:docMk/>
            <pc:sldMk cId="3027904581" sldId="321"/>
            <ac:picMk id="8" creationId="{BC7F7F73-3722-930E-B4A6-BAD919B6E7A3}"/>
          </ac:picMkLst>
        </pc:picChg>
        <pc:picChg chg="add mod">
          <ac:chgData name="Charlie Gibson" userId="05d73aa8-f094-42cf-9261-ec5251b97041" providerId="ADAL" clId="{3A128549-217F-48D6-B22D-1A0E27FBBA19}" dt="2024-06-06T15:30:55.326" v="5"/>
          <ac:picMkLst>
            <pc:docMk/>
            <pc:sldMk cId="3027904581" sldId="321"/>
            <ac:picMk id="9" creationId="{00341816-684E-8D5D-D3EF-D85F15D0EA82}"/>
          </ac:picMkLst>
        </pc:picChg>
      </pc:sldChg>
      <pc:sldChg chg="addSp delSp modSp mod">
        <pc:chgData name="Charlie Gibson" userId="05d73aa8-f094-42cf-9261-ec5251b97041" providerId="ADAL" clId="{3A128549-217F-48D6-B22D-1A0E27FBBA19}" dt="2024-06-06T15:49:09.235" v="350"/>
        <pc:sldMkLst>
          <pc:docMk/>
          <pc:sldMk cId="552285431" sldId="322"/>
        </pc:sldMkLst>
        <pc:spChg chg="add mod">
          <ac:chgData name="Charlie Gibson" userId="05d73aa8-f094-42cf-9261-ec5251b97041" providerId="ADAL" clId="{3A128549-217F-48D6-B22D-1A0E27FBBA19}" dt="2024-06-06T15:49:09.235" v="350"/>
          <ac:spMkLst>
            <pc:docMk/>
            <pc:sldMk cId="552285431" sldId="322"/>
            <ac:spMk id="3" creationId="{D292A24D-2494-65C7-AC54-73B7C16C5802}"/>
          </ac:spMkLst>
        </pc:spChg>
        <pc:spChg chg="del">
          <ac:chgData name="Charlie Gibson" userId="05d73aa8-f094-42cf-9261-ec5251b97041" providerId="ADAL" clId="{3A128549-217F-48D6-B22D-1A0E27FBBA19}" dt="2024-06-06T15:49:07.796" v="348" actId="478"/>
          <ac:spMkLst>
            <pc:docMk/>
            <pc:sldMk cId="552285431" sldId="322"/>
            <ac:spMk id="10" creationId="{42CF4DDD-65CC-5BC7-1F2C-ACEB334E8338}"/>
          </ac:spMkLst>
        </pc:spChg>
        <pc:picChg chg="del">
          <ac:chgData name="Charlie Gibson" userId="05d73aa8-f094-42cf-9261-ec5251b97041" providerId="ADAL" clId="{3A128549-217F-48D6-B22D-1A0E27FBBA19}" dt="2024-06-06T15:49:08.272" v="349" actId="478"/>
          <ac:picMkLst>
            <pc:docMk/>
            <pc:sldMk cId="552285431" sldId="322"/>
            <ac:picMk id="4" creationId="{92F92D16-3291-3234-3FCD-5EFA51CBC5E7}"/>
          </ac:picMkLst>
        </pc:picChg>
        <pc:picChg chg="add mod">
          <ac:chgData name="Charlie Gibson" userId="05d73aa8-f094-42cf-9261-ec5251b97041" providerId="ADAL" clId="{3A128549-217F-48D6-B22D-1A0E27FBBA19}" dt="2024-06-06T15:49:09.235" v="350"/>
          <ac:picMkLst>
            <pc:docMk/>
            <pc:sldMk cId="552285431" sldId="322"/>
            <ac:picMk id="5" creationId="{A2828C95-6FB1-4818-4B59-C8F225FC754A}"/>
          </ac:picMkLst>
        </pc:picChg>
      </pc:sldChg>
      <pc:sldChg chg="addSp delSp modSp mod modNotesTx">
        <pc:chgData name="Charlie Gibson" userId="05d73aa8-f094-42cf-9261-ec5251b97041" providerId="ADAL" clId="{3A128549-217F-48D6-B22D-1A0E27FBBA19}" dt="2024-06-06T15:38:41.582" v="161" actId="20577"/>
        <pc:sldMkLst>
          <pc:docMk/>
          <pc:sldMk cId="3346690683" sldId="324"/>
        </pc:sldMkLst>
        <pc:spChg chg="del mod">
          <ac:chgData name="Charlie Gibson" userId="05d73aa8-f094-42cf-9261-ec5251b97041" providerId="ADAL" clId="{3A128549-217F-48D6-B22D-1A0E27FBBA19}" dt="2024-06-06T15:37:56.998" v="144" actId="478"/>
          <ac:spMkLst>
            <pc:docMk/>
            <pc:sldMk cId="3346690683" sldId="324"/>
            <ac:spMk id="5" creationId="{7DAEA057-71FE-2A2A-F7AE-1730A0CAEB41}"/>
          </ac:spMkLst>
        </pc:spChg>
        <pc:spChg chg="mod">
          <ac:chgData name="Charlie Gibson" userId="05d73aa8-f094-42cf-9261-ec5251b97041" providerId="ADAL" clId="{3A128549-217F-48D6-B22D-1A0E27FBBA19}" dt="2024-06-06T15:38:16.961" v="151" actId="5793"/>
          <ac:spMkLst>
            <pc:docMk/>
            <pc:sldMk cId="3346690683" sldId="324"/>
            <ac:spMk id="9" creationId="{3A6E6B01-D52D-4226-818C-AF13E93F69BA}"/>
          </ac:spMkLst>
        </pc:spChg>
        <pc:picChg chg="add mod">
          <ac:chgData name="Charlie Gibson" userId="05d73aa8-f094-42cf-9261-ec5251b97041" providerId="ADAL" clId="{3A128549-217F-48D6-B22D-1A0E27FBBA19}" dt="2024-06-06T15:38:32.117" v="157" actId="14100"/>
          <ac:picMkLst>
            <pc:docMk/>
            <pc:sldMk cId="3346690683" sldId="324"/>
            <ac:picMk id="3" creationId="{7C6A6FF1-9B66-7E20-43F8-58A1941FC624}"/>
          </ac:picMkLst>
        </pc:picChg>
        <pc:picChg chg="add mod">
          <ac:chgData name="Charlie Gibson" userId="05d73aa8-f094-42cf-9261-ec5251b97041" providerId="ADAL" clId="{3A128549-217F-48D6-B22D-1A0E27FBBA19}" dt="2024-06-06T15:38:35.991" v="158" actId="1076"/>
          <ac:picMkLst>
            <pc:docMk/>
            <pc:sldMk cId="3346690683" sldId="324"/>
            <ac:picMk id="6" creationId="{2E368B31-4A28-E0DC-6815-DE864C095986}"/>
          </ac:picMkLst>
        </pc:picChg>
        <pc:picChg chg="del">
          <ac:chgData name="Charlie Gibson" userId="05d73aa8-f094-42cf-9261-ec5251b97041" providerId="ADAL" clId="{3A128549-217F-48D6-B22D-1A0E27FBBA19}" dt="2024-06-06T15:37:55.303" v="142" actId="478"/>
          <ac:picMkLst>
            <pc:docMk/>
            <pc:sldMk cId="3346690683" sldId="324"/>
            <ac:picMk id="8" creationId="{20A69DAA-2AFB-B144-B34D-E81F5B667F1D}"/>
          </ac:picMkLst>
        </pc:picChg>
        <pc:picChg chg="del">
          <ac:chgData name="Charlie Gibson" userId="05d73aa8-f094-42cf-9261-ec5251b97041" providerId="ADAL" clId="{3A128549-217F-48D6-B22D-1A0E27FBBA19}" dt="2024-06-06T15:37:58.104" v="145" actId="478"/>
          <ac:picMkLst>
            <pc:docMk/>
            <pc:sldMk cId="3346690683" sldId="324"/>
            <ac:picMk id="13" creationId="{7DEFA83D-841A-30E3-993F-0FDA399A5886}"/>
          </ac:picMkLst>
        </pc:picChg>
      </pc:sldChg>
      <pc:sldChg chg="addSp delSp modSp mod modNotesTx">
        <pc:chgData name="Charlie Gibson" userId="05d73aa8-f094-42cf-9261-ec5251b97041" providerId="ADAL" clId="{3A128549-217F-48D6-B22D-1A0E27FBBA19}" dt="2024-06-06T15:43:28.539" v="246" actId="20577"/>
        <pc:sldMkLst>
          <pc:docMk/>
          <pc:sldMk cId="1570275265" sldId="325"/>
        </pc:sldMkLst>
        <pc:spChg chg="mod">
          <ac:chgData name="Charlie Gibson" userId="05d73aa8-f094-42cf-9261-ec5251b97041" providerId="ADAL" clId="{3A128549-217F-48D6-B22D-1A0E27FBBA19}" dt="2024-06-06T15:43:28.539" v="246" actId="20577"/>
          <ac:spMkLst>
            <pc:docMk/>
            <pc:sldMk cId="1570275265" sldId="325"/>
            <ac:spMk id="11" creationId="{C2EB4633-FFAE-480C-6602-15CA8380D6FD}"/>
          </ac:spMkLst>
        </pc:spChg>
        <pc:picChg chg="add mod">
          <ac:chgData name="Charlie Gibson" userId="05d73aa8-f094-42cf-9261-ec5251b97041" providerId="ADAL" clId="{3A128549-217F-48D6-B22D-1A0E27FBBA19}" dt="2024-06-06T15:43:22.621" v="242" actId="1076"/>
          <ac:picMkLst>
            <pc:docMk/>
            <pc:sldMk cId="1570275265" sldId="325"/>
            <ac:picMk id="3" creationId="{24BA49B5-DB0F-D38E-E22F-361F303C3AB0}"/>
          </ac:picMkLst>
        </pc:picChg>
        <pc:picChg chg="del">
          <ac:chgData name="Charlie Gibson" userId="05d73aa8-f094-42cf-9261-ec5251b97041" providerId="ADAL" clId="{3A128549-217F-48D6-B22D-1A0E27FBBA19}" dt="2024-06-06T15:42:44.598" v="227" actId="478"/>
          <ac:picMkLst>
            <pc:docMk/>
            <pc:sldMk cId="1570275265" sldId="325"/>
            <ac:picMk id="19" creationId="{B87095B8-0974-BFBE-0EA5-E58986DF896F}"/>
          </ac:picMkLst>
        </pc:picChg>
        <pc:picChg chg="del">
          <ac:chgData name="Charlie Gibson" userId="05d73aa8-f094-42cf-9261-ec5251b97041" providerId="ADAL" clId="{3A128549-217F-48D6-B22D-1A0E27FBBA19}" dt="2024-06-06T15:42:45.214" v="228" actId="478"/>
          <ac:picMkLst>
            <pc:docMk/>
            <pc:sldMk cId="1570275265" sldId="325"/>
            <ac:picMk id="21" creationId="{F7C33A03-892B-73F4-F0F2-BBA36471A85E}"/>
          </ac:picMkLst>
        </pc:picChg>
      </pc:sldChg>
      <pc:sldChg chg="addSp delSp modSp mod modNotesTx">
        <pc:chgData name="Charlie Gibson" userId="05d73aa8-f094-42cf-9261-ec5251b97041" providerId="ADAL" clId="{3A128549-217F-48D6-B22D-1A0E27FBBA19}" dt="2024-06-06T15:45:32.811" v="285" actId="1076"/>
        <pc:sldMkLst>
          <pc:docMk/>
          <pc:sldMk cId="548890988" sldId="326"/>
        </pc:sldMkLst>
        <pc:spChg chg="mod">
          <ac:chgData name="Charlie Gibson" userId="05d73aa8-f094-42cf-9261-ec5251b97041" providerId="ADAL" clId="{3A128549-217F-48D6-B22D-1A0E27FBBA19}" dt="2024-06-06T15:44:08.604" v="266" actId="14100"/>
          <ac:spMkLst>
            <pc:docMk/>
            <pc:sldMk cId="548890988" sldId="326"/>
            <ac:spMk id="11" creationId="{C2EB4633-FFAE-480C-6602-15CA8380D6FD}"/>
          </ac:spMkLst>
        </pc:spChg>
        <pc:picChg chg="del">
          <ac:chgData name="Charlie Gibson" userId="05d73aa8-f094-42cf-9261-ec5251b97041" providerId="ADAL" clId="{3A128549-217F-48D6-B22D-1A0E27FBBA19}" dt="2024-06-06T15:43:55.414" v="260" actId="478"/>
          <ac:picMkLst>
            <pc:docMk/>
            <pc:sldMk cId="548890988" sldId="326"/>
            <ac:picMk id="5" creationId="{8E73F543-78B9-F5F8-8511-58114D4553FC}"/>
          </ac:picMkLst>
        </pc:picChg>
        <pc:picChg chg="add del mod">
          <ac:chgData name="Charlie Gibson" userId="05d73aa8-f094-42cf-9261-ec5251b97041" providerId="ADAL" clId="{3A128549-217F-48D6-B22D-1A0E27FBBA19}" dt="2024-06-06T15:44:54.644" v="270" actId="478"/>
          <ac:picMkLst>
            <pc:docMk/>
            <pc:sldMk cId="548890988" sldId="326"/>
            <ac:picMk id="6" creationId="{3FEB5BB3-3F43-28AB-E1C9-3C3144848077}"/>
          </ac:picMkLst>
        </pc:picChg>
        <pc:picChg chg="del">
          <ac:chgData name="Charlie Gibson" userId="05d73aa8-f094-42cf-9261-ec5251b97041" providerId="ADAL" clId="{3A128549-217F-48D6-B22D-1A0E27FBBA19}" dt="2024-06-06T15:43:55.927" v="261" actId="478"/>
          <ac:picMkLst>
            <pc:docMk/>
            <pc:sldMk cId="548890988" sldId="326"/>
            <ac:picMk id="7" creationId="{E0DEA5AD-9A1D-953E-CCAF-F491C4F3A10C}"/>
          </ac:picMkLst>
        </pc:picChg>
        <pc:picChg chg="add mod">
          <ac:chgData name="Charlie Gibson" userId="05d73aa8-f094-42cf-9261-ec5251b97041" providerId="ADAL" clId="{3A128549-217F-48D6-B22D-1A0E27FBBA19}" dt="2024-06-06T15:45:32.811" v="285" actId="1076"/>
          <ac:picMkLst>
            <pc:docMk/>
            <pc:sldMk cId="548890988" sldId="326"/>
            <ac:picMk id="8" creationId="{D237B51D-39F5-0AA9-5B9C-F149E409AC4D}"/>
          </ac:picMkLst>
        </pc:picChg>
        <pc:picChg chg="del">
          <ac:chgData name="Charlie Gibson" userId="05d73aa8-f094-42cf-9261-ec5251b97041" providerId="ADAL" clId="{3A128549-217F-48D6-B22D-1A0E27FBBA19}" dt="2024-06-06T15:43:54.931" v="259" actId="478"/>
          <ac:picMkLst>
            <pc:docMk/>
            <pc:sldMk cId="548890988" sldId="326"/>
            <ac:picMk id="14" creationId="{0CC83625-612B-0BBF-4F03-D8EE3EF8F1E7}"/>
          </ac:picMkLst>
        </pc:picChg>
      </pc:sldChg>
      <pc:sldChg chg="addSp delSp modSp add mod modNotesTx">
        <pc:chgData name="Charlie Gibson" userId="05d73aa8-f094-42cf-9261-ec5251b97041" providerId="ADAL" clId="{3A128549-217F-48D6-B22D-1A0E27FBBA19}" dt="2024-06-06T15:47:18.701" v="309" actId="1076"/>
        <pc:sldMkLst>
          <pc:docMk/>
          <pc:sldMk cId="3808617645" sldId="327"/>
        </pc:sldMkLst>
        <pc:spChg chg="add del mod">
          <ac:chgData name="Charlie Gibson" userId="05d73aa8-f094-42cf-9261-ec5251b97041" providerId="ADAL" clId="{3A128549-217F-48D6-B22D-1A0E27FBBA19}" dt="2024-06-06T15:46:36.703" v="297" actId="478"/>
          <ac:spMkLst>
            <pc:docMk/>
            <pc:sldMk cId="3808617645" sldId="327"/>
            <ac:spMk id="5" creationId="{E5954A59-0CDE-9BAF-1B5F-0DDF7767FB70}"/>
          </ac:spMkLst>
        </pc:spChg>
        <pc:spChg chg="del">
          <ac:chgData name="Charlie Gibson" userId="05d73aa8-f094-42cf-9261-ec5251b97041" providerId="ADAL" clId="{3A128549-217F-48D6-B22D-1A0E27FBBA19}" dt="2024-06-06T15:46:33.869" v="296" actId="478"/>
          <ac:spMkLst>
            <pc:docMk/>
            <pc:sldMk cId="3808617645" sldId="327"/>
            <ac:spMk id="9" creationId="{3A6E6B01-D52D-4226-818C-AF13E93F69BA}"/>
          </ac:spMkLst>
        </pc:spChg>
        <pc:spChg chg="del">
          <ac:chgData name="Charlie Gibson" userId="05d73aa8-f094-42cf-9261-ec5251b97041" providerId="ADAL" clId="{3A128549-217F-48D6-B22D-1A0E27FBBA19}" dt="2024-06-06T15:46:39.744" v="302" actId="478"/>
          <ac:spMkLst>
            <pc:docMk/>
            <pc:sldMk cId="3808617645" sldId="327"/>
            <ac:spMk id="17" creationId="{A4EF8190-5AB7-212B-E274-CC2EEBFE2DC4}"/>
          </ac:spMkLst>
        </pc:spChg>
        <pc:picChg chg="add mod">
          <ac:chgData name="Charlie Gibson" userId="05d73aa8-f094-42cf-9261-ec5251b97041" providerId="ADAL" clId="{3A128549-217F-48D6-B22D-1A0E27FBBA19}" dt="2024-06-06T15:47:18.701" v="309" actId="1076"/>
          <ac:picMkLst>
            <pc:docMk/>
            <pc:sldMk cId="3808617645" sldId="327"/>
            <ac:picMk id="7" creationId="{40FC568C-1483-CEC7-B9D0-7DEE7423315A}"/>
          </ac:picMkLst>
        </pc:picChg>
        <pc:picChg chg="del">
          <ac:chgData name="Charlie Gibson" userId="05d73aa8-f094-42cf-9261-ec5251b97041" providerId="ADAL" clId="{3A128549-217F-48D6-B22D-1A0E27FBBA19}" dt="2024-06-06T15:46:37.422" v="298" actId="478"/>
          <ac:picMkLst>
            <pc:docMk/>
            <pc:sldMk cId="3808617645" sldId="327"/>
            <ac:picMk id="12" creationId="{CA68712E-E938-8CF2-0015-BA5F3E2A7F58}"/>
          </ac:picMkLst>
        </pc:picChg>
        <pc:picChg chg="del">
          <ac:chgData name="Charlie Gibson" userId="05d73aa8-f094-42cf-9261-ec5251b97041" providerId="ADAL" clId="{3A128549-217F-48D6-B22D-1A0E27FBBA19}" dt="2024-06-06T15:46:37.799" v="299" actId="478"/>
          <ac:picMkLst>
            <pc:docMk/>
            <pc:sldMk cId="3808617645" sldId="327"/>
            <ac:picMk id="15" creationId="{8661648D-4296-BD9B-7BF2-81355681A545}"/>
          </ac:picMkLst>
        </pc:picChg>
        <pc:picChg chg="del">
          <ac:chgData name="Charlie Gibson" userId="05d73aa8-f094-42cf-9261-ec5251b97041" providerId="ADAL" clId="{3A128549-217F-48D6-B22D-1A0E27FBBA19}" dt="2024-06-06T15:46:38.726" v="301" actId="478"/>
          <ac:picMkLst>
            <pc:docMk/>
            <pc:sldMk cId="3808617645" sldId="327"/>
            <ac:picMk id="18" creationId="{72B1DCDC-CD91-AAE3-6011-C6CDD0EF210E}"/>
          </ac:picMkLst>
        </pc:picChg>
        <pc:picChg chg="del">
          <ac:chgData name="Charlie Gibson" userId="05d73aa8-f094-42cf-9261-ec5251b97041" providerId="ADAL" clId="{3A128549-217F-48D6-B22D-1A0E27FBBA19}" dt="2024-06-06T15:46:38.325" v="300" actId="478"/>
          <ac:picMkLst>
            <pc:docMk/>
            <pc:sldMk cId="3808617645" sldId="327"/>
            <ac:picMk id="20" creationId="{5CBBE79A-A212-587C-FE36-A080789576DB}"/>
          </ac:picMkLst>
        </pc:picChg>
        <pc:picChg chg="del">
          <ac:chgData name="Charlie Gibson" userId="05d73aa8-f094-42cf-9261-ec5251b97041" providerId="ADAL" clId="{3A128549-217F-48D6-B22D-1A0E27FBBA19}" dt="2024-06-06T15:46:40.471" v="303" actId="478"/>
          <ac:picMkLst>
            <pc:docMk/>
            <pc:sldMk cId="3808617645" sldId="327"/>
            <ac:picMk id="21" creationId="{06D4B85A-8F16-8160-3ACF-641BF68445EF}"/>
          </ac:picMkLst>
        </pc:picChg>
      </pc:sldChg>
      <pc:sldChg chg="addSp delSp modSp add mod">
        <pc:chgData name="Charlie Gibson" userId="05d73aa8-f094-42cf-9261-ec5251b97041" providerId="ADAL" clId="{3A128549-217F-48D6-B22D-1A0E27FBBA19}" dt="2024-06-06T15:47:57.456" v="338" actId="1035"/>
        <pc:sldMkLst>
          <pc:docMk/>
          <pc:sldMk cId="931105880" sldId="328"/>
        </pc:sldMkLst>
        <pc:picChg chg="add mod">
          <ac:chgData name="Charlie Gibson" userId="05d73aa8-f094-42cf-9261-ec5251b97041" providerId="ADAL" clId="{3A128549-217F-48D6-B22D-1A0E27FBBA19}" dt="2024-06-06T15:47:55.798" v="330" actId="1035"/>
          <ac:picMkLst>
            <pc:docMk/>
            <pc:sldMk cId="931105880" sldId="328"/>
            <ac:picMk id="5" creationId="{3670E674-4572-9EDA-9432-F623623ED531}"/>
          </ac:picMkLst>
        </pc:picChg>
        <pc:picChg chg="del">
          <ac:chgData name="Charlie Gibson" userId="05d73aa8-f094-42cf-9261-ec5251b97041" providerId="ADAL" clId="{3A128549-217F-48D6-B22D-1A0E27FBBA19}" dt="2024-06-06T15:47:25.998" v="312" actId="478"/>
          <ac:picMkLst>
            <pc:docMk/>
            <pc:sldMk cId="931105880" sldId="328"/>
            <ac:picMk id="7" creationId="{40FC568C-1483-CEC7-B9D0-7DEE7423315A}"/>
          </ac:picMkLst>
        </pc:picChg>
        <pc:picChg chg="add mod">
          <ac:chgData name="Charlie Gibson" userId="05d73aa8-f094-42cf-9261-ec5251b97041" providerId="ADAL" clId="{3A128549-217F-48D6-B22D-1A0E27FBBA19}" dt="2024-06-06T15:47:57.456" v="338" actId="1035"/>
          <ac:picMkLst>
            <pc:docMk/>
            <pc:sldMk cId="931105880" sldId="328"/>
            <ac:picMk id="8" creationId="{99528FDE-E60F-9878-16A7-254FF767B598}"/>
          </ac:picMkLst>
        </pc:picChg>
      </pc:sldChg>
      <pc:sldChg chg="add del">
        <pc:chgData name="Charlie Gibson" userId="05d73aa8-f094-42cf-9261-ec5251b97041" providerId="ADAL" clId="{3A128549-217F-48D6-B22D-1A0E27FBBA19}" dt="2024-06-06T15:46:41.945" v="304" actId="47"/>
        <pc:sldMkLst>
          <pc:docMk/>
          <pc:sldMk cId="3162391807" sldId="328"/>
        </pc:sldMkLst>
      </pc:sldChg>
      <pc:sldChg chg="addSp delSp modSp add mod ord">
        <pc:chgData name="Charlie Gibson" userId="05d73aa8-f094-42cf-9261-ec5251b97041" providerId="ADAL" clId="{3A128549-217F-48D6-B22D-1A0E27FBBA19}" dt="2024-06-06T15:48:15.542" v="344" actId="1076"/>
        <pc:sldMkLst>
          <pc:docMk/>
          <pc:sldMk cId="2700472864" sldId="329"/>
        </pc:sldMkLst>
        <pc:picChg chg="add mod">
          <ac:chgData name="Charlie Gibson" userId="05d73aa8-f094-42cf-9261-ec5251b97041" providerId="ADAL" clId="{3A128549-217F-48D6-B22D-1A0E27FBBA19}" dt="2024-06-06T15:48:15.542" v="344" actId="1076"/>
          <ac:picMkLst>
            <pc:docMk/>
            <pc:sldMk cId="2700472864" sldId="329"/>
            <ac:picMk id="5" creationId="{B8D0DD51-775C-F857-252D-3824FE9C519A}"/>
          </ac:picMkLst>
        </pc:picChg>
        <pc:picChg chg="del">
          <ac:chgData name="Charlie Gibson" userId="05d73aa8-f094-42cf-9261-ec5251b97041" providerId="ADAL" clId="{3A128549-217F-48D6-B22D-1A0E27FBBA19}" dt="2024-06-06T15:48:03.470" v="341" actId="478"/>
          <ac:picMkLst>
            <pc:docMk/>
            <pc:sldMk cId="2700472864" sldId="329"/>
            <ac:picMk id="7" creationId="{40FC568C-1483-CEC7-B9D0-7DEE7423315A}"/>
          </ac:picMkLst>
        </pc:picChg>
      </pc:sldChg>
      <pc:sldChg chg="add del">
        <pc:chgData name="Charlie Gibson" userId="05d73aa8-f094-42cf-9261-ec5251b97041" providerId="ADAL" clId="{3A128549-217F-48D6-B22D-1A0E27FBBA19}" dt="2024-06-06T15:46:42.419" v="305" actId="47"/>
        <pc:sldMkLst>
          <pc:docMk/>
          <pc:sldMk cId="4126395526" sldId="329"/>
        </pc:sldMkLst>
      </pc:sldChg>
    </pc:docChg>
  </pc:docChgLst>
  <pc:docChgLst>
    <pc:chgData name="Tammy Pankey" userId="89b84b47-0384-4d66-b56e-dc00ebdb68cf" providerId="ADAL" clId="{073B22CD-8097-499D-9BD6-3C57B49E6E62}"/>
    <pc:docChg chg="custSel modSld">
      <pc:chgData name="Tammy Pankey" userId="89b84b47-0384-4d66-b56e-dc00ebdb68cf" providerId="ADAL" clId="{073B22CD-8097-499D-9BD6-3C57B49E6E62}" dt="2023-05-22T20:03:20.957" v="7" actId="20577"/>
      <pc:docMkLst>
        <pc:docMk/>
      </pc:docMkLst>
      <pc:sldChg chg="modNotesTx">
        <pc:chgData name="Tammy Pankey" userId="89b84b47-0384-4d66-b56e-dc00ebdb68cf" providerId="ADAL" clId="{073B22CD-8097-499D-9BD6-3C57B49E6E62}" dt="2023-05-22T20:03:20.957" v="7" actId="20577"/>
        <pc:sldMkLst>
          <pc:docMk/>
          <pc:sldMk cId="2951668690" sldId="269"/>
        </pc:sldMkLst>
      </pc:sldChg>
      <pc:sldChg chg="modSp mod">
        <pc:chgData name="Tammy Pankey" userId="89b84b47-0384-4d66-b56e-dc00ebdb68cf" providerId="ADAL" clId="{073B22CD-8097-499D-9BD6-3C57B49E6E62}" dt="2023-05-22T20:02:31.454" v="3" actId="20577"/>
        <pc:sldMkLst>
          <pc:docMk/>
          <pc:sldMk cId="3098548790" sldId="285"/>
        </pc:sldMkLst>
        <pc:spChg chg="mod">
          <ac:chgData name="Tammy Pankey" userId="89b84b47-0384-4d66-b56e-dc00ebdb68cf" providerId="ADAL" clId="{073B22CD-8097-499D-9BD6-3C57B49E6E62}" dt="2023-05-22T20:02:31.454" v="3" actId="20577"/>
          <ac:spMkLst>
            <pc:docMk/>
            <pc:sldMk cId="3098548790" sldId="285"/>
            <ac:spMk id="4" creationId="{56567651-8AA4-479B-AC03-821AC799E926}"/>
          </ac:spMkLst>
        </pc:spChg>
      </pc:sldChg>
      <pc:sldChg chg="addSp delSp modSp mod">
        <pc:chgData name="Tammy Pankey" userId="89b84b47-0384-4d66-b56e-dc00ebdb68cf" providerId="ADAL" clId="{073B22CD-8097-499D-9BD6-3C57B49E6E62}" dt="2023-05-22T19:54:13.011" v="2" actId="1076"/>
        <pc:sldMkLst>
          <pc:docMk/>
          <pc:sldMk cId="3027904581" sldId="321"/>
        </pc:sldMkLst>
        <pc:picChg chg="add mod">
          <ac:chgData name="Tammy Pankey" userId="89b84b47-0384-4d66-b56e-dc00ebdb68cf" providerId="ADAL" clId="{073B22CD-8097-499D-9BD6-3C57B49E6E62}" dt="2023-05-22T19:54:13.011" v="2" actId="1076"/>
          <ac:picMkLst>
            <pc:docMk/>
            <pc:sldMk cId="3027904581" sldId="321"/>
            <ac:picMk id="4" creationId="{F64CB18F-2F7A-B885-3B8A-474C562103A4}"/>
          </ac:picMkLst>
        </pc:picChg>
        <pc:picChg chg="del">
          <ac:chgData name="Tammy Pankey" userId="89b84b47-0384-4d66-b56e-dc00ebdb68cf" providerId="ADAL" clId="{073B22CD-8097-499D-9BD6-3C57B49E6E62}" dt="2023-05-22T19:53:45.908" v="0" actId="478"/>
          <ac:picMkLst>
            <pc:docMk/>
            <pc:sldMk cId="3027904581" sldId="321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</a:t>
            </a:r>
          </a:p>
          <a:p>
            <a:r>
              <a:rPr lang="en-US" dirty="0"/>
              <a:t>Think of a different job that explores or studies the ocean.</a:t>
            </a:r>
          </a:p>
          <a:p>
            <a:r>
              <a:rPr lang="en-US" dirty="0"/>
              <a:t>Talk about what new tools or equipment the job might require.</a:t>
            </a:r>
          </a:p>
          <a:p>
            <a:r>
              <a:rPr lang="en-US" dirty="0"/>
              <a:t>Change your model so it matches the job.</a:t>
            </a:r>
          </a:p>
          <a:p>
            <a:r>
              <a:rPr lang="en-US" dirty="0"/>
              <a:t>Place your model on the mat. </a:t>
            </a:r>
          </a:p>
          <a:p>
            <a:r>
              <a:rPr lang="en-US" dirty="0"/>
              <a:t>Talk about what you built.</a:t>
            </a:r>
          </a:p>
          <a:p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Help the team think of different jobs to give them additional challenges.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be challenged to modify their model based on a different spot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Use this time to reinforce vocabulary and concepts explored throughout the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</a:t>
            </a:r>
          </a:p>
          <a:p>
            <a:r>
              <a:rPr lang="en-US" dirty="0"/>
              <a:t>Think of a different job that explores or studies the ocean.</a:t>
            </a:r>
          </a:p>
          <a:p>
            <a:r>
              <a:rPr lang="en-US" dirty="0"/>
              <a:t>Talk about what new tools or equipment the job might require.</a:t>
            </a:r>
          </a:p>
          <a:p>
            <a:r>
              <a:rPr lang="en-US" dirty="0"/>
              <a:t>Change your model so it matches the job.</a:t>
            </a:r>
          </a:p>
          <a:p>
            <a:r>
              <a:rPr lang="en-US" dirty="0"/>
              <a:t>Place your model on the mat. </a:t>
            </a:r>
          </a:p>
          <a:p>
            <a:r>
              <a:rPr lang="en-US" dirty="0"/>
              <a:t>Talk about what you built.</a:t>
            </a:r>
          </a:p>
          <a:p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Help the team think of different jobs to give them additional challenges.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be challenged to modify their model based on a different spot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Use this time to reinforce vocabulary and concepts explored throughout the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</a:t>
            </a:r>
          </a:p>
          <a:p>
            <a:r>
              <a:rPr lang="en-US" dirty="0"/>
              <a:t>Think of a different job that explores or studies the ocean.</a:t>
            </a:r>
          </a:p>
          <a:p>
            <a:r>
              <a:rPr lang="en-US" dirty="0"/>
              <a:t>Talk about what new tools or equipment the job might require.</a:t>
            </a:r>
          </a:p>
          <a:p>
            <a:r>
              <a:rPr lang="en-US" dirty="0"/>
              <a:t>Change your model so it matches the job.</a:t>
            </a:r>
          </a:p>
          <a:p>
            <a:r>
              <a:rPr lang="en-US" dirty="0"/>
              <a:t>Place your model on the mat. </a:t>
            </a:r>
          </a:p>
          <a:p>
            <a:r>
              <a:rPr lang="en-US" dirty="0"/>
              <a:t>Talk about what you built.</a:t>
            </a:r>
          </a:p>
          <a:p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Help the team think of different jobs to give them additional challenges.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be challenged to modify their model based on a different spot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Use this time to reinforce vocabulary and concepts explored throughout the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2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dirty="0"/>
              <a:t>Share what they did in the session.</a:t>
            </a:r>
          </a:p>
          <a:p>
            <a:r>
              <a:rPr lang="en-US" dirty="0"/>
              <a:t>Share about different ocean jobs.</a:t>
            </a:r>
          </a:p>
          <a:p>
            <a:r>
              <a:rPr lang="en-US" dirty="0"/>
              <a:t>Share about tools and technology used in ocean exploration.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dirty="0"/>
              <a:t>Make sure unused pieces from the SPIKE™ Essential set are returned to it.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can pick one job to focus on to start.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Show examples of people working in ocean-related jobs and the tools they use.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may need to use pieces from the artificial habitat. They can use extra time in this session to return their pieces or modify both models.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Help the team think of different jobs to give them additional challenges.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be challenged to modify their model based on a different spot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Use this time to reinforce vocabulary and concepts explored throughout the </a:t>
            </a:r>
            <a:r>
              <a:rPr lang="en-US"/>
              <a:t>sessions.</a:t>
            </a:r>
            <a:endParaRPr lang="en-US" dirty="0"/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  <a:p>
            <a:pPr marL="0" indent="0" algn="l">
              <a:buFont typeface="+mj-lt"/>
              <a:buNone/>
            </a:pPr>
            <a:r>
              <a:rPr lang="en-US" b="1" dirty="0"/>
              <a:t>Extension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Research other jobs that use technology to explore different environments.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Research technologies used to learn about ocean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Discovery Build 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discovery </a:t>
            </a:r>
            <a:r>
              <a:rPr lang="en-US" sz="1800" b="0" i="0" u="none" strike="noStrike" baseline="0" dirty="0">
                <a:latin typeface="ArialMT"/>
              </a:rPr>
              <a:t>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discovery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1 Tasks </a:t>
            </a:r>
            <a:endParaRPr lang="en-US" dirty="0"/>
          </a:p>
          <a:p>
            <a:r>
              <a:rPr lang="en-US" dirty="0"/>
              <a:t>Explore the ocean jobs on pages 30-31. </a:t>
            </a:r>
          </a:p>
          <a:p>
            <a:r>
              <a:rPr lang="en-US" dirty="0"/>
              <a:t>Pick a job that interests you. Think about the different tools someone in that role might need to do their work.</a:t>
            </a:r>
          </a:p>
          <a:p>
            <a:r>
              <a:rPr lang="en-US" dirty="0"/>
              <a:t>Write or draw your ideas below.</a:t>
            </a:r>
          </a:p>
          <a:p>
            <a:r>
              <a:rPr lang="en-US" b="1" dirty="0"/>
              <a:t>Challenge</a:t>
            </a:r>
          </a:p>
          <a:p>
            <a:r>
              <a:rPr lang="en-US" dirty="0"/>
              <a:t>Use the prototyping pieces to build a place where people can study the ocean.</a:t>
            </a:r>
          </a:p>
          <a:p>
            <a:r>
              <a:rPr lang="en-US" dirty="0"/>
              <a:t>Build the tools or equipment the people might need.</a:t>
            </a:r>
          </a:p>
          <a:p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can pick one job to focus on to start.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Show examples of people working in ocean-related jobs and the tools they use.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may need to use pieces from the artificial habitat. They can use extra time in this session to return their pieces or modify both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5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1 Tasks </a:t>
            </a:r>
          </a:p>
          <a:p>
            <a:r>
              <a:rPr lang="en-US" dirty="0"/>
              <a:t>Explore the ocean jobs on pages 30-31. </a:t>
            </a:r>
          </a:p>
          <a:p>
            <a:r>
              <a:rPr lang="en-US" dirty="0"/>
              <a:t>Pick a job that interests you. Think about the different tools someone in that role might need to do their work.</a:t>
            </a:r>
          </a:p>
          <a:p>
            <a:r>
              <a:rPr lang="en-US" dirty="0"/>
              <a:t>Write or draw your ideas below.</a:t>
            </a:r>
          </a:p>
          <a:p>
            <a:r>
              <a:rPr lang="en-US" b="1" dirty="0"/>
              <a:t>Challenge</a:t>
            </a:r>
          </a:p>
          <a:p>
            <a:r>
              <a:rPr lang="en-US" dirty="0"/>
              <a:t>Use the prototyping pieces to build a place where people can study the ocean.</a:t>
            </a:r>
          </a:p>
          <a:p>
            <a:r>
              <a:rPr lang="en-US" dirty="0"/>
              <a:t>Build the tools or equipment the people might need.</a:t>
            </a:r>
          </a:p>
          <a:p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can pick one job to focus on to start.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Show examples of people working in ocean-related jobs and the tools they use.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may need to use pieces from the artificial habitat. They can use extra time in this session to return their pieces or modify both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Activity 1 Tasks </a:t>
            </a:r>
            <a:endParaRPr lang="en-US" sz="1800" dirty="0"/>
          </a:p>
          <a:p>
            <a:r>
              <a:rPr lang="en-US" sz="1800" dirty="0"/>
              <a:t>Explore the ocean jobs on pages 30-31. </a:t>
            </a:r>
          </a:p>
          <a:p>
            <a:r>
              <a:rPr lang="en-US" sz="1800" dirty="0"/>
              <a:t>Pick a job that interests you. Think about the different tools someone in that role might need to do their work.</a:t>
            </a:r>
          </a:p>
          <a:p>
            <a:r>
              <a:rPr lang="en-US" sz="1800" dirty="0"/>
              <a:t>Write or draw your ideas below.</a:t>
            </a:r>
          </a:p>
          <a:p>
            <a:r>
              <a:rPr lang="en-US" sz="1800" b="1" dirty="0"/>
              <a:t>Challenge</a:t>
            </a:r>
          </a:p>
          <a:p>
            <a:r>
              <a:rPr lang="en-US" sz="1800" dirty="0"/>
              <a:t>Use the prototyping pieces to build a place where people can study the ocean.</a:t>
            </a:r>
          </a:p>
          <a:p>
            <a:r>
              <a:rPr lang="en-US" sz="1800" dirty="0"/>
              <a:t>Build the tools or equipment the people might need.</a:t>
            </a:r>
          </a:p>
          <a:p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The team can pick one job to focus on to start.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Show examples of people working in ocean-related jobs and the tools they use.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The team may need to use pieces from the artificial habitat. They can use extra time in this session to return their pieces or modify both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2395134"/>
            <a:ext cx="3720051" cy="2327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Exploration Station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7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7" name="Picture 6" descr="A box with toys on it&#10;&#10;Description automatically generated">
            <a:extLst>
              <a:ext uri="{FF2B5EF4-FFF2-40B4-BE49-F238E27FC236}">
                <a16:creationId xmlns:a16="http://schemas.microsoft.com/office/drawing/2014/main" id="{E0AA77C9-8E3F-BBFE-A97F-3AB3793FBD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5134"/>
            <a:ext cx="4079932" cy="2067731"/>
          </a:xfrm>
          <a:prstGeom prst="rect">
            <a:avLst/>
          </a:prstGeom>
        </p:spPr>
      </p:pic>
      <p:pic>
        <p:nvPicPr>
          <p:cNvPr id="8" name="Picture 7" descr="A logo with a submarine&#10;&#10;Description automatically generated">
            <a:extLst>
              <a:ext uri="{FF2B5EF4-FFF2-40B4-BE49-F238E27FC236}">
                <a16:creationId xmlns:a16="http://schemas.microsoft.com/office/drawing/2014/main" id="{BC7F7F73-3722-930E-B4A6-BAD919B6E7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9" name="Picture 8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00341816-684E-8D5D-D3EF-D85F15D0EA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0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93" y="1478671"/>
            <a:ext cx="5391150" cy="3976335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Think of a different job that explores or studies the ocean.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Talk about what new tools or equipment the different  job might require.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272381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 –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1098B4-AE53-CA8A-6570-FDA00AC6BDC6}"/>
              </a:ext>
            </a:extLst>
          </p:cNvPr>
          <p:cNvSpPr/>
          <p:nvPr/>
        </p:nvSpPr>
        <p:spPr>
          <a:xfrm>
            <a:off x="6831246" y="1239890"/>
            <a:ext cx="2069785" cy="46808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9FEE1F-21AD-831D-3EDE-D9D71349F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596" y="1761313"/>
            <a:ext cx="1361921" cy="1828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Picture 13" descr="A pile of colorful lego blocks&#10;&#10;Description automatically generated">
            <a:extLst>
              <a:ext uri="{FF2B5EF4-FFF2-40B4-BE49-F238E27FC236}">
                <a16:creationId xmlns:a16="http://schemas.microsoft.com/office/drawing/2014/main" id="{BC67B11A-F952-22C0-F9C8-6DC1E43C8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599" y="3029507"/>
            <a:ext cx="1672946" cy="13454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355C5-9000-9F2D-D236-AFF1238D7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00065" y="4327432"/>
            <a:ext cx="1755097" cy="10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39115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2EB4633-FFAE-480C-6602-15CA8380D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286" y="1609579"/>
            <a:ext cx="8326758" cy="2473573"/>
          </a:xfrm>
        </p:spPr>
        <p:txBody>
          <a:bodyPr>
            <a:normAutofit/>
          </a:bodyPr>
          <a:lstStyle/>
          <a:p>
            <a:pPr algn="l"/>
            <a:r>
              <a:rPr lang="en-US" sz="3900" b="0" i="0" u="none" strike="noStrike" baseline="0" dirty="0">
                <a:latin typeface="Helvetica Neue" panose="02000503000000020004"/>
              </a:rPr>
              <a:t>Change your model so it matches the new job.</a:t>
            </a:r>
          </a:p>
          <a:p>
            <a:pPr algn="l"/>
            <a:r>
              <a:rPr lang="en-US" sz="3900" b="0" i="0" u="none" strike="noStrike" baseline="0" dirty="0">
                <a:latin typeface="Helvetica Neue" panose="02000503000000020004"/>
              </a:rPr>
              <a:t>Place your model on the mat.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A49B5-DB0F-D38E-E22F-361F303C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765" y="3854597"/>
            <a:ext cx="3036469" cy="17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7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39115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2EB4633-FFAE-480C-6602-15CA8380D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42" y="1315723"/>
            <a:ext cx="6702526" cy="3032405"/>
          </a:xfrm>
        </p:spPr>
        <p:txBody>
          <a:bodyPr>
            <a:normAutofit/>
          </a:bodyPr>
          <a:lstStyle/>
          <a:p>
            <a:pPr algn="l"/>
            <a:r>
              <a:rPr lang="en-US" sz="3900" b="0" i="0" u="none" strike="noStrike" baseline="0" dirty="0">
                <a:latin typeface="Helvetica Neue" panose="02000503000000020004"/>
              </a:rPr>
              <a:t>Talk about what you built.</a:t>
            </a:r>
          </a:p>
          <a:p>
            <a:pPr algn="l"/>
            <a:endParaRPr lang="en-US" sz="2800" dirty="0"/>
          </a:p>
        </p:txBody>
      </p:sp>
      <p:pic>
        <p:nvPicPr>
          <p:cNvPr id="8" name="Picture 7" descr="A toy train made of legos&#10;&#10;Description automatically generated">
            <a:extLst>
              <a:ext uri="{FF2B5EF4-FFF2-40B4-BE49-F238E27FC236}">
                <a16:creationId xmlns:a16="http://schemas.microsoft.com/office/drawing/2014/main" id="{D237B51D-39F5-0AA9-5B9C-F149E409AC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03" y="1966968"/>
            <a:ext cx="6702526" cy="40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38491"/>
            <a:ext cx="4872594" cy="46961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Share about different ocean jobs.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Share about tools and technology used in ocean exploration.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2A24D-2494-65C7-AC54-73B7C16C5802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LEGO, the LEGO logo, and the SPIKE logo are trademarks of the/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 LEGO Group.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The LEGO Group. All rights reserved/Tous droits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, the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logo, and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DIVE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trademarks of For Inspiration and Recognition of Science and Technology (FIRST).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is a registered trademark of the LEGO Group.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League and SUBMERGED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jointly held trademarks of FIRST and the LEGO Group.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FIRST and the LEGO Group. All rights reserved.</a:t>
            </a:r>
          </a:p>
        </p:txBody>
      </p:sp>
      <p:pic>
        <p:nvPicPr>
          <p:cNvPr id="5" name="Picture 4" descr="A logo with a submarine&#10;&#10;Description automatically generated">
            <a:extLst>
              <a:ext uri="{FF2B5EF4-FFF2-40B4-BE49-F238E27FC236}">
                <a16:creationId xmlns:a16="http://schemas.microsoft.com/office/drawing/2014/main" id="{A2828C95-6FB1-4818-4B59-C8F225FC75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295" y="957753"/>
            <a:ext cx="2947075" cy="29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8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583680" y="1276839"/>
            <a:ext cx="2297272" cy="4753474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/>
                <a:cs typeface="Arial"/>
              </a:rPr>
              <a:t>The team will learn about different ocean jobs.</a:t>
            </a:r>
          </a:p>
          <a:p>
            <a:pPr>
              <a:spcAft>
                <a:spcPts val="200"/>
              </a:spcAft>
            </a:pPr>
            <a:endParaRPr lang="en-US" sz="1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/>
                <a:cs typeface="Arial"/>
              </a:rPr>
              <a:t>The team will learn about tools or equipment needed for an ocean exploration.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technology would you use?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ocean job sounds the most fun to you?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a marine biologist use different technology than a submarine pilot?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education is needed for this job?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in the ocean would you want to explore the most?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would you want to learn about the oceans?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Discovery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Discovery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Discovery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Discovery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Discovery</a:t>
            </a:r>
          </a:p>
        </p:txBody>
      </p:sp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96CCBE3A-2F00-4B20-BE90-084DD6931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24F744B-1F6F-4FFC-970B-DEB077141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195" y="3400507"/>
            <a:ext cx="3121547" cy="8442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explored new skills and ideas.</a:t>
            </a:r>
          </a:p>
        </p:txBody>
      </p:sp>
      <p:pic>
        <p:nvPicPr>
          <p:cNvPr id="15" name="Picture 14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43F22372-28F5-4BED-8233-A2BE867B1E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66" y="1274276"/>
            <a:ext cx="2057400" cy="2057400"/>
          </a:xfrm>
          <a:prstGeom prst="rect">
            <a:avLst/>
          </a:prstGeom>
        </p:spPr>
      </p:pic>
      <p:pic>
        <p:nvPicPr>
          <p:cNvPr id="6" name="Picture 5" descr="A pile of colorful lego blocks&#10;&#10;Description automatically generated">
            <a:extLst>
              <a:ext uri="{FF2B5EF4-FFF2-40B4-BE49-F238E27FC236}">
                <a16:creationId xmlns:a16="http://schemas.microsoft.com/office/drawing/2014/main" id="{A932458E-4A93-1A6D-F5F4-85420874A7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450" y="3390947"/>
            <a:ext cx="3856908" cy="31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15342"/>
            <a:ext cx="5645149" cy="38646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Explore the ocean jobs on pages 30-31 of the </a:t>
            </a:r>
            <a:r>
              <a:rPr lang="en-US" sz="3600" i="1" dirty="0">
                <a:solidFill>
                  <a:schemeClr val="tx1"/>
                </a:solidFill>
              </a:rPr>
              <a:t>Engineering Notebook.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18358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68712E-E938-8CF2-0015-BA5F3E2A7F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553" y="2996636"/>
            <a:ext cx="205483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61648D-4296-BD9B-7BF2-81355681A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48" y="2988900"/>
            <a:ext cx="205654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4EF8190-5AB7-212B-E274-CC2EEBFE2DC4}"/>
              </a:ext>
            </a:extLst>
          </p:cNvPr>
          <p:cNvSpPr/>
          <p:nvPr/>
        </p:nvSpPr>
        <p:spPr>
          <a:xfrm>
            <a:off x="6831246" y="1239890"/>
            <a:ext cx="2069785" cy="46808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B1DCDC-CD91-AAE3-6011-C6CDD0EF21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596" y="1761313"/>
            <a:ext cx="1361921" cy="1828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0" name="Picture 19" descr="A pile of colorful lego blocks&#10;&#10;Description automatically generated">
            <a:extLst>
              <a:ext uri="{FF2B5EF4-FFF2-40B4-BE49-F238E27FC236}">
                <a16:creationId xmlns:a16="http://schemas.microsoft.com/office/drawing/2014/main" id="{5CBBE79A-A212-587C-FE36-A080789576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599" y="3029507"/>
            <a:ext cx="1672946" cy="13454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D4B85A-8F16-8160-3ACF-641BF6844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300065" y="4327432"/>
            <a:ext cx="1755097" cy="10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18358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0DD51-775C-F857-252D-3824FE9C5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27761"/>
            <a:ext cx="7849772" cy="48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7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18358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FC568C-1483-CEC7-B9D0-7DEE74233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96" y="1431975"/>
            <a:ext cx="7081008" cy="44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1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18358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0E674-4572-9EDA-9432-F623623E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29" y="1443212"/>
            <a:ext cx="7427742" cy="2259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28FDE-E60F-9878-16A7-254FF767B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21" y="3645773"/>
            <a:ext cx="7638757" cy="23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1270000"/>
            <a:ext cx="7778751" cy="33655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Pick a job that interests you. Think about the different tools someone in that role might need to do their work.</a:t>
            </a:r>
          </a:p>
          <a:p>
            <a:r>
              <a:rPr lang="en-US" sz="3600" dirty="0">
                <a:solidFill>
                  <a:schemeClr val="tx1"/>
                </a:solidFill>
              </a:rPr>
              <a:t>Write or draw your ideas below.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94335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A6FF1-9B66-7E20-43F8-58A1941FC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26" y="3914471"/>
            <a:ext cx="1183286" cy="1579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68B31-4A28-E0DC-6815-DE864C0959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649" y="3914471"/>
            <a:ext cx="3892577" cy="23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445135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1674" y="1175119"/>
            <a:ext cx="5990459" cy="48036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i="0" u="none" strike="noStrike" baseline="0" dirty="0">
                <a:solidFill>
                  <a:srgbClr val="00A651"/>
                </a:solidFill>
                <a:latin typeface="Helvetica Neue" panose="02000503000000020004"/>
              </a:rPr>
              <a:t>Challenge</a:t>
            </a:r>
          </a:p>
          <a:p>
            <a:r>
              <a:rPr lang="en-US" sz="3600" dirty="0"/>
              <a:t>Use the prototyping pieces to build a place where people can study the ocean.</a:t>
            </a:r>
          </a:p>
          <a:p>
            <a:r>
              <a:rPr lang="en-US" sz="3600" dirty="0"/>
              <a:t>Build the tools or equipment the people might need.</a:t>
            </a:r>
          </a:p>
          <a:p>
            <a:pPr marL="0" indent="0" algn="l">
              <a:buNone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4D9284-DCFD-09B8-00BB-9F0AC39B9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06" y="2477691"/>
            <a:ext cx="2595668" cy="21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2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39d9d4-a4a3-4cbb-8846-0795941a173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3.xml><?xml version="1.0" encoding="utf-8"?>
<ds:datastoreItem xmlns:ds="http://schemas.openxmlformats.org/officeDocument/2006/customXml" ds:itemID="{E635E1A0-05F4-4506-AABE-3B53CB92CEC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1430</TotalTime>
  <Words>1433</Words>
  <Application>Microsoft Office PowerPoint</Application>
  <PresentationFormat>On-screen Show (4:3)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Discovery Build</vt:lpstr>
      <vt:lpstr>Activity 1 – </vt:lpstr>
      <vt:lpstr>Activity 1 – </vt:lpstr>
      <vt:lpstr>Activity 1 – </vt:lpstr>
      <vt:lpstr>Activity 1 – </vt:lpstr>
      <vt:lpstr>Activity 1</vt:lpstr>
      <vt:lpstr>Activity 1</vt:lpstr>
      <vt:lpstr>Activity 2 – </vt:lpstr>
      <vt:lpstr>Activity 2</vt:lpstr>
      <vt:lpstr>Activity 2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79</cp:revision>
  <dcterms:created xsi:type="dcterms:W3CDTF">2020-04-21T20:33:01Z</dcterms:created>
  <dcterms:modified xsi:type="dcterms:W3CDTF">2024-06-06T15:53:16Z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