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322" r:id="rId5"/>
    <p:sldId id="260" r:id="rId6"/>
    <p:sldId id="319" r:id="rId7"/>
    <p:sldId id="285" r:id="rId8"/>
    <p:sldId id="329" r:id="rId9"/>
    <p:sldId id="318" r:id="rId10"/>
    <p:sldId id="333" r:id="rId11"/>
    <p:sldId id="306" r:id="rId12"/>
    <p:sldId id="269" r:id="rId13"/>
    <p:sldId id="316" r:id="rId14"/>
    <p:sldId id="324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125DD-9668-470B-B63A-915991143B90}" v="21" dt="2024-06-06T15:50:06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/>
    <p:restoredTop sz="62204" autoAdjust="0"/>
  </p:normalViewPr>
  <p:slideViewPr>
    <p:cSldViewPr snapToGrid="0">
      <p:cViewPr varScale="1">
        <p:scale>
          <a:sx n="70" d="100"/>
          <a:sy n="70" d="100"/>
        </p:scale>
        <p:origin x="3168" y="6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1B4125DD-9668-470B-B63A-915991143B90}"/>
    <pc:docChg chg="undo custSel addSld delSld modSld">
      <pc:chgData name="Charlie Gibson" userId="05d73aa8-f094-42cf-9261-ec5251b97041" providerId="ADAL" clId="{1B4125DD-9668-470B-B63A-915991143B90}" dt="2024-06-06T15:30:16.823" v="290"/>
      <pc:docMkLst>
        <pc:docMk/>
      </pc:docMkLst>
      <pc:sldChg chg="modSp mod modNotesTx">
        <pc:chgData name="Charlie Gibson" userId="05d73aa8-f094-42cf-9261-ec5251b97041" providerId="ADAL" clId="{1B4125DD-9668-470B-B63A-915991143B90}" dt="2024-06-06T15:13:24.531" v="51"/>
        <pc:sldMkLst>
          <pc:docMk/>
          <pc:sldMk cId="1717468709" sldId="260"/>
        </pc:sldMkLst>
        <pc:spChg chg="mod">
          <ac:chgData name="Charlie Gibson" userId="05d73aa8-f094-42cf-9261-ec5251b97041" providerId="ADAL" clId="{1B4125DD-9668-470B-B63A-915991143B90}" dt="2024-06-06T15:13:24.531" v="51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Charlie Gibson" userId="05d73aa8-f094-42cf-9261-ec5251b97041" providerId="ADAL" clId="{1B4125DD-9668-470B-B63A-915991143B90}" dt="2024-06-06T15:12:52.591" v="43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Charlie Gibson" userId="05d73aa8-f094-42cf-9261-ec5251b97041" providerId="ADAL" clId="{1B4125DD-9668-470B-B63A-915991143B90}" dt="2024-06-06T15:12:47.158" v="41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Charlie Gibson" userId="05d73aa8-f094-42cf-9261-ec5251b97041" providerId="ADAL" clId="{1B4125DD-9668-470B-B63A-915991143B90}" dt="2024-06-06T15:13:11.632" v="50"/>
          <ac:spMkLst>
            <pc:docMk/>
            <pc:sldMk cId="1717468709" sldId="260"/>
            <ac:spMk id="12" creationId="{428C0A6D-65CA-3C0A-FD9C-32E5B3059793}"/>
          </ac:spMkLst>
        </pc:spChg>
        <pc:spChg chg="mod">
          <ac:chgData name="Charlie Gibson" userId="05d73aa8-f094-42cf-9261-ec5251b97041" providerId="ADAL" clId="{1B4125DD-9668-470B-B63A-915991143B90}" dt="2024-06-06T15:12:50.370" v="42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Charlie Gibson" userId="05d73aa8-f094-42cf-9261-ec5251b97041" providerId="ADAL" clId="{1B4125DD-9668-470B-B63A-915991143B90}" dt="2024-06-06T15:13:09.632" v="49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Charlie Gibson" userId="05d73aa8-f094-42cf-9261-ec5251b97041" providerId="ADAL" clId="{1B4125DD-9668-470B-B63A-915991143B90}" dt="2024-06-06T15:13:06.535" v="48"/>
          <ac:spMkLst>
            <pc:docMk/>
            <pc:sldMk cId="1717468709" sldId="260"/>
            <ac:spMk id="18" creationId="{5916FD3D-F12A-4905-AEFF-ED4FEE822709}"/>
          </ac:spMkLst>
        </pc:spChg>
      </pc:sldChg>
      <pc:sldChg chg="modNotesTx">
        <pc:chgData name="Charlie Gibson" userId="05d73aa8-f094-42cf-9261-ec5251b97041" providerId="ADAL" clId="{1B4125DD-9668-470B-B63A-915991143B90}" dt="2024-06-06T15:28:24.293" v="246" actId="20577"/>
        <pc:sldMkLst>
          <pc:docMk/>
          <pc:sldMk cId="2951668690" sldId="269"/>
        </pc:sldMkLst>
      </pc:sldChg>
      <pc:sldChg chg="addSp delSp modSp mod modNotesTx">
        <pc:chgData name="Charlie Gibson" userId="05d73aa8-f094-42cf-9261-ec5251b97041" providerId="ADAL" clId="{1B4125DD-9668-470B-B63A-915991143B90}" dt="2024-06-06T15:17:32.887" v="102" actId="20577"/>
        <pc:sldMkLst>
          <pc:docMk/>
          <pc:sldMk cId="3098548790" sldId="285"/>
        </pc:sldMkLst>
        <pc:spChg chg="mod">
          <ac:chgData name="Charlie Gibson" userId="05d73aa8-f094-42cf-9261-ec5251b97041" providerId="ADAL" clId="{1B4125DD-9668-470B-B63A-915991143B90}" dt="2024-06-06T15:17:28.783" v="100" actId="20577"/>
          <ac:spMkLst>
            <pc:docMk/>
            <pc:sldMk cId="3098548790" sldId="285"/>
            <ac:spMk id="4" creationId="{56567651-8AA4-479B-AC03-821AC799E926}"/>
          </ac:spMkLst>
        </pc:spChg>
        <pc:spChg chg="mod">
          <ac:chgData name="Charlie Gibson" userId="05d73aa8-f094-42cf-9261-ec5251b97041" providerId="ADAL" clId="{1B4125DD-9668-470B-B63A-915991143B90}" dt="2024-06-06T15:17:18.929" v="95" actId="14100"/>
          <ac:spMkLst>
            <pc:docMk/>
            <pc:sldMk cId="3098548790" sldId="285"/>
            <ac:spMk id="9" creationId="{3A6E6B01-D52D-4226-818C-AF13E93F69BA}"/>
          </ac:spMkLst>
        </pc:spChg>
        <pc:picChg chg="add mod">
          <ac:chgData name="Charlie Gibson" userId="05d73aa8-f094-42cf-9261-ec5251b97041" providerId="ADAL" clId="{1B4125DD-9668-470B-B63A-915991143B90}" dt="2024-06-06T15:15:55.588" v="68" actId="1076"/>
          <ac:picMkLst>
            <pc:docMk/>
            <pc:sldMk cId="3098548790" sldId="285"/>
            <ac:picMk id="5" creationId="{3583D5F8-0C73-3006-F844-7C0424D9114A}"/>
          </ac:picMkLst>
        </pc:picChg>
        <pc:picChg chg="del">
          <ac:chgData name="Charlie Gibson" userId="05d73aa8-f094-42cf-9261-ec5251b97041" providerId="ADAL" clId="{1B4125DD-9668-470B-B63A-915991143B90}" dt="2024-06-06T15:15:54.309" v="67" actId="478"/>
          <ac:picMkLst>
            <pc:docMk/>
            <pc:sldMk cId="3098548790" sldId="285"/>
            <ac:picMk id="6" creationId="{CA4DD1D1-77C3-A2B2-5E37-6A2A32D94285}"/>
          </ac:picMkLst>
        </pc:picChg>
        <pc:picChg chg="del">
          <ac:chgData name="Charlie Gibson" userId="05d73aa8-f094-42cf-9261-ec5251b97041" providerId="ADAL" clId="{1B4125DD-9668-470B-B63A-915991143B90}" dt="2024-06-06T15:14:49.874" v="56" actId="478"/>
          <ac:picMkLst>
            <pc:docMk/>
            <pc:sldMk cId="3098548790" sldId="285"/>
            <ac:picMk id="7" creationId="{5D57047E-DF6B-1A4F-6580-06A829C784B1}"/>
          </ac:picMkLst>
        </pc:picChg>
        <pc:picChg chg="add mod">
          <ac:chgData name="Charlie Gibson" userId="05d73aa8-f094-42cf-9261-ec5251b97041" providerId="ADAL" clId="{1B4125DD-9668-470B-B63A-915991143B90}" dt="2024-06-06T15:17:26.782" v="97" actId="1076"/>
          <ac:picMkLst>
            <pc:docMk/>
            <pc:sldMk cId="3098548790" sldId="285"/>
            <ac:picMk id="8" creationId="{72A63EF6-48DF-B925-9625-74F7543453CA}"/>
          </ac:picMkLst>
        </pc:picChg>
        <pc:picChg chg="del">
          <ac:chgData name="Charlie Gibson" userId="05d73aa8-f094-42cf-9261-ec5251b97041" providerId="ADAL" clId="{1B4125DD-9668-470B-B63A-915991143B90}" dt="2024-06-06T15:15:51.134" v="66" actId="478"/>
          <ac:picMkLst>
            <pc:docMk/>
            <pc:sldMk cId="3098548790" sldId="285"/>
            <ac:picMk id="10" creationId="{24B06739-9EB4-18EC-12CE-894330F52ABC}"/>
          </ac:picMkLst>
        </pc:picChg>
        <pc:picChg chg="add mod">
          <ac:chgData name="Charlie Gibson" userId="05d73aa8-f094-42cf-9261-ec5251b97041" providerId="ADAL" clId="{1B4125DD-9668-470B-B63A-915991143B90}" dt="2024-06-06T15:17:22.006" v="96" actId="1076"/>
          <ac:picMkLst>
            <pc:docMk/>
            <pc:sldMk cId="3098548790" sldId="285"/>
            <ac:picMk id="12" creationId="{B6DEA9ED-41B1-A117-68D8-D175177DA02C}"/>
          </ac:picMkLst>
        </pc:picChg>
        <pc:picChg chg="del">
          <ac:chgData name="Charlie Gibson" userId="05d73aa8-f094-42cf-9261-ec5251b97041" providerId="ADAL" clId="{1B4125DD-9668-470B-B63A-915991143B90}" dt="2024-06-06T15:16:08.547" v="72" actId="478"/>
          <ac:picMkLst>
            <pc:docMk/>
            <pc:sldMk cId="3098548790" sldId="285"/>
            <ac:picMk id="13" creationId="{86FF4F60-F11B-F53E-61B7-67A15E606048}"/>
          </ac:picMkLst>
        </pc:picChg>
        <pc:picChg chg="del">
          <ac:chgData name="Charlie Gibson" userId="05d73aa8-f094-42cf-9261-ec5251b97041" providerId="ADAL" clId="{1B4125DD-9668-470B-B63A-915991143B90}" dt="2024-06-06T15:16:07.341" v="71" actId="478"/>
          <ac:picMkLst>
            <pc:docMk/>
            <pc:sldMk cId="3098548790" sldId="285"/>
            <ac:picMk id="20" creationId="{64E70953-4D06-BAAC-0F33-8B3CD095B6D2}"/>
          </ac:picMkLst>
        </pc:picChg>
        <pc:picChg chg="del mod">
          <ac:chgData name="Charlie Gibson" userId="05d73aa8-f094-42cf-9261-ec5251b97041" providerId="ADAL" clId="{1B4125DD-9668-470B-B63A-915991143B90}" dt="2024-06-06T15:17:01.126" v="90" actId="478"/>
          <ac:picMkLst>
            <pc:docMk/>
            <pc:sldMk cId="3098548790" sldId="285"/>
            <ac:picMk id="24" creationId="{B305317F-1D63-C9AF-84FE-187539D4C7C9}"/>
          </ac:picMkLst>
        </pc:picChg>
      </pc:sldChg>
      <pc:sldChg chg="addSp delSp modSp mod modNotesTx">
        <pc:chgData name="Charlie Gibson" userId="05d73aa8-f094-42cf-9261-ec5251b97041" providerId="ADAL" clId="{1B4125DD-9668-470B-B63A-915991143B90}" dt="2024-06-06T15:27:59.787" v="244" actId="20577"/>
        <pc:sldMkLst>
          <pc:docMk/>
          <pc:sldMk cId="3034737929" sldId="306"/>
        </pc:sldMkLst>
        <pc:spChg chg="mod">
          <ac:chgData name="Charlie Gibson" userId="05d73aa8-f094-42cf-9261-ec5251b97041" providerId="ADAL" clId="{1B4125DD-9668-470B-B63A-915991143B90}" dt="2024-06-06T15:27:59.787" v="244" actId="20577"/>
          <ac:spMkLst>
            <pc:docMk/>
            <pc:sldMk cId="3034737929" sldId="306"/>
            <ac:spMk id="3" creationId="{9B04D35A-834E-4F7C-BC9B-EE00FA0ED9D3}"/>
          </ac:spMkLst>
        </pc:spChg>
        <pc:spChg chg="del">
          <ac:chgData name="Charlie Gibson" userId="05d73aa8-f094-42cf-9261-ec5251b97041" providerId="ADAL" clId="{1B4125DD-9668-470B-B63A-915991143B90}" dt="2024-06-06T15:21:57.942" v="153" actId="478"/>
          <ac:spMkLst>
            <pc:docMk/>
            <pc:sldMk cId="3034737929" sldId="306"/>
            <ac:spMk id="11" creationId="{BC57C1C5-B6DD-4BFB-831C-A575CB8B1691}"/>
          </ac:spMkLst>
        </pc:spChg>
        <pc:picChg chg="add mod">
          <ac:chgData name="Charlie Gibson" userId="05d73aa8-f094-42cf-9261-ec5251b97041" providerId="ADAL" clId="{1B4125DD-9668-470B-B63A-915991143B90}" dt="2024-06-06T15:22:05.238" v="156" actId="1076"/>
          <ac:picMkLst>
            <pc:docMk/>
            <pc:sldMk cId="3034737929" sldId="306"/>
            <ac:picMk id="5" creationId="{2A60DA37-0F06-1640-AC2C-84B72D7BF2C8}"/>
          </ac:picMkLst>
        </pc:picChg>
      </pc:sldChg>
      <pc:sldChg chg="del">
        <pc:chgData name="Charlie Gibson" userId="05d73aa8-f094-42cf-9261-ec5251b97041" providerId="ADAL" clId="{1B4125DD-9668-470B-B63A-915991143B90}" dt="2024-06-06T15:27:33.331" v="233" actId="47"/>
        <pc:sldMkLst>
          <pc:docMk/>
          <pc:sldMk cId="3168025864" sldId="311"/>
        </pc:sldMkLst>
      </pc:sldChg>
      <pc:sldChg chg="addSp delSp modSp mod modNotesTx">
        <pc:chgData name="Charlie Gibson" userId="05d73aa8-f094-42cf-9261-ec5251b97041" providerId="ADAL" clId="{1B4125DD-9668-470B-B63A-915991143B90}" dt="2024-06-06T15:29:19.839" v="277" actId="478"/>
        <pc:sldMkLst>
          <pc:docMk/>
          <pc:sldMk cId="2893905146" sldId="316"/>
        </pc:sldMkLst>
        <pc:spChg chg="add del mod">
          <ac:chgData name="Charlie Gibson" userId="05d73aa8-f094-42cf-9261-ec5251b97041" providerId="ADAL" clId="{1B4125DD-9668-470B-B63A-915991143B90}" dt="2024-06-06T15:28:35.046" v="254" actId="478"/>
          <ac:spMkLst>
            <pc:docMk/>
            <pc:sldMk cId="2893905146" sldId="316"/>
            <ac:spMk id="5" creationId="{95F0FC86-EF1C-3FB1-E5DD-CB34E4A515B1}"/>
          </ac:spMkLst>
        </pc:spChg>
        <pc:spChg chg="del mod">
          <ac:chgData name="Charlie Gibson" userId="05d73aa8-f094-42cf-9261-ec5251b97041" providerId="ADAL" clId="{1B4125DD-9668-470B-B63A-915991143B90}" dt="2024-06-06T15:28:32.782" v="252" actId="478"/>
          <ac:spMkLst>
            <pc:docMk/>
            <pc:sldMk cId="2893905146" sldId="316"/>
            <ac:spMk id="12" creationId="{4D0971A1-4186-5CFE-27A7-BC9C64488E9C}"/>
          </ac:spMkLst>
        </pc:spChg>
        <pc:spChg chg="del">
          <ac:chgData name="Charlie Gibson" userId="05d73aa8-f094-42cf-9261-ec5251b97041" providerId="ADAL" clId="{1B4125DD-9668-470B-B63A-915991143B90}" dt="2024-06-06T15:28:33.624" v="253" actId="478"/>
          <ac:spMkLst>
            <pc:docMk/>
            <pc:sldMk cId="2893905146" sldId="316"/>
            <ac:spMk id="14" creationId="{43A5B3C9-B3E2-9BCC-ACAD-B908BAAA7AAD}"/>
          </ac:spMkLst>
        </pc:spChg>
        <pc:spChg chg="del mod">
          <ac:chgData name="Charlie Gibson" userId="05d73aa8-f094-42cf-9261-ec5251b97041" providerId="ADAL" clId="{1B4125DD-9668-470B-B63A-915991143B90}" dt="2024-06-06T15:29:19.839" v="277" actId="478"/>
          <ac:spMkLst>
            <pc:docMk/>
            <pc:sldMk cId="2893905146" sldId="316"/>
            <ac:spMk id="15" creationId="{B9E6CCBD-E685-2FFA-642A-206C6ACBEAF8}"/>
          </ac:spMkLst>
        </pc:spChg>
        <pc:picChg chg="del">
          <ac:chgData name="Charlie Gibson" userId="05d73aa8-f094-42cf-9261-ec5251b97041" providerId="ADAL" clId="{1B4125DD-9668-470B-B63A-915991143B90}" dt="2024-06-06T15:28:30.039" v="249" actId="478"/>
          <ac:picMkLst>
            <pc:docMk/>
            <pc:sldMk cId="2893905146" sldId="316"/>
            <ac:picMk id="4" creationId="{E59DD76D-7676-D6D7-B688-CB0FEC663538}"/>
          </ac:picMkLst>
        </pc:picChg>
        <pc:picChg chg="del">
          <ac:chgData name="Charlie Gibson" userId="05d73aa8-f094-42cf-9261-ec5251b97041" providerId="ADAL" clId="{1B4125DD-9668-470B-B63A-915991143B90}" dt="2024-06-06T15:28:29.376" v="248" actId="478"/>
          <ac:picMkLst>
            <pc:docMk/>
            <pc:sldMk cId="2893905146" sldId="316"/>
            <ac:picMk id="6" creationId="{FA6F0014-6039-5276-D41C-1765FBF2D279}"/>
          </ac:picMkLst>
        </pc:picChg>
        <pc:picChg chg="del">
          <ac:chgData name="Charlie Gibson" userId="05d73aa8-f094-42cf-9261-ec5251b97041" providerId="ADAL" clId="{1B4125DD-9668-470B-B63A-915991143B90}" dt="2024-06-06T15:28:28.863" v="247" actId="478"/>
          <ac:picMkLst>
            <pc:docMk/>
            <pc:sldMk cId="2893905146" sldId="316"/>
            <ac:picMk id="8" creationId="{F7B89F00-F9E0-9C07-FE73-A531CB60956E}"/>
          </ac:picMkLst>
        </pc:picChg>
        <pc:picChg chg="add mod">
          <ac:chgData name="Charlie Gibson" userId="05d73aa8-f094-42cf-9261-ec5251b97041" providerId="ADAL" clId="{1B4125DD-9668-470B-B63A-915991143B90}" dt="2024-06-06T15:28:59.758" v="257" actId="1076"/>
          <ac:picMkLst>
            <pc:docMk/>
            <pc:sldMk cId="2893905146" sldId="316"/>
            <ac:picMk id="9" creationId="{637DF9E9-DD79-42CB-BCB6-62BB445DF2F4}"/>
          </ac:picMkLst>
        </pc:picChg>
      </pc:sldChg>
      <pc:sldChg chg="addSp delSp modSp mod modNotesTx">
        <pc:chgData name="Charlie Gibson" userId="05d73aa8-f094-42cf-9261-ec5251b97041" providerId="ADAL" clId="{1B4125DD-9668-470B-B63A-915991143B90}" dt="2024-06-06T15:26:35.830" v="221" actId="1076"/>
        <pc:sldMkLst>
          <pc:docMk/>
          <pc:sldMk cId="3713882289" sldId="318"/>
        </pc:sldMkLst>
        <pc:spChg chg="mod">
          <ac:chgData name="Charlie Gibson" userId="05d73aa8-f094-42cf-9261-ec5251b97041" providerId="ADAL" clId="{1B4125DD-9668-470B-B63A-915991143B90}" dt="2024-06-06T15:24:19.493" v="187" actId="20577"/>
          <ac:spMkLst>
            <pc:docMk/>
            <pc:sldMk cId="3713882289" sldId="318"/>
            <ac:spMk id="4" creationId="{56567651-8AA4-479B-AC03-821AC799E926}"/>
          </ac:spMkLst>
        </pc:spChg>
        <pc:spChg chg="mod">
          <ac:chgData name="Charlie Gibson" userId="05d73aa8-f094-42cf-9261-ec5251b97041" providerId="ADAL" clId="{1B4125DD-9668-470B-B63A-915991143B90}" dt="2024-06-06T15:26:31.383" v="220"/>
          <ac:spMkLst>
            <pc:docMk/>
            <pc:sldMk cId="3713882289" sldId="318"/>
            <ac:spMk id="9" creationId="{3A6E6B01-D52D-4226-818C-AF13E93F69BA}"/>
          </ac:spMkLst>
        </pc:spChg>
        <pc:picChg chg="del">
          <ac:chgData name="Charlie Gibson" userId="05d73aa8-f094-42cf-9261-ec5251b97041" providerId="ADAL" clId="{1B4125DD-9668-470B-B63A-915991143B90}" dt="2024-06-06T15:23:16.724" v="171" actId="478"/>
          <ac:picMkLst>
            <pc:docMk/>
            <pc:sldMk cId="3713882289" sldId="318"/>
            <ac:picMk id="6" creationId="{6E8D2B2F-B710-B794-E4A3-BBFAAA60910E}"/>
          </ac:picMkLst>
        </pc:picChg>
        <pc:picChg chg="del">
          <ac:chgData name="Charlie Gibson" userId="05d73aa8-f094-42cf-9261-ec5251b97041" providerId="ADAL" clId="{1B4125DD-9668-470B-B63A-915991143B90}" dt="2024-06-06T15:23:19.021" v="172" actId="478"/>
          <ac:picMkLst>
            <pc:docMk/>
            <pc:sldMk cId="3713882289" sldId="318"/>
            <ac:picMk id="7" creationId="{AAB8E7D8-FE2D-6C0E-4B42-0C1D95EE4763}"/>
          </ac:picMkLst>
        </pc:picChg>
        <pc:picChg chg="add mod modCrop">
          <ac:chgData name="Charlie Gibson" userId="05d73aa8-f094-42cf-9261-ec5251b97041" providerId="ADAL" clId="{1B4125DD-9668-470B-B63A-915991143B90}" dt="2024-06-06T15:24:04.711" v="183" actId="732"/>
          <ac:picMkLst>
            <pc:docMk/>
            <pc:sldMk cId="3713882289" sldId="318"/>
            <ac:picMk id="8" creationId="{8C1C60D3-6CCD-1210-CBCB-797B5A5BAAA7}"/>
          </ac:picMkLst>
        </pc:picChg>
        <pc:picChg chg="add mod modCrop">
          <ac:chgData name="Charlie Gibson" userId="05d73aa8-f094-42cf-9261-ec5251b97041" providerId="ADAL" clId="{1B4125DD-9668-470B-B63A-915991143B90}" dt="2024-06-06T15:24:13.954" v="186" actId="1076"/>
          <ac:picMkLst>
            <pc:docMk/>
            <pc:sldMk cId="3713882289" sldId="318"/>
            <ac:picMk id="10" creationId="{1AE74799-A31F-6EFF-F269-E1EDAB28BB93}"/>
          </ac:picMkLst>
        </pc:picChg>
        <pc:picChg chg="del">
          <ac:chgData name="Charlie Gibson" userId="05d73aa8-f094-42cf-9261-ec5251b97041" providerId="ADAL" clId="{1B4125DD-9668-470B-B63A-915991143B90}" dt="2024-06-06T15:23:19.469" v="173" actId="478"/>
          <ac:picMkLst>
            <pc:docMk/>
            <pc:sldMk cId="3713882289" sldId="318"/>
            <ac:picMk id="11" creationId="{2BB3FF97-CD6D-A2FB-EFCE-F06772A3B1F0}"/>
          </ac:picMkLst>
        </pc:picChg>
        <pc:picChg chg="del">
          <ac:chgData name="Charlie Gibson" userId="05d73aa8-f094-42cf-9261-ec5251b97041" providerId="ADAL" clId="{1B4125DD-9668-470B-B63A-915991143B90}" dt="2024-06-06T15:23:20.045" v="174" actId="478"/>
          <ac:picMkLst>
            <pc:docMk/>
            <pc:sldMk cId="3713882289" sldId="318"/>
            <ac:picMk id="13" creationId="{BB44FCDA-78FA-07BD-DBD9-5DBB682587F9}"/>
          </ac:picMkLst>
        </pc:picChg>
        <pc:picChg chg="add mod modCrop">
          <ac:chgData name="Charlie Gibson" userId="05d73aa8-f094-42cf-9261-ec5251b97041" providerId="ADAL" clId="{1B4125DD-9668-470B-B63A-915991143B90}" dt="2024-06-06T15:26:35.830" v="221" actId="1076"/>
          <ac:picMkLst>
            <pc:docMk/>
            <pc:sldMk cId="3713882289" sldId="318"/>
            <ac:picMk id="14" creationId="{B9C52381-D668-20C0-85CE-FB452BA063A8}"/>
          </ac:picMkLst>
        </pc:picChg>
        <pc:picChg chg="add mod">
          <ac:chgData name="Charlie Gibson" userId="05d73aa8-f094-42cf-9261-ec5251b97041" providerId="ADAL" clId="{1B4125DD-9668-470B-B63A-915991143B90}" dt="2024-06-06T15:25:35.440" v="214" actId="1076"/>
          <ac:picMkLst>
            <pc:docMk/>
            <pc:sldMk cId="3713882289" sldId="318"/>
            <ac:picMk id="17" creationId="{57397117-7A56-93FA-9A23-7E9FABDE31EC}"/>
          </ac:picMkLst>
        </pc:picChg>
      </pc:sldChg>
      <pc:sldChg chg="addSp delSp modSp mod">
        <pc:chgData name="Charlie Gibson" userId="05d73aa8-f094-42cf-9261-ec5251b97041" providerId="ADAL" clId="{1B4125DD-9668-470B-B63A-915991143B90}" dt="2024-06-06T15:14:13.186" v="54" actId="1076"/>
        <pc:sldMkLst>
          <pc:docMk/>
          <pc:sldMk cId="3518135780" sldId="319"/>
        </pc:sldMkLst>
        <pc:picChg chg="del">
          <ac:chgData name="Charlie Gibson" userId="05d73aa8-f094-42cf-9261-ec5251b97041" providerId="ADAL" clId="{1B4125DD-9668-470B-B63A-915991143B90}" dt="2024-06-06T15:14:03.846" v="52" actId="478"/>
          <ac:picMkLst>
            <pc:docMk/>
            <pc:sldMk cId="3518135780" sldId="319"/>
            <ac:picMk id="3" creationId="{6F3E04B9-564A-C2B7-7E15-1A3B117F10B7}"/>
          </ac:picMkLst>
        </pc:picChg>
        <pc:picChg chg="add mod">
          <ac:chgData name="Charlie Gibson" userId="05d73aa8-f094-42cf-9261-ec5251b97041" providerId="ADAL" clId="{1B4125DD-9668-470B-B63A-915991143B90}" dt="2024-06-06T15:14:13.186" v="54" actId="1076"/>
          <ac:picMkLst>
            <pc:docMk/>
            <pc:sldMk cId="3518135780" sldId="319"/>
            <ac:picMk id="6" creationId="{7BE587C5-98AB-13C7-F561-A9BE0720B049}"/>
          </ac:picMkLst>
        </pc:picChg>
      </pc:sldChg>
      <pc:sldChg chg="addSp delSp modSp mod">
        <pc:chgData name="Charlie Gibson" userId="05d73aa8-f094-42cf-9261-ec5251b97041" providerId="ADAL" clId="{1B4125DD-9668-470B-B63A-915991143B90}" dt="2024-06-04T23:26:09.220" v="29"/>
        <pc:sldMkLst>
          <pc:docMk/>
          <pc:sldMk cId="2490425407" sldId="322"/>
        </pc:sldMkLst>
        <pc:spChg chg="mod">
          <ac:chgData name="Charlie Gibson" userId="05d73aa8-f094-42cf-9261-ec5251b97041" providerId="ADAL" clId="{1B4125DD-9668-470B-B63A-915991143B90}" dt="2024-06-04T23:25:50.822" v="24" actId="1076"/>
          <ac:spMkLst>
            <pc:docMk/>
            <pc:sldMk cId="2490425407" sldId="322"/>
            <ac:spMk id="5" creationId="{F3B760C1-7E25-45A7-B891-53C58D074EA2}"/>
          </ac:spMkLst>
        </pc:spChg>
        <pc:spChg chg="mod">
          <ac:chgData name="Charlie Gibson" userId="05d73aa8-f094-42cf-9261-ec5251b97041" providerId="ADAL" clId="{1B4125DD-9668-470B-B63A-915991143B90}" dt="2024-06-04T23:25:46.745" v="23" actId="1076"/>
          <ac:spMkLst>
            <pc:docMk/>
            <pc:sldMk cId="2490425407" sldId="322"/>
            <ac:spMk id="26" creationId="{49461470-2C49-0B4A-AFF2-693C58AC2F9F}"/>
          </ac:spMkLst>
        </pc:spChg>
        <pc:picChg chg="del">
          <ac:chgData name="Charlie Gibson" userId="05d73aa8-f094-42cf-9261-ec5251b97041" providerId="ADAL" clId="{1B4125DD-9668-470B-B63A-915991143B90}" dt="2024-06-04T23:25:52.153" v="25" actId="478"/>
          <ac:picMkLst>
            <pc:docMk/>
            <pc:sldMk cId="2490425407" sldId="322"/>
            <ac:picMk id="2" creationId="{578E8AE2-1DBC-6DFF-2F94-D415CE94B5FD}"/>
          </ac:picMkLst>
        </pc:picChg>
        <pc:picChg chg="del">
          <ac:chgData name="Charlie Gibson" userId="05d73aa8-f094-42cf-9261-ec5251b97041" providerId="ADAL" clId="{1B4125DD-9668-470B-B63A-915991143B90}" dt="2024-06-04T23:25:52.828" v="26" actId="478"/>
          <ac:picMkLst>
            <pc:docMk/>
            <pc:sldMk cId="2490425407" sldId="322"/>
            <ac:picMk id="3" creationId="{EBEAB999-BB33-3A0E-B1ED-749CC90458A1}"/>
          </ac:picMkLst>
        </pc:picChg>
        <pc:picChg chg="add mod">
          <ac:chgData name="Charlie Gibson" userId="05d73aa8-f094-42cf-9261-ec5251b97041" providerId="ADAL" clId="{1B4125DD-9668-470B-B63A-915991143B90}" dt="2024-06-04T23:26:03.103" v="27"/>
          <ac:picMkLst>
            <pc:docMk/>
            <pc:sldMk cId="2490425407" sldId="322"/>
            <ac:picMk id="4" creationId="{4B65B823-4E8D-8BA2-9D8B-73C981193E0A}"/>
          </ac:picMkLst>
        </pc:picChg>
        <pc:picChg chg="add mod">
          <ac:chgData name="Charlie Gibson" userId="05d73aa8-f094-42cf-9261-ec5251b97041" providerId="ADAL" clId="{1B4125DD-9668-470B-B63A-915991143B90}" dt="2024-06-04T23:26:06.630" v="28"/>
          <ac:picMkLst>
            <pc:docMk/>
            <pc:sldMk cId="2490425407" sldId="322"/>
            <ac:picMk id="7" creationId="{254176FA-4848-7D96-A04F-E62EE5FAD67C}"/>
          </ac:picMkLst>
        </pc:picChg>
        <pc:picChg chg="add mod">
          <ac:chgData name="Charlie Gibson" userId="05d73aa8-f094-42cf-9261-ec5251b97041" providerId="ADAL" clId="{1B4125DD-9668-470B-B63A-915991143B90}" dt="2024-06-04T23:26:09.220" v="29"/>
          <ac:picMkLst>
            <pc:docMk/>
            <pc:sldMk cId="2490425407" sldId="322"/>
            <ac:picMk id="8" creationId="{A3958656-D9FB-6B9E-1F9C-0D28F9629FF3}"/>
          </ac:picMkLst>
        </pc:picChg>
      </pc:sldChg>
      <pc:sldChg chg="addSp delSp modSp mod">
        <pc:chgData name="Charlie Gibson" userId="05d73aa8-f094-42cf-9261-ec5251b97041" providerId="ADAL" clId="{1B4125DD-9668-470B-B63A-915991143B90}" dt="2024-06-06T15:30:16.823" v="290"/>
        <pc:sldMkLst>
          <pc:docMk/>
          <pc:sldMk cId="4070103801" sldId="323"/>
        </pc:sldMkLst>
        <pc:spChg chg="mod">
          <ac:chgData name="Charlie Gibson" userId="05d73aa8-f094-42cf-9261-ec5251b97041" providerId="ADAL" clId="{1B4125DD-9668-470B-B63A-915991143B90}" dt="2024-06-06T15:30:16.823" v="290"/>
          <ac:spMkLst>
            <pc:docMk/>
            <pc:sldMk cId="4070103801" sldId="323"/>
            <ac:spMk id="10" creationId="{42CF4DDD-65CC-5BC7-1F2C-ACEB334E8338}"/>
          </ac:spMkLst>
        </pc:spChg>
        <pc:picChg chg="add mod">
          <ac:chgData name="Charlie Gibson" userId="05d73aa8-f094-42cf-9261-ec5251b97041" providerId="ADAL" clId="{1B4125DD-9668-470B-B63A-915991143B90}" dt="2024-06-06T15:30:12.132" v="289"/>
          <ac:picMkLst>
            <pc:docMk/>
            <pc:sldMk cId="4070103801" sldId="323"/>
            <ac:picMk id="3" creationId="{59D3C500-2729-B1D3-D936-DA452588799E}"/>
          </ac:picMkLst>
        </pc:picChg>
        <pc:picChg chg="del">
          <ac:chgData name="Charlie Gibson" userId="05d73aa8-f094-42cf-9261-ec5251b97041" providerId="ADAL" clId="{1B4125DD-9668-470B-B63A-915991143B90}" dt="2024-06-06T15:30:11.894" v="288" actId="478"/>
          <ac:picMkLst>
            <pc:docMk/>
            <pc:sldMk cId="4070103801" sldId="323"/>
            <ac:picMk id="4" creationId="{92F92D16-3291-3234-3FCD-5EFA51CBC5E7}"/>
          </ac:picMkLst>
        </pc:picChg>
      </pc:sldChg>
      <pc:sldChg chg="modNotesTx">
        <pc:chgData name="Charlie Gibson" userId="05d73aa8-f094-42cf-9261-ec5251b97041" providerId="ADAL" clId="{1B4125DD-9668-470B-B63A-915991143B90}" dt="2024-06-06T15:29:51.419" v="287" actId="20577"/>
        <pc:sldMkLst>
          <pc:docMk/>
          <pc:sldMk cId="1694312983" sldId="324"/>
        </pc:sldMkLst>
      </pc:sldChg>
      <pc:sldChg chg="addSp delSp modSp del mod">
        <pc:chgData name="Charlie Gibson" userId="05d73aa8-f094-42cf-9261-ec5251b97041" providerId="ADAL" clId="{1B4125DD-9668-470B-B63A-915991143B90}" dt="2024-06-06T15:29:30.123" v="284" actId="47"/>
        <pc:sldMkLst>
          <pc:docMk/>
          <pc:sldMk cId="2607612916" sldId="325"/>
        </pc:sldMkLst>
        <pc:spChg chg="add del mod">
          <ac:chgData name="Charlie Gibson" userId="05d73aa8-f094-42cf-9261-ec5251b97041" providerId="ADAL" clId="{1B4125DD-9668-470B-B63A-915991143B90}" dt="2024-06-06T15:29:28.783" v="283" actId="478"/>
          <ac:spMkLst>
            <pc:docMk/>
            <pc:sldMk cId="2607612916" sldId="325"/>
            <ac:spMk id="5" creationId="{623015C2-3825-24E7-47E5-0B063E5CB506}"/>
          </ac:spMkLst>
        </pc:spChg>
        <pc:spChg chg="del">
          <ac:chgData name="Charlie Gibson" userId="05d73aa8-f094-42cf-9261-ec5251b97041" providerId="ADAL" clId="{1B4125DD-9668-470B-B63A-915991143B90}" dt="2024-06-06T15:29:26.858" v="281" actId="478"/>
          <ac:spMkLst>
            <pc:docMk/>
            <pc:sldMk cId="2607612916" sldId="325"/>
            <ac:spMk id="12" creationId="{4D0971A1-4186-5CFE-27A7-BC9C64488E9C}"/>
          </ac:spMkLst>
        </pc:spChg>
        <pc:spChg chg="del">
          <ac:chgData name="Charlie Gibson" userId="05d73aa8-f094-42cf-9261-ec5251b97041" providerId="ADAL" clId="{1B4125DD-9668-470B-B63A-915991143B90}" dt="2024-06-06T15:29:27.238" v="282" actId="478"/>
          <ac:spMkLst>
            <pc:docMk/>
            <pc:sldMk cId="2607612916" sldId="325"/>
            <ac:spMk id="14" creationId="{43A5B3C9-B3E2-9BCC-ACAD-B908BAAA7AAD}"/>
          </ac:spMkLst>
        </pc:spChg>
        <pc:spChg chg="del">
          <ac:chgData name="Charlie Gibson" userId="05d73aa8-f094-42cf-9261-ec5251b97041" providerId="ADAL" clId="{1B4125DD-9668-470B-B63A-915991143B90}" dt="2024-06-06T15:29:23.723" v="278" actId="478"/>
          <ac:spMkLst>
            <pc:docMk/>
            <pc:sldMk cId="2607612916" sldId="325"/>
            <ac:spMk id="15" creationId="{B9E6CCBD-E685-2FFA-642A-206C6ACBEAF8}"/>
          </ac:spMkLst>
        </pc:spChg>
        <pc:picChg chg="del">
          <ac:chgData name="Charlie Gibson" userId="05d73aa8-f094-42cf-9261-ec5251b97041" providerId="ADAL" clId="{1B4125DD-9668-470B-B63A-915991143B90}" dt="2024-06-06T15:29:24.485" v="279" actId="478"/>
          <ac:picMkLst>
            <pc:docMk/>
            <pc:sldMk cId="2607612916" sldId="325"/>
            <ac:picMk id="4" creationId="{A0512D55-0CC6-F7F4-AEC8-4ADCC8897B09}"/>
          </ac:picMkLst>
        </pc:picChg>
        <pc:picChg chg="del">
          <ac:chgData name="Charlie Gibson" userId="05d73aa8-f094-42cf-9261-ec5251b97041" providerId="ADAL" clId="{1B4125DD-9668-470B-B63A-915991143B90}" dt="2024-06-06T15:29:24.889" v="280" actId="478"/>
          <ac:picMkLst>
            <pc:docMk/>
            <pc:sldMk cId="2607612916" sldId="325"/>
            <ac:picMk id="7" creationId="{EFDB5F1D-5ED7-BB23-9694-CAE50C07FC73}"/>
          </ac:picMkLst>
        </pc:picChg>
      </pc:sldChg>
      <pc:sldChg chg="del">
        <pc:chgData name="Charlie Gibson" userId="05d73aa8-f094-42cf-9261-ec5251b97041" providerId="ADAL" clId="{1B4125DD-9668-470B-B63A-915991143B90}" dt="2024-06-06T15:29:34.550" v="285" actId="47"/>
        <pc:sldMkLst>
          <pc:docMk/>
          <pc:sldMk cId="3109460658" sldId="326"/>
        </pc:sldMkLst>
      </pc:sldChg>
      <pc:sldChg chg="del modNotesTx">
        <pc:chgData name="Charlie Gibson" userId="05d73aa8-f094-42cf-9261-ec5251b97041" providerId="ADAL" clId="{1B4125DD-9668-470B-B63A-915991143B90}" dt="2024-06-06T15:17:53.872" v="105" actId="47"/>
        <pc:sldMkLst>
          <pc:docMk/>
          <pc:sldMk cId="2282061291" sldId="327"/>
        </pc:sldMkLst>
      </pc:sldChg>
      <pc:sldChg chg="del">
        <pc:chgData name="Charlie Gibson" userId="05d73aa8-f094-42cf-9261-ec5251b97041" providerId="ADAL" clId="{1B4125DD-9668-470B-B63A-915991143B90}" dt="2024-06-06T15:17:48.895" v="104" actId="47"/>
        <pc:sldMkLst>
          <pc:docMk/>
          <pc:sldMk cId="4029659770" sldId="328"/>
        </pc:sldMkLst>
      </pc:sldChg>
      <pc:sldChg chg="addSp delSp modSp mod modNotesTx">
        <pc:chgData name="Charlie Gibson" userId="05d73aa8-f094-42cf-9261-ec5251b97041" providerId="ADAL" clId="{1B4125DD-9668-470B-B63A-915991143B90}" dt="2024-06-06T15:21:15.830" v="148" actId="1076"/>
        <pc:sldMkLst>
          <pc:docMk/>
          <pc:sldMk cId="1058282798" sldId="329"/>
        </pc:sldMkLst>
        <pc:spChg chg="mod">
          <ac:chgData name="Charlie Gibson" userId="05d73aa8-f094-42cf-9261-ec5251b97041" providerId="ADAL" clId="{1B4125DD-9668-470B-B63A-915991143B90}" dt="2024-06-06T15:19:34.179" v="131" actId="14100"/>
          <ac:spMkLst>
            <pc:docMk/>
            <pc:sldMk cId="1058282798" sldId="329"/>
            <ac:spMk id="10" creationId="{26322FF2-28C6-76FC-C8E4-6BFC50DB56F0}"/>
          </ac:spMkLst>
        </pc:spChg>
        <pc:picChg chg="del">
          <ac:chgData name="Charlie Gibson" userId="05d73aa8-f094-42cf-9261-ec5251b97041" providerId="ADAL" clId="{1B4125DD-9668-470B-B63A-915991143B90}" dt="2024-06-06T15:18:17.028" v="115" actId="478"/>
          <ac:picMkLst>
            <pc:docMk/>
            <pc:sldMk cId="1058282798" sldId="329"/>
            <ac:picMk id="5" creationId="{E121A3F2-0EE8-14F1-F4E2-ADF172FF36AA}"/>
          </ac:picMkLst>
        </pc:picChg>
        <pc:picChg chg="del">
          <ac:chgData name="Charlie Gibson" userId="05d73aa8-f094-42cf-9261-ec5251b97041" providerId="ADAL" clId="{1B4125DD-9668-470B-B63A-915991143B90}" dt="2024-06-06T15:18:13.407" v="108" actId="478"/>
          <ac:picMkLst>
            <pc:docMk/>
            <pc:sldMk cId="1058282798" sldId="329"/>
            <ac:picMk id="6" creationId="{024F6089-1B60-DB7A-A2FB-70F57BF867F6}"/>
          </ac:picMkLst>
        </pc:picChg>
        <pc:picChg chg="add mod">
          <ac:chgData name="Charlie Gibson" userId="05d73aa8-f094-42cf-9261-ec5251b97041" providerId="ADAL" clId="{1B4125DD-9668-470B-B63A-915991143B90}" dt="2024-06-06T15:21:13.342" v="147" actId="1076"/>
          <ac:picMkLst>
            <pc:docMk/>
            <pc:sldMk cId="1058282798" sldId="329"/>
            <ac:picMk id="7" creationId="{02A89479-2772-B034-B7A7-CD6C44658E3C}"/>
          </ac:picMkLst>
        </pc:picChg>
        <pc:picChg chg="add mod">
          <ac:chgData name="Charlie Gibson" userId="05d73aa8-f094-42cf-9261-ec5251b97041" providerId="ADAL" clId="{1B4125DD-9668-470B-B63A-915991143B90}" dt="2024-06-06T15:19:21.233" v="126" actId="1076"/>
          <ac:picMkLst>
            <pc:docMk/>
            <pc:sldMk cId="1058282798" sldId="329"/>
            <ac:picMk id="9" creationId="{F49D38C6-4F5B-4206-4638-EC0786C42CFB}"/>
          </ac:picMkLst>
        </pc:picChg>
        <pc:picChg chg="add mod modCrop">
          <ac:chgData name="Charlie Gibson" userId="05d73aa8-f094-42cf-9261-ec5251b97041" providerId="ADAL" clId="{1B4125DD-9668-470B-B63A-915991143B90}" dt="2024-06-06T15:21:15.830" v="148" actId="1076"/>
          <ac:picMkLst>
            <pc:docMk/>
            <pc:sldMk cId="1058282798" sldId="329"/>
            <ac:picMk id="12" creationId="{5144BA8B-929E-8A51-5F7A-FAFB611AD88F}"/>
          </ac:picMkLst>
        </pc:picChg>
        <pc:picChg chg="del">
          <ac:chgData name="Charlie Gibson" userId="05d73aa8-f094-42cf-9261-ec5251b97041" providerId="ADAL" clId="{1B4125DD-9668-470B-B63A-915991143B90}" dt="2024-06-06T15:18:16.132" v="113" actId="478"/>
          <ac:picMkLst>
            <pc:docMk/>
            <pc:sldMk cId="1058282798" sldId="329"/>
            <ac:picMk id="16" creationId="{CC56FAD8-EDA5-7D89-D9E8-7565815D88E0}"/>
          </ac:picMkLst>
        </pc:picChg>
        <pc:picChg chg="del">
          <ac:chgData name="Charlie Gibson" userId="05d73aa8-f094-42cf-9261-ec5251b97041" providerId="ADAL" clId="{1B4125DD-9668-470B-B63A-915991143B90}" dt="2024-06-06T15:18:15.286" v="111" actId="478"/>
          <ac:picMkLst>
            <pc:docMk/>
            <pc:sldMk cId="1058282798" sldId="329"/>
            <ac:picMk id="18" creationId="{D34B5106-76BD-009E-23A1-4F527BB0AE62}"/>
          </ac:picMkLst>
        </pc:picChg>
        <pc:picChg chg="del">
          <ac:chgData name="Charlie Gibson" userId="05d73aa8-f094-42cf-9261-ec5251b97041" providerId="ADAL" clId="{1B4125DD-9668-470B-B63A-915991143B90}" dt="2024-06-06T15:18:16.468" v="114" actId="478"/>
          <ac:picMkLst>
            <pc:docMk/>
            <pc:sldMk cId="1058282798" sldId="329"/>
            <ac:picMk id="20" creationId="{1F3CE1B7-6006-DDC7-CE3D-2E1388DFECC9}"/>
          </ac:picMkLst>
        </pc:picChg>
        <pc:picChg chg="del">
          <ac:chgData name="Charlie Gibson" userId="05d73aa8-f094-42cf-9261-ec5251b97041" providerId="ADAL" clId="{1B4125DD-9668-470B-B63A-915991143B90}" dt="2024-06-06T15:18:15.637" v="112" actId="478"/>
          <ac:picMkLst>
            <pc:docMk/>
            <pc:sldMk cId="1058282798" sldId="329"/>
            <ac:picMk id="22" creationId="{04A80E85-21A9-CF73-E9F0-F7B15B87BB4A}"/>
          </ac:picMkLst>
        </pc:picChg>
        <pc:picChg chg="del">
          <ac:chgData name="Charlie Gibson" userId="05d73aa8-f094-42cf-9261-ec5251b97041" providerId="ADAL" clId="{1B4125DD-9668-470B-B63A-915991143B90}" dt="2024-06-06T15:18:14.859" v="110" actId="478"/>
          <ac:picMkLst>
            <pc:docMk/>
            <pc:sldMk cId="1058282798" sldId="329"/>
            <ac:picMk id="24" creationId="{AF9FA821-D8C0-2516-90DB-4E48D281DBE8}"/>
          </ac:picMkLst>
        </pc:picChg>
        <pc:picChg chg="del">
          <ac:chgData name="Charlie Gibson" userId="05d73aa8-f094-42cf-9261-ec5251b97041" providerId="ADAL" clId="{1B4125DD-9668-470B-B63A-915991143B90}" dt="2024-06-06T15:18:14.534" v="109" actId="478"/>
          <ac:picMkLst>
            <pc:docMk/>
            <pc:sldMk cId="1058282798" sldId="329"/>
            <ac:picMk id="26" creationId="{716787E5-9043-0D5F-65B1-331F78749A38}"/>
          </ac:picMkLst>
        </pc:picChg>
      </pc:sldChg>
      <pc:sldChg chg="del">
        <pc:chgData name="Charlie Gibson" userId="05d73aa8-f094-42cf-9261-ec5251b97041" providerId="ADAL" clId="{1B4125DD-9668-470B-B63A-915991143B90}" dt="2024-06-06T15:27:31.562" v="232" actId="47"/>
        <pc:sldMkLst>
          <pc:docMk/>
          <pc:sldMk cId="3512364330" sldId="331"/>
        </pc:sldMkLst>
      </pc:sldChg>
      <pc:sldChg chg="del">
        <pc:chgData name="Charlie Gibson" userId="05d73aa8-f094-42cf-9261-ec5251b97041" providerId="ADAL" clId="{1B4125DD-9668-470B-B63A-915991143B90}" dt="2024-06-06T15:27:35.547" v="234" actId="47"/>
        <pc:sldMkLst>
          <pc:docMk/>
          <pc:sldMk cId="2440864476" sldId="332"/>
        </pc:sldMkLst>
      </pc:sldChg>
      <pc:sldChg chg="delSp modSp add mod">
        <pc:chgData name="Charlie Gibson" userId="05d73aa8-f094-42cf-9261-ec5251b97041" providerId="ADAL" clId="{1B4125DD-9668-470B-B63A-915991143B90}" dt="2024-06-06T15:27:06.338" v="231" actId="478"/>
        <pc:sldMkLst>
          <pc:docMk/>
          <pc:sldMk cId="4107537172" sldId="333"/>
        </pc:sldMkLst>
        <pc:spChg chg="mod">
          <ac:chgData name="Charlie Gibson" userId="05d73aa8-f094-42cf-9261-ec5251b97041" providerId="ADAL" clId="{1B4125DD-9668-470B-B63A-915991143B90}" dt="2024-06-06T15:27:02.740" v="228" actId="108"/>
          <ac:spMkLst>
            <pc:docMk/>
            <pc:sldMk cId="4107537172" sldId="333"/>
            <ac:spMk id="9" creationId="{3A6E6B01-D52D-4226-818C-AF13E93F69BA}"/>
          </ac:spMkLst>
        </pc:spChg>
        <pc:picChg chg="del mod">
          <ac:chgData name="Charlie Gibson" userId="05d73aa8-f094-42cf-9261-ec5251b97041" providerId="ADAL" clId="{1B4125DD-9668-470B-B63A-915991143B90}" dt="2024-06-06T15:27:05.940" v="230" actId="478"/>
          <ac:picMkLst>
            <pc:docMk/>
            <pc:sldMk cId="4107537172" sldId="333"/>
            <ac:picMk id="14" creationId="{B9C52381-D668-20C0-85CE-FB452BA063A8}"/>
          </ac:picMkLst>
        </pc:picChg>
        <pc:picChg chg="del">
          <ac:chgData name="Charlie Gibson" userId="05d73aa8-f094-42cf-9261-ec5251b97041" providerId="ADAL" clId="{1B4125DD-9668-470B-B63A-915991143B90}" dt="2024-06-06T15:27:06.338" v="231" actId="478"/>
          <ac:picMkLst>
            <pc:docMk/>
            <pc:sldMk cId="4107537172" sldId="333"/>
            <ac:picMk id="17" creationId="{57397117-7A56-93FA-9A23-7E9FABDE31EC}"/>
          </ac:picMkLst>
        </pc:picChg>
      </pc:sldChg>
    </pc:docChg>
  </pc:docChgLst>
  <pc:docChgLst>
    <pc:chgData name="Tammy Pankey" userId="89b84b47-0384-4d66-b56e-dc00ebdb68cf" providerId="ADAL" clId="{5A4264C2-D84B-42DF-8049-DF18F0AEB722}"/>
    <pc:docChg chg="custSel modSld">
      <pc:chgData name="Tammy Pankey" userId="89b84b47-0384-4d66-b56e-dc00ebdb68cf" providerId="ADAL" clId="{5A4264C2-D84B-42DF-8049-DF18F0AEB722}" dt="2023-05-22T19:53:34.694" v="9"/>
      <pc:docMkLst>
        <pc:docMk/>
      </pc:docMkLst>
      <pc:sldChg chg="modNotesTx">
        <pc:chgData name="Tammy Pankey" userId="89b84b47-0384-4d66-b56e-dc00ebdb68cf" providerId="ADAL" clId="{5A4264C2-D84B-42DF-8049-DF18F0AEB722}" dt="2023-05-22T19:53:34.694" v="9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5A4264C2-D84B-42DF-8049-DF18F0AEB722}" dt="2023-05-22T19:44:00.188" v="0" actId="478"/>
        <pc:sldMkLst>
          <pc:docMk/>
          <pc:sldMk cId="2490425407" sldId="322"/>
        </pc:sldMkLst>
        <pc:picChg chg="del">
          <ac:chgData name="Tammy Pankey" userId="89b84b47-0384-4d66-b56e-dc00ebdb68cf" providerId="ADAL" clId="{5A4264C2-D84B-42DF-8049-DF18F0AEB722}" dt="2023-05-22T19:44:00.188" v="0" actId="478"/>
          <ac:picMkLst>
            <pc:docMk/>
            <pc:sldMk cId="2490425407" sldId="322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marine geologist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Place the creature in its habitat and put them away so they don’t get damaged.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endParaRPr lang="en-US" sz="1200" b="1" i="0" u="none" strike="noStrike" baseline="0" dirty="0">
              <a:solidFill>
                <a:srgbClr val="00963E"/>
              </a:solidFill>
              <a:latin typeface="Arial-BoldMT"/>
            </a:endParaRP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build their creature using the prototyping pieces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complete a profile on the creature in their Engineering Notebook.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This creature could be part of the team model, or they can build a new one.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i="1" dirty="0"/>
              <a:t>Give examples of artificial habitats in different environments.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i="1" dirty="0"/>
              <a:t>Keep the creature and habitat assembled so the team can include them in their team model.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i="1" dirty="0"/>
              <a:t>The ideas space can be used to write down the design steps planned or which blocks the team will use.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solidFill>
                  <a:srgbClr val="00963E"/>
                </a:solidFill>
                <a:latin typeface="Arial-BoldMT"/>
              </a:rPr>
              <a:t>Introduction -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Have an Impact </a:t>
            </a:r>
            <a:r>
              <a:rPr lang="en-US" sz="1800" b="0" i="1" u="none" strike="noStrike" baseline="0" dirty="0">
                <a:solidFill>
                  <a:srgbClr val="00963E"/>
                </a:solidFill>
                <a:latin typeface="Arial-ItalicMT"/>
              </a:rPr>
              <a:t>(5-10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Read the definition for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to the team. </a:t>
            </a:r>
            <a:r>
              <a:rPr lang="en-US" sz="1800" b="0" i="1" u="none" strike="noStrike" baseline="0" dirty="0">
                <a:latin typeface="Arial-ItalicMT"/>
              </a:rPr>
              <a:t>(see TMG page 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Talk about what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is. Have the team provide examples of this Core Value.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Extension: Have everyone draw a picture of an example of </a:t>
            </a:r>
            <a:r>
              <a:rPr lang="en-US" sz="1800" b="1" i="0" u="none" strike="noStrike" baseline="0" dirty="0">
                <a:latin typeface="Arial-BoldMT"/>
              </a:rPr>
              <a:t>impact </a:t>
            </a:r>
            <a:r>
              <a:rPr lang="en-US" sz="1800" b="0" i="0" u="none" strike="noStrike" baseline="0" dirty="0"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latin typeface="Arial-ItalicMT"/>
              </a:rPr>
              <a:t>Engineering Notebook.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 that your team discovers something strange while traveling through the ocean.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mysterious and unknown creature.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 summary of your new species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newly discovered species with others.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build their creature using the prototyping pieces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complete a profile on the creature in their Engineering Notebook.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This creature could be part of the team model, or they can build a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Imagine that your team discovers something strange while traveling through the ocean.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prototyping pieces to build a mysterious and unknown creature.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a summary of your new species below.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newly discovered species with others.</a:t>
            </a:r>
          </a:p>
          <a:p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build their creature using the prototyping pieces in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complete a profile on the creature in their Engineering Notebook.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This creature could be part of the team model, or they can build a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51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–</a:t>
            </a:r>
          </a:p>
          <a:p>
            <a:r>
              <a:rPr lang="en-US" dirty="0"/>
              <a:t>Build an artificial habitat for the new species using the prototyping pieces. </a:t>
            </a:r>
          </a:p>
          <a:p>
            <a:r>
              <a:rPr lang="en-US" dirty="0"/>
              <a:t>Draw your team’s ideas for a habitat below.</a:t>
            </a:r>
          </a:p>
          <a:p>
            <a:r>
              <a:rPr lang="en-US" dirty="0"/>
              <a:t>Think about what part of the ocean your creature is from and what protection it may need.</a:t>
            </a:r>
          </a:p>
          <a:p>
            <a:r>
              <a:rPr lang="en-US" dirty="0"/>
              <a:t>Keep your creature in the artificial habitat to share in your team model later.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Give examples of artificial habitats in different environments.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Keep the creature and habitat assembled so the team can include them in their team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The ideas space can be used to write down the design steps planned or which blocks the team will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Activity 2 Tasks –</a:t>
            </a:r>
          </a:p>
          <a:p>
            <a:r>
              <a:rPr lang="en-US" dirty="0"/>
              <a:t>Build an artificial habitat for the new species using the prototyping pieces. </a:t>
            </a:r>
          </a:p>
          <a:p>
            <a:r>
              <a:rPr lang="en-US" dirty="0"/>
              <a:t>Draw your team’s ideas for a habitat below.</a:t>
            </a:r>
          </a:p>
          <a:p>
            <a:r>
              <a:rPr lang="en-US" dirty="0"/>
              <a:t>Think about what part of the ocean your creature is from and what protection it may need.</a:t>
            </a:r>
          </a:p>
          <a:p>
            <a:r>
              <a:rPr lang="en-US" dirty="0"/>
              <a:t>Keep your creature in the artificial habitat to share in your team model later.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Give examples of artificial habitats in different environments.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Keep the creature and habitat assembled so the team can include them in their team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US" i="1" dirty="0"/>
              <a:t>The ideas space can be used to write down the design steps planned or which blocks the team will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21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Share</a:t>
            </a:r>
            <a:r>
              <a:rPr lang="en-US" dirty="0"/>
              <a:t> (10 minutes)</a:t>
            </a:r>
          </a:p>
          <a:p>
            <a:r>
              <a:rPr lang="en-US" dirty="0"/>
              <a:t>Have the team:</a:t>
            </a:r>
          </a:p>
          <a:p>
            <a:r>
              <a:rPr lang="en-US" dirty="0"/>
              <a:t>Share what they did in the session.</a:t>
            </a:r>
          </a:p>
          <a:p>
            <a:r>
              <a:rPr lang="en-US" dirty="0"/>
              <a:t>Share how animals have specific requirements for survival.</a:t>
            </a:r>
          </a:p>
          <a:p>
            <a:r>
              <a:rPr lang="en-US" dirty="0"/>
              <a:t>Share how they designed a habitat.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0" y="2025001"/>
            <a:ext cx="4803630" cy="32884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Deep Sea Discovery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6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4" name="Picture 3" descr="A logo with a submarine&#10;&#10;Description automatically generated">
            <a:extLst>
              <a:ext uri="{FF2B5EF4-FFF2-40B4-BE49-F238E27FC236}">
                <a16:creationId xmlns:a16="http://schemas.microsoft.com/office/drawing/2014/main" id="{4B65B823-4E8D-8BA2-9D8B-73C981193E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7" name="Picture 6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254176FA-4848-7D96-A04F-E62EE5FAD6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8" name="Picture 7" descr="A box with toys on it&#10;&#10;Description automatically generated">
            <a:extLst>
              <a:ext uri="{FF2B5EF4-FFF2-40B4-BE49-F238E27FC236}">
                <a16:creationId xmlns:a16="http://schemas.microsoft.com/office/drawing/2014/main" id="{A3958656-D9FB-6B9E-1F9C-0D28F9629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5134"/>
            <a:ext cx="4079932" cy="206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2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DF9E9-DD79-42CB-BCB6-62BB445DF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0" y="2133074"/>
            <a:ext cx="8521897" cy="25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LEGO, the LEGO logo, and the SPIKE logo are trademarks of the/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 LEGO Group. 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The LEGO Group. All rights reserved/Tous droits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, the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logo, and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DIVE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trademarks of For Inspiration and Recognition of Science and Technology (FIRST).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is a registered trademark of the LEGO Group. FIRST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League and SUBMERGED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 are jointly held trademarks of FIRST and the LEGO Group.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©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elvetica Neue" panose="02000503000000020004"/>
                <a:ea typeface="Calibri" panose="020F0502020204030204" pitchFamily="34" charset="0"/>
              </a:rPr>
              <a:t>2024 FIRST and the LEGO Group. All rights reserved.</a:t>
            </a:r>
          </a:p>
        </p:txBody>
      </p:sp>
      <p:pic>
        <p:nvPicPr>
          <p:cNvPr id="3" name="Picture 2" descr="A logo with a submarine&#10;&#10;Description automatically generated">
            <a:extLst>
              <a:ext uri="{FF2B5EF4-FFF2-40B4-BE49-F238E27FC236}">
                <a16:creationId xmlns:a16="http://schemas.microsoft.com/office/drawing/2014/main" id="{59D3C500-2729-B1D3-D936-DA45258879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295" y="957753"/>
            <a:ext cx="2947075" cy="29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59470" y="1569962"/>
            <a:ext cx="2286000" cy="4051905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build an unknown species discovered in the ocean.</a:t>
            </a: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design an artificial habitat for an unknown species to build empathy and understanding for animals.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your creature need to be healthy in its environment?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animals you know that live in the oceans?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space does your creature need?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creature live in a cave or in open water?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describe your creature to someone who hasn’t seen it?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draw the habitat you are going to build?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D3C54764-3924-4B61-8AD7-F81591A9DD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2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applied what we learned to improve our world.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Have an Impact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Impact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Impact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4A1DCB3-147C-416B-B472-F5AB0B5CF0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06" y="1127761"/>
            <a:ext cx="205740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587C5-98AB-13C7-F561-A9BE0720B0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235" y="4279903"/>
            <a:ext cx="1361921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813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1215342"/>
            <a:ext cx="5402115" cy="43120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Imagine that your team discovers something strange while traveling through the ocean.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Use the prototyping pieces to build a mysterious and unknown creature.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1 –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73C605-7227-AB18-1F56-9E59D58F053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83D5F8-0C73-3006-F844-7C0424D911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2452" y="3225622"/>
            <a:ext cx="1361921" cy="1828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A box with toys on it&#10;&#10;Description automatically generated">
            <a:extLst>
              <a:ext uri="{FF2B5EF4-FFF2-40B4-BE49-F238E27FC236}">
                <a16:creationId xmlns:a16="http://schemas.microsoft.com/office/drawing/2014/main" id="{72A63EF6-48DF-B925-9625-74F7543453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86" y="1071938"/>
            <a:ext cx="4079932" cy="2067731"/>
          </a:xfrm>
          <a:prstGeom prst="rect">
            <a:avLst/>
          </a:prstGeom>
        </p:spPr>
      </p:pic>
      <p:pic>
        <p:nvPicPr>
          <p:cNvPr id="12" name="Picture 11" descr="A toy shark and colorful building blocks&#10;&#10;Description automatically generated">
            <a:extLst>
              <a:ext uri="{FF2B5EF4-FFF2-40B4-BE49-F238E27FC236}">
                <a16:creationId xmlns:a16="http://schemas.microsoft.com/office/drawing/2014/main" id="{B6DEA9ED-41B1-A117-68D8-D175177DA0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90" y="3696814"/>
            <a:ext cx="5644219" cy="316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464003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6322FF2-28C6-76FC-C8E4-6BFC50DB56F0}"/>
              </a:ext>
            </a:extLst>
          </p:cNvPr>
          <p:cNvSpPr txBox="1">
            <a:spLocks/>
          </p:cNvSpPr>
          <p:nvPr/>
        </p:nvSpPr>
        <p:spPr>
          <a:xfrm>
            <a:off x="626742" y="1402992"/>
            <a:ext cx="3795133" cy="466768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r>
              <a:rPr lang="en-US" sz="3200" dirty="0">
                <a:latin typeface="ArialMT"/>
              </a:rPr>
              <a:t>Write a summary of your new species.</a:t>
            </a:r>
          </a:p>
          <a:p>
            <a:r>
              <a:rPr lang="en-US" sz="3200" dirty="0">
                <a:latin typeface="ArialMT"/>
              </a:rPr>
              <a:t>Share your newly discovered species with others.</a:t>
            </a:r>
          </a:p>
        </p:txBody>
      </p:sp>
      <p:pic>
        <p:nvPicPr>
          <p:cNvPr id="7" name="Picture 6" descr="A pile of colorful lego blocks&#10;&#10;Description automatically generated">
            <a:extLst>
              <a:ext uri="{FF2B5EF4-FFF2-40B4-BE49-F238E27FC236}">
                <a16:creationId xmlns:a16="http://schemas.microsoft.com/office/drawing/2014/main" id="{02A89479-2772-B034-B7A7-CD6C44658E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540" y="2293120"/>
            <a:ext cx="5875032" cy="4725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D38C6-4F5B-4206-4638-EC0786C42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59" y="2604189"/>
            <a:ext cx="2295845" cy="1619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44BA8B-929E-8A51-5F7A-FAFB611AD8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773">
            <a:off x="4844773" y="1048350"/>
            <a:ext cx="2916001" cy="4019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828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061" y="1122997"/>
            <a:ext cx="6510006" cy="47923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Draw your team’s ideas for a habitat below.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Think about what part of the ocean your creature is from and what protection it may need.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365127"/>
            <a:ext cx="8611664" cy="762634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rgbClr val="00A651"/>
                </a:solidFill>
              </a:rPr>
              <a:t>Activity 2 –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FF1764-CB53-0092-CAC3-77771B0458FB}"/>
              </a:ext>
            </a:extLst>
          </p:cNvPr>
          <p:cNvSpPr/>
          <p:nvPr/>
        </p:nvSpPr>
        <p:spPr>
          <a:xfrm>
            <a:off x="7230135" y="1315162"/>
            <a:ext cx="1670896" cy="4229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C60D3-6CCD-1210-CBCB-797B5A5BA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19997" y="3494240"/>
            <a:ext cx="1891171" cy="1126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74799-A31F-6EFF-F269-E1EDAB28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85" y="1985619"/>
            <a:ext cx="1073902" cy="1126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52381-D668-20C0-85CE-FB452BA06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60"/>
          <a:stretch/>
        </p:blipFill>
        <p:spPr>
          <a:xfrm rot="275622">
            <a:off x="3292567" y="3946089"/>
            <a:ext cx="3592511" cy="195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397117-7A56-93FA-9A23-7E9FABDE31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83" y="3566900"/>
            <a:ext cx="2639688" cy="24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061" y="1122997"/>
            <a:ext cx="6510006" cy="47923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Build an artificial habitat for the new species using the prototyping pieces. </a:t>
            </a:r>
          </a:p>
          <a:p>
            <a:r>
              <a:rPr lang="en-US" sz="3200" dirty="0">
                <a:solidFill>
                  <a:schemeClr val="tx1"/>
                </a:solidFill>
              </a:rPr>
              <a:t>Keep your creature in the artificial habitat to share in your team model later.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67" y="365127"/>
            <a:ext cx="8611664" cy="762634"/>
          </a:xfrm>
        </p:spPr>
        <p:txBody>
          <a:bodyPr>
            <a:noAutofit/>
          </a:bodyPr>
          <a:lstStyle/>
          <a:p>
            <a:r>
              <a:rPr lang="en-US" sz="3900" dirty="0">
                <a:solidFill>
                  <a:srgbClr val="00A651"/>
                </a:solidFill>
              </a:rPr>
              <a:t>Activity 2 – 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FF1764-CB53-0092-CAC3-77771B0458FB}"/>
              </a:ext>
            </a:extLst>
          </p:cNvPr>
          <p:cNvSpPr/>
          <p:nvPr/>
        </p:nvSpPr>
        <p:spPr>
          <a:xfrm>
            <a:off x="7230135" y="1315162"/>
            <a:ext cx="1670896" cy="42291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C60D3-6CCD-1210-CBCB-797B5A5BA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19997" y="3494240"/>
            <a:ext cx="1891171" cy="1126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74799-A31F-6EFF-F269-E1EDAB28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6385" y="1985619"/>
            <a:ext cx="1073902" cy="11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3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Share how animals have specific requirements for survival.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Share how you designed a habitat.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0DA37-0F06-1640-AC2C-84B72D7BF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6348">
            <a:off x="4908772" y="776437"/>
            <a:ext cx="3319757" cy="23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06671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39d9d4-a4a3-4cbb-8846-0795941a173f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Props1.xml><?xml version="1.0" encoding="utf-8"?>
<ds:datastoreItem xmlns:ds="http://schemas.openxmlformats.org/officeDocument/2006/customXml" ds:itemID="{16093B61-F783-4B5D-9B7B-51942858C978}"/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1200</Words>
  <Application>Microsoft Office PowerPoint</Application>
  <PresentationFormat>On-screen Show (4:3)</PresentationFormat>
  <Paragraphs>137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Office Theme</vt:lpstr>
      <vt:lpstr>PowerPoint Presentation</vt:lpstr>
      <vt:lpstr>Guiding Questions</vt:lpstr>
      <vt:lpstr>Introduction – Have an Impact</vt:lpstr>
      <vt:lpstr>Activity 1 –</vt:lpstr>
      <vt:lpstr>Activity 1</vt:lpstr>
      <vt:lpstr>Activity 2 – </vt:lpstr>
      <vt:lpstr>Activity 2 – 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73</cp:revision>
  <dcterms:created xsi:type="dcterms:W3CDTF">2020-04-21T20:33:01Z</dcterms:created>
  <dcterms:modified xsi:type="dcterms:W3CDTF">2024-06-06T15:50:14Z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