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0"/>
  </p:notesMasterIdLst>
  <p:sldIdLst>
    <p:sldId id="319" r:id="rId5"/>
    <p:sldId id="260" r:id="rId6"/>
    <p:sldId id="261" r:id="rId7"/>
    <p:sldId id="285" r:id="rId8"/>
    <p:sldId id="323" r:id="rId9"/>
    <p:sldId id="322" r:id="rId10"/>
    <p:sldId id="317" r:id="rId11"/>
    <p:sldId id="318" r:id="rId12"/>
    <p:sldId id="325" r:id="rId13"/>
    <p:sldId id="311" r:id="rId14"/>
    <p:sldId id="306" r:id="rId15"/>
    <p:sldId id="269" r:id="rId16"/>
    <p:sldId id="316" r:id="rId17"/>
    <p:sldId id="321" r:id="rId18"/>
    <p:sldId id="32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342"/>
    <a:srgbClr val="006933"/>
    <a:srgbClr val="00A651"/>
    <a:srgbClr val="4472C4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88191E-B4A7-4679-9F9A-6AD7C84FFE85}" v="25" dt="2024-06-04T19:58:53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6" autoAdjust="0"/>
    <p:restoredTop sz="72941" autoAdjust="0"/>
  </p:normalViewPr>
  <p:slideViewPr>
    <p:cSldViewPr snapToGrid="0">
      <p:cViewPr varScale="1">
        <p:scale>
          <a:sx n="82" d="100"/>
          <a:sy n="82" d="100"/>
        </p:scale>
        <p:origin x="2634" y="96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F17E4C71-EB0C-4F10-90E2-B683583F085B}"/>
    <pc:docChg chg="custSel modSld">
      <pc:chgData name="Tammy Pankey" userId="89b84b47-0384-4d66-b56e-dc00ebdb68cf" providerId="ADAL" clId="{F17E4C71-EB0C-4F10-90E2-B683583F085B}" dt="2023-05-22T19:42:56.328" v="15"/>
      <pc:docMkLst>
        <pc:docMk/>
      </pc:docMkLst>
      <pc:sldChg chg="modSp mod">
        <pc:chgData name="Tammy Pankey" userId="89b84b47-0384-4d66-b56e-dc00ebdb68cf" providerId="ADAL" clId="{F17E4C71-EB0C-4F10-90E2-B683583F085B}" dt="2023-05-22T19:32:36.763" v="8" actId="20577"/>
        <pc:sldMkLst>
          <pc:docMk/>
          <pc:sldMk cId="1717468709" sldId="260"/>
        </pc:sldMkLst>
        <pc:spChg chg="mod">
          <ac:chgData name="Tammy Pankey" userId="89b84b47-0384-4d66-b56e-dc00ebdb68cf" providerId="ADAL" clId="{F17E4C71-EB0C-4F10-90E2-B683583F085B}" dt="2023-05-22T19:32:36.763" v="8" actId="20577"/>
          <ac:spMkLst>
            <pc:docMk/>
            <pc:sldMk cId="1717468709" sldId="260"/>
            <ac:spMk id="8" creationId="{5FAF9C81-E385-4FC9-A39D-DEA705CF563C}"/>
          </ac:spMkLst>
        </pc:spChg>
      </pc:sldChg>
      <pc:sldChg chg="modNotesTx">
        <pc:chgData name="Tammy Pankey" userId="89b84b47-0384-4d66-b56e-dc00ebdb68cf" providerId="ADAL" clId="{F17E4C71-EB0C-4F10-90E2-B683583F085B}" dt="2023-05-22T19:42:56.328" v="15"/>
        <pc:sldMkLst>
          <pc:docMk/>
          <pc:sldMk cId="2951668690" sldId="269"/>
        </pc:sldMkLst>
      </pc:sldChg>
      <pc:sldChg chg="delSp mod">
        <pc:chgData name="Tammy Pankey" userId="89b84b47-0384-4d66-b56e-dc00ebdb68cf" providerId="ADAL" clId="{F17E4C71-EB0C-4F10-90E2-B683583F085B}" dt="2023-05-22T19:30:52.740" v="0" actId="478"/>
        <pc:sldMkLst>
          <pc:docMk/>
          <pc:sldMk cId="813220620" sldId="319"/>
        </pc:sldMkLst>
        <pc:picChg chg="del">
          <ac:chgData name="Tammy Pankey" userId="89b84b47-0384-4d66-b56e-dc00ebdb68cf" providerId="ADAL" clId="{F17E4C71-EB0C-4F10-90E2-B683583F085B}" dt="2023-05-22T19:30:52.740" v="0" actId="478"/>
          <ac:picMkLst>
            <pc:docMk/>
            <pc:sldMk cId="813220620" sldId="319"/>
            <ac:picMk id="13" creationId="{6335B222-1AA9-4892-A3FD-904EEBAC60B8}"/>
          </ac:picMkLst>
        </pc:picChg>
      </pc:sldChg>
    </pc:docChg>
  </pc:docChgLst>
  <pc:docChgLst>
    <pc:chgData name="Charlie Gibson" userId="05d73aa8-f094-42cf-9261-ec5251b97041" providerId="ADAL" clId="{7488191E-B4A7-4679-9F9A-6AD7C84FFE85}"/>
    <pc:docChg chg="undo custSel modSld">
      <pc:chgData name="Charlie Gibson" userId="05d73aa8-f094-42cf-9261-ec5251b97041" providerId="ADAL" clId="{7488191E-B4A7-4679-9F9A-6AD7C84FFE85}" dt="2024-06-04T19:58:38.335" v="335"/>
      <pc:docMkLst>
        <pc:docMk/>
      </pc:docMkLst>
      <pc:sldChg chg="modSp mod modNotesTx">
        <pc:chgData name="Charlie Gibson" userId="05d73aa8-f094-42cf-9261-ec5251b97041" providerId="ADAL" clId="{7488191E-B4A7-4679-9F9A-6AD7C84FFE85}" dt="2024-06-04T19:40:20.293" v="42" actId="20577"/>
        <pc:sldMkLst>
          <pc:docMk/>
          <pc:sldMk cId="1717468709" sldId="260"/>
        </pc:sldMkLst>
        <pc:spChg chg="mod">
          <ac:chgData name="Charlie Gibson" userId="05d73aa8-f094-42cf-9261-ec5251b97041" providerId="ADAL" clId="{7488191E-B4A7-4679-9F9A-6AD7C84FFE85}" dt="2024-06-04T19:39:42.151" v="33"/>
          <ac:spMkLst>
            <pc:docMk/>
            <pc:sldMk cId="1717468709" sldId="260"/>
            <ac:spMk id="8" creationId="{5FAF9C81-E385-4FC9-A39D-DEA705CF563C}"/>
          </ac:spMkLst>
        </pc:spChg>
        <pc:spChg chg="mod">
          <ac:chgData name="Charlie Gibson" userId="05d73aa8-f094-42cf-9261-ec5251b97041" providerId="ADAL" clId="{7488191E-B4A7-4679-9F9A-6AD7C84FFE85}" dt="2024-06-04T19:39:09.826" v="23"/>
          <ac:spMkLst>
            <pc:docMk/>
            <pc:sldMk cId="1717468709" sldId="260"/>
            <ac:spMk id="10" creationId="{12EFF9B9-1627-A7DD-539C-2D6686790141}"/>
          </ac:spMkLst>
        </pc:spChg>
        <pc:spChg chg="mod">
          <ac:chgData name="Charlie Gibson" userId="05d73aa8-f094-42cf-9261-ec5251b97041" providerId="ADAL" clId="{7488191E-B4A7-4679-9F9A-6AD7C84FFE85}" dt="2024-06-04T19:39:04.490" v="21"/>
          <ac:spMkLst>
            <pc:docMk/>
            <pc:sldMk cId="1717468709" sldId="260"/>
            <ac:spMk id="11" creationId="{9F45DFF6-EE04-4A18-8898-D4C1CE4A06C7}"/>
          </ac:spMkLst>
        </pc:spChg>
        <pc:spChg chg="mod">
          <ac:chgData name="Charlie Gibson" userId="05d73aa8-f094-42cf-9261-ec5251b97041" providerId="ADAL" clId="{7488191E-B4A7-4679-9F9A-6AD7C84FFE85}" dt="2024-06-04T19:39:33.153" v="32"/>
          <ac:spMkLst>
            <pc:docMk/>
            <pc:sldMk cId="1717468709" sldId="260"/>
            <ac:spMk id="12" creationId="{428C0A6D-65CA-3C0A-FD9C-32E5B3059793}"/>
          </ac:spMkLst>
        </pc:spChg>
        <pc:spChg chg="mod">
          <ac:chgData name="Charlie Gibson" userId="05d73aa8-f094-42cf-9261-ec5251b97041" providerId="ADAL" clId="{7488191E-B4A7-4679-9F9A-6AD7C84FFE85}" dt="2024-06-04T19:39:06.775" v="22" actId="20577"/>
          <ac:spMkLst>
            <pc:docMk/>
            <pc:sldMk cId="1717468709" sldId="260"/>
            <ac:spMk id="14" creationId="{4F5A9C7E-C2D0-4F93-BC6B-DBADE1AF2924}"/>
          </ac:spMkLst>
        </pc:spChg>
        <pc:spChg chg="mod">
          <ac:chgData name="Charlie Gibson" userId="05d73aa8-f094-42cf-9261-ec5251b97041" providerId="ADAL" clId="{7488191E-B4A7-4679-9F9A-6AD7C84FFE85}" dt="2024-06-04T19:39:30.007" v="31" actId="20577"/>
          <ac:spMkLst>
            <pc:docMk/>
            <pc:sldMk cId="1717468709" sldId="260"/>
            <ac:spMk id="17" creationId="{68CFE0DF-BEF3-4914-A598-7A66A74C572C}"/>
          </ac:spMkLst>
        </pc:spChg>
        <pc:spChg chg="mod">
          <ac:chgData name="Charlie Gibson" userId="05d73aa8-f094-42cf-9261-ec5251b97041" providerId="ADAL" clId="{7488191E-B4A7-4679-9F9A-6AD7C84FFE85}" dt="2024-06-04T19:39:26.469" v="28"/>
          <ac:spMkLst>
            <pc:docMk/>
            <pc:sldMk cId="1717468709" sldId="260"/>
            <ac:spMk id="18" creationId="{5916FD3D-F12A-4905-AEFF-ED4FEE822709}"/>
          </ac:spMkLst>
        </pc:spChg>
      </pc:sldChg>
      <pc:sldChg chg="addSp delSp modSp mod">
        <pc:chgData name="Charlie Gibson" userId="05d73aa8-f094-42cf-9261-ec5251b97041" providerId="ADAL" clId="{7488191E-B4A7-4679-9F9A-6AD7C84FFE85}" dt="2024-06-04T19:40:40.518" v="45" actId="14100"/>
        <pc:sldMkLst>
          <pc:docMk/>
          <pc:sldMk cId="951211944" sldId="261"/>
        </pc:sldMkLst>
        <pc:picChg chg="del">
          <ac:chgData name="Charlie Gibson" userId="05d73aa8-f094-42cf-9261-ec5251b97041" providerId="ADAL" clId="{7488191E-B4A7-4679-9F9A-6AD7C84FFE85}" dt="2024-06-04T19:40:28.830" v="43" actId="478"/>
          <ac:picMkLst>
            <pc:docMk/>
            <pc:sldMk cId="951211944" sldId="261"/>
            <ac:picMk id="3" creationId="{7C5E31FB-8F3C-B203-F028-C31AF152A0B6}"/>
          </ac:picMkLst>
        </pc:picChg>
        <pc:picChg chg="add mod">
          <ac:chgData name="Charlie Gibson" userId="05d73aa8-f094-42cf-9261-ec5251b97041" providerId="ADAL" clId="{7488191E-B4A7-4679-9F9A-6AD7C84FFE85}" dt="2024-06-04T19:40:40.518" v="45" actId="14100"/>
          <ac:picMkLst>
            <pc:docMk/>
            <pc:sldMk cId="951211944" sldId="261"/>
            <ac:picMk id="6" creationId="{E668FDDE-9E04-5CA4-113D-79F4F5FB6B64}"/>
          </ac:picMkLst>
        </pc:picChg>
      </pc:sldChg>
      <pc:sldChg chg="modNotesTx">
        <pc:chgData name="Charlie Gibson" userId="05d73aa8-f094-42cf-9261-ec5251b97041" providerId="ADAL" clId="{7488191E-B4A7-4679-9F9A-6AD7C84FFE85}" dt="2024-06-04T19:57:04.965" v="291" actId="20577"/>
        <pc:sldMkLst>
          <pc:docMk/>
          <pc:sldMk cId="2951668690" sldId="269"/>
        </pc:sldMkLst>
      </pc:sldChg>
      <pc:sldChg chg="addSp delSp modSp mod modNotesTx">
        <pc:chgData name="Charlie Gibson" userId="05d73aa8-f094-42cf-9261-ec5251b97041" providerId="ADAL" clId="{7488191E-B4A7-4679-9F9A-6AD7C84FFE85}" dt="2024-06-04T19:43:48.052" v="180" actId="20577"/>
        <pc:sldMkLst>
          <pc:docMk/>
          <pc:sldMk cId="3098548790" sldId="285"/>
        </pc:sldMkLst>
        <pc:spChg chg="mod">
          <ac:chgData name="Charlie Gibson" userId="05d73aa8-f094-42cf-9261-ec5251b97041" providerId="ADAL" clId="{7488191E-B4A7-4679-9F9A-6AD7C84FFE85}" dt="2024-06-04T19:40:54.672" v="56" actId="20577"/>
          <ac:spMkLst>
            <pc:docMk/>
            <pc:sldMk cId="3098548790" sldId="285"/>
            <ac:spMk id="4" creationId="{56567651-8AA4-479B-AC03-821AC799E926}"/>
          </ac:spMkLst>
        </pc:spChg>
        <pc:picChg chg="add mod">
          <ac:chgData name="Charlie Gibson" userId="05d73aa8-f094-42cf-9261-ec5251b97041" providerId="ADAL" clId="{7488191E-B4A7-4679-9F9A-6AD7C84FFE85}" dt="2024-06-04T19:41:13.954" v="61" actId="14100"/>
          <ac:picMkLst>
            <pc:docMk/>
            <pc:sldMk cId="3098548790" sldId="285"/>
            <ac:picMk id="6" creationId="{DE3F9E95-F108-4B09-13AD-446084A841C0}"/>
          </ac:picMkLst>
        </pc:picChg>
        <pc:picChg chg="add mod">
          <ac:chgData name="Charlie Gibson" userId="05d73aa8-f094-42cf-9261-ec5251b97041" providerId="ADAL" clId="{7488191E-B4A7-4679-9F9A-6AD7C84FFE85}" dt="2024-06-04T19:41:20.323" v="64" actId="1076"/>
          <ac:picMkLst>
            <pc:docMk/>
            <pc:sldMk cId="3098548790" sldId="285"/>
            <ac:picMk id="8" creationId="{8184A93D-18DD-BE72-66A0-9E3BD528B5B1}"/>
          </ac:picMkLst>
        </pc:picChg>
        <pc:picChg chg="add mod">
          <ac:chgData name="Charlie Gibson" userId="05d73aa8-f094-42cf-9261-ec5251b97041" providerId="ADAL" clId="{7488191E-B4A7-4679-9F9A-6AD7C84FFE85}" dt="2024-06-04T19:43:12.230" v="162" actId="1076"/>
          <ac:picMkLst>
            <pc:docMk/>
            <pc:sldMk cId="3098548790" sldId="285"/>
            <ac:picMk id="10" creationId="{6A46A65A-E983-E243-6A7B-9258348C96DA}"/>
          </ac:picMkLst>
        </pc:picChg>
        <pc:picChg chg="del">
          <ac:chgData name="Charlie Gibson" userId="05d73aa8-f094-42cf-9261-ec5251b97041" providerId="ADAL" clId="{7488191E-B4A7-4679-9F9A-6AD7C84FFE85}" dt="2024-06-04T19:40:57.830" v="57" actId="478"/>
          <ac:picMkLst>
            <pc:docMk/>
            <pc:sldMk cId="3098548790" sldId="285"/>
            <ac:picMk id="11" creationId="{6E283BD5-FFB5-9249-FC7D-5D6DB5D311C8}"/>
          </ac:picMkLst>
        </pc:picChg>
        <pc:picChg chg="del">
          <ac:chgData name="Charlie Gibson" userId="05d73aa8-f094-42cf-9261-ec5251b97041" providerId="ADAL" clId="{7488191E-B4A7-4679-9F9A-6AD7C84FFE85}" dt="2024-06-04T19:41:10.679" v="59" actId="478"/>
          <ac:picMkLst>
            <pc:docMk/>
            <pc:sldMk cId="3098548790" sldId="285"/>
            <ac:picMk id="14" creationId="{BFFEA2B0-2012-53D2-EA38-8C197DE76459}"/>
          </ac:picMkLst>
        </pc:picChg>
        <pc:picChg chg="del">
          <ac:chgData name="Charlie Gibson" userId="05d73aa8-f094-42cf-9261-ec5251b97041" providerId="ADAL" clId="{7488191E-B4A7-4679-9F9A-6AD7C84FFE85}" dt="2024-06-04T19:41:18.432" v="62" actId="478"/>
          <ac:picMkLst>
            <pc:docMk/>
            <pc:sldMk cId="3098548790" sldId="285"/>
            <ac:picMk id="22" creationId="{3D695868-79AD-969D-386E-D15B3DA175DF}"/>
          </ac:picMkLst>
        </pc:picChg>
      </pc:sldChg>
      <pc:sldChg chg="modSp mod modNotesTx">
        <pc:chgData name="Charlie Gibson" userId="05d73aa8-f094-42cf-9261-ec5251b97041" providerId="ADAL" clId="{7488191E-B4A7-4679-9F9A-6AD7C84FFE85}" dt="2024-06-04T19:56:55.138" v="290" actId="20577"/>
        <pc:sldMkLst>
          <pc:docMk/>
          <pc:sldMk cId="3034737929" sldId="306"/>
        </pc:sldMkLst>
        <pc:spChg chg="mod">
          <ac:chgData name="Charlie Gibson" userId="05d73aa8-f094-42cf-9261-ec5251b97041" providerId="ADAL" clId="{7488191E-B4A7-4679-9F9A-6AD7C84FFE85}" dt="2024-06-04T19:56:55.138" v="290" actId="20577"/>
          <ac:spMkLst>
            <pc:docMk/>
            <pc:sldMk cId="3034737929" sldId="306"/>
            <ac:spMk id="3" creationId="{9B04D35A-834E-4F7C-BC9B-EE00FA0ED9D3}"/>
          </ac:spMkLst>
        </pc:spChg>
      </pc:sldChg>
      <pc:sldChg chg="addSp delSp modSp mod modNotesTx">
        <pc:chgData name="Charlie Gibson" userId="05d73aa8-f094-42cf-9261-ec5251b97041" providerId="ADAL" clId="{7488191E-B4A7-4679-9F9A-6AD7C84FFE85}" dt="2024-06-04T19:56:18.712" v="278"/>
        <pc:sldMkLst>
          <pc:docMk/>
          <pc:sldMk cId="3168025864" sldId="311"/>
        </pc:sldMkLst>
        <pc:spChg chg="mod">
          <ac:chgData name="Charlie Gibson" userId="05d73aa8-f094-42cf-9261-ec5251b97041" providerId="ADAL" clId="{7488191E-B4A7-4679-9F9A-6AD7C84FFE85}" dt="2024-06-04T19:55:15.002" v="269"/>
          <ac:spMkLst>
            <pc:docMk/>
            <pc:sldMk cId="3168025864" sldId="311"/>
            <ac:spMk id="19" creationId="{129B761D-41D6-4F4F-86E9-6A37FED27247}"/>
          </ac:spMkLst>
        </pc:spChg>
        <pc:picChg chg="add mod">
          <ac:chgData name="Charlie Gibson" userId="05d73aa8-f094-42cf-9261-ec5251b97041" providerId="ADAL" clId="{7488191E-B4A7-4679-9F9A-6AD7C84FFE85}" dt="2024-06-04T19:55:57.052" v="276" actId="1076"/>
          <ac:picMkLst>
            <pc:docMk/>
            <pc:sldMk cId="3168025864" sldId="311"/>
            <ac:picMk id="3" creationId="{E775BED4-025F-A277-2A6B-F96A805E896C}"/>
          </ac:picMkLst>
        </pc:picChg>
        <pc:picChg chg="mod">
          <ac:chgData name="Charlie Gibson" userId="05d73aa8-f094-42cf-9261-ec5251b97041" providerId="ADAL" clId="{7488191E-B4A7-4679-9F9A-6AD7C84FFE85}" dt="2024-06-04T19:55:58.987" v="277" actId="1076"/>
          <ac:picMkLst>
            <pc:docMk/>
            <pc:sldMk cId="3168025864" sldId="311"/>
            <ac:picMk id="7" creationId="{A061A5DF-B269-78B9-E735-678A6AF7950A}"/>
          </ac:picMkLst>
        </pc:picChg>
        <pc:picChg chg="del">
          <ac:chgData name="Charlie Gibson" userId="05d73aa8-f094-42cf-9261-ec5251b97041" providerId="ADAL" clId="{7488191E-B4A7-4679-9F9A-6AD7C84FFE85}" dt="2024-06-04T19:55:19.870" v="270" actId="478"/>
          <ac:picMkLst>
            <pc:docMk/>
            <pc:sldMk cId="3168025864" sldId="311"/>
            <ac:picMk id="8" creationId="{A6F088B9-BFDA-E2E2-A089-8A7CAB270983}"/>
          </ac:picMkLst>
        </pc:picChg>
      </pc:sldChg>
      <pc:sldChg chg="addSp delSp modSp mod modNotesTx">
        <pc:chgData name="Charlie Gibson" userId="05d73aa8-f094-42cf-9261-ec5251b97041" providerId="ADAL" clId="{7488191E-B4A7-4679-9F9A-6AD7C84FFE85}" dt="2024-06-04T19:58:00.733" v="326" actId="20577"/>
        <pc:sldMkLst>
          <pc:docMk/>
          <pc:sldMk cId="2893905146" sldId="316"/>
        </pc:sldMkLst>
        <pc:spChg chg="add del mod">
          <ac:chgData name="Charlie Gibson" userId="05d73aa8-f094-42cf-9261-ec5251b97041" providerId="ADAL" clId="{7488191E-B4A7-4679-9F9A-6AD7C84FFE85}" dt="2024-06-04T19:57:18.662" v="298" actId="478"/>
          <ac:spMkLst>
            <pc:docMk/>
            <pc:sldMk cId="2893905146" sldId="316"/>
            <ac:spMk id="5" creationId="{62C0BC34-9745-960E-8A40-F0A1A447C570}"/>
          </ac:spMkLst>
        </pc:spChg>
        <pc:spChg chg="del">
          <ac:chgData name="Charlie Gibson" userId="05d73aa8-f094-42cf-9261-ec5251b97041" providerId="ADAL" clId="{7488191E-B4A7-4679-9F9A-6AD7C84FFE85}" dt="2024-06-04T19:57:16.624" v="297" actId="478"/>
          <ac:spMkLst>
            <pc:docMk/>
            <pc:sldMk cId="2893905146" sldId="316"/>
            <ac:spMk id="12" creationId="{4D0971A1-4186-5CFE-27A7-BC9C64488E9C}"/>
          </ac:spMkLst>
        </pc:spChg>
        <pc:spChg chg="del">
          <ac:chgData name="Charlie Gibson" userId="05d73aa8-f094-42cf-9261-ec5251b97041" providerId="ADAL" clId="{7488191E-B4A7-4679-9F9A-6AD7C84FFE85}" dt="2024-06-04T19:57:13.862" v="296" actId="478"/>
          <ac:spMkLst>
            <pc:docMk/>
            <pc:sldMk cId="2893905146" sldId="316"/>
            <ac:spMk id="14" creationId="{43A5B3C9-B3E2-9BCC-ACAD-B908BAAA7AAD}"/>
          </ac:spMkLst>
        </pc:spChg>
        <pc:spChg chg="del">
          <ac:chgData name="Charlie Gibson" userId="05d73aa8-f094-42cf-9261-ec5251b97041" providerId="ADAL" clId="{7488191E-B4A7-4679-9F9A-6AD7C84FFE85}" dt="2024-06-04T19:57:10.203" v="292" actId="478"/>
          <ac:spMkLst>
            <pc:docMk/>
            <pc:sldMk cId="2893905146" sldId="316"/>
            <ac:spMk id="15" creationId="{B9E6CCBD-E685-2FFA-642A-206C6ACBEAF8}"/>
          </ac:spMkLst>
        </pc:spChg>
        <pc:picChg chg="del">
          <ac:chgData name="Charlie Gibson" userId="05d73aa8-f094-42cf-9261-ec5251b97041" providerId="ADAL" clId="{7488191E-B4A7-4679-9F9A-6AD7C84FFE85}" dt="2024-06-04T19:57:13.049" v="295" actId="478"/>
          <ac:picMkLst>
            <pc:docMk/>
            <pc:sldMk cId="2893905146" sldId="316"/>
            <ac:picMk id="4" creationId="{B5D65B54-1996-E6DE-5AE1-C77C72C58A20}"/>
          </ac:picMkLst>
        </pc:picChg>
        <pc:picChg chg="del">
          <ac:chgData name="Charlie Gibson" userId="05d73aa8-f094-42cf-9261-ec5251b97041" providerId="ADAL" clId="{7488191E-B4A7-4679-9F9A-6AD7C84FFE85}" dt="2024-06-04T19:57:11.470" v="293" actId="478"/>
          <ac:picMkLst>
            <pc:docMk/>
            <pc:sldMk cId="2893905146" sldId="316"/>
            <ac:picMk id="6" creationId="{0C6169A4-97EC-877A-00C0-A22F23FC616F}"/>
          </ac:picMkLst>
        </pc:picChg>
        <pc:picChg chg="del">
          <ac:chgData name="Charlie Gibson" userId="05d73aa8-f094-42cf-9261-ec5251b97041" providerId="ADAL" clId="{7488191E-B4A7-4679-9F9A-6AD7C84FFE85}" dt="2024-06-04T19:57:12.011" v="294" actId="478"/>
          <ac:picMkLst>
            <pc:docMk/>
            <pc:sldMk cId="2893905146" sldId="316"/>
            <ac:picMk id="8" creationId="{8754B463-E513-4CE8-315C-5E28CEA7D154}"/>
          </ac:picMkLst>
        </pc:picChg>
        <pc:picChg chg="add mod">
          <ac:chgData name="Charlie Gibson" userId="05d73aa8-f094-42cf-9261-ec5251b97041" providerId="ADAL" clId="{7488191E-B4A7-4679-9F9A-6AD7C84FFE85}" dt="2024-06-04T19:57:52.380" v="301" actId="1076"/>
          <ac:picMkLst>
            <pc:docMk/>
            <pc:sldMk cId="2893905146" sldId="316"/>
            <ac:picMk id="9" creationId="{6A37CFC7-5A1E-5AF9-2D31-89E12B248D26}"/>
          </ac:picMkLst>
        </pc:picChg>
      </pc:sldChg>
      <pc:sldChg chg="addSp delSp modSp mod modNotesTx">
        <pc:chgData name="Charlie Gibson" userId="05d73aa8-f094-42cf-9261-ec5251b97041" providerId="ADAL" clId="{7488191E-B4A7-4679-9F9A-6AD7C84FFE85}" dt="2024-06-04T19:48:06.360" v="218" actId="1076"/>
        <pc:sldMkLst>
          <pc:docMk/>
          <pc:sldMk cId="3511701121" sldId="317"/>
        </pc:sldMkLst>
        <pc:spChg chg="mod">
          <ac:chgData name="Charlie Gibson" userId="05d73aa8-f094-42cf-9261-ec5251b97041" providerId="ADAL" clId="{7488191E-B4A7-4679-9F9A-6AD7C84FFE85}" dt="2024-06-04T19:48:02.785" v="217" actId="27636"/>
          <ac:spMkLst>
            <pc:docMk/>
            <pc:sldMk cId="3511701121" sldId="317"/>
            <ac:spMk id="13" creationId="{AD583762-F8FC-9410-277A-7D9B7203FD1A}"/>
          </ac:spMkLst>
        </pc:spChg>
        <pc:picChg chg="add mod">
          <ac:chgData name="Charlie Gibson" userId="05d73aa8-f094-42cf-9261-ec5251b97041" providerId="ADAL" clId="{7488191E-B4A7-4679-9F9A-6AD7C84FFE85}" dt="2024-06-04T19:46:49.679" v="206" actId="1076"/>
          <ac:picMkLst>
            <pc:docMk/>
            <pc:sldMk cId="3511701121" sldId="317"/>
            <ac:picMk id="3" creationId="{8388BC49-8DBA-312A-6EB6-FC0182701C2F}"/>
          </ac:picMkLst>
        </pc:picChg>
        <pc:picChg chg="del">
          <ac:chgData name="Charlie Gibson" userId="05d73aa8-f094-42cf-9261-ec5251b97041" providerId="ADAL" clId="{7488191E-B4A7-4679-9F9A-6AD7C84FFE85}" dt="2024-06-04T19:46:38.068" v="201" actId="478"/>
          <ac:picMkLst>
            <pc:docMk/>
            <pc:sldMk cId="3511701121" sldId="317"/>
            <ac:picMk id="19" creationId="{ACD0DADC-2F55-027A-19A2-682614E22E16}"/>
          </ac:picMkLst>
        </pc:picChg>
        <pc:picChg chg="del">
          <ac:chgData name="Charlie Gibson" userId="05d73aa8-f094-42cf-9261-ec5251b97041" providerId="ADAL" clId="{7488191E-B4A7-4679-9F9A-6AD7C84FFE85}" dt="2024-06-04T19:46:38.652" v="202" actId="478"/>
          <ac:picMkLst>
            <pc:docMk/>
            <pc:sldMk cId="3511701121" sldId="317"/>
            <ac:picMk id="22" creationId="{529132DD-ADE4-FB54-A781-B9BE89431865}"/>
          </ac:picMkLst>
        </pc:picChg>
        <pc:picChg chg="del">
          <ac:chgData name="Charlie Gibson" userId="05d73aa8-f094-42cf-9261-ec5251b97041" providerId="ADAL" clId="{7488191E-B4A7-4679-9F9A-6AD7C84FFE85}" dt="2024-06-04T19:46:42.516" v="203" actId="478"/>
          <ac:picMkLst>
            <pc:docMk/>
            <pc:sldMk cId="3511701121" sldId="317"/>
            <ac:picMk id="23" creationId="{5DA05F64-4D4B-AF50-DB83-0275C13B7AA9}"/>
          </ac:picMkLst>
        </pc:picChg>
        <pc:picChg chg="mod">
          <ac:chgData name="Charlie Gibson" userId="05d73aa8-f094-42cf-9261-ec5251b97041" providerId="ADAL" clId="{7488191E-B4A7-4679-9F9A-6AD7C84FFE85}" dt="2024-06-04T19:48:06.360" v="218" actId="1076"/>
          <ac:picMkLst>
            <pc:docMk/>
            <pc:sldMk cId="3511701121" sldId="317"/>
            <ac:picMk id="24" creationId="{6E572AB3-BBE1-DFD3-182E-762229D8129B}"/>
          </ac:picMkLst>
        </pc:picChg>
      </pc:sldChg>
      <pc:sldChg chg="addSp delSp modSp mod modNotesTx">
        <pc:chgData name="Charlie Gibson" userId="05d73aa8-f094-42cf-9261-ec5251b97041" providerId="ADAL" clId="{7488191E-B4A7-4679-9F9A-6AD7C84FFE85}" dt="2024-06-04T19:53:29.506" v="252" actId="20577"/>
        <pc:sldMkLst>
          <pc:docMk/>
          <pc:sldMk cId="3713882289" sldId="318"/>
        </pc:sldMkLst>
        <pc:spChg chg="mod">
          <ac:chgData name="Charlie Gibson" userId="05d73aa8-f094-42cf-9261-ec5251b97041" providerId="ADAL" clId="{7488191E-B4A7-4679-9F9A-6AD7C84FFE85}" dt="2024-06-04T19:52:12.015" v="235" actId="20577"/>
          <ac:spMkLst>
            <pc:docMk/>
            <pc:sldMk cId="3713882289" sldId="318"/>
            <ac:spMk id="4" creationId="{56567651-8AA4-479B-AC03-821AC799E926}"/>
          </ac:spMkLst>
        </pc:spChg>
        <pc:spChg chg="mod">
          <ac:chgData name="Charlie Gibson" userId="05d73aa8-f094-42cf-9261-ec5251b97041" providerId="ADAL" clId="{7488191E-B4A7-4679-9F9A-6AD7C84FFE85}" dt="2024-06-04T19:52:30.171" v="242" actId="1076"/>
          <ac:spMkLst>
            <pc:docMk/>
            <pc:sldMk cId="3713882289" sldId="318"/>
            <ac:spMk id="9" creationId="{3A6E6B01-D52D-4226-818C-AF13E93F69BA}"/>
          </ac:spMkLst>
        </pc:spChg>
        <pc:picChg chg="del">
          <ac:chgData name="Charlie Gibson" userId="05d73aa8-f094-42cf-9261-ec5251b97041" providerId="ADAL" clId="{7488191E-B4A7-4679-9F9A-6AD7C84FFE85}" dt="2024-06-04T19:52:39.565" v="245" actId="478"/>
          <ac:picMkLst>
            <pc:docMk/>
            <pc:sldMk cId="3713882289" sldId="318"/>
            <ac:picMk id="7" creationId="{077E8CFC-FEB7-3947-1566-109EE30E9220}"/>
          </ac:picMkLst>
        </pc:picChg>
        <pc:picChg chg="add mod">
          <ac:chgData name="Charlie Gibson" userId="05d73aa8-f094-42cf-9261-ec5251b97041" providerId="ADAL" clId="{7488191E-B4A7-4679-9F9A-6AD7C84FFE85}" dt="2024-06-04T19:52:32.077" v="243" actId="1076"/>
          <ac:picMkLst>
            <pc:docMk/>
            <pc:sldMk cId="3713882289" sldId="318"/>
            <ac:picMk id="8" creationId="{287851D6-15AC-81E1-C742-8DD3DF80CCCA}"/>
          </ac:picMkLst>
        </pc:picChg>
        <pc:picChg chg="mod">
          <ac:chgData name="Charlie Gibson" userId="05d73aa8-f094-42cf-9261-ec5251b97041" providerId="ADAL" clId="{7488191E-B4A7-4679-9F9A-6AD7C84FFE85}" dt="2024-06-04T19:52:59.985" v="248" actId="1076"/>
          <ac:picMkLst>
            <pc:docMk/>
            <pc:sldMk cId="3713882289" sldId="318"/>
            <ac:picMk id="11" creationId="{10CE55CB-83A4-6E47-C365-9D02C41E28A9}"/>
          </ac:picMkLst>
        </pc:picChg>
        <pc:picChg chg="add mod">
          <ac:chgData name="Charlie Gibson" userId="05d73aa8-f094-42cf-9261-ec5251b97041" providerId="ADAL" clId="{7488191E-B4A7-4679-9F9A-6AD7C84FFE85}" dt="2024-06-04T19:52:42.064" v="247" actId="14100"/>
          <ac:picMkLst>
            <pc:docMk/>
            <pc:sldMk cId="3713882289" sldId="318"/>
            <ac:picMk id="12" creationId="{C702C0B9-EECD-C0B9-5D5E-F381EB241D68}"/>
          </ac:picMkLst>
        </pc:picChg>
        <pc:picChg chg="del">
          <ac:chgData name="Charlie Gibson" userId="05d73aa8-f094-42cf-9261-ec5251b97041" providerId="ADAL" clId="{7488191E-B4A7-4679-9F9A-6AD7C84FFE85}" dt="2024-06-04T19:50:25.059" v="230" actId="478"/>
          <ac:picMkLst>
            <pc:docMk/>
            <pc:sldMk cId="3713882289" sldId="318"/>
            <ac:picMk id="16" creationId="{28DFC7E8-7A73-6980-C418-F4C7F89E7849}"/>
          </ac:picMkLst>
        </pc:picChg>
      </pc:sldChg>
      <pc:sldChg chg="addSp delSp modSp mod">
        <pc:chgData name="Charlie Gibson" userId="05d73aa8-f094-42cf-9261-ec5251b97041" providerId="ADAL" clId="{7488191E-B4A7-4679-9F9A-6AD7C84FFE85}" dt="2024-06-04T19:38:29.706" v="16"/>
        <pc:sldMkLst>
          <pc:docMk/>
          <pc:sldMk cId="813220620" sldId="319"/>
        </pc:sldMkLst>
        <pc:spChg chg="mod">
          <ac:chgData name="Charlie Gibson" userId="05d73aa8-f094-42cf-9261-ec5251b97041" providerId="ADAL" clId="{7488191E-B4A7-4679-9F9A-6AD7C84FFE85}" dt="2024-06-04T19:38:08.159" v="13" actId="20577"/>
          <ac:spMkLst>
            <pc:docMk/>
            <pc:sldMk cId="813220620" sldId="319"/>
            <ac:spMk id="5" creationId="{F3B760C1-7E25-45A7-B891-53C58D074EA2}"/>
          </ac:spMkLst>
        </pc:spChg>
        <pc:picChg chg="del">
          <ac:chgData name="Charlie Gibson" userId="05d73aa8-f094-42cf-9261-ec5251b97041" providerId="ADAL" clId="{7488191E-B4A7-4679-9F9A-6AD7C84FFE85}" dt="2024-06-04T19:17:52.231" v="1" actId="478"/>
          <ac:picMkLst>
            <pc:docMk/>
            <pc:sldMk cId="813220620" sldId="319"/>
            <ac:picMk id="2" creationId="{578E8AE2-1DBC-6DFF-2F94-D415CE94B5FD}"/>
          </ac:picMkLst>
        </pc:picChg>
        <pc:picChg chg="del">
          <ac:chgData name="Charlie Gibson" userId="05d73aa8-f094-42cf-9261-ec5251b97041" providerId="ADAL" clId="{7488191E-B4A7-4679-9F9A-6AD7C84FFE85}" dt="2024-06-04T19:17:51.378" v="0" actId="478"/>
          <ac:picMkLst>
            <pc:docMk/>
            <pc:sldMk cId="813220620" sldId="319"/>
            <ac:picMk id="3" creationId="{EBEAB999-BB33-3A0E-B1ED-749CC90458A1}"/>
          </ac:picMkLst>
        </pc:picChg>
        <pc:picChg chg="add mod">
          <ac:chgData name="Charlie Gibson" userId="05d73aa8-f094-42cf-9261-ec5251b97041" providerId="ADAL" clId="{7488191E-B4A7-4679-9F9A-6AD7C84FFE85}" dt="2024-06-04T19:38:24.138" v="14"/>
          <ac:picMkLst>
            <pc:docMk/>
            <pc:sldMk cId="813220620" sldId="319"/>
            <ac:picMk id="4" creationId="{25393D31-5D45-EB47-FD15-F292E200A755}"/>
          </ac:picMkLst>
        </pc:picChg>
        <pc:picChg chg="add mod">
          <ac:chgData name="Charlie Gibson" userId="05d73aa8-f094-42cf-9261-ec5251b97041" providerId="ADAL" clId="{7488191E-B4A7-4679-9F9A-6AD7C84FFE85}" dt="2024-06-04T19:38:27.379" v="15"/>
          <ac:picMkLst>
            <pc:docMk/>
            <pc:sldMk cId="813220620" sldId="319"/>
            <ac:picMk id="7" creationId="{2C4FFE8B-52A3-068F-E478-19F15F0E4AF9}"/>
          </ac:picMkLst>
        </pc:picChg>
        <pc:picChg chg="add mod">
          <ac:chgData name="Charlie Gibson" userId="05d73aa8-f094-42cf-9261-ec5251b97041" providerId="ADAL" clId="{7488191E-B4A7-4679-9F9A-6AD7C84FFE85}" dt="2024-06-04T19:38:29.706" v="16"/>
          <ac:picMkLst>
            <pc:docMk/>
            <pc:sldMk cId="813220620" sldId="319"/>
            <ac:picMk id="8" creationId="{02EBED4F-32C0-88DB-817C-11C161E2B9D8}"/>
          </ac:picMkLst>
        </pc:picChg>
      </pc:sldChg>
      <pc:sldChg chg="addSp delSp modSp mod">
        <pc:chgData name="Charlie Gibson" userId="05d73aa8-f094-42cf-9261-ec5251b97041" providerId="ADAL" clId="{7488191E-B4A7-4679-9F9A-6AD7C84FFE85}" dt="2024-06-04T19:58:38.335" v="335"/>
        <pc:sldMkLst>
          <pc:docMk/>
          <pc:sldMk cId="3558287015" sldId="320"/>
        </pc:sldMkLst>
        <pc:spChg chg="mod">
          <ac:chgData name="Charlie Gibson" userId="05d73aa8-f094-42cf-9261-ec5251b97041" providerId="ADAL" clId="{7488191E-B4A7-4679-9F9A-6AD7C84FFE85}" dt="2024-06-04T19:58:38.335" v="335"/>
          <ac:spMkLst>
            <pc:docMk/>
            <pc:sldMk cId="3558287015" sldId="320"/>
            <ac:spMk id="10" creationId="{42CF4DDD-65CC-5BC7-1F2C-ACEB334E8338}"/>
          </ac:spMkLst>
        </pc:spChg>
        <pc:picChg chg="add mod">
          <ac:chgData name="Charlie Gibson" userId="05d73aa8-f094-42cf-9261-ec5251b97041" providerId="ADAL" clId="{7488191E-B4A7-4679-9F9A-6AD7C84FFE85}" dt="2024-06-04T19:58:32.475" v="334"/>
          <ac:picMkLst>
            <pc:docMk/>
            <pc:sldMk cId="3558287015" sldId="320"/>
            <ac:picMk id="3" creationId="{F8EBFF33-8E2E-F011-3F9D-5D84AD90DFAF}"/>
          </ac:picMkLst>
        </pc:picChg>
        <pc:picChg chg="del">
          <ac:chgData name="Charlie Gibson" userId="05d73aa8-f094-42cf-9261-ec5251b97041" providerId="ADAL" clId="{7488191E-B4A7-4679-9F9A-6AD7C84FFE85}" dt="2024-06-04T19:58:25.043" v="333" actId="478"/>
          <ac:picMkLst>
            <pc:docMk/>
            <pc:sldMk cId="3558287015" sldId="320"/>
            <ac:picMk id="4" creationId="{92F92D16-3291-3234-3FCD-5EFA51CBC5E7}"/>
          </ac:picMkLst>
        </pc:picChg>
      </pc:sldChg>
      <pc:sldChg chg="modNotesTx">
        <pc:chgData name="Charlie Gibson" userId="05d73aa8-f094-42cf-9261-ec5251b97041" providerId="ADAL" clId="{7488191E-B4A7-4679-9F9A-6AD7C84FFE85}" dt="2024-06-04T19:58:20.794" v="332" actId="20577"/>
        <pc:sldMkLst>
          <pc:docMk/>
          <pc:sldMk cId="1694312983" sldId="321"/>
        </pc:sldMkLst>
      </pc:sldChg>
      <pc:sldChg chg="addSp delSp modSp mod modNotesTx">
        <pc:chgData name="Charlie Gibson" userId="05d73aa8-f094-42cf-9261-ec5251b97041" providerId="ADAL" clId="{7488191E-B4A7-4679-9F9A-6AD7C84FFE85}" dt="2024-06-04T19:46:24.761" v="200"/>
        <pc:sldMkLst>
          <pc:docMk/>
          <pc:sldMk cId="1027952122" sldId="322"/>
        </pc:sldMkLst>
        <pc:spChg chg="mod">
          <ac:chgData name="Charlie Gibson" userId="05d73aa8-f094-42cf-9261-ec5251b97041" providerId="ADAL" clId="{7488191E-B4A7-4679-9F9A-6AD7C84FFE85}" dt="2024-06-04T19:45:53.725" v="190" actId="1076"/>
          <ac:spMkLst>
            <pc:docMk/>
            <pc:sldMk cId="1027952122" sldId="322"/>
            <ac:spMk id="14" creationId="{108A331F-6AE6-8012-1A50-C234943796E7}"/>
          </ac:spMkLst>
        </pc:spChg>
        <pc:picChg chg="add mod">
          <ac:chgData name="Charlie Gibson" userId="05d73aa8-f094-42cf-9261-ec5251b97041" providerId="ADAL" clId="{7488191E-B4A7-4679-9F9A-6AD7C84FFE85}" dt="2024-06-04T19:46:20.492" v="198"/>
          <ac:picMkLst>
            <pc:docMk/>
            <pc:sldMk cId="1027952122" sldId="322"/>
            <ac:picMk id="3" creationId="{1B25DB12-D40A-08DD-7542-ACA9DA20EDFE}"/>
          </ac:picMkLst>
        </pc:picChg>
        <pc:picChg chg="add mod">
          <ac:chgData name="Charlie Gibson" userId="05d73aa8-f094-42cf-9261-ec5251b97041" providerId="ADAL" clId="{7488191E-B4A7-4679-9F9A-6AD7C84FFE85}" dt="2024-06-04T19:46:24.761" v="200"/>
          <ac:picMkLst>
            <pc:docMk/>
            <pc:sldMk cId="1027952122" sldId="322"/>
            <ac:picMk id="5" creationId="{F3949359-8B8E-BF21-CE9E-557EFB4751C6}"/>
          </ac:picMkLst>
        </pc:picChg>
        <pc:picChg chg="del">
          <ac:chgData name="Charlie Gibson" userId="05d73aa8-f094-42cf-9261-ec5251b97041" providerId="ADAL" clId="{7488191E-B4A7-4679-9F9A-6AD7C84FFE85}" dt="2024-06-04T19:46:20.230" v="197" actId="478"/>
          <ac:picMkLst>
            <pc:docMk/>
            <pc:sldMk cId="1027952122" sldId="322"/>
            <ac:picMk id="21" creationId="{09766AC8-1777-8CB7-B440-198656DC23E8}"/>
          </ac:picMkLst>
        </pc:picChg>
        <pc:picChg chg="del">
          <ac:chgData name="Charlie Gibson" userId="05d73aa8-f094-42cf-9261-ec5251b97041" providerId="ADAL" clId="{7488191E-B4A7-4679-9F9A-6AD7C84FFE85}" dt="2024-06-04T19:46:24.406" v="199" actId="478"/>
          <ac:picMkLst>
            <pc:docMk/>
            <pc:sldMk cId="1027952122" sldId="322"/>
            <ac:picMk id="31" creationId="{E5DCBA6C-BD43-6D2F-D8FF-BF44E24B0044}"/>
          </ac:picMkLst>
        </pc:picChg>
        <pc:picChg chg="del">
          <ac:chgData name="Charlie Gibson" userId="05d73aa8-f094-42cf-9261-ec5251b97041" providerId="ADAL" clId="{7488191E-B4A7-4679-9F9A-6AD7C84FFE85}" dt="2024-06-04T19:45:22.063" v="183" actId="478"/>
          <ac:picMkLst>
            <pc:docMk/>
            <pc:sldMk cId="1027952122" sldId="322"/>
            <ac:picMk id="33" creationId="{99617421-3C5D-8E1A-28EF-7781B1CCF4E0}"/>
          </ac:picMkLst>
        </pc:picChg>
      </pc:sldChg>
      <pc:sldChg chg="addSp delSp modSp mod modNotesTx">
        <pc:chgData name="Charlie Gibson" userId="05d73aa8-f094-42cf-9261-ec5251b97041" providerId="ADAL" clId="{7488191E-B4A7-4679-9F9A-6AD7C84FFE85}" dt="2024-06-04T19:46:17.596" v="196"/>
        <pc:sldMkLst>
          <pc:docMk/>
          <pc:sldMk cId="1424368849" sldId="323"/>
        </pc:sldMkLst>
        <pc:spChg chg="del">
          <ac:chgData name="Charlie Gibson" userId="05d73aa8-f094-42cf-9261-ec5251b97041" providerId="ADAL" clId="{7488191E-B4A7-4679-9F9A-6AD7C84FFE85}" dt="2024-06-04T19:43:31.046" v="164" actId="478"/>
          <ac:spMkLst>
            <pc:docMk/>
            <pc:sldMk cId="1424368849" sldId="323"/>
            <ac:spMk id="8" creationId="{07AAEDF9-8703-34EE-C7E5-53F35418D51B}"/>
          </ac:spMkLst>
        </pc:spChg>
        <pc:spChg chg="mod">
          <ac:chgData name="Charlie Gibson" userId="05d73aa8-f094-42cf-9261-ec5251b97041" providerId="ADAL" clId="{7488191E-B4A7-4679-9F9A-6AD7C84FFE85}" dt="2024-06-04T19:45:02.240" v="182"/>
          <ac:spMkLst>
            <pc:docMk/>
            <pc:sldMk cId="1424368849" sldId="323"/>
            <ac:spMk id="14" creationId="{108A331F-6AE6-8012-1A50-C234943796E7}"/>
          </ac:spMkLst>
        </pc:spChg>
        <pc:picChg chg="add mod">
          <ac:chgData name="Charlie Gibson" userId="05d73aa8-f094-42cf-9261-ec5251b97041" providerId="ADAL" clId="{7488191E-B4A7-4679-9F9A-6AD7C84FFE85}" dt="2024-06-04T19:46:08.907" v="194" actId="1076"/>
          <ac:picMkLst>
            <pc:docMk/>
            <pc:sldMk cId="1424368849" sldId="323"/>
            <ac:picMk id="3" creationId="{06102F32-2AB4-903D-22CC-40F52C2D7C8B}"/>
          </ac:picMkLst>
        </pc:picChg>
        <pc:picChg chg="del">
          <ac:chgData name="Charlie Gibson" userId="05d73aa8-f094-42cf-9261-ec5251b97041" providerId="ADAL" clId="{7488191E-B4A7-4679-9F9A-6AD7C84FFE85}" dt="2024-06-04T19:43:28.773" v="163" actId="478"/>
          <ac:picMkLst>
            <pc:docMk/>
            <pc:sldMk cId="1424368849" sldId="323"/>
            <ac:picMk id="5" creationId="{904AFDD8-A7C6-AC07-9F85-447649B1F85B}"/>
          </ac:picMkLst>
        </pc:picChg>
        <pc:picChg chg="add mod">
          <ac:chgData name="Charlie Gibson" userId="05d73aa8-f094-42cf-9261-ec5251b97041" providerId="ADAL" clId="{7488191E-B4A7-4679-9F9A-6AD7C84FFE85}" dt="2024-06-04T19:46:17.596" v="196"/>
          <ac:picMkLst>
            <pc:docMk/>
            <pc:sldMk cId="1424368849" sldId="323"/>
            <ac:picMk id="6" creationId="{6411ED48-804E-0D2D-FF7C-4FA5128036E0}"/>
          </ac:picMkLst>
        </pc:picChg>
        <pc:picChg chg="del">
          <ac:chgData name="Charlie Gibson" userId="05d73aa8-f094-42cf-9261-ec5251b97041" providerId="ADAL" clId="{7488191E-B4A7-4679-9F9A-6AD7C84FFE85}" dt="2024-06-04T19:46:17.359" v="195" actId="478"/>
          <ac:picMkLst>
            <pc:docMk/>
            <pc:sldMk cId="1424368849" sldId="323"/>
            <ac:picMk id="21" creationId="{09766AC8-1777-8CB7-B440-198656DC23E8}"/>
          </ac:picMkLst>
        </pc:picChg>
        <pc:picChg chg="del">
          <ac:chgData name="Charlie Gibson" userId="05d73aa8-f094-42cf-9261-ec5251b97041" providerId="ADAL" clId="{7488191E-B4A7-4679-9F9A-6AD7C84FFE85}" dt="2024-06-04T19:46:04.335" v="191" actId="478"/>
          <ac:picMkLst>
            <pc:docMk/>
            <pc:sldMk cId="1424368849" sldId="323"/>
            <ac:picMk id="31" creationId="{E5DCBA6C-BD43-6D2F-D8FF-BF44E24B0044}"/>
          </ac:picMkLst>
        </pc:picChg>
      </pc:sldChg>
      <pc:sldChg chg="addSp delSp modSp mod modNotesTx">
        <pc:chgData name="Charlie Gibson" userId="05d73aa8-f094-42cf-9261-ec5251b97041" providerId="ADAL" clId="{7488191E-B4A7-4679-9F9A-6AD7C84FFE85}" dt="2024-06-04T19:54:56.125" v="268" actId="1076"/>
        <pc:sldMkLst>
          <pc:docMk/>
          <pc:sldMk cId="1156834441" sldId="325"/>
        </pc:sldMkLst>
        <pc:spChg chg="mod">
          <ac:chgData name="Charlie Gibson" userId="05d73aa8-f094-42cf-9261-ec5251b97041" providerId="ADAL" clId="{7488191E-B4A7-4679-9F9A-6AD7C84FFE85}" dt="2024-06-04T19:54:14.719" v="254"/>
          <ac:spMkLst>
            <pc:docMk/>
            <pc:sldMk cId="1156834441" sldId="325"/>
            <ac:spMk id="9" creationId="{3A6E6B01-D52D-4226-818C-AF13E93F69BA}"/>
          </ac:spMkLst>
        </pc:spChg>
        <pc:spChg chg="del">
          <ac:chgData name="Charlie Gibson" userId="05d73aa8-f094-42cf-9261-ec5251b97041" providerId="ADAL" clId="{7488191E-B4A7-4679-9F9A-6AD7C84FFE85}" dt="2024-06-04T19:54:18.539" v="256" actId="478"/>
          <ac:spMkLst>
            <pc:docMk/>
            <pc:sldMk cId="1156834441" sldId="325"/>
            <ac:spMk id="13" creationId="{BAD1102D-683D-3214-DD92-CCB277B7A635}"/>
          </ac:spMkLst>
        </pc:spChg>
        <pc:picChg chg="add mod">
          <ac:chgData name="Charlie Gibson" userId="05d73aa8-f094-42cf-9261-ec5251b97041" providerId="ADAL" clId="{7488191E-B4A7-4679-9F9A-6AD7C84FFE85}" dt="2024-06-04T19:54:30.019" v="260" actId="1076"/>
          <ac:picMkLst>
            <pc:docMk/>
            <pc:sldMk cId="1156834441" sldId="325"/>
            <ac:picMk id="5" creationId="{2E91AAF6-8695-3267-FBB3-D2AE903BA360}"/>
          </ac:picMkLst>
        </pc:picChg>
        <pc:picChg chg="add mod">
          <ac:chgData name="Charlie Gibson" userId="05d73aa8-f094-42cf-9261-ec5251b97041" providerId="ADAL" clId="{7488191E-B4A7-4679-9F9A-6AD7C84FFE85}" dt="2024-06-04T19:54:56.125" v="268" actId="1076"/>
          <ac:picMkLst>
            <pc:docMk/>
            <pc:sldMk cId="1156834441" sldId="325"/>
            <ac:picMk id="7" creationId="{401D869B-A745-6A69-AAF7-46042A792966}"/>
          </ac:picMkLst>
        </pc:picChg>
        <pc:picChg chg="del">
          <ac:chgData name="Charlie Gibson" userId="05d73aa8-f094-42cf-9261-ec5251b97041" providerId="ADAL" clId="{7488191E-B4A7-4679-9F9A-6AD7C84FFE85}" dt="2024-06-04T19:54:19.562" v="257" actId="478"/>
          <ac:picMkLst>
            <pc:docMk/>
            <pc:sldMk cId="1156834441" sldId="325"/>
            <ac:picMk id="8" creationId="{1D2CB769-1FBA-C8CB-8299-293D988B5BAA}"/>
          </ac:picMkLst>
        </pc:picChg>
        <pc:picChg chg="del">
          <ac:chgData name="Charlie Gibson" userId="05d73aa8-f094-42cf-9261-ec5251b97041" providerId="ADAL" clId="{7488191E-B4A7-4679-9F9A-6AD7C84FFE85}" dt="2024-06-04T19:54:17.167" v="255" actId="478"/>
          <ac:picMkLst>
            <pc:docMk/>
            <pc:sldMk cId="1156834441" sldId="325"/>
            <ac:picMk id="12" creationId="{DA0F7DA9-6689-A247-ECFA-1FEE7578C4E9}"/>
          </ac:picMkLst>
        </pc:picChg>
        <pc:picChg chg="del">
          <ac:chgData name="Charlie Gibson" userId="05d73aa8-f094-42cf-9261-ec5251b97041" providerId="ADAL" clId="{7488191E-B4A7-4679-9F9A-6AD7C84FFE85}" dt="2024-06-04T19:54:53.661" v="267" actId="478"/>
          <ac:picMkLst>
            <pc:docMk/>
            <pc:sldMk cId="1156834441" sldId="325"/>
            <ac:picMk id="14" creationId="{2FDDB833-5925-326E-E975-213AB715D7BD}"/>
          </ac:picMkLst>
        </pc:picChg>
        <pc:picChg chg="del">
          <ac:chgData name="Charlie Gibson" userId="05d73aa8-f094-42cf-9261-ec5251b97041" providerId="ADAL" clId="{7488191E-B4A7-4679-9F9A-6AD7C84FFE85}" dt="2024-06-04T19:54:19.900" v="258" actId="478"/>
          <ac:picMkLst>
            <pc:docMk/>
            <pc:sldMk cId="1156834441" sldId="325"/>
            <ac:picMk id="18" creationId="{8400D4DD-69B5-F81D-1A5F-8CCA13745DF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 the SPIKE model from the previous task so that it represents a submarine and can be driven. 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the SPIKE™ Essential app.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program so that the vehicle drives slowly on the mat.</a:t>
            </a:r>
          </a:p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Pick two spots on the mat the submarine should visit.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program for your vehicle to move between two icons.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how you coded your submarine.</a:t>
            </a:r>
          </a:p>
          <a:p>
            <a:r>
              <a:rPr lang="en-US" sz="18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 startAt="4"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ArialMT"/>
              </a:rPr>
              <a:t>The team will practice motor direction and motor speed.</a:t>
            </a:r>
          </a:p>
          <a:p>
            <a:pPr marL="228600" indent="-228600" algn="l">
              <a:buFont typeface="+mj-lt"/>
              <a:buAutoNum type="arabicPeriod" startAt="4"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ArialMT"/>
              </a:rPr>
              <a:t>The team can practice positioning the robot so that it reaches a specific location on the mat.</a:t>
            </a:r>
          </a:p>
          <a:p>
            <a:pPr marL="228600" indent="-228600" algn="l">
              <a:buFont typeface="+mj-lt"/>
              <a:buAutoNum type="arabicPeriod" startAt="4"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ArialMT"/>
              </a:rPr>
              <a:t>You could place an obstacle on the mat to encourage the team to code their robot to turn.</a:t>
            </a:r>
          </a:p>
          <a:p>
            <a:endParaRPr lang="en-US" sz="1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minutes)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the team: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what they did in the session.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how they have applied coding skills learned in previous sessions.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how technology is used to explore the deep ocean.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 relevant, age-appropriate video for your students.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Segoe UI" panose="020B0502040204020203" pitchFamily="34" charset="0"/>
              </a:rPr>
              <a:t>Ask the children to reflect on what a submarine pilot does.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Explain the job. What are some of this job’s daily tasks?</a:t>
            </a:r>
            <a:endParaRPr lang="en-US" sz="1200" dirty="0">
              <a:effectLst/>
              <a:latin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is this job’s yearly salary?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education or training is required?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companies could people in this job work for?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02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Everything built in this session should be taken apart and returned to storage.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Fold the mat and store it in a place where it won’t get damaged.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Guiding Questions that can be shared to frame the session.</a:t>
            </a:r>
          </a:p>
          <a:p>
            <a:endParaRPr lang="en-US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will create their first mobile robot. Make sure the team watches where the robot drives so that it does not fall if placed on the table.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can take turns making changes to the program.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will use only their SPIKE™ Essential set for this session. They won’t use anything from the Explore set or Explore model.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will practice motor direction and motor speed.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can practice positioning the robot so that it reaches a specific location on the mat.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You could place an obstacle on the mat to encourage the team to code their robot to turn.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-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Inclusive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(5-10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Read the definition for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-BoldMT"/>
              </a:rPr>
              <a:t>inclusion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to the team.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Arial-ItalicMT"/>
              </a:rPr>
              <a:t>(see TMG page 5)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Talk about what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-BoldMT"/>
              </a:rPr>
              <a:t>inclusion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is. Have the team provide examples of this Core Value.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Extension: Have everyone draw a picture of an example of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-BoldMT"/>
              </a:rPr>
              <a:t>inclusion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on the Core Values page in their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Arial-ItalicMT"/>
              </a:rPr>
              <a:t>Engineering Notebook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ArialMT"/>
              </a:rPr>
              <a:t>Activity 1 Tasks – Arctic Ride</a:t>
            </a:r>
            <a:endParaRPr lang="en-US" sz="1200" b="0" i="0" u="none" strike="noStrike" baseline="0" dirty="0">
              <a:solidFill>
                <a:srgbClr val="000000"/>
              </a:solidFill>
              <a:latin typeface="ArialMT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Open the SPIKE™ Essential app. Complete your lesson.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Next, code the model to move backward.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Write your ideas for how to change the program below.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Change the existing program based on your ideas. Test it out!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ArialMT"/>
              </a:rPr>
              <a:t>Challenge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Modify the model so it </a:t>
            </a:r>
            <a:r>
              <a:rPr lang="en-US" sz="1200" b="0" i="0" u="sng" strike="noStrike" baseline="0" dirty="0">
                <a:solidFill>
                  <a:srgbClr val="000000"/>
                </a:solidFill>
                <a:latin typeface="ArialMT"/>
              </a:rPr>
              <a:t>represents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 a submarine. What can you add? What would you remove?</a:t>
            </a:r>
          </a:p>
          <a:p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will create their first mobile robot. Make sure the team watches where the robot drives so that it does not fall if placed on the table.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can take turns making changes to the program.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will use only their SPIKE™ Essential set for this session. They won’t use anything from the Explore set or Explore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ArialMT"/>
              </a:rPr>
              <a:t>Activity 1 Tasks – Arctic Ride</a:t>
            </a:r>
            <a:endParaRPr lang="en-US" sz="1200" b="0" i="0" u="none" strike="noStrike" baseline="0" dirty="0">
              <a:solidFill>
                <a:srgbClr val="000000"/>
              </a:solidFill>
              <a:latin typeface="ArialMT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Open the SPIKE™ Essential app. Complete your lesson.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Next, code the model to move backward.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Write your ideas for how to change the program below.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Change the existing program based on your ideas. Test it out!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ArialMT"/>
              </a:rPr>
              <a:t>Challenge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Modify the model so it </a:t>
            </a:r>
            <a:r>
              <a:rPr lang="en-US" sz="1200" b="0" i="0" u="sng" strike="noStrike" baseline="0" dirty="0">
                <a:solidFill>
                  <a:srgbClr val="000000"/>
                </a:solidFill>
                <a:latin typeface="ArialMT"/>
              </a:rPr>
              <a:t>represents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 a submarine. What can you add? What would you remove?</a:t>
            </a:r>
          </a:p>
          <a:p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will create their first mobile robot. Make sure the team watches where the robot drives so that it does not fall if placed on the table.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can take turns making changes to the program.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will use only their SPIKE™ Essential set for this session. They won’t use anything from the Explore set or Explore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02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ArialMT"/>
              </a:rPr>
              <a:t>Activity 1 Tasks – Arctic Ride</a:t>
            </a:r>
            <a:endParaRPr lang="en-US" sz="1200" b="0" i="0" u="none" strike="noStrike" baseline="0" dirty="0">
              <a:solidFill>
                <a:srgbClr val="000000"/>
              </a:solidFill>
              <a:latin typeface="ArialMT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Open the SPIKE™ Essential app. Complete your lesson.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Next, code the model to move backward.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Write your ideas for how to change the program below.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Change the existing program based on your ideas. Test it out!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ArialMT"/>
              </a:rPr>
              <a:t>Challenge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Modify the model so it </a:t>
            </a:r>
            <a:r>
              <a:rPr lang="en-US" sz="1200" b="0" i="0" u="sng" strike="noStrike" baseline="0" dirty="0">
                <a:solidFill>
                  <a:srgbClr val="000000"/>
                </a:solidFill>
                <a:latin typeface="ArialMT"/>
              </a:rPr>
              <a:t>represents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 a submarine. What can you add? What would you remove?</a:t>
            </a:r>
          </a:p>
          <a:p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will create their first mobile robot. Make sure the team watches where the robot drives so that it does not fall if placed on the table.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can take turns making changes to the program.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will use only their SPIKE™ Essential set for this session. They won’t use anything from the Explore set or Explore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36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ArialMT"/>
              </a:rPr>
              <a:t>Activity 1 Tasks – Arctic Ride</a:t>
            </a:r>
            <a:endParaRPr lang="en-US" sz="1200" b="0" i="0" u="none" strike="noStrike" baseline="0" dirty="0">
              <a:solidFill>
                <a:srgbClr val="000000"/>
              </a:solidFill>
              <a:latin typeface="ArialMT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Open the SPIKE™ Essential app. Complete your lesson.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Next, code the model to move backward.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Write your ideas for how to change the program below.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Change the existing program based on your ideas. Test it out!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ArialMT"/>
              </a:rPr>
              <a:t>Challenge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Modify the model so it </a:t>
            </a:r>
            <a:r>
              <a:rPr lang="en-US" sz="1200" b="0" i="0" u="sng" strike="noStrike" baseline="0" dirty="0">
                <a:solidFill>
                  <a:srgbClr val="000000"/>
                </a:solidFill>
                <a:latin typeface="ArialMT"/>
              </a:rPr>
              <a:t>represents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 a submarine. What can you add? What would you remove?</a:t>
            </a:r>
          </a:p>
          <a:p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will create their first mobile robot. Make sure the team watches where the robot drives so that it does not fall if placed on the table.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can take turns making changes to the program.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will use only their SPIKE™ Essential set for this session. They won’t use anything from the Explore set or Explore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83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 the SPIKE model from the previous task so that it represents a submarine and can be driven.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the SPIKE™ Essential app.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program so that the vehicle drives slowly on the mat.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Pick two spots on the mat the submarine should visit.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program for your vehicle to move between two icons.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how you coded your submarine.</a:t>
            </a:r>
          </a:p>
          <a:p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 startAt="4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will practice motor direction and motor speed.</a:t>
            </a:r>
          </a:p>
          <a:p>
            <a:pPr marL="228600" indent="-228600" algn="l">
              <a:buFont typeface="+mj-lt"/>
              <a:buAutoNum type="arabicPeriod" startAt="4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can practice positioning the robot so that it reaches a specific location on the mat.</a:t>
            </a:r>
          </a:p>
          <a:p>
            <a:pPr marL="228600" indent="-228600" algn="l">
              <a:buFont typeface="+mj-lt"/>
              <a:buAutoNum type="arabicPeriod" startAt="4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You could place an obstacle on the mat to encourage the team to code their robot to turn.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38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 the SPIKE model from the previous task so that it represents a submarine and can be driven.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the SPIKE™ Essential app.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program so that the vehicle drives slowly on the mat.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Pick two spots on the mat the submarine should visit.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program for your vehicle to move between two icons.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how you coded your submarine.</a:t>
            </a:r>
          </a:p>
          <a:p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 startAt="4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will practice motor direction and motor speed.</a:t>
            </a:r>
          </a:p>
          <a:p>
            <a:pPr marL="228600" indent="-228600" algn="l">
              <a:buFont typeface="+mj-lt"/>
              <a:buAutoNum type="arabicPeriod" startAt="4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can practice positioning the robot so that it reaches a specific location on the mat.</a:t>
            </a:r>
          </a:p>
          <a:p>
            <a:pPr marL="228600" indent="-228600" algn="l">
              <a:buFont typeface="+mj-lt"/>
              <a:buAutoNum type="arabicPeriod" startAt="4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You could place an obstacle on the mat to encourage the team to code their robot to turn.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8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72000" y="2062480"/>
            <a:ext cx="4158543" cy="26601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Abyssal Zone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250" dirty="0">
                <a:solidFill>
                  <a:srgbClr val="00A651"/>
                </a:solidFill>
                <a:latin typeface="Roboto" pitchFamily="2" charset="0"/>
                <a:ea typeface="Roboto" pitchFamily="2" charset="0"/>
              </a:rPr>
              <a:t>Session 5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4" name="Picture 3" descr="A box with toys on it&#10;&#10;Description automatically generated">
            <a:extLst>
              <a:ext uri="{FF2B5EF4-FFF2-40B4-BE49-F238E27FC236}">
                <a16:creationId xmlns:a16="http://schemas.microsoft.com/office/drawing/2014/main" id="{25393D31-5D45-EB47-FD15-F292E200A7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5134"/>
            <a:ext cx="4079932" cy="2067731"/>
          </a:xfrm>
          <a:prstGeom prst="rect">
            <a:avLst/>
          </a:prstGeom>
        </p:spPr>
      </p:pic>
      <p:pic>
        <p:nvPicPr>
          <p:cNvPr id="7" name="Picture 6" descr="A logo with a submarine&#10;&#10;Description automatically generated">
            <a:extLst>
              <a:ext uri="{FF2B5EF4-FFF2-40B4-BE49-F238E27FC236}">
                <a16:creationId xmlns:a16="http://schemas.microsoft.com/office/drawing/2014/main" id="{2C4FFE8B-52A3-068F-E478-19F15F0E4A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296" y="5337149"/>
            <a:ext cx="1371193" cy="1371600"/>
          </a:xfrm>
          <a:prstGeom prst="rect">
            <a:avLst/>
          </a:prstGeom>
        </p:spPr>
      </p:pic>
      <p:pic>
        <p:nvPicPr>
          <p:cNvPr id="8" name="Picture 7" descr="A white number on a black background&#10;&#10;Description automatically generated">
            <a:extLst>
              <a:ext uri="{FF2B5EF4-FFF2-40B4-BE49-F238E27FC236}">
                <a16:creationId xmlns:a16="http://schemas.microsoft.com/office/drawing/2014/main" id="{02EBED4F-32C0-88DB-817C-11C161E2B9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577" y="5841203"/>
            <a:ext cx="3720051" cy="6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2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132"/>
            <a:ext cx="2821686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29B761D-41D6-4F4F-86E9-6A37FED272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48447" y="1031766"/>
            <a:ext cx="3966369" cy="408432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i="0" u="none" strike="noStrike" baseline="0" dirty="0">
                <a:solidFill>
                  <a:srgbClr val="00A651"/>
                </a:solidFill>
                <a:latin typeface="ArialMT"/>
              </a:rPr>
              <a:t>Challenge</a:t>
            </a:r>
          </a:p>
          <a:p>
            <a:r>
              <a:rPr lang="en-US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Pick two spots on the mat the submarine should visit.</a:t>
            </a:r>
          </a:p>
          <a:p>
            <a:r>
              <a:rPr lang="en-US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program for your vehicle to move between two icons.</a:t>
            </a:r>
          </a:p>
          <a:p>
            <a:r>
              <a:rPr lang="en-US" sz="2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how you coded your submarine.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1A5DF-B269-78B9-E735-678A6AF795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89968">
            <a:off x="6097865" y="4980519"/>
            <a:ext cx="914400" cy="1631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75BED4-025F-A277-2A6B-F96A805E8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002" y="1031766"/>
            <a:ext cx="2666389" cy="5344843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16802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226855"/>
            <a:ext cx="4255866" cy="47078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Share what you did in the session.</a:t>
            </a:r>
          </a:p>
          <a:p>
            <a:r>
              <a:rPr lang="en-US" sz="2800" dirty="0">
                <a:solidFill>
                  <a:schemeClr val="tx1"/>
                </a:solidFill>
              </a:rPr>
              <a:t>Show how you have applied coding skills learned in previous sessions.</a:t>
            </a:r>
          </a:p>
          <a:p>
            <a:r>
              <a:rPr lang="en-US" sz="2800" dirty="0">
                <a:solidFill>
                  <a:schemeClr val="tx1"/>
                </a:solidFill>
              </a:rPr>
              <a:t>Explain how technology is used to explore the deep ocean.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A651"/>
                </a:solidFill>
              </a:rPr>
              <a:t>Share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C57C1C5-B6DD-4BFB-831C-A575CB8B1691}"/>
              </a:ext>
            </a:extLst>
          </p:cNvPr>
          <p:cNvSpPr/>
          <p:nvPr/>
        </p:nvSpPr>
        <p:spPr>
          <a:xfrm rot="158273">
            <a:off x="5644811" y="1182211"/>
            <a:ext cx="2407546" cy="1798983"/>
          </a:xfrm>
          <a:prstGeom prst="wedgeEllipseCallout">
            <a:avLst>
              <a:gd name="adj1" fmla="val -17007"/>
              <a:gd name="adj2" fmla="val 74678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discovered? Share with your team!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3558B-0D52-4950-80F4-8FDC7A4A5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1244" y="3429000"/>
            <a:ext cx="3188273" cy="257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37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A4E0D3-A797-4AAE-B837-2ADD656A2819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Optional Video: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33973A4-1366-45D8-B9B6-8F6EFC2A8A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09B7F-E215-4800-9989-2E6767F892B2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951668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1525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11449C7-0BD0-EA26-2509-CCB76196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Career Connections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37CFC7-5A1E-5AF9-2D31-89E12B248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68" y="2097068"/>
            <a:ext cx="8715111" cy="266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0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3742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Clean Up</a:t>
            </a: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2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CF4DDD-65CC-5BC7-1F2C-ACEB334E8338}"/>
              </a:ext>
            </a:extLst>
          </p:cNvPr>
          <p:cNvSpPr txBox="1">
            <a:spLocks/>
          </p:cNvSpPr>
          <p:nvPr/>
        </p:nvSpPr>
        <p:spPr>
          <a:xfrm>
            <a:off x="370116" y="5002306"/>
            <a:ext cx="8395602" cy="101431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LEGO, the LEGO logo, and the SPIKE logo are trademarks of the/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sont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des marques de commerce du/son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marcas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registradas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 LEGO Group. 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©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2024 The LEGO Group. All rights reserved/Tous droits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réservés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Todos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los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derechos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reservados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.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, the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logo, and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DIVE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are trademarks of For Inspiration and Recognition of Science and Technology (FIRST). LEGO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is a registered trademark of the LEGO Group.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LEGO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League and SUBMERGED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are jointly held trademarks of FIRST and the LEGO Group.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©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2024 FIRST and the LEGO Group. All rights reserved.</a:t>
            </a:r>
          </a:p>
        </p:txBody>
      </p:sp>
      <p:pic>
        <p:nvPicPr>
          <p:cNvPr id="3" name="Picture 2" descr="A logo with a submarine&#10;&#10;Description automatically generated">
            <a:extLst>
              <a:ext uri="{FF2B5EF4-FFF2-40B4-BE49-F238E27FC236}">
                <a16:creationId xmlns:a16="http://schemas.microsoft.com/office/drawing/2014/main" id="{F8EBFF33-8E2E-F011-3F9D-5D84AD90DF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295" y="957753"/>
            <a:ext cx="2947075" cy="29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8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00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Guiding Questions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F9C81-E385-4FC9-A39D-DEA705CF563C}"/>
              </a:ext>
            </a:extLst>
          </p:cNvPr>
          <p:cNvSpPr/>
          <p:nvPr/>
        </p:nvSpPr>
        <p:spPr>
          <a:xfrm flipH="1">
            <a:off x="6693337" y="1609547"/>
            <a:ext cx="2286000" cy="4110763"/>
          </a:xfrm>
          <a:prstGeom prst="roundRect">
            <a:avLst/>
          </a:prstGeom>
          <a:solidFill>
            <a:srgbClr val="C9DF89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45720" bIns="91440" rtlCol="0" anchor="t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algn="ctr">
              <a:spcAft>
                <a:spcPts val="200"/>
              </a:spcAft>
            </a:pP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The team will build the LEGO® model from the lesson and code the robot to drive.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The team will learn about the living things and mysteries of the deep ocean.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5DFF6-EE04-4A18-8898-D4C1CE4A06C7}"/>
              </a:ext>
            </a:extLst>
          </p:cNvPr>
          <p:cNvSpPr/>
          <p:nvPr/>
        </p:nvSpPr>
        <p:spPr>
          <a:xfrm>
            <a:off x="263047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change the program so the LEGO model moves in a different way?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5A9C7E-C2D0-4F93-BC6B-DBADE1AF2924}"/>
              </a:ext>
            </a:extLst>
          </p:cNvPr>
          <p:cNvSpPr/>
          <p:nvPr/>
        </p:nvSpPr>
        <p:spPr>
          <a:xfrm>
            <a:off x="263047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modify the robot so it drives with four wheels?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CFE0DF-BEF3-4914-A598-7A66A74C572C}"/>
              </a:ext>
            </a:extLst>
          </p:cNvPr>
          <p:cNvSpPr/>
          <p:nvPr/>
        </p:nvSpPr>
        <p:spPr>
          <a:xfrm>
            <a:off x="3478192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hope your submarine will discover at the bottom of the ocean?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16FD3D-F12A-4905-AEFF-ED4FEE822709}"/>
              </a:ext>
            </a:extLst>
          </p:cNvPr>
          <p:cNvSpPr/>
          <p:nvPr/>
        </p:nvSpPr>
        <p:spPr>
          <a:xfrm>
            <a:off x="3478192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code the robot to start in the sunlight zone and stop in the abyssal zone?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12EFF9B9-1627-A7DD-539C-2D6686790141}"/>
              </a:ext>
            </a:extLst>
          </p:cNvPr>
          <p:cNvSpPr/>
          <p:nvPr/>
        </p:nvSpPr>
        <p:spPr>
          <a:xfrm>
            <a:off x="263047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modify your model so it represents a deep sea vehicle?</a:t>
            </a: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428C0A6D-65CA-3C0A-FD9C-32E5B3059793}"/>
              </a:ext>
            </a:extLst>
          </p:cNvPr>
          <p:cNvSpPr/>
          <p:nvPr/>
        </p:nvSpPr>
        <p:spPr>
          <a:xfrm>
            <a:off x="3478192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drive the robot at different speeds?</a:t>
            </a: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Be Inclusive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3912243" y="1274276"/>
            <a:ext cx="4965539" cy="4594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Inclusion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Inclusion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Inclusion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Inclusion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9FA2E4-1D45-4719-8F65-68E9FA4919C1}"/>
              </a:ext>
            </a:extLst>
          </p:cNvPr>
          <p:cNvSpPr txBox="1"/>
          <p:nvPr/>
        </p:nvSpPr>
        <p:spPr>
          <a:xfrm>
            <a:off x="7445526" y="391057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A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C417581-88DD-46E8-8DCB-B364F27973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61" y="1188247"/>
            <a:ext cx="2057400" cy="2057400"/>
          </a:xfrm>
          <a:prstGeom prst="rect">
            <a:avLst/>
          </a:prstGeom>
        </p:spPr>
      </p:pic>
      <p:pic>
        <p:nvPicPr>
          <p:cNvPr id="11" name="Picture 10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1DA07114-AE0C-47A3-B0BB-53AAA7791B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1276DA-64A6-464C-8E68-29EC9EE927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688" y="3245647"/>
            <a:ext cx="3121547" cy="21060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respected each other and embraced our differences.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68FDDE-9E04-5CA4-113D-79F4F5FB6B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512" y="4271981"/>
            <a:ext cx="1287532" cy="17289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121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832" y="1405897"/>
            <a:ext cx="6084386" cy="223900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Open the SPIKE</a:t>
            </a:r>
            <a:r>
              <a:rPr lang="en-US" sz="3200" baseline="30000" dirty="0">
                <a:solidFill>
                  <a:schemeClr val="tx1"/>
                </a:solidFill>
              </a:rPr>
              <a:t>TM</a:t>
            </a:r>
            <a:r>
              <a:rPr lang="en-US" sz="3200" dirty="0">
                <a:solidFill>
                  <a:schemeClr val="tx1"/>
                </a:solidFill>
              </a:rPr>
              <a:t> Essential app. Complete your lesson.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5674614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 – Arctic Ride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59DB74-B659-DD44-5682-FA4DB6757F13}"/>
              </a:ext>
            </a:extLst>
          </p:cNvPr>
          <p:cNvSpPr/>
          <p:nvPr/>
        </p:nvSpPr>
        <p:spPr>
          <a:xfrm>
            <a:off x="6831246" y="365126"/>
            <a:ext cx="2069785" cy="54138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1E1BE4-60CA-7781-1E34-5AF01B006C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968" y="2251047"/>
            <a:ext cx="1836853" cy="13258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13E932-9C1E-92F9-43AF-6A88A4E85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273" y="794027"/>
            <a:ext cx="1859441" cy="1322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3F9E95-F108-4B09-13AD-446084A84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185" y="2657670"/>
            <a:ext cx="4020077" cy="1451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84A93D-18DD-BE72-66A0-9E3BD528B5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227" y="3762288"/>
            <a:ext cx="1287532" cy="17289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46A65A-E983-E243-6A7B-9258348C96D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72" y="3576927"/>
            <a:ext cx="5216592" cy="288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4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2F431A-79BE-B2B7-000B-AABA762AF8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74" y="1132332"/>
            <a:ext cx="4543424" cy="2743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3540500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08A331F-6AE6-8012-1A50-C234943796E7}"/>
              </a:ext>
            </a:extLst>
          </p:cNvPr>
          <p:cNvSpPr txBox="1">
            <a:spLocks/>
          </p:cNvSpPr>
          <p:nvPr/>
        </p:nvSpPr>
        <p:spPr>
          <a:xfrm>
            <a:off x="734074" y="4526280"/>
            <a:ext cx="5956844" cy="156972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ArialMT"/>
              </a:rPr>
              <a:t>Next, code the model to move backward.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63FD0D8-6C7F-AB11-58BB-324288DA98AF}"/>
              </a:ext>
            </a:extLst>
          </p:cNvPr>
          <p:cNvSpPr/>
          <p:nvPr/>
        </p:nvSpPr>
        <p:spPr>
          <a:xfrm>
            <a:off x="6831246" y="365126"/>
            <a:ext cx="2069785" cy="54138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5188BD-C99A-C844-44CC-62206627E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968" y="2226663"/>
            <a:ext cx="1836853" cy="1325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DF5216-DE85-3FAD-EA21-404154F53B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6061">
            <a:off x="470085" y="3423865"/>
            <a:ext cx="511385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102F32-2AB4-903D-22CC-40F52C2D7C8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559" y="832848"/>
            <a:ext cx="2399479" cy="1329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11ED48-804E-0D2D-FF7C-4FA5128036E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227" y="3762288"/>
            <a:ext cx="1287532" cy="17289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436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3053334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08A331F-6AE6-8012-1A50-C234943796E7}"/>
              </a:ext>
            </a:extLst>
          </p:cNvPr>
          <p:cNvSpPr txBox="1">
            <a:spLocks/>
          </p:cNvSpPr>
          <p:nvPr/>
        </p:nvSpPr>
        <p:spPr>
          <a:xfrm>
            <a:off x="703562" y="1573581"/>
            <a:ext cx="5956844" cy="1316022"/>
          </a:xfr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ArialMT"/>
              </a:rPr>
              <a:t>Change the existing program based on your ideas. Test it out!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63FD0D8-6C7F-AB11-58BB-324288DA98AF}"/>
              </a:ext>
            </a:extLst>
          </p:cNvPr>
          <p:cNvSpPr/>
          <p:nvPr/>
        </p:nvSpPr>
        <p:spPr>
          <a:xfrm>
            <a:off x="6831246" y="365126"/>
            <a:ext cx="2069785" cy="54138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5188BD-C99A-C844-44CC-62206627E0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968" y="2226663"/>
            <a:ext cx="1836853" cy="13258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3FD53EF-F0B3-F4BC-862E-6F90D2A721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410" y="4444863"/>
            <a:ext cx="817804" cy="1463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25DB12-D40A-08DD-7542-ACA9DA20ED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227" y="3762288"/>
            <a:ext cx="1287532" cy="17289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949359-8B8E-BF21-CE9E-557EFB4751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559" y="832848"/>
            <a:ext cx="2399479" cy="132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5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583762-F8FC-9410-277A-7D9B7203FD1A}"/>
              </a:ext>
            </a:extLst>
          </p:cNvPr>
          <p:cNvSpPr txBox="1">
            <a:spLocks/>
          </p:cNvSpPr>
          <p:nvPr/>
        </p:nvSpPr>
        <p:spPr>
          <a:xfrm>
            <a:off x="626742" y="4082601"/>
            <a:ext cx="5713098" cy="1769560"/>
          </a:xfr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A651"/>
                </a:solidFill>
                <a:latin typeface="ArialMT"/>
              </a:rPr>
              <a:t>Challenge</a:t>
            </a:r>
          </a:p>
          <a:p>
            <a:r>
              <a:rPr lang="en-US" sz="2800" dirty="0">
                <a:latin typeface="ArialMT"/>
              </a:rPr>
              <a:t>Modify the model so it represents a submarine. </a:t>
            </a:r>
          </a:p>
          <a:p>
            <a:pPr lvl="1"/>
            <a:r>
              <a:rPr lang="en-US" sz="2400" dirty="0">
                <a:latin typeface="ArialMT"/>
              </a:rPr>
              <a:t>What can you add?</a:t>
            </a:r>
          </a:p>
          <a:p>
            <a:pPr lvl="1"/>
            <a:r>
              <a:rPr lang="en-US" sz="2400" dirty="0">
                <a:latin typeface="ArialMT"/>
              </a:rPr>
              <a:t>What would you remove?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E572AB3-BBE1-DFD3-182E-762229D812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02148">
            <a:off x="1687430" y="2445361"/>
            <a:ext cx="664801" cy="11887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88BC49-8DBA-312A-6EB6-FC0182701C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050" y="811829"/>
            <a:ext cx="5404754" cy="299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0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069" y="1300780"/>
            <a:ext cx="6479286" cy="212822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Modify the SPIKE model from the previous task so that it represents a museum exhibit.</a:t>
            </a:r>
          </a:p>
          <a:p>
            <a:r>
              <a:rPr lang="en-US" sz="3200" dirty="0">
                <a:solidFill>
                  <a:schemeClr val="tx1"/>
                </a:solidFill>
              </a:rPr>
              <a:t>Open the SPIKE™ Essential app.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27" y="365127"/>
            <a:ext cx="824029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00D8D4-2D56-2059-C356-2B53DBE072A6}"/>
              </a:ext>
            </a:extLst>
          </p:cNvPr>
          <p:cNvSpPr/>
          <p:nvPr/>
        </p:nvSpPr>
        <p:spPr>
          <a:xfrm>
            <a:off x="7230135" y="1315162"/>
            <a:ext cx="1670896" cy="44638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68300-1017-2F6A-970C-15FACEE30C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235" y="3147235"/>
            <a:ext cx="1393475" cy="1005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A6D6F8-CB2A-80BF-09FC-DCC9982764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054" y="1850362"/>
            <a:ext cx="1463040" cy="10409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CE55CB-83A4-6E47-C365-9D02C41E28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5821">
            <a:off x="777080" y="4079081"/>
            <a:ext cx="873927" cy="1554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7851D6-15AC-81E1-C742-8DD3DF80CC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835347" y="2553729"/>
            <a:ext cx="2105319" cy="4220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02C0B9-EECD-C0B9-5D5E-F381EB241D6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807" y="4340476"/>
            <a:ext cx="856951" cy="115072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388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4998720"/>
            <a:ext cx="8060866" cy="1011936"/>
          </a:xfrm>
        </p:spPr>
        <p:txBody>
          <a:bodyPr>
            <a:normAutofit/>
          </a:bodyPr>
          <a:lstStyle/>
          <a:p>
            <a:r>
              <a:rPr lang="en-US" sz="3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program so that the vehicle drives slowly on the mat.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1AAF6-8695-3267-FBB3-D2AE903BA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81" y="1705738"/>
            <a:ext cx="3258005" cy="2715004"/>
          </a:xfrm>
          <a:prstGeom prst="rect">
            <a:avLst/>
          </a:prstGeom>
        </p:spPr>
      </p:pic>
      <p:pic>
        <p:nvPicPr>
          <p:cNvPr id="7" name="Picture 6" descr="A close-up of a toy&#10;&#10;Description automatically generated">
            <a:extLst>
              <a:ext uri="{FF2B5EF4-FFF2-40B4-BE49-F238E27FC236}">
                <a16:creationId xmlns:a16="http://schemas.microsoft.com/office/drawing/2014/main" id="{401D869B-A745-6A69-AAF7-46042A7929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995" y="746444"/>
            <a:ext cx="4926049" cy="42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4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6D7E7ECCCD274CA4D87657FE5B4A0A" ma:contentTypeVersion="13" ma:contentTypeDescription="Create a new document." ma:contentTypeScope="" ma:versionID="988cd206c9a4722f6fc33e7db9caa08d">
  <xsd:schema xmlns:xsd="http://www.w3.org/2001/XMLSchema" xmlns:xs="http://www.w3.org/2001/XMLSchema" xmlns:p="http://schemas.microsoft.com/office/2006/metadata/properties" xmlns:ns2="7d39d9d4-a4a3-4cbb-8846-0795941a173f" xmlns:ns3="0bfdc619-4bd5-4a26-8e37-4be4446dc23a" xmlns:ns4="c7bc20cd-f3b5-4cb9-9099-b7d1e4c3c983" targetNamespace="http://schemas.microsoft.com/office/2006/metadata/properties" ma:root="true" ma:fieldsID="dee27c954446562decad3bfbb669f59b" ns2:_="" ns3:_="" ns4:_="">
    <xsd:import namespace="7d39d9d4-a4a3-4cbb-8846-0795941a173f"/>
    <xsd:import namespace="0bfdc619-4bd5-4a26-8e37-4be4446dc23a"/>
    <xsd:import namespace="c7bc20cd-f3b5-4cb9-9099-b7d1e4c3c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9d9d4-a4a3-4cbb-8846-0795941a17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39d9d4-a4a3-4cbb-8846-0795941a173f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Props1.xml><?xml version="1.0" encoding="utf-8"?>
<ds:datastoreItem xmlns:ds="http://schemas.openxmlformats.org/officeDocument/2006/customXml" ds:itemID="{E802AE4F-7DD3-4EBD-9867-95DED4600664}"/>
</file>

<file path=customXml/itemProps2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a1be8e-ceb0-4d64-90f3-74f22257285b"/>
    <ds:schemaRef ds:uri="0bfdc619-4bd5-4a26-8e37-4be4446dc23a"/>
    <ds:schemaRef ds:uri="09a20863-7c96-4a57-95ca-029d1820b203"/>
    <ds:schemaRef ds:uri="32a440ee-ccdf-4ffb-ba5c-71e25989d2a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2092</TotalTime>
  <Words>1821</Words>
  <Application>Microsoft Office PowerPoint</Application>
  <PresentationFormat>On-screen Show (4:3)</PresentationFormat>
  <Paragraphs>198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Arial-BoldMT</vt:lpstr>
      <vt:lpstr>Arial-ItalicMT</vt:lpstr>
      <vt:lpstr>ArialMT</vt:lpstr>
      <vt:lpstr>Calibri</vt:lpstr>
      <vt:lpstr>Helvetica Neue</vt:lpstr>
      <vt:lpstr>Roboto</vt:lpstr>
      <vt:lpstr>Roboto Medium</vt:lpstr>
      <vt:lpstr>Segoe UI</vt:lpstr>
      <vt:lpstr>Office Theme</vt:lpstr>
      <vt:lpstr>PowerPoint Presentation</vt:lpstr>
      <vt:lpstr>Guiding Questions</vt:lpstr>
      <vt:lpstr>Introduction – Be Inclusive</vt:lpstr>
      <vt:lpstr>Activity 1 – Arctic Ride</vt:lpstr>
      <vt:lpstr>Activity 1</vt:lpstr>
      <vt:lpstr>Activity 1</vt:lpstr>
      <vt:lpstr>Activity 1</vt:lpstr>
      <vt:lpstr>Activity 2</vt:lpstr>
      <vt:lpstr>Activity 2</vt:lpstr>
      <vt:lpstr>Activity 2</vt:lpstr>
      <vt:lpstr>Share</vt:lpstr>
      <vt:lpstr>Optional Video:</vt:lpstr>
      <vt:lpstr>Career Connections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Charlie Gibson</cp:lastModifiedBy>
  <cp:revision>68</cp:revision>
  <dcterms:created xsi:type="dcterms:W3CDTF">2020-04-21T20:33:01Z</dcterms:created>
  <dcterms:modified xsi:type="dcterms:W3CDTF">2024-06-04T19:58:56Z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0x010100316D7E7ECCCD274CA4D87657FE5B4A0A</vt:lpwstr>
  </property>
  <property fmtid="{D5CDD505-2E9C-101B-9397-08002B2CF9AE}" pid="3" name="MediaServiceImageTags">
    <vt:lpwstr/>
  </property>
</Properties>
</file>