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sldIdLst>
    <p:sldId id="318" r:id="rId5"/>
    <p:sldId id="260" r:id="rId6"/>
    <p:sldId id="317" r:id="rId7"/>
    <p:sldId id="285" r:id="rId8"/>
    <p:sldId id="324" r:id="rId9"/>
    <p:sldId id="322" r:id="rId10"/>
    <p:sldId id="325" r:id="rId11"/>
    <p:sldId id="313" r:id="rId12"/>
    <p:sldId id="311" r:id="rId13"/>
    <p:sldId id="306" r:id="rId14"/>
    <p:sldId id="269" r:id="rId15"/>
    <p:sldId id="320" r:id="rId16"/>
    <p:sldId id="321" r:id="rId17"/>
    <p:sldId id="31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342"/>
    <a:srgbClr val="006933"/>
    <a:srgbClr val="00A651"/>
    <a:srgbClr val="4472C4"/>
    <a:srgbClr val="FF781D"/>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BD72B-C734-4AF9-92D9-4F260DC350CC}" v="49" dt="2024-06-04T19:59:19.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7" autoAdjust="0"/>
    <p:restoredTop sz="78152" autoAdjust="0"/>
  </p:normalViewPr>
  <p:slideViewPr>
    <p:cSldViewPr snapToGrid="0">
      <p:cViewPr varScale="1">
        <p:scale>
          <a:sx n="88" d="100"/>
          <a:sy n="88" d="100"/>
        </p:scale>
        <p:origin x="2406" y="72"/>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5F8DA6B4-9751-47CA-A84F-F61B0AB0F90D}"/>
    <pc:docChg chg="custSel modSld">
      <pc:chgData name="Tammy Pankey" userId="89b84b47-0384-4d66-b56e-dc00ebdb68cf" providerId="ADAL" clId="{5F8DA6B4-9751-47CA-A84F-F61B0AB0F90D}" dt="2023-05-22T19:30:24.837" v="41"/>
      <pc:docMkLst>
        <pc:docMk/>
      </pc:docMkLst>
      <pc:sldChg chg="modSp mod">
        <pc:chgData name="Tammy Pankey" userId="89b84b47-0384-4d66-b56e-dc00ebdb68cf" providerId="ADAL" clId="{5F8DA6B4-9751-47CA-A84F-F61B0AB0F90D}" dt="2023-05-22T18:56:39.311" v="1" actId="947"/>
        <pc:sldMkLst>
          <pc:docMk/>
          <pc:sldMk cId="1717468709" sldId="260"/>
        </pc:sldMkLst>
        <pc:spChg chg="mod">
          <ac:chgData name="Tammy Pankey" userId="89b84b47-0384-4d66-b56e-dc00ebdb68cf" providerId="ADAL" clId="{5F8DA6B4-9751-47CA-A84F-F61B0AB0F90D}" dt="2023-05-22T18:56:39.311" v="1" actId="947"/>
          <ac:spMkLst>
            <pc:docMk/>
            <pc:sldMk cId="1717468709" sldId="260"/>
            <ac:spMk id="8" creationId="{5FAF9C81-E385-4FC9-A39D-DEA705CF563C}"/>
          </ac:spMkLst>
        </pc:spChg>
      </pc:sldChg>
      <pc:sldChg chg="modNotesTx">
        <pc:chgData name="Tammy Pankey" userId="89b84b47-0384-4d66-b56e-dc00ebdb68cf" providerId="ADAL" clId="{5F8DA6B4-9751-47CA-A84F-F61B0AB0F90D}" dt="2023-05-22T19:30:24.837" v="41"/>
        <pc:sldMkLst>
          <pc:docMk/>
          <pc:sldMk cId="2951668690" sldId="269"/>
        </pc:sldMkLst>
      </pc:sldChg>
      <pc:sldChg chg="addSp delSp modSp mod">
        <pc:chgData name="Tammy Pankey" userId="89b84b47-0384-4d66-b56e-dc00ebdb68cf" providerId="ADAL" clId="{5F8DA6B4-9751-47CA-A84F-F61B0AB0F90D}" dt="2023-05-22T18:59:38.842" v="36" actId="1076"/>
        <pc:sldMkLst>
          <pc:docMk/>
          <pc:sldMk cId="1027017772" sldId="318"/>
        </pc:sldMkLst>
        <pc:picChg chg="add mod modCrop">
          <ac:chgData name="Tammy Pankey" userId="89b84b47-0384-4d66-b56e-dc00ebdb68cf" providerId="ADAL" clId="{5F8DA6B4-9751-47CA-A84F-F61B0AB0F90D}" dt="2023-05-22T18:59:38.842" v="36" actId="1076"/>
          <ac:picMkLst>
            <pc:docMk/>
            <pc:sldMk cId="1027017772" sldId="318"/>
            <ac:picMk id="4" creationId="{D5523E34-A9E6-F1E5-A34C-C13635592AF0}"/>
          </ac:picMkLst>
        </pc:picChg>
        <pc:picChg chg="del">
          <ac:chgData name="Tammy Pankey" userId="89b84b47-0384-4d66-b56e-dc00ebdb68cf" providerId="ADAL" clId="{5F8DA6B4-9751-47CA-A84F-F61B0AB0F90D}" dt="2023-05-22T18:56:21.523" v="0" actId="478"/>
          <ac:picMkLst>
            <pc:docMk/>
            <pc:sldMk cId="1027017772" sldId="318"/>
            <ac:picMk id="13" creationId="{6335B222-1AA9-4892-A3FD-904EEBAC60B8}"/>
          </ac:picMkLst>
        </pc:picChg>
      </pc:sldChg>
    </pc:docChg>
  </pc:docChgLst>
  <pc:docChgLst>
    <pc:chgData name="Charlie Gibson" userId="05d73aa8-f094-42cf-9261-ec5251b97041" providerId="ADAL" clId="{EDDBD72B-C734-4AF9-92D9-4F260DC350CC}"/>
    <pc:docChg chg="undo custSel addSld delSld modSld">
      <pc:chgData name="Charlie Gibson" userId="05d73aa8-f094-42cf-9261-ec5251b97041" providerId="ADAL" clId="{EDDBD72B-C734-4AF9-92D9-4F260DC350CC}" dt="2024-06-04T20:00:34.237" v="1268" actId="20577"/>
      <pc:docMkLst>
        <pc:docMk/>
      </pc:docMkLst>
      <pc:sldChg chg="modSp mod modNotesTx">
        <pc:chgData name="Charlie Gibson" userId="05d73aa8-f094-42cf-9261-ec5251b97041" providerId="ADAL" clId="{EDDBD72B-C734-4AF9-92D9-4F260DC350CC}" dt="2024-06-04T17:48:48.573" v="281" actId="20577"/>
        <pc:sldMkLst>
          <pc:docMk/>
          <pc:sldMk cId="1717468709" sldId="260"/>
        </pc:sldMkLst>
        <pc:spChg chg="mod">
          <ac:chgData name="Charlie Gibson" userId="05d73aa8-f094-42cf-9261-ec5251b97041" providerId="ADAL" clId="{EDDBD72B-C734-4AF9-92D9-4F260DC350CC}" dt="2024-06-04T17:47:35.944" v="48"/>
          <ac:spMkLst>
            <pc:docMk/>
            <pc:sldMk cId="1717468709" sldId="260"/>
            <ac:spMk id="8" creationId="{5FAF9C81-E385-4FC9-A39D-DEA705CF563C}"/>
          </ac:spMkLst>
        </pc:spChg>
        <pc:spChg chg="mod">
          <ac:chgData name="Charlie Gibson" userId="05d73aa8-f094-42cf-9261-ec5251b97041" providerId="ADAL" clId="{EDDBD72B-C734-4AF9-92D9-4F260DC350CC}" dt="2024-06-04T17:46:59.386" v="40"/>
          <ac:spMkLst>
            <pc:docMk/>
            <pc:sldMk cId="1717468709" sldId="260"/>
            <ac:spMk id="10" creationId="{12EFF9B9-1627-A7DD-539C-2D6686790141}"/>
          </ac:spMkLst>
        </pc:spChg>
        <pc:spChg chg="mod">
          <ac:chgData name="Charlie Gibson" userId="05d73aa8-f094-42cf-9261-ec5251b97041" providerId="ADAL" clId="{EDDBD72B-C734-4AF9-92D9-4F260DC350CC}" dt="2024-06-04T17:46:55.020" v="38"/>
          <ac:spMkLst>
            <pc:docMk/>
            <pc:sldMk cId="1717468709" sldId="260"/>
            <ac:spMk id="11" creationId="{9F45DFF6-EE04-4A18-8898-D4C1CE4A06C7}"/>
          </ac:spMkLst>
        </pc:spChg>
        <pc:spChg chg="mod">
          <ac:chgData name="Charlie Gibson" userId="05d73aa8-f094-42cf-9261-ec5251b97041" providerId="ADAL" clId="{EDDBD72B-C734-4AF9-92D9-4F260DC350CC}" dt="2024-06-04T17:47:11.307" v="44"/>
          <ac:spMkLst>
            <pc:docMk/>
            <pc:sldMk cId="1717468709" sldId="260"/>
            <ac:spMk id="12" creationId="{428C0A6D-65CA-3C0A-FD9C-32E5B3059793}"/>
          </ac:spMkLst>
        </pc:spChg>
        <pc:spChg chg="mod">
          <ac:chgData name="Charlie Gibson" userId="05d73aa8-f094-42cf-9261-ec5251b97041" providerId="ADAL" clId="{EDDBD72B-C734-4AF9-92D9-4F260DC350CC}" dt="2024-06-04T17:46:57.593" v="39" actId="20577"/>
          <ac:spMkLst>
            <pc:docMk/>
            <pc:sldMk cId="1717468709" sldId="260"/>
            <ac:spMk id="14" creationId="{4F5A9C7E-C2D0-4F93-BC6B-DBADE1AF2924}"/>
          </ac:spMkLst>
        </pc:spChg>
        <pc:spChg chg="mod">
          <ac:chgData name="Charlie Gibson" userId="05d73aa8-f094-42cf-9261-ec5251b97041" providerId="ADAL" clId="{EDDBD72B-C734-4AF9-92D9-4F260DC350CC}" dt="2024-06-04T17:47:15.673" v="46" actId="20577"/>
          <ac:spMkLst>
            <pc:docMk/>
            <pc:sldMk cId="1717468709" sldId="260"/>
            <ac:spMk id="17" creationId="{68CFE0DF-BEF3-4914-A598-7A66A74C572C}"/>
          </ac:spMkLst>
        </pc:spChg>
        <pc:spChg chg="mod">
          <ac:chgData name="Charlie Gibson" userId="05d73aa8-f094-42cf-9261-ec5251b97041" providerId="ADAL" clId="{EDDBD72B-C734-4AF9-92D9-4F260DC350CC}" dt="2024-06-04T17:47:17.577" v="47"/>
          <ac:spMkLst>
            <pc:docMk/>
            <pc:sldMk cId="1717468709" sldId="260"/>
            <ac:spMk id="18" creationId="{5916FD3D-F12A-4905-AEFF-ED4FEE822709}"/>
          </ac:spMkLst>
        </pc:spChg>
      </pc:sldChg>
      <pc:sldChg chg="modNotesTx">
        <pc:chgData name="Charlie Gibson" userId="05d73aa8-f094-42cf-9261-ec5251b97041" providerId="ADAL" clId="{EDDBD72B-C734-4AF9-92D9-4F260DC350CC}" dt="2024-06-04T19:10:12.355" v="1247" actId="20577"/>
        <pc:sldMkLst>
          <pc:docMk/>
          <pc:sldMk cId="2951668690" sldId="269"/>
        </pc:sldMkLst>
      </pc:sldChg>
      <pc:sldChg chg="addSp delSp modSp mod modNotesTx">
        <pc:chgData name="Charlie Gibson" userId="05d73aa8-f094-42cf-9261-ec5251b97041" providerId="ADAL" clId="{EDDBD72B-C734-4AF9-92D9-4F260DC350CC}" dt="2024-06-04T17:59:23.688" v="532" actId="20577"/>
        <pc:sldMkLst>
          <pc:docMk/>
          <pc:sldMk cId="3098548790" sldId="285"/>
        </pc:sldMkLst>
        <pc:spChg chg="mod">
          <ac:chgData name="Charlie Gibson" userId="05d73aa8-f094-42cf-9261-ec5251b97041" providerId="ADAL" clId="{EDDBD72B-C734-4AF9-92D9-4F260DC350CC}" dt="2024-06-04T17:49:57.835" v="300" actId="20577"/>
          <ac:spMkLst>
            <pc:docMk/>
            <pc:sldMk cId="3098548790" sldId="285"/>
            <ac:spMk id="4" creationId="{56567651-8AA4-479B-AC03-821AC799E926}"/>
          </ac:spMkLst>
        </pc:spChg>
        <pc:spChg chg="mod">
          <ac:chgData name="Charlie Gibson" userId="05d73aa8-f094-42cf-9261-ec5251b97041" providerId="ADAL" clId="{EDDBD72B-C734-4AF9-92D9-4F260DC350CC}" dt="2024-06-04T17:52:13.584" v="316" actId="20577"/>
          <ac:spMkLst>
            <pc:docMk/>
            <pc:sldMk cId="3098548790" sldId="285"/>
            <ac:spMk id="9" creationId="{3A6E6B01-D52D-4226-818C-AF13E93F69BA}"/>
          </ac:spMkLst>
        </pc:spChg>
        <pc:picChg chg="add del mod">
          <ac:chgData name="Charlie Gibson" userId="05d73aa8-f094-42cf-9261-ec5251b97041" providerId="ADAL" clId="{EDDBD72B-C734-4AF9-92D9-4F260DC350CC}" dt="2024-06-04T17:51:05.559" v="307" actId="478"/>
          <ac:picMkLst>
            <pc:docMk/>
            <pc:sldMk cId="3098548790" sldId="285"/>
            <ac:picMk id="5" creationId="{6772373B-906C-9370-CE8C-C3C77EF55B5F}"/>
          </ac:picMkLst>
        </pc:picChg>
        <pc:picChg chg="add mod">
          <ac:chgData name="Charlie Gibson" userId="05d73aa8-f094-42cf-9261-ec5251b97041" providerId="ADAL" clId="{EDDBD72B-C734-4AF9-92D9-4F260DC350CC}" dt="2024-06-04T17:51:32.885" v="312" actId="1035"/>
          <ac:picMkLst>
            <pc:docMk/>
            <pc:sldMk cId="3098548790" sldId="285"/>
            <ac:picMk id="7" creationId="{224FD16B-0B3B-7438-7564-94885A3BA7FE}"/>
          </ac:picMkLst>
        </pc:picChg>
        <pc:picChg chg="del">
          <ac:chgData name="Charlie Gibson" userId="05d73aa8-f094-42cf-9261-ec5251b97041" providerId="ADAL" clId="{EDDBD72B-C734-4AF9-92D9-4F260DC350CC}" dt="2024-06-04T17:50:16.783" v="301" actId="478"/>
          <ac:picMkLst>
            <pc:docMk/>
            <pc:sldMk cId="3098548790" sldId="285"/>
            <ac:picMk id="8" creationId="{86DDAC6F-F365-64FB-0FAD-F850A9BBE6F4}"/>
          </ac:picMkLst>
        </pc:picChg>
        <pc:picChg chg="add mod">
          <ac:chgData name="Charlie Gibson" userId="05d73aa8-f094-42cf-9261-ec5251b97041" providerId="ADAL" clId="{EDDBD72B-C734-4AF9-92D9-4F260DC350CC}" dt="2024-06-04T17:52:18.554" v="317" actId="1076"/>
          <ac:picMkLst>
            <pc:docMk/>
            <pc:sldMk cId="3098548790" sldId="285"/>
            <ac:picMk id="10" creationId="{66D7C87C-944C-7383-0C90-19BB9732D8AF}"/>
          </ac:picMkLst>
        </pc:picChg>
        <pc:picChg chg="del">
          <ac:chgData name="Charlie Gibson" userId="05d73aa8-f094-42cf-9261-ec5251b97041" providerId="ADAL" clId="{EDDBD72B-C734-4AF9-92D9-4F260DC350CC}" dt="2024-06-04T17:52:07.192" v="313" actId="478"/>
          <ac:picMkLst>
            <pc:docMk/>
            <pc:sldMk cId="3098548790" sldId="285"/>
            <ac:picMk id="17" creationId="{BBBF34FE-4CC1-B702-C34A-66E9EE1CFB9C}"/>
          </ac:picMkLst>
        </pc:picChg>
      </pc:sldChg>
      <pc:sldChg chg="modSp mod modNotesTx">
        <pc:chgData name="Charlie Gibson" userId="05d73aa8-f094-42cf-9261-ec5251b97041" providerId="ADAL" clId="{EDDBD72B-C734-4AF9-92D9-4F260DC350CC}" dt="2024-06-04T19:09:58.490" v="1246" actId="20577"/>
        <pc:sldMkLst>
          <pc:docMk/>
          <pc:sldMk cId="3034737929" sldId="306"/>
        </pc:sldMkLst>
        <pc:spChg chg="mod">
          <ac:chgData name="Charlie Gibson" userId="05d73aa8-f094-42cf-9261-ec5251b97041" providerId="ADAL" clId="{EDDBD72B-C734-4AF9-92D9-4F260DC350CC}" dt="2024-06-04T19:09:58.490" v="1246" actId="20577"/>
          <ac:spMkLst>
            <pc:docMk/>
            <pc:sldMk cId="3034737929" sldId="306"/>
            <ac:spMk id="3" creationId="{9B04D35A-834E-4F7C-BC9B-EE00FA0ED9D3}"/>
          </ac:spMkLst>
        </pc:spChg>
      </pc:sldChg>
      <pc:sldChg chg="addSp delSp modSp mod modNotesTx">
        <pc:chgData name="Charlie Gibson" userId="05d73aa8-f094-42cf-9261-ec5251b97041" providerId="ADAL" clId="{EDDBD72B-C734-4AF9-92D9-4F260DC350CC}" dt="2024-06-04T19:08:31.347" v="1223" actId="1076"/>
        <pc:sldMkLst>
          <pc:docMk/>
          <pc:sldMk cId="3168025864" sldId="311"/>
        </pc:sldMkLst>
        <pc:spChg chg="add del mod">
          <ac:chgData name="Charlie Gibson" userId="05d73aa8-f094-42cf-9261-ec5251b97041" providerId="ADAL" clId="{EDDBD72B-C734-4AF9-92D9-4F260DC350CC}" dt="2024-06-04T19:07:27.603" v="1215" actId="478"/>
          <ac:spMkLst>
            <pc:docMk/>
            <pc:sldMk cId="3168025864" sldId="311"/>
            <ac:spMk id="3" creationId="{EE288B7F-4BC2-BFEE-7926-2D1E9E8C8ACF}"/>
          </ac:spMkLst>
        </pc:spChg>
        <pc:spChg chg="add del">
          <ac:chgData name="Charlie Gibson" userId="05d73aa8-f094-42cf-9261-ec5251b97041" providerId="ADAL" clId="{EDDBD72B-C734-4AF9-92D9-4F260DC350CC}" dt="2024-06-04T19:03:01.673" v="1177" actId="478"/>
          <ac:spMkLst>
            <pc:docMk/>
            <pc:sldMk cId="3168025864" sldId="311"/>
            <ac:spMk id="5" creationId="{BD2F9D6C-52D8-A82C-3060-15D5498C9CB6}"/>
          </ac:spMkLst>
        </pc:spChg>
        <pc:spChg chg="add del mod">
          <ac:chgData name="Charlie Gibson" userId="05d73aa8-f094-42cf-9261-ec5251b97041" providerId="ADAL" clId="{EDDBD72B-C734-4AF9-92D9-4F260DC350CC}" dt="2024-06-04T19:07:28.518" v="1216" actId="478"/>
          <ac:spMkLst>
            <pc:docMk/>
            <pc:sldMk cId="3168025864" sldId="311"/>
            <ac:spMk id="6" creationId="{F1610075-75AC-CEE9-C43F-DB5110982D94}"/>
          </ac:spMkLst>
        </pc:spChg>
        <pc:spChg chg="add del mod">
          <ac:chgData name="Charlie Gibson" userId="05d73aa8-f094-42cf-9261-ec5251b97041" providerId="ADAL" clId="{EDDBD72B-C734-4AF9-92D9-4F260DC350CC}" dt="2024-06-04T19:06:14.432" v="1213" actId="478"/>
          <ac:spMkLst>
            <pc:docMk/>
            <pc:sldMk cId="3168025864" sldId="311"/>
            <ac:spMk id="8" creationId="{051D66B5-810C-A302-B212-C815D5AB4062}"/>
          </ac:spMkLst>
        </pc:spChg>
        <pc:spChg chg="add del mod">
          <ac:chgData name="Charlie Gibson" userId="05d73aa8-f094-42cf-9261-ec5251b97041" providerId="ADAL" clId="{EDDBD72B-C734-4AF9-92D9-4F260DC350CC}" dt="2024-06-04T19:05:14.557" v="1197" actId="478"/>
          <ac:spMkLst>
            <pc:docMk/>
            <pc:sldMk cId="3168025864" sldId="311"/>
            <ac:spMk id="10" creationId="{5FA38D05-626A-AF1D-57CC-BCB3B7EF611F}"/>
          </ac:spMkLst>
        </pc:spChg>
        <pc:spChg chg="add del mod">
          <ac:chgData name="Charlie Gibson" userId="05d73aa8-f094-42cf-9261-ec5251b97041" providerId="ADAL" clId="{EDDBD72B-C734-4AF9-92D9-4F260DC350CC}" dt="2024-06-04T19:05:26.777" v="1200" actId="478"/>
          <ac:spMkLst>
            <pc:docMk/>
            <pc:sldMk cId="3168025864" sldId="311"/>
            <ac:spMk id="11" creationId="{750A0E4B-A20C-6DBC-579C-BE0B3A82CEF9}"/>
          </ac:spMkLst>
        </pc:spChg>
        <pc:spChg chg="add del mod">
          <ac:chgData name="Charlie Gibson" userId="05d73aa8-f094-42cf-9261-ec5251b97041" providerId="ADAL" clId="{EDDBD72B-C734-4AF9-92D9-4F260DC350CC}" dt="2024-06-04T19:06:15.361" v="1214" actId="478"/>
          <ac:spMkLst>
            <pc:docMk/>
            <pc:sldMk cId="3168025864" sldId="311"/>
            <ac:spMk id="12" creationId="{69F4C935-BE19-E47E-32C1-701F11962887}"/>
          </ac:spMkLst>
        </pc:spChg>
        <pc:spChg chg="add mod">
          <ac:chgData name="Charlie Gibson" userId="05d73aa8-f094-42cf-9261-ec5251b97041" providerId="ADAL" clId="{EDDBD72B-C734-4AF9-92D9-4F260DC350CC}" dt="2024-06-04T19:08:31.347" v="1223" actId="1076"/>
          <ac:spMkLst>
            <pc:docMk/>
            <pc:sldMk cId="3168025864" sldId="311"/>
            <ac:spMk id="15" creationId="{055EAB9C-B75A-6B58-0A44-57330D5538BF}"/>
          </ac:spMkLst>
        </pc:spChg>
        <pc:spChg chg="mod">
          <ac:chgData name="Charlie Gibson" userId="05d73aa8-f094-42cf-9261-ec5251b97041" providerId="ADAL" clId="{EDDBD72B-C734-4AF9-92D9-4F260DC350CC}" dt="2024-06-04T19:02:21.473" v="1174" actId="27636"/>
          <ac:spMkLst>
            <pc:docMk/>
            <pc:sldMk cId="3168025864" sldId="311"/>
            <ac:spMk id="19" creationId="{129B761D-41D6-4F4F-86E9-6A37FED27247}"/>
          </ac:spMkLst>
        </pc:spChg>
        <pc:picChg chg="del">
          <ac:chgData name="Charlie Gibson" userId="05d73aa8-f094-42cf-9261-ec5251b97041" providerId="ADAL" clId="{EDDBD72B-C734-4AF9-92D9-4F260DC350CC}" dt="2024-06-04T19:02:01.878" v="1161" actId="478"/>
          <ac:picMkLst>
            <pc:docMk/>
            <pc:sldMk cId="3168025864" sldId="311"/>
            <ac:picMk id="7" creationId="{27F4B83E-C7A6-D67D-A8C5-DB01E10E1FC9}"/>
          </ac:picMkLst>
        </pc:picChg>
        <pc:picChg chg="del">
          <ac:chgData name="Charlie Gibson" userId="05d73aa8-f094-42cf-9261-ec5251b97041" providerId="ADAL" clId="{EDDBD72B-C734-4AF9-92D9-4F260DC350CC}" dt="2024-06-04T19:02:02.865" v="1162" actId="478"/>
          <ac:picMkLst>
            <pc:docMk/>
            <pc:sldMk cId="3168025864" sldId="311"/>
            <ac:picMk id="9" creationId="{0B495998-5D07-1D10-6098-9001CB0C4297}"/>
          </ac:picMkLst>
        </pc:picChg>
        <pc:picChg chg="add mod">
          <ac:chgData name="Charlie Gibson" userId="05d73aa8-f094-42cf-9261-ec5251b97041" providerId="ADAL" clId="{EDDBD72B-C734-4AF9-92D9-4F260DC350CC}" dt="2024-06-04T19:08:31.347" v="1223" actId="1076"/>
          <ac:picMkLst>
            <pc:docMk/>
            <pc:sldMk cId="3168025864" sldId="311"/>
            <ac:picMk id="14" creationId="{D28BA242-0890-C7EA-D45F-ABA1C37ECD52}"/>
          </ac:picMkLst>
        </pc:picChg>
      </pc:sldChg>
      <pc:sldChg chg="addSp delSp modSp mod modNotesTx">
        <pc:chgData name="Charlie Gibson" userId="05d73aa8-f094-42cf-9261-ec5251b97041" providerId="ADAL" clId="{EDDBD72B-C734-4AF9-92D9-4F260DC350CC}" dt="2024-06-04T19:01:19.851" v="1150" actId="20577"/>
        <pc:sldMkLst>
          <pc:docMk/>
          <pc:sldMk cId="1487712606" sldId="313"/>
        </pc:sldMkLst>
        <pc:spChg chg="mod">
          <ac:chgData name="Charlie Gibson" userId="05d73aa8-f094-42cf-9261-ec5251b97041" providerId="ADAL" clId="{EDDBD72B-C734-4AF9-92D9-4F260DC350CC}" dt="2024-06-04T18:50:00.084" v="543" actId="20577"/>
          <ac:spMkLst>
            <pc:docMk/>
            <pc:sldMk cId="1487712606" sldId="313"/>
            <ac:spMk id="4" creationId="{56567651-8AA4-479B-AC03-821AC799E926}"/>
          </ac:spMkLst>
        </pc:spChg>
        <pc:spChg chg="mod">
          <ac:chgData name="Charlie Gibson" userId="05d73aa8-f094-42cf-9261-ec5251b97041" providerId="ADAL" clId="{EDDBD72B-C734-4AF9-92D9-4F260DC350CC}" dt="2024-06-04T19:00:36.201" v="1139" actId="27636"/>
          <ac:spMkLst>
            <pc:docMk/>
            <pc:sldMk cId="1487712606" sldId="313"/>
            <ac:spMk id="9" creationId="{3A6E6B01-D52D-4226-818C-AF13E93F69BA}"/>
          </ac:spMkLst>
        </pc:spChg>
        <pc:spChg chg="del">
          <ac:chgData name="Charlie Gibson" userId="05d73aa8-f094-42cf-9261-ec5251b97041" providerId="ADAL" clId="{EDDBD72B-C734-4AF9-92D9-4F260DC350CC}" dt="2024-06-04T18:59:53.794" v="1135" actId="478"/>
          <ac:spMkLst>
            <pc:docMk/>
            <pc:sldMk cId="1487712606" sldId="313"/>
            <ac:spMk id="14" creationId="{54C9E630-CE88-A75F-26F1-1C78C08AAF1F}"/>
          </ac:spMkLst>
        </pc:spChg>
        <pc:picChg chg="del">
          <ac:chgData name="Charlie Gibson" userId="05d73aa8-f094-42cf-9261-ec5251b97041" providerId="ADAL" clId="{EDDBD72B-C734-4AF9-92D9-4F260DC350CC}" dt="2024-06-04T18:49:52.140" v="537" actId="478"/>
          <ac:picMkLst>
            <pc:docMk/>
            <pc:sldMk cId="1487712606" sldId="313"/>
            <ac:picMk id="5" creationId="{118A6BD3-45DA-BF6D-9517-F5B831150912}"/>
          </ac:picMkLst>
        </pc:picChg>
        <pc:picChg chg="add mod">
          <ac:chgData name="Charlie Gibson" userId="05d73aa8-f094-42cf-9261-ec5251b97041" providerId="ADAL" clId="{EDDBD72B-C734-4AF9-92D9-4F260DC350CC}" dt="2024-06-04T18:59:58.300" v="1137" actId="1076"/>
          <ac:picMkLst>
            <pc:docMk/>
            <pc:sldMk cId="1487712606" sldId="313"/>
            <ac:picMk id="6" creationId="{369C14EA-D4CC-3FB4-6684-DEDA2518F2F8}"/>
          </ac:picMkLst>
        </pc:picChg>
        <pc:picChg chg="add del mod">
          <ac:chgData name="Charlie Gibson" userId="05d73aa8-f094-42cf-9261-ec5251b97041" providerId="ADAL" clId="{EDDBD72B-C734-4AF9-92D9-4F260DC350CC}" dt="2024-06-04T18:59:19.524" v="1111" actId="478"/>
          <ac:picMkLst>
            <pc:docMk/>
            <pc:sldMk cId="1487712606" sldId="313"/>
            <ac:picMk id="8" creationId="{9CE13273-4DFD-FBED-888F-2D91A72E40B2}"/>
          </ac:picMkLst>
        </pc:picChg>
        <pc:picChg chg="del">
          <ac:chgData name="Charlie Gibson" userId="05d73aa8-f094-42cf-9261-ec5251b97041" providerId="ADAL" clId="{EDDBD72B-C734-4AF9-92D9-4F260DC350CC}" dt="2024-06-04T18:49:53.634" v="538" actId="478"/>
          <ac:picMkLst>
            <pc:docMk/>
            <pc:sldMk cId="1487712606" sldId="313"/>
            <ac:picMk id="10" creationId="{EEE4A7B0-2138-7534-EF97-F5EBCF0B17C6}"/>
          </ac:picMkLst>
        </pc:picChg>
        <pc:picChg chg="add mod ord">
          <ac:chgData name="Charlie Gibson" userId="05d73aa8-f094-42cf-9261-ec5251b97041" providerId="ADAL" clId="{EDDBD72B-C734-4AF9-92D9-4F260DC350CC}" dt="2024-06-04T18:59:55.975" v="1136" actId="1076"/>
          <ac:picMkLst>
            <pc:docMk/>
            <pc:sldMk cId="1487712606" sldId="313"/>
            <ac:picMk id="12" creationId="{E829C241-B848-5B04-8958-45779ACD95CA}"/>
          </ac:picMkLst>
        </pc:picChg>
        <pc:picChg chg="del">
          <ac:chgData name="Charlie Gibson" userId="05d73aa8-f094-42cf-9261-ec5251b97041" providerId="ADAL" clId="{EDDBD72B-C734-4AF9-92D9-4F260DC350CC}" dt="2024-06-04T18:50:01.777" v="544" actId="478"/>
          <ac:picMkLst>
            <pc:docMk/>
            <pc:sldMk cId="1487712606" sldId="313"/>
            <ac:picMk id="16" creationId="{A6822F4A-8E9B-E04D-5D7E-F2C52625AFF1}"/>
          </ac:picMkLst>
        </pc:picChg>
        <pc:picChg chg="del">
          <ac:chgData name="Charlie Gibson" userId="05d73aa8-f094-42cf-9261-ec5251b97041" providerId="ADAL" clId="{EDDBD72B-C734-4AF9-92D9-4F260DC350CC}" dt="2024-06-04T18:50:02.232" v="545" actId="478"/>
          <ac:picMkLst>
            <pc:docMk/>
            <pc:sldMk cId="1487712606" sldId="313"/>
            <ac:picMk id="17" creationId="{013E033B-C56A-1B09-0789-AEBD6BFE0A9A}"/>
          </ac:picMkLst>
        </pc:picChg>
      </pc:sldChg>
      <pc:sldChg chg="del">
        <pc:chgData name="Charlie Gibson" userId="05d73aa8-f094-42cf-9261-ec5251b97041" providerId="ADAL" clId="{EDDBD72B-C734-4AF9-92D9-4F260DC350CC}" dt="2024-06-04T17:57:35.865" v="496" actId="47"/>
        <pc:sldMkLst>
          <pc:docMk/>
          <pc:sldMk cId="2885323832" sldId="315"/>
        </pc:sldMkLst>
      </pc:sldChg>
      <pc:sldChg chg="addSp delSp modSp mod">
        <pc:chgData name="Charlie Gibson" userId="05d73aa8-f094-42cf-9261-ec5251b97041" providerId="ADAL" clId="{EDDBD72B-C734-4AF9-92D9-4F260DC350CC}" dt="2024-06-04T17:49:12.670" v="284" actId="1076"/>
        <pc:sldMkLst>
          <pc:docMk/>
          <pc:sldMk cId="1812556382" sldId="317"/>
        </pc:sldMkLst>
        <pc:picChg chg="del">
          <ac:chgData name="Charlie Gibson" userId="05d73aa8-f094-42cf-9261-ec5251b97041" providerId="ADAL" clId="{EDDBD72B-C734-4AF9-92D9-4F260DC350CC}" dt="2024-06-04T17:48:57.207" v="282" actId="478"/>
          <ac:picMkLst>
            <pc:docMk/>
            <pc:sldMk cId="1812556382" sldId="317"/>
            <ac:picMk id="3" creationId="{2C21594C-BE15-FCD4-C8FF-9E996A0EE5E8}"/>
          </ac:picMkLst>
        </pc:picChg>
        <pc:picChg chg="add mod">
          <ac:chgData name="Charlie Gibson" userId="05d73aa8-f094-42cf-9261-ec5251b97041" providerId="ADAL" clId="{EDDBD72B-C734-4AF9-92D9-4F260DC350CC}" dt="2024-06-04T17:49:12.670" v="284" actId="1076"/>
          <ac:picMkLst>
            <pc:docMk/>
            <pc:sldMk cId="1812556382" sldId="317"/>
            <ac:picMk id="6" creationId="{7EC4BBE7-3317-35DF-1C48-F3F7C5784D30}"/>
          </ac:picMkLst>
        </pc:picChg>
      </pc:sldChg>
      <pc:sldChg chg="addSp delSp modSp mod">
        <pc:chgData name="Charlie Gibson" userId="05d73aa8-f094-42cf-9261-ec5251b97041" providerId="ADAL" clId="{EDDBD72B-C734-4AF9-92D9-4F260DC350CC}" dt="2024-06-04T17:23:56.365" v="18"/>
        <pc:sldMkLst>
          <pc:docMk/>
          <pc:sldMk cId="1027017772" sldId="318"/>
        </pc:sldMkLst>
        <pc:spChg chg="mod">
          <ac:chgData name="Charlie Gibson" userId="05d73aa8-f094-42cf-9261-ec5251b97041" providerId="ADAL" clId="{EDDBD72B-C734-4AF9-92D9-4F260DC350CC}" dt="2024-06-04T17:23:15.440" v="12" actId="20577"/>
          <ac:spMkLst>
            <pc:docMk/>
            <pc:sldMk cId="1027017772" sldId="318"/>
            <ac:spMk id="5" creationId="{F3B760C1-7E25-45A7-B891-53C58D074EA2}"/>
          </ac:spMkLst>
        </pc:spChg>
        <pc:picChg chg="del">
          <ac:chgData name="Charlie Gibson" userId="05d73aa8-f094-42cf-9261-ec5251b97041" providerId="ADAL" clId="{EDDBD72B-C734-4AF9-92D9-4F260DC350CC}" dt="2024-06-04T17:23:19.057" v="15" actId="478"/>
          <ac:picMkLst>
            <pc:docMk/>
            <pc:sldMk cId="1027017772" sldId="318"/>
            <ac:picMk id="2" creationId="{578E8AE2-1DBC-6DFF-2F94-D415CE94B5FD}"/>
          </ac:picMkLst>
        </pc:picChg>
        <pc:picChg chg="del">
          <ac:chgData name="Charlie Gibson" userId="05d73aa8-f094-42cf-9261-ec5251b97041" providerId="ADAL" clId="{EDDBD72B-C734-4AF9-92D9-4F260DC350CC}" dt="2024-06-04T17:23:17.985" v="14" actId="478"/>
          <ac:picMkLst>
            <pc:docMk/>
            <pc:sldMk cId="1027017772" sldId="318"/>
            <ac:picMk id="3" creationId="{EBEAB999-BB33-3A0E-B1ED-749CC90458A1}"/>
          </ac:picMkLst>
        </pc:picChg>
        <pc:picChg chg="del">
          <ac:chgData name="Charlie Gibson" userId="05d73aa8-f094-42cf-9261-ec5251b97041" providerId="ADAL" clId="{EDDBD72B-C734-4AF9-92D9-4F260DC350CC}" dt="2024-06-04T17:23:17.443" v="13" actId="478"/>
          <ac:picMkLst>
            <pc:docMk/>
            <pc:sldMk cId="1027017772" sldId="318"/>
            <ac:picMk id="4" creationId="{D5523E34-A9E6-F1E5-A34C-C13635592AF0}"/>
          </ac:picMkLst>
        </pc:picChg>
        <pc:picChg chg="add mod">
          <ac:chgData name="Charlie Gibson" userId="05d73aa8-f094-42cf-9261-ec5251b97041" providerId="ADAL" clId="{EDDBD72B-C734-4AF9-92D9-4F260DC350CC}" dt="2024-06-04T17:23:26.366" v="16"/>
          <ac:picMkLst>
            <pc:docMk/>
            <pc:sldMk cId="1027017772" sldId="318"/>
            <ac:picMk id="7" creationId="{2A6E5D29-1FB1-8742-559D-2EB703179770}"/>
          </ac:picMkLst>
        </pc:picChg>
        <pc:picChg chg="add mod">
          <ac:chgData name="Charlie Gibson" userId="05d73aa8-f094-42cf-9261-ec5251b97041" providerId="ADAL" clId="{EDDBD72B-C734-4AF9-92D9-4F260DC350CC}" dt="2024-06-04T17:23:53.983" v="17"/>
          <ac:picMkLst>
            <pc:docMk/>
            <pc:sldMk cId="1027017772" sldId="318"/>
            <ac:picMk id="8" creationId="{9C2CAA35-358E-ADDF-9238-658E9EA7BED1}"/>
          </ac:picMkLst>
        </pc:picChg>
        <pc:picChg chg="add mod">
          <ac:chgData name="Charlie Gibson" userId="05d73aa8-f094-42cf-9261-ec5251b97041" providerId="ADAL" clId="{EDDBD72B-C734-4AF9-92D9-4F260DC350CC}" dt="2024-06-04T17:23:56.365" v="18"/>
          <ac:picMkLst>
            <pc:docMk/>
            <pc:sldMk cId="1027017772" sldId="318"/>
            <ac:picMk id="9" creationId="{19EA18ED-E266-DA92-2E6A-3520A46418D1}"/>
          </ac:picMkLst>
        </pc:picChg>
      </pc:sldChg>
      <pc:sldChg chg="addSp delSp modSp mod">
        <pc:chgData name="Charlie Gibson" userId="05d73aa8-f094-42cf-9261-ec5251b97041" providerId="ADAL" clId="{EDDBD72B-C734-4AF9-92D9-4F260DC350CC}" dt="2024-06-04T17:46:25.541" v="33"/>
        <pc:sldMkLst>
          <pc:docMk/>
          <pc:sldMk cId="2842094923" sldId="319"/>
        </pc:sldMkLst>
        <pc:spChg chg="mod">
          <ac:chgData name="Charlie Gibson" userId="05d73aa8-f094-42cf-9261-ec5251b97041" providerId="ADAL" clId="{EDDBD72B-C734-4AF9-92D9-4F260DC350CC}" dt="2024-06-04T17:46:25.541" v="33"/>
          <ac:spMkLst>
            <pc:docMk/>
            <pc:sldMk cId="2842094923" sldId="319"/>
            <ac:spMk id="10" creationId="{42CF4DDD-65CC-5BC7-1F2C-ACEB334E8338}"/>
          </ac:spMkLst>
        </pc:spChg>
        <pc:picChg chg="add mod">
          <ac:chgData name="Charlie Gibson" userId="05d73aa8-f094-42cf-9261-ec5251b97041" providerId="ADAL" clId="{EDDBD72B-C734-4AF9-92D9-4F260DC350CC}" dt="2024-06-04T17:46:21.562" v="32"/>
          <ac:picMkLst>
            <pc:docMk/>
            <pc:sldMk cId="2842094923" sldId="319"/>
            <ac:picMk id="3" creationId="{D9B0274B-4040-068C-9CB4-32205987B51A}"/>
          </ac:picMkLst>
        </pc:picChg>
        <pc:picChg chg="del">
          <ac:chgData name="Charlie Gibson" userId="05d73aa8-f094-42cf-9261-ec5251b97041" providerId="ADAL" clId="{EDDBD72B-C734-4AF9-92D9-4F260DC350CC}" dt="2024-06-04T17:46:12.966" v="31" actId="478"/>
          <ac:picMkLst>
            <pc:docMk/>
            <pc:sldMk cId="2842094923" sldId="319"/>
            <ac:picMk id="4" creationId="{92F92D16-3291-3234-3FCD-5EFA51CBC5E7}"/>
          </ac:picMkLst>
        </pc:picChg>
      </pc:sldChg>
      <pc:sldChg chg="addSp delSp modSp mod modNotesTx">
        <pc:chgData name="Charlie Gibson" userId="05d73aa8-f094-42cf-9261-ec5251b97041" providerId="ADAL" clId="{EDDBD72B-C734-4AF9-92D9-4F260DC350CC}" dt="2024-06-04T20:00:34.237" v="1268" actId="20577"/>
        <pc:sldMkLst>
          <pc:docMk/>
          <pc:sldMk cId="2123004201" sldId="320"/>
        </pc:sldMkLst>
        <pc:spChg chg="add del mod">
          <ac:chgData name="Charlie Gibson" userId="05d73aa8-f094-42cf-9261-ec5251b97041" providerId="ADAL" clId="{EDDBD72B-C734-4AF9-92D9-4F260DC350CC}" dt="2024-06-04T17:46:02.304" v="27" actId="478"/>
          <ac:spMkLst>
            <pc:docMk/>
            <pc:sldMk cId="2123004201" sldId="320"/>
            <ac:spMk id="5" creationId="{D038C42B-837A-B3B1-33FC-366D236E13EE}"/>
          </ac:spMkLst>
        </pc:spChg>
        <pc:spChg chg="del mod">
          <ac:chgData name="Charlie Gibson" userId="05d73aa8-f094-42cf-9261-ec5251b97041" providerId="ADAL" clId="{EDDBD72B-C734-4AF9-92D9-4F260DC350CC}" dt="2024-06-04T17:45:48.597" v="25" actId="478"/>
          <ac:spMkLst>
            <pc:docMk/>
            <pc:sldMk cId="2123004201" sldId="320"/>
            <ac:spMk id="12" creationId="{4D0971A1-4186-5CFE-27A7-BC9C64488E9C}"/>
          </ac:spMkLst>
        </pc:spChg>
        <pc:spChg chg="del">
          <ac:chgData name="Charlie Gibson" userId="05d73aa8-f094-42cf-9261-ec5251b97041" providerId="ADAL" clId="{EDDBD72B-C734-4AF9-92D9-4F260DC350CC}" dt="2024-06-04T17:45:59.865" v="26" actId="478"/>
          <ac:spMkLst>
            <pc:docMk/>
            <pc:sldMk cId="2123004201" sldId="320"/>
            <ac:spMk id="14" creationId="{43A5B3C9-B3E2-9BCC-ACAD-B908BAAA7AAD}"/>
          </ac:spMkLst>
        </pc:spChg>
        <pc:spChg chg="del mod">
          <ac:chgData name="Charlie Gibson" userId="05d73aa8-f094-42cf-9261-ec5251b97041" providerId="ADAL" clId="{EDDBD72B-C734-4AF9-92D9-4F260DC350CC}" dt="2024-06-04T17:45:46.808" v="21" actId="478"/>
          <ac:spMkLst>
            <pc:docMk/>
            <pc:sldMk cId="2123004201" sldId="320"/>
            <ac:spMk id="15" creationId="{B9E6CCBD-E685-2FFA-642A-206C6ACBEAF8}"/>
          </ac:spMkLst>
        </pc:spChg>
        <pc:picChg chg="del">
          <ac:chgData name="Charlie Gibson" userId="05d73aa8-f094-42cf-9261-ec5251b97041" providerId="ADAL" clId="{EDDBD72B-C734-4AF9-92D9-4F260DC350CC}" dt="2024-06-04T17:45:45.861" v="20" actId="478"/>
          <ac:picMkLst>
            <pc:docMk/>
            <pc:sldMk cId="2123004201" sldId="320"/>
            <ac:picMk id="4" creationId="{5196A6E8-30CB-1093-7F4D-C610F155FB74}"/>
          </ac:picMkLst>
        </pc:picChg>
        <pc:picChg chg="del">
          <ac:chgData name="Charlie Gibson" userId="05d73aa8-f094-42cf-9261-ec5251b97041" providerId="ADAL" clId="{EDDBD72B-C734-4AF9-92D9-4F260DC350CC}" dt="2024-06-04T17:45:47.484" v="23" actId="478"/>
          <ac:picMkLst>
            <pc:docMk/>
            <pc:sldMk cId="2123004201" sldId="320"/>
            <ac:picMk id="6" creationId="{AE786D38-1084-E932-757A-70E66B224349}"/>
          </ac:picMkLst>
        </pc:picChg>
        <pc:picChg chg="del">
          <ac:chgData name="Charlie Gibson" userId="05d73aa8-f094-42cf-9261-ec5251b97041" providerId="ADAL" clId="{EDDBD72B-C734-4AF9-92D9-4F260DC350CC}" dt="2024-06-04T17:45:47.109" v="22" actId="478"/>
          <ac:picMkLst>
            <pc:docMk/>
            <pc:sldMk cId="2123004201" sldId="320"/>
            <ac:picMk id="8" creationId="{17D3944E-9222-094A-9125-2D4FE4C95D70}"/>
          </ac:picMkLst>
        </pc:picChg>
        <pc:picChg chg="add mod">
          <ac:chgData name="Charlie Gibson" userId="05d73aa8-f094-42cf-9261-ec5251b97041" providerId="ADAL" clId="{EDDBD72B-C734-4AF9-92D9-4F260DC350CC}" dt="2024-06-04T17:46:08.116" v="30" actId="1076"/>
          <ac:picMkLst>
            <pc:docMk/>
            <pc:sldMk cId="2123004201" sldId="320"/>
            <ac:picMk id="9" creationId="{F69AB9DE-3A35-6420-E347-3AC2AF79A40D}"/>
          </ac:picMkLst>
        </pc:picChg>
      </pc:sldChg>
      <pc:sldChg chg="modNotesTx">
        <pc:chgData name="Charlie Gibson" userId="05d73aa8-f094-42cf-9261-ec5251b97041" providerId="ADAL" clId="{EDDBD72B-C734-4AF9-92D9-4F260DC350CC}" dt="2024-06-04T19:10:39.674" v="1250" actId="20577"/>
        <pc:sldMkLst>
          <pc:docMk/>
          <pc:sldMk cId="1694312983" sldId="321"/>
        </pc:sldMkLst>
      </pc:sldChg>
      <pc:sldChg chg="addSp delSp modSp mod modNotesTx">
        <pc:chgData name="Charlie Gibson" userId="05d73aa8-f094-42cf-9261-ec5251b97041" providerId="ADAL" clId="{EDDBD72B-C734-4AF9-92D9-4F260DC350CC}" dt="2024-06-04T18:49:12.599" v="536" actId="1076"/>
        <pc:sldMkLst>
          <pc:docMk/>
          <pc:sldMk cId="174336412" sldId="322"/>
        </pc:sldMkLst>
        <pc:spChg chg="mod">
          <ac:chgData name="Charlie Gibson" userId="05d73aa8-f094-42cf-9261-ec5251b97041" providerId="ADAL" clId="{EDDBD72B-C734-4AF9-92D9-4F260DC350CC}" dt="2024-06-04T17:58:00.187" v="505" actId="20577"/>
          <ac:spMkLst>
            <pc:docMk/>
            <pc:sldMk cId="174336412" sldId="322"/>
            <ac:spMk id="3" creationId="{9BC71B5E-567D-3CFE-595F-EC11CDA9C227}"/>
          </ac:spMkLst>
        </pc:spChg>
        <pc:picChg chg="add mod">
          <ac:chgData name="Charlie Gibson" userId="05d73aa8-f094-42cf-9261-ec5251b97041" providerId="ADAL" clId="{EDDBD72B-C734-4AF9-92D9-4F260DC350CC}" dt="2024-06-04T18:49:12.599" v="536" actId="1076"/>
          <ac:picMkLst>
            <pc:docMk/>
            <pc:sldMk cId="174336412" sldId="322"/>
            <ac:picMk id="6" creationId="{6F2E84F8-9F74-51A8-FDD0-C67B110AE166}"/>
          </ac:picMkLst>
        </pc:picChg>
        <pc:picChg chg="add mod modCrop">
          <ac:chgData name="Charlie Gibson" userId="05d73aa8-f094-42cf-9261-ec5251b97041" providerId="ADAL" clId="{EDDBD72B-C734-4AF9-92D9-4F260DC350CC}" dt="2024-06-04T17:59:10.502" v="515" actId="1076"/>
          <ac:picMkLst>
            <pc:docMk/>
            <pc:sldMk cId="174336412" sldId="322"/>
            <ac:picMk id="8" creationId="{0D273643-CFC5-3242-393A-BFA42051811C}"/>
          </ac:picMkLst>
        </pc:picChg>
        <pc:picChg chg="del mod">
          <ac:chgData name="Charlie Gibson" userId="05d73aa8-f094-42cf-9261-ec5251b97041" providerId="ADAL" clId="{EDDBD72B-C734-4AF9-92D9-4F260DC350CC}" dt="2024-06-04T17:57:58.964" v="504" actId="478"/>
          <ac:picMkLst>
            <pc:docMk/>
            <pc:sldMk cId="174336412" sldId="322"/>
            <ac:picMk id="22" creationId="{E6FA184E-F982-74A4-EA73-499B4D2E471C}"/>
          </ac:picMkLst>
        </pc:picChg>
        <pc:picChg chg="del">
          <ac:chgData name="Charlie Gibson" userId="05d73aa8-f094-42cf-9261-ec5251b97041" providerId="ADAL" clId="{EDDBD72B-C734-4AF9-92D9-4F260DC350CC}" dt="2024-06-04T17:58:01.787" v="506" actId="478"/>
          <ac:picMkLst>
            <pc:docMk/>
            <pc:sldMk cId="174336412" sldId="322"/>
            <ac:picMk id="24" creationId="{3A39ED83-74C1-7273-8F4D-73F568067F83}"/>
          </ac:picMkLst>
        </pc:picChg>
      </pc:sldChg>
      <pc:sldChg chg="delSp del mod modNotesTx">
        <pc:chgData name="Charlie Gibson" userId="05d73aa8-f094-42cf-9261-ec5251b97041" providerId="ADAL" clId="{EDDBD72B-C734-4AF9-92D9-4F260DC350CC}" dt="2024-06-04T19:01:46.696" v="1154" actId="47"/>
        <pc:sldMkLst>
          <pc:docMk/>
          <pc:sldMk cId="1815339286" sldId="323"/>
        </pc:sldMkLst>
        <pc:picChg chg="del">
          <ac:chgData name="Charlie Gibson" userId="05d73aa8-f094-42cf-9261-ec5251b97041" providerId="ADAL" clId="{EDDBD72B-C734-4AF9-92D9-4F260DC350CC}" dt="2024-06-04T19:00:41.674" v="1141" actId="478"/>
          <ac:picMkLst>
            <pc:docMk/>
            <pc:sldMk cId="1815339286" sldId="323"/>
            <ac:picMk id="5" creationId="{B6437120-19E9-EE90-2BED-BCF4CF1CE1CC}"/>
          </ac:picMkLst>
        </pc:picChg>
        <pc:picChg chg="del">
          <ac:chgData name="Charlie Gibson" userId="05d73aa8-f094-42cf-9261-ec5251b97041" providerId="ADAL" clId="{EDDBD72B-C734-4AF9-92D9-4F260DC350CC}" dt="2024-06-04T19:00:40.816" v="1140" actId="478"/>
          <ac:picMkLst>
            <pc:docMk/>
            <pc:sldMk cId="1815339286" sldId="323"/>
            <ac:picMk id="20" creationId="{BA8AFD48-FC35-2F2D-E5AC-CB2C33104D52}"/>
          </ac:picMkLst>
        </pc:picChg>
      </pc:sldChg>
      <pc:sldChg chg="addSp delSp modSp add mod modNotesTx">
        <pc:chgData name="Charlie Gibson" userId="05d73aa8-f094-42cf-9261-ec5251b97041" providerId="ADAL" clId="{EDDBD72B-C734-4AF9-92D9-4F260DC350CC}" dt="2024-06-04T17:59:32.313" v="533"/>
        <pc:sldMkLst>
          <pc:docMk/>
          <pc:sldMk cId="284961945" sldId="324"/>
        </pc:sldMkLst>
        <pc:spChg chg="mod">
          <ac:chgData name="Charlie Gibson" userId="05d73aa8-f094-42cf-9261-ec5251b97041" providerId="ADAL" clId="{EDDBD72B-C734-4AF9-92D9-4F260DC350CC}" dt="2024-06-04T17:57:21.806" v="488" actId="20577"/>
          <ac:spMkLst>
            <pc:docMk/>
            <pc:sldMk cId="284961945" sldId="324"/>
            <ac:spMk id="9" creationId="{3A6E6B01-D52D-4226-818C-AF13E93F69BA}"/>
          </ac:spMkLst>
        </pc:spChg>
        <pc:picChg chg="add mod modCrop">
          <ac:chgData name="Charlie Gibson" userId="05d73aa8-f094-42cf-9261-ec5251b97041" providerId="ADAL" clId="{EDDBD72B-C734-4AF9-92D9-4F260DC350CC}" dt="2024-06-04T17:57:33.647" v="495" actId="1076"/>
          <ac:picMkLst>
            <pc:docMk/>
            <pc:sldMk cId="284961945" sldId="324"/>
            <ac:picMk id="5" creationId="{DCC2A8D8-32E3-ED91-EB96-EFB0841602A2}"/>
          </ac:picMkLst>
        </pc:picChg>
        <pc:picChg chg="del">
          <ac:chgData name="Charlie Gibson" userId="05d73aa8-f094-42cf-9261-ec5251b97041" providerId="ADAL" clId="{EDDBD72B-C734-4AF9-92D9-4F260DC350CC}" dt="2024-06-04T17:52:26.625" v="320" actId="478"/>
          <ac:picMkLst>
            <pc:docMk/>
            <pc:sldMk cId="284961945" sldId="324"/>
            <ac:picMk id="7" creationId="{224FD16B-0B3B-7438-7564-94885A3BA7FE}"/>
          </ac:picMkLst>
        </pc:picChg>
        <pc:picChg chg="add mod">
          <ac:chgData name="Charlie Gibson" userId="05d73aa8-f094-42cf-9261-ec5251b97041" providerId="ADAL" clId="{EDDBD72B-C734-4AF9-92D9-4F260DC350CC}" dt="2024-06-04T17:57:32.841" v="494" actId="1076"/>
          <ac:picMkLst>
            <pc:docMk/>
            <pc:sldMk cId="284961945" sldId="324"/>
            <ac:picMk id="8" creationId="{AB701EA9-11A7-D9BC-E328-C2BE27AD0B15}"/>
          </ac:picMkLst>
        </pc:picChg>
        <pc:picChg chg="del">
          <ac:chgData name="Charlie Gibson" userId="05d73aa8-f094-42cf-9261-ec5251b97041" providerId="ADAL" clId="{EDDBD72B-C734-4AF9-92D9-4F260DC350CC}" dt="2024-06-04T17:52:25.051" v="319" actId="478"/>
          <ac:picMkLst>
            <pc:docMk/>
            <pc:sldMk cId="284961945" sldId="324"/>
            <ac:picMk id="10" creationId="{66D7C87C-944C-7383-0C90-19BB9732D8AF}"/>
          </ac:picMkLst>
        </pc:picChg>
      </pc:sldChg>
      <pc:sldChg chg="addSp delSp modSp add mod modNotesTx">
        <pc:chgData name="Charlie Gibson" userId="05d73aa8-f094-42cf-9261-ec5251b97041" providerId="ADAL" clId="{EDDBD72B-C734-4AF9-92D9-4F260DC350CC}" dt="2024-06-04T18:54:48.935" v="1085" actId="113"/>
        <pc:sldMkLst>
          <pc:docMk/>
          <pc:sldMk cId="1152676219" sldId="325"/>
        </pc:sldMkLst>
        <pc:spChg chg="mod">
          <ac:chgData name="Charlie Gibson" userId="05d73aa8-f094-42cf-9261-ec5251b97041" providerId="ADAL" clId="{EDDBD72B-C734-4AF9-92D9-4F260DC350CC}" dt="2024-06-04T18:51:05.298" v="573" actId="6549"/>
          <ac:spMkLst>
            <pc:docMk/>
            <pc:sldMk cId="1152676219" sldId="325"/>
            <ac:spMk id="3" creationId="{9BC71B5E-567D-3CFE-595F-EC11CDA9C227}"/>
          </ac:spMkLst>
        </pc:spChg>
        <pc:spChg chg="mod">
          <ac:chgData name="Charlie Gibson" userId="05d73aa8-f094-42cf-9261-ec5251b97041" providerId="ADAL" clId="{EDDBD72B-C734-4AF9-92D9-4F260DC350CC}" dt="2024-06-04T18:51:01.683" v="572" actId="20577"/>
          <ac:spMkLst>
            <pc:docMk/>
            <pc:sldMk cId="1152676219" sldId="325"/>
            <ac:spMk id="4" creationId="{56567651-8AA4-479B-AC03-821AC799E926}"/>
          </ac:spMkLst>
        </pc:spChg>
        <pc:spChg chg="mod">
          <ac:chgData name="Charlie Gibson" userId="05d73aa8-f094-42cf-9261-ec5251b97041" providerId="ADAL" clId="{EDDBD72B-C734-4AF9-92D9-4F260DC350CC}" dt="2024-06-04T18:52:40.707" v="604" actId="1076"/>
          <ac:spMkLst>
            <pc:docMk/>
            <pc:sldMk cId="1152676219" sldId="325"/>
            <ac:spMk id="13" creationId="{98C48478-47E0-D8E1-4D3A-34435D5A39C9}"/>
          </ac:spMkLst>
        </pc:spChg>
        <pc:picChg chg="del">
          <ac:chgData name="Charlie Gibson" userId="05d73aa8-f094-42cf-9261-ec5251b97041" providerId="ADAL" clId="{EDDBD72B-C734-4AF9-92D9-4F260DC350CC}" dt="2024-06-04T18:51:05.761" v="574" actId="478"/>
          <ac:picMkLst>
            <pc:docMk/>
            <pc:sldMk cId="1152676219" sldId="325"/>
            <ac:picMk id="6" creationId="{6F2E84F8-9F74-51A8-FDD0-C67B110AE166}"/>
          </ac:picMkLst>
        </pc:picChg>
        <pc:picChg chg="add del mod">
          <ac:chgData name="Charlie Gibson" userId="05d73aa8-f094-42cf-9261-ec5251b97041" providerId="ADAL" clId="{EDDBD72B-C734-4AF9-92D9-4F260DC350CC}" dt="2024-06-04T18:51:44.051" v="590" actId="478"/>
          <ac:picMkLst>
            <pc:docMk/>
            <pc:sldMk cId="1152676219" sldId="325"/>
            <ac:picMk id="7" creationId="{265B6E92-4960-806A-EF00-40C502DC6DD8}"/>
          </ac:picMkLst>
        </pc:picChg>
        <pc:picChg chg="del">
          <ac:chgData name="Charlie Gibson" userId="05d73aa8-f094-42cf-9261-ec5251b97041" providerId="ADAL" clId="{EDDBD72B-C734-4AF9-92D9-4F260DC350CC}" dt="2024-06-04T18:51:39.288" v="588" actId="478"/>
          <ac:picMkLst>
            <pc:docMk/>
            <pc:sldMk cId="1152676219" sldId="325"/>
            <ac:picMk id="8" creationId="{0D273643-CFC5-3242-393A-BFA42051811C}"/>
          </ac:picMkLst>
        </pc:picChg>
        <pc:picChg chg="add mod">
          <ac:chgData name="Charlie Gibson" userId="05d73aa8-f094-42cf-9261-ec5251b97041" providerId="ADAL" clId="{EDDBD72B-C734-4AF9-92D9-4F260DC350CC}" dt="2024-06-04T18:52:36.949" v="602" actId="1076"/>
          <ac:picMkLst>
            <pc:docMk/>
            <pc:sldMk cId="1152676219" sldId="325"/>
            <ac:picMk id="10" creationId="{82824289-5526-DF64-73B7-AFD7F4569BE8}"/>
          </ac:picMkLst>
        </pc:picChg>
        <pc:picChg chg="add mod">
          <ac:chgData name="Charlie Gibson" userId="05d73aa8-f094-42cf-9261-ec5251b97041" providerId="ADAL" clId="{EDDBD72B-C734-4AF9-92D9-4F260DC350CC}" dt="2024-06-04T18:52:42.303" v="605" actId="1076"/>
          <ac:picMkLst>
            <pc:docMk/>
            <pc:sldMk cId="1152676219" sldId="325"/>
            <ac:picMk id="11" creationId="{9C8726D2-2CEC-B2E9-E90F-5B91F8CFCCE8}"/>
          </ac:picMkLst>
        </pc:picChg>
        <pc:picChg chg="add mod">
          <ac:chgData name="Charlie Gibson" userId="05d73aa8-f094-42cf-9261-ec5251b97041" providerId="ADAL" clId="{EDDBD72B-C734-4AF9-92D9-4F260DC350CC}" dt="2024-06-04T18:52:44.041" v="606" actId="1076"/>
          <ac:picMkLst>
            <pc:docMk/>
            <pc:sldMk cId="1152676219" sldId="325"/>
            <ac:picMk id="12" creationId="{B04CB6FB-1F36-AB4C-3359-52566AA0B1F8}"/>
          </ac:picMkLst>
        </pc:picChg>
        <pc:picChg chg="add mod">
          <ac:chgData name="Charlie Gibson" userId="05d73aa8-f094-42cf-9261-ec5251b97041" providerId="ADAL" clId="{EDDBD72B-C734-4AF9-92D9-4F260DC350CC}" dt="2024-06-04T18:52:45.530" v="607" actId="1076"/>
          <ac:picMkLst>
            <pc:docMk/>
            <pc:sldMk cId="1152676219" sldId="325"/>
            <ac:picMk id="14" creationId="{DEB2E136-48C2-894B-A360-5CD868504A82}"/>
          </ac:picMkLst>
        </pc:picChg>
        <pc:picChg chg="del">
          <ac:chgData name="Charlie Gibson" userId="05d73aa8-f094-42cf-9261-ec5251b97041" providerId="ADAL" clId="{EDDBD72B-C734-4AF9-92D9-4F260DC350CC}" dt="2024-06-04T18:51:09.706" v="576" actId="478"/>
          <ac:picMkLst>
            <pc:docMk/>
            <pc:sldMk cId="1152676219" sldId="325"/>
            <ac:picMk id="18" creationId="{4402AB95-7F64-B439-A667-C99D69EF6E60}"/>
          </ac:picMkLst>
        </pc:picChg>
        <pc:picChg chg="del">
          <ac:chgData name="Charlie Gibson" userId="05d73aa8-f094-42cf-9261-ec5251b97041" providerId="ADAL" clId="{EDDBD72B-C734-4AF9-92D9-4F260DC350CC}" dt="2024-06-04T18:51:10.087" v="577" actId="478"/>
          <ac:picMkLst>
            <pc:docMk/>
            <pc:sldMk cId="1152676219" sldId="325"/>
            <ac:picMk id="20" creationId="{B83E3024-ED07-B646-2FAD-B09B76CEC1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a:t>
            </a:fld>
            <a:endParaRPr lang="en-US"/>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Share </a:t>
            </a:r>
            <a:r>
              <a:rPr lang="en-US" sz="1200" b="0" i="1" u="none" strike="noStrike" kern="1200" baseline="0" dirty="0">
                <a:solidFill>
                  <a:schemeClr val="tx1"/>
                </a:solidFill>
                <a:latin typeface="+mn-lt"/>
                <a:ea typeface="+mn-ea"/>
                <a:cs typeface="+mn-cs"/>
              </a:rPr>
              <a:t>(10 minutes)</a:t>
            </a:r>
          </a:p>
          <a:p>
            <a:r>
              <a:rPr lang="en-US" sz="1200" b="0" i="1" u="none" strike="noStrike" kern="1200" baseline="0" dirty="0">
                <a:solidFill>
                  <a:schemeClr val="tx1"/>
                </a:solidFill>
                <a:latin typeface="+mn-lt"/>
                <a:ea typeface="+mn-ea"/>
                <a:cs typeface="+mn-cs"/>
              </a:rPr>
              <a:t>Have the team:</a:t>
            </a:r>
          </a:p>
          <a:p>
            <a:r>
              <a:rPr lang="en-US" sz="1200" b="0" i="1" u="none" strike="noStrike" kern="1200" baseline="0" dirty="0">
                <a:solidFill>
                  <a:schemeClr val="tx1"/>
                </a:solidFill>
                <a:latin typeface="+mn-lt"/>
                <a:ea typeface="+mn-ea"/>
                <a:cs typeface="+mn-cs"/>
              </a:rPr>
              <a:t>Share what they did in the session.</a:t>
            </a:r>
          </a:p>
          <a:p>
            <a:r>
              <a:rPr lang="en-US" sz="1200" b="0" i="1" u="none" strike="noStrike" kern="1200" baseline="0" dirty="0">
                <a:solidFill>
                  <a:schemeClr val="tx1"/>
                </a:solidFill>
                <a:latin typeface="+mn-lt"/>
                <a:ea typeface="+mn-ea"/>
                <a:cs typeface="+mn-cs"/>
              </a:rPr>
              <a:t>Show the sensor coding skills they learned.</a:t>
            </a:r>
          </a:p>
          <a:p>
            <a:r>
              <a:rPr lang="en-US" sz="1200" b="0" i="1" u="none" strike="noStrike" kern="1200" baseline="0" dirty="0">
                <a:solidFill>
                  <a:schemeClr val="tx1"/>
                </a:solidFill>
                <a:latin typeface="+mn-lt"/>
                <a:ea typeface="+mn-ea"/>
                <a:cs typeface="+mn-cs"/>
              </a:rPr>
              <a:t>Demonstrate how they modified a model and code so that motion is triggered by a sensor.</a:t>
            </a:r>
          </a:p>
        </p:txBody>
      </p:sp>
      <p:sp>
        <p:nvSpPr>
          <p:cNvPr id="4" name="Slide Number Placeholder 3"/>
          <p:cNvSpPr>
            <a:spLocks noGrp="1"/>
          </p:cNvSpPr>
          <p:nvPr>
            <p:ph type="sldNum" sz="quarter" idx="5"/>
          </p:nvPr>
        </p:nvSpPr>
        <p:spPr/>
        <p:txBody>
          <a:bodyPr/>
          <a:lstStyle/>
          <a:p>
            <a:fld id="{447B8CF6-C2C2-924C-96EF-0C0C9E05FEB2}" type="slidenum">
              <a:rPr lang="en-US" smtClean="0"/>
              <a:t>10</a:t>
            </a:fld>
            <a:endParaRPr lang="en-US"/>
          </a:p>
        </p:txBody>
      </p:sp>
    </p:spTree>
    <p:extLst>
      <p:ext uri="{BB962C8B-B14F-4D97-AF65-F5344CB8AC3E}">
        <p14:creationId xmlns:p14="http://schemas.microsoft.com/office/powerpoint/2010/main" val="78825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 relevant, age-appropriate video for your students.  </a:t>
            </a:r>
          </a:p>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11</a:t>
            </a:fld>
            <a:endParaRPr lang="en-US"/>
          </a:p>
        </p:txBody>
      </p:sp>
    </p:spTree>
    <p:extLst>
      <p:ext uri="{BB962C8B-B14F-4D97-AF65-F5344CB8AC3E}">
        <p14:creationId xmlns:p14="http://schemas.microsoft.com/office/powerpoint/2010/main" val="347650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Ask the children to reflect on what </a:t>
            </a:r>
            <a:r>
              <a:rPr lang="en-US" sz="1200">
                <a:effectLst/>
                <a:latin typeface="Segoe UI" panose="020B0502040204020203" pitchFamily="34" charset="0"/>
              </a:rPr>
              <a:t>an oceanographer does</a:t>
            </a:r>
            <a:r>
              <a:rPr lang="en-US" sz="1200" dirty="0">
                <a:effectLst/>
                <a:latin typeface="Segoe UI" panose="020B0502040204020203"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rPr>
              <a:t>Explain the job. What are some of this job’s daily tasks?</a:t>
            </a:r>
            <a:endParaRPr lang="en-US" sz="12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rPr>
              <a:t>What is this job’s yearly salary?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rPr>
              <a:t>What education or training is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rPr>
              <a:t>What companies could people in this job work for?</a:t>
            </a:r>
          </a:p>
        </p:txBody>
      </p:sp>
      <p:sp>
        <p:nvSpPr>
          <p:cNvPr id="4" name="Slide Number Placeholder 3"/>
          <p:cNvSpPr>
            <a:spLocks noGrp="1"/>
          </p:cNvSpPr>
          <p:nvPr>
            <p:ph type="sldNum" sz="quarter" idx="5"/>
          </p:nvPr>
        </p:nvSpPr>
        <p:spPr/>
        <p:txBody>
          <a:bodyPr/>
          <a:lstStyle/>
          <a:p>
            <a:fld id="{447B8CF6-C2C2-924C-96EF-0C0C9E05FEB2}" type="slidenum">
              <a:rPr lang="en-US" smtClean="0"/>
              <a:t>12</a:t>
            </a:fld>
            <a:endParaRPr lang="en-US"/>
          </a:p>
        </p:txBody>
      </p:sp>
    </p:spTree>
    <p:extLst>
      <p:ext uri="{BB962C8B-B14F-4D97-AF65-F5344CB8AC3E}">
        <p14:creationId xmlns:p14="http://schemas.microsoft.com/office/powerpoint/2010/main" val="2196502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963E"/>
                </a:solidFill>
                <a:latin typeface="Arial-BoldMT"/>
              </a:rPr>
              <a:t>Clean Up Pointers</a:t>
            </a:r>
          </a:p>
          <a:p>
            <a:pPr marL="0" indent="0" algn="l">
              <a:buFont typeface="Arial" panose="020B0604020202020204" pitchFamily="34" charset="0"/>
              <a:buNone/>
            </a:pPr>
            <a:r>
              <a:rPr lang="en-US" dirty="0"/>
              <a:t>The submarine should be left assembled. Anything built with the prototyping pieces should be taken apart and returned to storage.</a:t>
            </a:r>
          </a:p>
          <a:p>
            <a:pPr marL="0" indent="0" algn="l">
              <a:buFont typeface="Arial" panose="020B0604020202020204" pitchFamily="34" charset="0"/>
              <a:buNone/>
            </a:pPr>
            <a:r>
              <a:rPr lang="en-US" dirty="0"/>
              <a:t>Help the team remove the hub, motor, and sensor pieces from the submarine model and return them to the SPIKE™ Essential set.</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You </a:t>
            </a:r>
            <a:r>
              <a:rPr lang="en-US" sz="1200" b="0" i="0" u="none" strike="noStrike" kern="1200" dirty="0">
                <a:solidFill>
                  <a:schemeClr val="tx1"/>
                </a:solidFill>
                <a:effectLst/>
                <a:latin typeface="+mn-lt"/>
                <a:ea typeface="+mn-ea"/>
                <a:cs typeface="+mn-cs"/>
              </a:rPr>
              <a:t>may wish to play a video or song during clean up </a:t>
            </a:r>
            <a:r>
              <a:rPr lang="en-US" sz="1200" b="0" i="0" u="none" strike="noStrike" kern="1200">
                <a:solidFill>
                  <a:schemeClr val="tx1"/>
                </a:solidFill>
                <a:effectLst/>
                <a:latin typeface="+mn-lt"/>
                <a:ea typeface="+mn-ea"/>
                <a:cs typeface="+mn-cs"/>
              </a:rPr>
              <a:t>time </a:t>
            </a:r>
          </a:p>
          <a:p>
            <a:r>
              <a:rPr lang="en-US" sz="1200" b="0" i="0" u="none" strike="noStrike" kern="1200">
                <a:solidFill>
                  <a:schemeClr val="tx1"/>
                </a:solidFill>
                <a:effectLst/>
                <a:latin typeface="+mn-lt"/>
                <a:ea typeface="+mn-ea"/>
                <a:cs typeface="+mn-cs"/>
              </a:rPr>
              <a:t>Link </a:t>
            </a:r>
            <a:r>
              <a:rPr lang="en-US" sz="1200" b="0" i="0" u="none" strike="noStrike" kern="1200" dirty="0">
                <a:solidFill>
                  <a:schemeClr val="tx1"/>
                </a:solidFill>
                <a:effectLst/>
                <a:latin typeface="+mn-lt"/>
                <a:ea typeface="+mn-ea"/>
                <a:cs typeface="+mn-cs"/>
              </a:rPr>
              <a:t>on </a:t>
            </a:r>
          </a:p>
          <a:p>
            <a:r>
              <a:rPr lang="en-US" sz="1200" b="0" i="0" u="none" strike="noStrike" kern="1200" dirty="0" err="1">
                <a:solidFill>
                  <a:schemeClr val="tx1"/>
                </a:solidFill>
                <a:effectLst/>
                <a:latin typeface="+mn-lt"/>
                <a:ea typeface="+mn-ea"/>
                <a:cs typeface="+mn-cs"/>
              </a:rPr>
              <a:t>GoNoodle</a:t>
            </a:r>
            <a:r>
              <a:rPr lang="en-US" sz="1200" b="0" i="0" u="none" strike="noStrike" kern="1200" dirty="0">
                <a:solidFill>
                  <a:schemeClr val="tx1"/>
                </a:solidFill>
                <a:effectLst/>
                <a:latin typeface="+mn-lt"/>
                <a:ea typeface="+mn-ea"/>
                <a:cs typeface="+mn-cs"/>
              </a:rPr>
              <a:t>: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 </a:t>
            </a:r>
          </a:p>
          <a:p>
            <a:r>
              <a:rPr lang="en-US" sz="1200" b="0" i="0" u="none" strike="noStrike" kern="1200" dirty="0">
                <a:solidFill>
                  <a:schemeClr val="tx1"/>
                </a:solidFill>
                <a:effectLst/>
                <a:latin typeface="+mn-lt"/>
                <a:ea typeface="+mn-ea"/>
                <a:cs typeface="+mn-cs"/>
              </a:rPr>
              <a:t>Link on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https://youtu.be/ZJFk87ZsHn0</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13</a:t>
            </a:fld>
            <a:endParaRPr lang="en-US"/>
          </a:p>
        </p:txBody>
      </p:sp>
    </p:spTree>
    <p:extLst>
      <p:ext uri="{BB962C8B-B14F-4D97-AF65-F5344CB8AC3E}">
        <p14:creationId xmlns:p14="http://schemas.microsoft.com/office/powerpoint/2010/main" val="305527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14</a:t>
            </a:fld>
            <a:endParaRPr lang="en-US"/>
          </a:p>
        </p:txBody>
      </p:sp>
    </p:spTree>
    <p:extLst>
      <p:ext uri="{BB962C8B-B14F-4D97-AF65-F5344CB8AC3E}">
        <p14:creationId xmlns:p14="http://schemas.microsoft.com/office/powerpoint/2010/main" val="180429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Each session has Guiding Questions that can be shared to frame the session.</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Some additional time may be needed in the second half of this lesson for the team to modify the submarine model from the Explore set. This is the submarine they built in Session 1.</a:t>
            </a:r>
          </a:p>
          <a:p>
            <a:endParaRPr lang="en-US" sz="1200" b="0" i="1" u="none" strike="noStrike" kern="1200" dirty="0">
              <a:solidFill>
                <a:schemeClr val="tx1"/>
              </a:solidFill>
              <a:effectLst/>
              <a:latin typeface="+mn-lt"/>
              <a:ea typeface="+mn-ea"/>
              <a:cs typeface="+mn-cs"/>
            </a:endParaRPr>
          </a:p>
          <a:p>
            <a:pPr algn="l"/>
            <a:r>
              <a:rPr lang="en-US" sz="1200" b="1" i="0" u="none" strike="noStrike" baseline="0" dirty="0">
                <a:solidFill>
                  <a:srgbClr val="00963E"/>
                </a:solidFill>
                <a:latin typeface="Arial-BoldMT"/>
              </a:rPr>
              <a:t>Session Tips</a:t>
            </a:r>
          </a:p>
          <a:p>
            <a:pPr marL="228600" indent="-228600" algn="l">
              <a:buFont typeface="+mj-lt"/>
              <a:buAutoNum type="arabicPeriod"/>
            </a:pPr>
            <a:r>
              <a:rPr lang="en-US" dirty="0"/>
              <a:t>The team will learn about and use light and sound blocks.</a:t>
            </a:r>
          </a:p>
          <a:p>
            <a:pPr marL="228600" indent="-228600" algn="l">
              <a:buFont typeface="+mj-lt"/>
              <a:buAutoNum type="arabicPeriod"/>
            </a:pPr>
            <a:r>
              <a:rPr lang="en-US" dirty="0"/>
              <a:t>The team should focus on light blocks in this activity.</a:t>
            </a:r>
          </a:p>
          <a:p>
            <a:pPr marL="228600" indent="-228600" algn="l">
              <a:buFont typeface="+mj-lt"/>
              <a:buAutoNum type="arabicPeriod"/>
            </a:pPr>
            <a:r>
              <a:rPr lang="en-US" dirty="0"/>
              <a:t>Questions in the Engineering Notebook are meant to start a discussion or generate ideas.</a:t>
            </a:r>
            <a:r>
              <a:rPr lang="en-US" sz="1200" b="0" i="0" kern="1200" dirty="0">
                <a:solidFill>
                  <a:schemeClr val="tx1"/>
                </a:solidFill>
                <a:effectLst/>
                <a:latin typeface="+mn-lt"/>
                <a:ea typeface="+mn-ea"/>
                <a:cs typeface="+mn-cs"/>
              </a:rPr>
              <a:t>​</a:t>
            </a:r>
          </a:p>
          <a:p>
            <a:pPr marL="228600" indent="-228600" algn="l">
              <a:buFont typeface="+mj-lt"/>
              <a:buAutoNum type="arabicPeriod"/>
            </a:pPr>
            <a:r>
              <a:rPr lang="en-US" sz="1200" b="0" i="0" kern="1200" dirty="0">
                <a:solidFill>
                  <a:schemeClr val="tx1"/>
                </a:solidFill>
                <a:effectLst/>
                <a:latin typeface="+mn-lt"/>
                <a:ea typeface="+mn-ea"/>
                <a:cs typeface="+mn-cs"/>
              </a:rPr>
              <a:t>Some extra time may be needed to allow the team to modify the submarine model.</a:t>
            </a:r>
          </a:p>
          <a:p>
            <a:pPr marL="228600" indent="-228600" algn="l">
              <a:buFont typeface="+mj-lt"/>
              <a:buAutoNum type="arabicPeriod"/>
            </a:pPr>
            <a:r>
              <a:rPr lang="en-US" sz="1200" b="0" i="0" kern="1200" dirty="0">
                <a:solidFill>
                  <a:schemeClr val="tx1"/>
                </a:solidFill>
                <a:effectLst/>
                <a:latin typeface="+mn-lt"/>
                <a:ea typeface="+mn-ea"/>
                <a:cs typeface="+mn-cs"/>
              </a:rPr>
              <a:t>Use the prototyping pieces or other objects to activate the sensor.</a:t>
            </a:r>
          </a:p>
          <a:p>
            <a:pPr marL="228600" indent="-228600" algn="l">
              <a:buFont typeface="+mj-lt"/>
              <a:buAutoNum type="arabicPeriod"/>
            </a:pPr>
            <a:r>
              <a:rPr lang="en-US" sz="1200" b="0" i="0" kern="1200" dirty="0">
                <a:solidFill>
                  <a:schemeClr val="tx1"/>
                </a:solidFill>
                <a:effectLst/>
                <a:latin typeface="+mn-lt"/>
                <a:ea typeface="+mn-ea"/>
                <a:cs typeface="+mn-cs"/>
              </a:rPr>
              <a:t>Children can find more information on the careers mentioned in the Engineering Notebook on pages 30-31.</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Introduction - </a:t>
            </a:r>
            <a:r>
              <a:rPr lang="en-US" sz="1200" b="1" i="0" u="none" strike="noStrike" kern="1200" baseline="0" dirty="0">
                <a:solidFill>
                  <a:schemeClr val="tx1"/>
                </a:solidFill>
                <a:latin typeface="+mn-lt"/>
                <a:ea typeface="+mn-ea"/>
                <a:cs typeface="+mn-cs"/>
              </a:rPr>
              <a:t>Let’s Innovate </a:t>
            </a:r>
            <a:r>
              <a:rPr lang="en-US" sz="1200" b="0" i="0" u="none" strike="noStrike" kern="1200" baseline="0" dirty="0">
                <a:solidFill>
                  <a:schemeClr val="tx1"/>
                </a:solidFill>
                <a:latin typeface="+mn-lt"/>
                <a:ea typeface="+mn-ea"/>
                <a:cs typeface="+mn-cs"/>
              </a:rPr>
              <a:t>(5-10 minutes)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Read the definition for innovation to the team. </a:t>
            </a:r>
            <a:r>
              <a:rPr lang="en-US" sz="1200" b="0" i="1" u="none" strike="noStrike" kern="1200" baseline="0" dirty="0">
                <a:solidFill>
                  <a:schemeClr val="tx1"/>
                </a:solidFill>
                <a:latin typeface="+mn-lt"/>
                <a:ea typeface="+mn-ea"/>
                <a:cs typeface="+mn-cs"/>
              </a:rPr>
              <a:t>(see TMG page 5)</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Talk about what innovation is. Have the team provide examples of this Core Value.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Extension: Have everyone draw a picture of an example of innovation on the Core Values page in their Engineering Notebook.</a:t>
            </a: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Activity 1 Tasks – Animal Alarm </a:t>
            </a:r>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Open the SPIKE™ Essential app. Complete your lesson.</a:t>
            </a:r>
          </a:p>
          <a:p>
            <a:r>
              <a:rPr lang="en-US" sz="1200" b="0" i="0" u="none" strike="noStrike" kern="1200" baseline="0" dirty="0">
                <a:solidFill>
                  <a:schemeClr val="tx1"/>
                </a:solidFill>
                <a:latin typeface="+mn-lt"/>
                <a:ea typeface="+mn-ea"/>
                <a:cs typeface="+mn-cs"/>
              </a:rPr>
              <a:t>Make the model go in a different direction or rotate at a different speed.</a:t>
            </a:r>
          </a:p>
          <a:p>
            <a:r>
              <a:rPr lang="en-US" sz="1200" b="0" i="0" u="none" strike="noStrike" kern="1200" baseline="0" dirty="0">
                <a:solidFill>
                  <a:schemeClr val="tx1"/>
                </a:solidFill>
                <a:latin typeface="+mn-lt"/>
                <a:ea typeface="+mn-ea"/>
                <a:cs typeface="+mn-cs"/>
              </a:rPr>
              <a:t>Write down your ideas below for how to change the program.</a:t>
            </a:r>
          </a:p>
          <a:p>
            <a:r>
              <a:rPr lang="en-US" sz="1200" b="0" i="0" u="none" strike="noStrike" kern="1200" baseline="0" dirty="0">
                <a:solidFill>
                  <a:schemeClr val="tx1"/>
                </a:solidFill>
                <a:latin typeface="+mn-lt"/>
                <a:ea typeface="+mn-ea"/>
                <a:cs typeface="+mn-cs"/>
              </a:rPr>
              <a:t>Modify the program based on your ideas.</a:t>
            </a:r>
          </a:p>
          <a:p>
            <a:r>
              <a:rPr lang="en-US" sz="1200" b="0" i="0" u="none" strike="noStrike" kern="1200" baseline="0" dirty="0">
                <a:solidFill>
                  <a:schemeClr val="tx1"/>
                </a:solidFill>
                <a:latin typeface="+mn-lt"/>
                <a:ea typeface="+mn-ea"/>
                <a:cs typeface="+mn-cs"/>
              </a:rPr>
              <a:t>Run your new program.  See what happens.</a:t>
            </a:r>
          </a:p>
          <a:p>
            <a:pPr algn="l"/>
            <a:r>
              <a:rPr lang="en-US" sz="1200" b="1" i="1" u="none" strike="noStrike" baseline="0" dirty="0">
                <a:solidFill>
                  <a:srgbClr val="00963E"/>
                </a:solidFill>
                <a:latin typeface="Arial-BoldMT"/>
              </a:rPr>
              <a:t>Session Tips</a:t>
            </a:r>
          </a:p>
          <a:p>
            <a:pPr marL="228600" indent="-228600" algn="l">
              <a:buFont typeface="+mj-lt"/>
              <a:buAutoNum type="arabicPeriod"/>
            </a:pPr>
            <a:r>
              <a:rPr lang="en-US" i="1" dirty="0"/>
              <a:t>Walk the team through how to access their appropriate lesson in the app.</a:t>
            </a:r>
          </a:p>
          <a:p>
            <a:pPr marL="228600" indent="-228600" algn="l">
              <a:buFont typeface="+mj-lt"/>
              <a:buAutoNum type="arabicPeriod"/>
            </a:pPr>
            <a:r>
              <a:rPr lang="en-US" i="1" dirty="0"/>
              <a:t>If your team is new to coding, you could have them complete the getting started tutorials.</a:t>
            </a:r>
          </a:p>
          <a:p>
            <a:pPr marL="228600" indent="-228600" algn="l">
              <a:buFont typeface="+mj-lt"/>
              <a:buAutoNum type="arabicPeriod"/>
            </a:pPr>
            <a:r>
              <a:rPr lang="en-US" i="1" dirty="0"/>
              <a:t>The team will only use their LEGO Education SPIKE™ Essential set for this session.  They won’t use anything from the Explore set or Explore model.</a:t>
            </a: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289698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Activity 1 Tasks – Animal Alarm </a:t>
            </a:r>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Open the SPIKE™ Essential app. Complete your lesson.</a:t>
            </a:r>
          </a:p>
          <a:p>
            <a:r>
              <a:rPr lang="en-US" sz="1200" b="0" i="0" u="none" strike="noStrike" kern="1200" baseline="0" dirty="0">
                <a:solidFill>
                  <a:schemeClr val="tx1"/>
                </a:solidFill>
                <a:latin typeface="+mn-lt"/>
                <a:ea typeface="+mn-ea"/>
                <a:cs typeface="+mn-cs"/>
              </a:rPr>
              <a:t>Make the model go in a different direction or rotate at a different speed.</a:t>
            </a:r>
          </a:p>
          <a:p>
            <a:r>
              <a:rPr lang="en-US" sz="1200" b="0" i="0" u="none" strike="noStrike" kern="1200" baseline="0" dirty="0">
                <a:solidFill>
                  <a:schemeClr val="tx1"/>
                </a:solidFill>
                <a:latin typeface="+mn-lt"/>
                <a:ea typeface="+mn-ea"/>
                <a:cs typeface="+mn-cs"/>
              </a:rPr>
              <a:t>Write down your ideas below for how to change the program.</a:t>
            </a:r>
          </a:p>
          <a:p>
            <a:r>
              <a:rPr lang="en-US" sz="1200" b="0" i="0" u="none" strike="noStrike" kern="1200" baseline="0" dirty="0">
                <a:solidFill>
                  <a:schemeClr val="tx1"/>
                </a:solidFill>
                <a:latin typeface="+mn-lt"/>
                <a:ea typeface="+mn-ea"/>
                <a:cs typeface="+mn-cs"/>
              </a:rPr>
              <a:t>Modify the program based on your ideas.</a:t>
            </a:r>
          </a:p>
          <a:p>
            <a:r>
              <a:rPr lang="en-US" sz="1200" b="0" i="0" u="none" strike="noStrike" kern="1200" baseline="0" dirty="0">
                <a:solidFill>
                  <a:schemeClr val="tx1"/>
                </a:solidFill>
                <a:latin typeface="+mn-lt"/>
                <a:ea typeface="+mn-ea"/>
                <a:cs typeface="+mn-cs"/>
              </a:rPr>
              <a:t>Run your new program.  See what happens.</a:t>
            </a:r>
          </a:p>
          <a:p>
            <a:pPr algn="l"/>
            <a:r>
              <a:rPr lang="en-US" sz="1200" b="1" i="1" u="none" strike="noStrike" baseline="0" dirty="0">
                <a:solidFill>
                  <a:srgbClr val="00963E"/>
                </a:solidFill>
                <a:latin typeface="Arial-BoldMT"/>
              </a:rPr>
              <a:t>Session Tips</a:t>
            </a:r>
          </a:p>
          <a:p>
            <a:pPr marL="228600" indent="-228600" algn="l">
              <a:buFont typeface="+mj-lt"/>
              <a:buAutoNum type="arabicPeriod"/>
            </a:pPr>
            <a:r>
              <a:rPr lang="en-US" i="1" dirty="0"/>
              <a:t>Walk the team through how to access their appropriate lesson in the app.</a:t>
            </a:r>
          </a:p>
          <a:p>
            <a:pPr marL="228600" indent="-228600" algn="l">
              <a:buFont typeface="+mj-lt"/>
              <a:buAutoNum type="arabicPeriod"/>
            </a:pPr>
            <a:r>
              <a:rPr lang="en-US" i="1" dirty="0"/>
              <a:t>If your team is new to coding, you could have them complete the getting started tutorials.</a:t>
            </a:r>
          </a:p>
          <a:p>
            <a:pPr marL="228600" indent="-228600" algn="l">
              <a:buFont typeface="+mj-lt"/>
              <a:buAutoNum type="arabicPeriod"/>
            </a:pPr>
            <a:r>
              <a:rPr lang="en-US" i="1" dirty="0"/>
              <a:t>The team will only use their LEGO Education SPIKE™ Essential set for this session.  They won’t use anything from the Explore set or Explore model.</a:t>
            </a:r>
          </a:p>
        </p:txBody>
      </p:sp>
      <p:sp>
        <p:nvSpPr>
          <p:cNvPr id="4" name="Slide Number Placeholder 3"/>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47399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Activity 1 Tasks – Animal Alarm </a:t>
            </a:r>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Open the SPIKE™ Essential app. Complete your lesson.</a:t>
            </a:r>
          </a:p>
          <a:p>
            <a:r>
              <a:rPr lang="en-US" sz="1200" b="0" i="0" u="none" strike="noStrike" kern="1200" baseline="0" dirty="0">
                <a:solidFill>
                  <a:schemeClr val="tx1"/>
                </a:solidFill>
                <a:latin typeface="+mn-lt"/>
                <a:ea typeface="+mn-ea"/>
                <a:cs typeface="+mn-cs"/>
              </a:rPr>
              <a:t>Make the model go in a different direction or rotate at a different speed.</a:t>
            </a:r>
          </a:p>
          <a:p>
            <a:r>
              <a:rPr lang="en-US" sz="1200" b="0" i="0" u="none" strike="noStrike" kern="1200" baseline="0" dirty="0">
                <a:solidFill>
                  <a:schemeClr val="tx1"/>
                </a:solidFill>
                <a:latin typeface="+mn-lt"/>
                <a:ea typeface="+mn-ea"/>
                <a:cs typeface="+mn-cs"/>
              </a:rPr>
              <a:t>Write down your ideas below for how to change the program.</a:t>
            </a:r>
          </a:p>
          <a:p>
            <a:r>
              <a:rPr lang="en-US" sz="1200" b="0" i="0" u="none" strike="noStrike" kern="1200" baseline="0" dirty="0">
                <a:solidFill>
                  <a:schemeClr val="tx1"/>
                </a:solidFill>
                <a:latin typeface="+mn-lt"/>
                <a:ea typeface="+mn-ea"/>
                <a:cs typeface="+mn-cs"/>
              </a:rPr>
              <a:t>Modify the program based on your ideas.</a:t>
            </a:r>
          </a:p>
          <a:p>
            <a:r>
              <a:rPr lang="en-US" sz="1200" b="0" i="0" u="none" strike="noStrike" kern="1200" baseline="0" dirty="0">
                <a:solidFill>
                  <a:schemeClr val="tx1"/>
                </a:solidFill>
                <a:latin typeface="+mn-lt"/>
                <a:ea typeface="+mn-ea"/>
                <a:cs typeface="+mn-cs"/>
              </a:rPr>
              <a:t>Run your new program.  See what happens.</a:t>
            </a:r>
          </a:p>
          <a:p>
            <a:pPr algn="l"/>
            <a:r>
              <a:rPr lang="en-US" sz="1200" b="1" i="1" u="none" strike="noStrike" baseline="0" dirty="0">
                <a:solidFill>
                  <a:srgbClr val="00963E"/>
                </a:solidFill>
                <a:latin typeface="Arial-BoldMT"/>
              </a:rPr>
              <a:t>Session Tips</a:t>
            </a:r>
          </a:p>
          <a:p>
            <a:pPr marL="228600" indent="-228600" algn="l">
              <a:buFont typeface="+mj-lt"/>
              <a:buAutoNum type="arabicPeriod"/>
            </a:pPr>
            <a:r>
              <a:rPr lang="en-US" i="1" dirty="0"/>
              <a:t>Walk the team through how to access their appropriate lesson in the app.</a:t>
            </a:r>
          </a:p>
          <a:p>
            <a:pPr marL="228600" indent="-228600" algn="l">
              <a:buFont typeface="+mj-lt"/>
              <a:buAutoNum type="arabicPeriod"/>
            </a:pPr>
            <a:r>
              <a:rPr lang="en-US" i="1" dirty="0"/>
              <a:t>If your team is new to coding, you could have them complete the getting started tutorials.</a:t>
            </a:r>
          </a:p>
          <a:p>
            <a:pPr marL="228600" indent="-228600" algn="l">
              <a:buFont typeface="+mj-lt"/>
              <a:buAutoNum type="arabicPeriod"/>
            </a:pPr>
            <a:r>
              <a:rPr lang="en-US" i="1" dirty="0"/>
              <a:t>The team will only use their LEGO Education SPIKE™ Essential set for this session.  They won’t use anything from the Explore set or Explore model.</a:t>
            </a:r>
          </a:p>
        </p:txBody>
      </p:sp>
      <p:sp>
        <p:nvSpPr>
          <p:cNvPr id="4" name="Slide Number Placeholder 3"/>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237747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Retrieve the submarine model that was built in session 1. If the model was disassembled, have the team put it back together. In the next activity the team will attach the motor and hub pieces to the existing submarine. This activity may take additional time. Remove and store the SPIKE Essential materials separately if they are needed for another lesson.</a:t>
            </a:r>
            <a:endParaRPr lang="en-US" b="0" i="1" dirty="0"/>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5395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Activity 2 Tasks</a:t>
            </a:r>
          </a:p>
          <a:p>
            <a:r>
              <a:rPr lang="en-US" sz="1200" b="0" i="0" u="none" strike="noStrike" kern="1200" baseline="0" dirty="0">
                <a:solidFill>
                  <a:schemeClr val="tx1"/>
                </a:solidFill>
                <a:latin typeface="+mn-lt"/>
                <a:ea typeface="+mn-ea"/>
                <a:cs typeface="+mn-cs"/>
              </a:rPr>
              <a:t>Use the building instructions in Book 2 to attach the sensor, motor, and hub to the submarine from Session 1.</a:t>
            </a:r>
          </a:p>
          <a:p>
            <a:r>
              <a:rPr lang="en-US" sz="1200" b="0" i="0" u="none" strike="noStrike" kern="1200" baseline="0" dirty="0">
                <a:solidFill>
                  <a:schemeClr val="tx1"/>
                </a:solidFill>
                <a:latin typeface="+mn-lt"/>
                <a:ea typeface="+mn-ea"/>
                <a:cs typeface="+mn-cs"/>
              </a:rPr>
              <a:t>Open the SPIKE™ Essential app. Try the program provided in Book 2 to motorize your model.</a:t>
            </a:r>
          </a:p>
          <a:p>
            <a:r>
              <a:rPr lang="en-US" sz="1200" b="1" i="0" u="none" strike="noStrike" kern="1200" baseline="0" dirty="0">
                <a:solidFill>
                  <a:schemeClr val="tx1"/>
                </a:solidFill>
                <a:latin typeface="+mn-lt"/>
                <a:ea typeface="+mn-ea"/>
                <a:cs typeface="+mn-cs"/>
              </a:rPr>
              <a:t>Challenge</a:t>
            </a:r>
          </a:p>
          <a:p>
            <a:r>
              <a:rPr lang="en-US" sz="1200" b="0" i="0" u="none" strike="noStrike" kern="1200" baseline="0" dirty="0">
                <a:solidFill>
                  <a:schemeClr val="tx1"/>
                </a:solidFill>
                <a:latin typeface="+mn-lt"/>
                <a:ea typeface="+mn-ea"/>
                <a:cs typeface="+mn-cs"/>
              </a:rPr>
              <a:t>Change the program so that the submarine will do the following:</a:t>
            </a:r>
          </a:p>
          <a:p>
            <a:r>
              <a:rPr lang="en-US" sz="1200" b="0" i="0" u="none" strike="noStrike" kern="1200" baseline="0" dirty="0">
                <a:solidFill>
                  <a:schemeClr val="tx1"/>
                </a:solidFill>
                <a:latin typeface="+mn-lt"/>
                <a:ea typeface="+mn-ea"/>
                <a:cs typeface="+mn-cs"/>
              </a:rPr>
              <a:t>When the sensor detects a black or gray object, the propeller spins quickly to back away.</a:t>
            </a:r>
          </a:p>
          <a:p>
            <a:r>
              <a:rPr lang="en-US" sz="1200" b="0" i="0" u="none" strike="noStrike" kern="1200" baseline="0" dirty="0">
                <a:solidFill>
                  <a:schemeClr val="tx1"/>
                </a:solidFill>
                <a:latin typeface="+mn-lt"/>
                <a:ea typeface="+mn-ea"/>
                <a:cs typeface="+mn-cs"/>
              </a:rPr>
              <a:t>When the sensor detects a blue or yellow object, the propeller spins slowly to move in and get a closer look.</a:t>
            </a:r>
          </a:p>
          <a:p>
            <a:r>
              <a:rPr lang="en-US" sz="1200" b="0" i="0" u="none" strike="noStrike" kern="1200" baseline="0" dirty="0">
                <a:solidFill>
                  <a:schemeClr val="tx1"/>
                </a:solidFill>
                <a:latin typeface="+mn-lt"/>
                <a:ea typeface="+mn-ea"/>
                <a:cs typeface="+mn-cs"/>
              </a:rPr>
              <a:t>Share what you built and explain how you coded the model.</a:t>
            </a:r>
          </a:p>
          <a:p>
            <a:r>
              <a:rPr lang="en-US" sz="1200" b="1" i="1" u="none" strike="noStrike" baseline="0" dirty="0">
                <a:solidFill>
                  <a:srgbClr val="00963E"/>
                </a:solidFill>
                <a:latin typeface="Arial-BoldMT"/>
              </a:rPr>
              <a:t>Session Tips</a:t>
            </a:r>
          </a:p>
          <a:p>
            <a:pPr marL="228600" indent="-228600">
              <a:buFont typeface="+mj-lt"/>
              <a:buAutoNum type="arabicPeriod" startAt="4"/>
            </a:pPr>
            <a:r>
              <a:rPr lang="en-US" sz="1200" b="0" i="1" kern="1200" dirty="0">
                <a:solidFill>
                  <a:schemeClr val="tx1"/>
                </a:solidFill>
                <a:effectLst/>
                <a:latin typeface="+mn-lt"/>
                <a:ea typeface="+mn-ea"/>
                <a:cs typeface="+mn-cs"/>
              </a:rPr>
              <a:t>​Some extra time may be needed to allow the team to modify the submarine model.</a:t>
            </a:r>
          </a:p>
          <a:p>
            <a:pPr marL="228600" indent="-228600">
              <a:buFont typeface="+mj-lt"/>
              <a:buAutoNum type="arabicPeriod" startAt="4"/>
            </a:pPr>
            <a:r>
              <a:rPr lang="en-US" sz="1200" b="0" i="1" kern="1200" dirty="0">
                <a:solidFill>
                  <a:schemeClr val="tx1"/>
                </a:solidFill>
                <a:effectLst/>
                <a:latin typeface="+mn-lt"/>
                <a:ea typeface="+mn-ea"/>
                <a:cs typeface="+mn-cs"/>
              </a:rPr>
              <a:t>Use the prototyping pieces or other objects to activate the sensor.</a:t>
            </a:r>
          </a:p>
          <a:p>
            <a:pPr marL="228600" indent="-228600">
              <a:buFont typeface="+mj-lt"/>
              <a:buAutoNum type="arabicPeriod" startAt="4"/>
            </a:pPr>
            <a:r>
              <a:rPr lang="en-US" sz="1200" b="0" i="1" kern="1200" dirty="0">
                <a:solidFill>
                  <a:schemeClr val="tx1"/>
                </a:solidFill>
                <a:effectLst/>
                <a:latin typeface="+mn-lt"/>
                <a:ea typeface="+mn-ea"/>
                <a:cs typeface="+mn-cs"/>
              </a:rPr>
              <a:t>Children can find more information on the careers mentioned in the Engineering Notebook on pages 30-31.</a:t>
            </a:r>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320084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kern="1200" baseline="0" dirty="0">
                <a:solidFill>
                  <a:schemeClr val="tx1"/>
                </a:solidFill>
                <a:latin typeface="+mn-lt"/>
                <a:ea typeface="+mn-ea"/>
                <a:cs typeface="+mn-cs"/>
              </a:rPr>
              <a:t>Activity 2 Tasks</a:t>
            </a:r>
          </a:p>
          <a:p>
            <a:r>
              <a:rPr lang="en-US" sz="1800" b="0" i="0" u="none" strike="noStrike" kern="1200" baseline="0" dirty="0">
                <a:solidFill>
                  <a:schemeClr val="tx1"/>
                </a:solidFill>
                <a:latin typeface="+mn-lt"/>
                <a:ea typeface="+mn-ea"/>
                <a:cs typeface="+mn-cs"/>
              </a:rPr>
              <a:t>Use the building instructions in Book 2 to attach the sensor, motor, and hub to the submarine from Session 1.</a:t>
            </a:r>
          </a:p>
          <a:p>
            <a:r>
              <a:rPr lang="en-US" sz="1800" b="0" i="0" u="none" strike="noStrike" kern="1200" baseline="0" dirty="0">
                <a:solidFill>
                  <a:schemeClr val="tx1"/>
                </a:solidFill>
                <a:latin typeface="+mn-lt"/>
                <a:ea typeface="+mn-ea"/>
                <a:cs typeface="+mn-cs"/>
              </a:rPr>
              <a:t>Open the SPIKE™ Essential app. Try the program provided in Book 2 to motorize your model.</a:t>
            </a:r>
          </a:p>
          <a:p>
            <a:r>
              <a:rPr lang="en-US" sz="1800" b="1" i="0" u="none" strike="noStrike" kern="1200" baseline="0" dirty="0">
                <a:solidFill>
                  <a:schemeClr val="tx1"/>
                </a:solidFill>
                <a:latin typeface="+mn-lt"/>
                <a:ea typeface="+mn-ea"/>
                <a:cs typeface="+mn-cs"/>
              </a:rPr>
              <a:t>Challenge</a:t>
            </a:r>
          </a:p>
          <a:p>
            <a:r>
              <a:rPr lang="en-US" sz="1800" b="0" i="0" u="none" strike="noStrike" kern="1200" baseline="0" dirty="0">
                <a:solidFill>
                  <a:schemeClr val="tx1"/>
                </a:solidFill>
                <a:latin typeface="+mn-lt"/>
                <a:ea typeface="+mn-ea"/>
                <a:cs typeface="+mn-cs"/>
              </a:rPr>
              <a:t>Change the program so that the submarine will do the following:</a:t>
            </a:r>
          </a:p>
          <a:p>
            <a:r>
              <a:rPr lang="en-US" sz="1800" b="0" i="0" u="none" strike="noStrike" kern="1200" baseline="0" dirty="0">
                <a:solidFill>
                  <a:schemeClr val="tx1"/>
                </a:solidFill>
                <a:latin typeface="+mn-lt"/>
                <a:ea typeface="+mn-ea"/>
                <a:cs typeface="+mn-cs"/>
              </a:rPr>
              <a:t>When the sensor detects a black or gray object, the propeller spins quickly to back away.</a:t>
            </a:r>
          </a:p>
          <a:p>
            <a:r>
              <a:rPr lang="en-US" sz="1800" b="0" i="0" u="none" strike="noStrike" kern="1200" baseline="0" dirty="0">
                <a:solidFill>
                  <a:schemeClr val="tx1"/>
                </a:solidFill>
                <a:latin typeface="+mn-lt"/>
                <a:ea typeface="+mn-ea"/>
                <a:cs typeface="+mn-cs"/>
              </a:rPr>
              <a:t>When the sensor detects a blue or yellow object, the propeller spins slowly to move in and get a closer look.</a:t>
            </a:r>
          </a:p>
          <a:p>
            <a:r>
              <a:rPr lang="en-US" sz="1800" b="0" i="0" u="none" strike="noStrike" kern="1200" baseline="0" dirty="0">
                <a:solidFill>
                  <a:schemeClr val="tx1"/>
                </a:solidFill>
                <a:latin typeface="+mn-lt"/>
                <a:ea typeface="+mn-ea"/>
                <a:cs typeface="+mn-cs"/>
              </a:rPr>
              <a:t>Share what you built and explain how you coded the model.</a:t>
            </a:r>
          </a:p>
          <a:p>
            <a:r>
              <a:rPr lang="en-US" sz="1800" b="1" i="1" u="none" strike="noStrike" baseline="0" dirty="0">
                <a:solidFill>
                  <a:srgbClr val="00963E"/>
                </a:solidFill>
                <a:latin typeface="Arial-BoldMT"/>
              </a:rPr>
              <a:t>Session Tips</a:t>
            </a:r>
          </a:p>
          <a:p>
            <a:pPr marL="228600" indent="-228600">
              <a:buFont typeface="+mj-lt"/>
              <a:buAutoNum type="arabicPeriod" startAt="4"/>
            </a:pPr>
            <a:r>
              <a:rPr lang="en-US" sz="1800" b="0" i="1" kern="1200" dirty="0">
                <a:solidFill>
                  <a:schemeClr val="tx1"/>
                </a:solidFill>
                <a:effectLst/>
                <a:latin typeface="+mn-lt"/>
                <a:ea typeface="+mn-ea"/>
                <a:cs typeface="+mn-cs"/>
              </a:rPr>
              <a:t>​Some extra time may be needed to allow the team to modify the submarine model.</a:t>
            </a:r>
          </a:p>
          <a:p>
            <a:pPr marL="228600" indent="-228600">
              <a:buFont typeface="+mj-lt"/>
              <a:buAutoNum type="arabicPeriod" startAt="4"/>
            </a:pPr>
            <a:r>
              <a:rPr lang="en-US" sz="1800" b="0" i="1" kern="1200" dirty="0">
                <a:solidFill>
                  <a:schemeClr val="tx1"/>
                </a:solidFill>
                <a:effectLst/>
                <a:latin typeface="+mn-lt"/>
                <a:ea typeface="+mn-ea"/>
                <a:cs typeface="+mn-cs"/>
              </a:rPr>
              <a:t>Use the prototyping pieces or other objects to activate the sensor.</a:t>
            </a:r>
          </a:p>
          <a:p>
            <a:pPr marL="228600" indent="-228600">
              <a:buFont typeface="+mj-lt"/>
              <a:buAutoNum type="arabicPeriod" startAt="4"/>
            </a:pPr>
            <a:r>
              <a:rPr lang="en-US" sz="1800" b="0" i="1" kern="1200" dirty="0">
                <a:solidFill>
                  <a:schemeClr val="tx1"/>
                </a:solidFill>
                <a:effectLst/>
                <a:latin typeface="+mn-lt"/>
                <a:ea typeface="+mn-ea"/>
                <a:cs typeface="+mn-cs"/>
              </a:rPr>
              <a:t>Children can find more information on the careers mentioned in the Engineering Notebook on pages 30-31.</a:t>
            </a:r>
            <a:endParaRPr lang="en-US" sz="18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21987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2143252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absurdwordpreferred.deviantart.com/art/Propeller-PNG-1602960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350132" y="2240280"/>
            <a:ext cx="4591887" cy="2688064"/>
          </a:xfrm>
          <a:prstGeom prst="rect">
            <a:avLst/>
          </a:prstGeom>
        </p:spPr>
        <p:txBody>
          <a:bodyPr>
            <a:noAutofit/>
          </a:bodyPr>
          <a:lstStyle/>
          <a:p>
            <a:pPr marL="0" indent="0">
              <a:buNone/>
            </a:pPr>
            <a:r>
              <a:rPr lang="en-US" sz="7200" dirty="0">
                <a:solidFill>
                  <a:schemeClr val="bg1"/>
                </a:solidFill>
                <a:effectLst>
                  <a:outerShdw dist="56557" dir="8100000" algn="tr" rotWithShape="0">
                    <a:srgbClr val="147342"/>
                  </a:outerShdw>
                </a:effectLst>
                <a:latin typeface="Roboto Medium" pitchFamily="2" charset="0"/>
                <a:ea typeface="Roboto Medium" pitchFamily="2" charset="0"/>
              </a:rPr>
              <a:t>Twilight Zone</a:t>
            </a:r>
            <a:endParaRPr lang="en-US" sz="6600" dirty="0">
              <a:solidFill>
                <a:schemeClr val="bg1"/>
              </a:solidFill>
              <a:effectLst>
                <a:outerShdw dist="56557" dir="8100000" algn="tr" rotWithShape="0">
                  <a:srgbClr val="147342"/>
                </a:outerShdw>
              </a:effectLst>
              <a:latin typeface="Roboto Medium" pitchFamily="2" charset="0"/>
              <a:ea typeface="Roboto Medium" pitchFamily="2" charset="0"/>
            </a:endParaRP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pPr>
            <a:r>
              <a:rPr lang="en-US" sz="2400" spc="250" dirty="0">
                <a:solidFill>
                  <a:srgbClr val="00A651"/>
                </a:solidFill>
                <a:latin typeface="Roboto" pitchFamily="2" charset="0"/>
                <a:ea typeface="Roboto" pitchFamily="2" charset="0"/>
              </a:rPr>
              <a:t>Session 4</a:t>
            </a:r>
          </a:p>
        </p:txBody>
      </p:sp>
      <p:pic>
        <p:nvPicPr>
          <p:cNvPr id="15" name="Picture 14" descr="Logo&#10;&#10;Description automatically generated">
            <a:extLst>
              <a:ext uri="{FF2B5EF4-FFF2-40B4-BE49-F238E27FC236}">
                <a16:creationId xmlns:a16="http://schemas.microsoft.com/office/drawing/2014/main" id="{51114C1B-4CF7-4817-84D5-E5FBD229F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pic>
        <p:nvPicPr>
          <p:cNvPr id="7" name="Picture 6" descr="A logo with a submarine&#10;&#10;Description automatically generated">
            <a:extLst>
              <a:ext uri="{FF2B5EF4-FFF2-40B4-BE49-F238E27FC236}">
                <a16:creationId xmlns:a16="http://schemas.microsoft.com/office/drawing/2014/main" id="{2A6E5D29-1FB1-8742-559D-2EB7031797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6296" y="5337149"/>
            <a:ext cx="1371193" cy="1371600"/>
          </a:xfrm>
          <a:prstGeom prst="rect">
            <a:avLst/>
          </a:prstGeom>
        </p:spPr>
      </p:pic>
      <p:pic>
        <p:nvPicPr>
          <p:cNvPr id="8" name="Picture 7" descr="A white number on a black background&#10;&#10;Description automatically generated">
            <a:extLst>
              <a:ext uri="{FF2B5EF4-FFF2-40B4-BE49-F238E27FC236}">
                <a16:creationId xmlns:a16="http://schemas.microsoft.com/office/drawing/2014/main" id="{9C2CAA35-358E-ADDF-9238-658E9EA7BE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9577" y="5841203"/>
            <a:ext cx="3720051" cy="651936"/>
          </a:xfrm>
          <a:prstGeom prst="rect">
            <a:avLst/>
          </a:prstGeom>
        </p:spPr>
      </p:pic>
      <p:pic>
        <p:nvPicPr>
          <p:cNvPr id="9" name="Picture 8" descr="A box with toys on it&#10;&#10;Description automatically generated">
            <a:extLst>
              <a:ext uri="{FF2B5EF4-FFF2-40B4-BE49-F238E27FC236}">
                <a16:creationId xmlns:a16="http://schemas.microsoft.com/office/drawing/2014/main" id="{19EA18ED-E266-DA92-2E6A-3520A46418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395134"/>
            <a:ext cx="4079932" cy="2067731"/>
          </a:xfrm>
          <a:prstGeom prst="rect">
            <a:avLst/>
          </a:prstGeom>
        </p:spPr>
      </p:pic>
    </p:spTree>
    <p:extLst>
      <p:ext uri="{BB962C8B-B14F-4D97-AF65-F5344CB8AC3E}">
        <p14:creationId xmlns:p14="http://schemas.microsoft.com/office/powerpoint/2010/main" val="102701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10</a:t>
            </a:fld>
            <a:endParaRPr lang="en-US" sz="1400" dirty="0">
              <a:solidFill>
                <a:schemeClr val="bg2">
                  <a:lumMod val="75000"/>
                </a:schemeClr>
              </a:solidFill>
            </a:endParaRPr>
          </a:p>
        </p:txBody>
      </p:sp>
      <p:sp>
        <p:nvSpPr>
          <p:cNvPr id="3" name="Text Placeholder 2">
            <a:extLst>
              <a:ext uri="{FF2B5EF4-FFF2-40B4-BE49-F238E27FC236}">
                <a16:creationId xmlns:a16="http://schemas.microsoft.com/office/drawing/2014/main" id="{9B04D35A-834E-4F7C-BC9B-EE00FA0ED9D3}"/>
              </a:ext>
            </a:extLst>
          </p:cNvPr>
          <p:cNvSpPr>
            <a:spLocks noGrp="1"/>
          </p:cNvSpPr>
          <p:nvPr>
            <p:ph type="body" sz="quarter" idx="14"/>
          </p:nvPr>
        </p:nvSpPr>
        <p:spPr>
          <a:xfrm>
            <a:off x="628650" y="1226855"/>
            <a:ext cx="4343399" cy="4707803"/>
          </a:xfrm>
        </p:spPr>
        <p:txBody>
          <a:bodyPr>
            <a:normAutofit/>
          </a:bodyPr>
          <a:lstStyle/>
          <a:p>
            <a:r>
              <a:rPr lang="en-US" sz="2800" dirty="0">
                <a:solidFill>
                  <a:schemeClr val="tx1"/>
                </a:solidFill>
              </a:rPr>
              <a:t>Share what you did in the session.</a:t>
            </a:r>
          </a:p>
          <a:p>
            <a:r>
              <a:rPr lang="en-US" sz="2800" dirty="0">
                <a:solidFill>
                  <a:schemeClr val="tx1"/>
                </a:solidFill>
              </a:rPr>
              <a:t>Show the sensor coding skills you learned.</a:t>
            </a:r>
          </a:p>
          <a:p>
            <a:r>
              <a:rPr lang="en-US" sz="2800" dirty="0">
                <a:solidFill>
                  <a:schemeClr val="tx1"/>
                </a:solidFill>
              </a:rPr>
              <a:t>Talk about how you modified a model and code so that motion is triggered by a sensor.</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rgbClr val="00A651"/>
                </a:solidFill>
              </a:rPr>
              <a:t>Share</a:t>
            </a:r>
          </a:p>
        </p:txBody>
      </p:sp>
      <p:sp>
        <p:nvSpPr>
          <p:cNvPr id="11" name="Speech Bubble: Oval 10">
            <a:extLst>
              <a:ext uri="{FF2B5EF4-FFF2-40B4-BE49-F238E27FC236}">
                <a16:creationId xmlns:a16="http://schemas.microsoft.com/office/drawing/2014/main" id="{BC57C1C5-B6DD-4BFB-831C-A575CB8B1691}"/>
              </a:ext>
            </a:extLst>
          </p:cNvPr>
          <p:cNvSpPr/>
          <p:nvPr/>
        </p:nvSpPr>
        <p:spPr>
          <a:xfrm rot="158273">
            <a:off x="5644811" y="1182211"/>
            <a:ext cx="2407546" cy="1798983"/>
          </a:xfrm>
          <a:prstGeom prst="wedgeEllipseCallout">
            <a:avLst>
              <a:gd name="adj1" fmla="val -17007"/>
              <a:gd name="adj2" fmla="val 74678"/>
            </a:avLst>
          </a:prstGeom>
          <a:solidFill>
            <a:srgbClr val="A6DFE2"/>
          </a:solidFill>
          <a:ln w="19050"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dirty="0">
                <a:solidFill>
                  <a:prstClr val="black"/>
                </a:solidFill>
                <a:latin typeface="Arial" panose="020B0604020202020204" pitchFamily="34" charset="0"/>
                <a:cs typeface="Arial" panose="020B0604020202020204" pitchFamily="34" charset="0"/>
              </a:rPr>
              <a:t>What have you discovered? Share with your team!</a:t>
            </a:r>
          </a:p>
        </p:txBody>
      </p:sp>
      <p:pic>
        <p:nvPicPr>
          <p:cNvPr id="6" name="Picture 5">
            <a:extLst>
              <a:ext uri="{FF2B5EF4-FFF2-40B4-BE49-F238E27FC236}">
                <a16:creationId xmlns:a16="http://schemas.microsoft.com/office/drawing/2014/main" id="{0783558B-0D52-4950-80F4-8FDC7A4A5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01244" y="3429000"/>
            <a:ext cx="3188273" cy="2574487"/>
          </a:xfrm>
          <a:prstGeom prst="rect">
            <a:avLst/>
          </a:prstGeom>
        </p:spPr>
      </p:pic>
    </p:spTree>
    <p:extLst>
      <p:ext uri="{BB962C8B-B14F-4D97-AF65-F5344CB8AC3E}">
        <p14:creationId xmlns:p14="http://schemas.microsoft.com/office/powerpoint/2010/main" val="303473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FA4E0D3-A797-4AAE-B837-2ADD656A2819}"/>
              </a:ext>
            </a:extLst>
          </p:cNvPr>
          <p:cNvSpPr/>
          <p:nvPr/>
        </p:nvSpPr>
        <p:spPr>
          <a:xfrm>
            <a:off x="1018902" y="1058090"/>
            <a:ext cx="7106194" cy="474181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11</a:t>
            </a:fld>
            <a:endParaRPr lang="en-US" sz="1400" dirty="0">
              <a:solidFill>
                <a:schemeClr val="bg2">
                  <a:lumMod val="75000"/>
                </a:schemeClr>
              </a:solidFill>
            </a:endParaRPr>
          </a:p>
        </p:txBody>
      </p:sp>
      <p:sp>
        <p:nvSpPr>
          <p:cNvPr id="13" name="Title 3">
            <a:extLst>
              <a:ext uri="{FF2B5EF4-FFF2-40B4-BE49-F238E27FC236}">
                <a16:creationId xmlns:a16="http://schemas.microsoft.com/office/drawing/2014/main" id="{79E1ECC3-F162-4E13-A48B-FE68FA7D1D1C}"/>
              </a:ext>
            </a:extLst>
          </p:cNvPr>
          <p:cNvSpPr>
            <a:spLocks noGrp="1"/>
          </p:cNvSpPr>
          <p:nvPr>
            <p:ph type="title"/>
          </p:nvPr>
        </p:nvSpPr>
        <p:spPr/>
        <p:txBody>
          <a:bodyPr>
            <a:normAutofit/>
          </a:bodyPr>
          <a:lstStyle/>
          <a:p>
            <a:r>
              <a:rPr lang="en-US" sz="2400" dirty="0">
                <a:solidFill>
                  <a:schemeClr val="tx1"/>
                </a:solidFill>
              </a:rPr>
              <a:t>Optional Video:</a:t>
            </a:r>
            <a:endParaRPr lang="en-US" sz="2400" b="0" dirty="0">
              <a:solidFill>
                <a:schemeClr val="tx1"/>
              </a:solidFill>
            </a:endParaRPr>
          </a:p>
        </p:txBody>
      </p:sp>
      <p:pic>
        <p:nvPicPr>
          <p:cNvPr id="8" name="Picture 7" descr="A picture containing text, toy, doll&#10;&#10;Description automatically generated">
            <a:extLst>
              <a:ext uri="{FF2B5EF4-FFF2-40B4-BE49-F238E27FC236}">
                <a16:creationId xmlns:a16="http://schemas.microsoft.com/office/drawing/2014/main" id="{033973A4-1366-45D8-B9B6-8F6EFC2A8A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8967" y="1200183"/>
            <a:ext cx="3866063" cy="3866063"/>
          </a:xfrm>
          <a:prstGeom prst="rect">
            <a:avLst/>
          </a:prstGeom>
        </p:spPr>
      </p:pic>
      <p:sp>
        <p:nvSpPr>
          <p:cNvPr id="10" name="TextBox 9">
            <a:extLst>
              <a:ext uri="{FF2B5EF4-FFF2-40B4-BE49-F238E27FC236}">
                <a16:creationId xmlns:a16="http://schemas.microsoft.com/office/drawing/2014/main" id="{E9909B7F-E215-4800-9989-2E6767F892B2}"/>
              </a:ext>
            </a:extLst>
          </p:cNvPr>
          <p:cNvSpPr txBox="1"/>
          <p:nvPr/>
        </p:nvSpPr>
        <p:spPr>
          <a:xfrm>
            <a:off x="1175655" y="5112245"/>
            <a:ext cx="6792686" cy="646331"/>
          </a:xfrm>
          <a:prstGeom prst="rect">
            <a:avLst/>
          </a:prstGeom>
          <a:noFill/>
        </p:spPr>
        <p:txBody>
          <a:bodyPr wrap="square" rtlCol="0">
            <a:spAutoFit/>
          </a:bodyPr>
          <a:lstStyle/>
          <a:p>
            <a:pPr algn="ctr"/>
            <a:r>
              <a:rPr lang="en-US" i="1" dirty="0">
                <a:highlight>
                  <a:srgbClr val="FFFF00"/>
                </a:highlight>
                <a:latin typeface="Arial" panose="020B0604020202020204" pitchFamily="34" charset="0"/>
                <a:cs typeface="Arial" panose="020B0604020202020204" pitchFamily="34" charset="0"/>
              </a:rPr>
              <a:t>You may wish to embed a relevant, age-appropriate video for your students here.  See the Notes for an example.</a:t>
            </a:r>
          </a:p>
        </p:txBody>
      </p:sp>
    </p:spTree>
    <p:extLst>
      <p:ext uri="{BB962C8B-B14F-4D97-AF65-F5344CB8AC3E}">
        <p14:creationId xmlns:p14="http://schemas.microsoft.com/office/powerpoint/2010/main" val="295166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11525" cy="209912"/>
          </a:xfrm>
        </p:spPr>
        <p:txBody>
          <a:bodyPr/>
          <a:lstStyle/>
          <a:p>
            <a:fld id="{C53052E6-E16C-A04B-8192-1DB31D569F09}" type="slidenum">
              <a:rPr lang="en-US" sz="1400" smtClean="0">
                <a:solidFill>
                  <a:schemeClr val="bg2">
                    <a:lumMod val="75000"/>
                  </a:schemeClr>
                </a:solidFill>
              </a:rPr>
              <a:pPr/>
              <a:t>12</a:t>
            </a:fld>
            <a:endParaRPr lang="en-US" sz="1400" dirty="0">
              <a:solidFill>
                <a:schemeClr val="bg2">
                  <a:lumMod val="75000"/>
                </a:schemeClr>
              </a:solidFill>
            </a:endParaRPr>
          </a:p>
        </p:txBody>
      </p:sp>
      <p:sp>
        <p:nvSpPr>
          <p:cNvPr id="11" name="Title 3">
            <a:extLst>
              <a:ext uri="{FF2B5EF4-FFF2-40B4-BE49-F238E27FC236}">
                <a16:creationId xmlns:a16="http://schemas.microsoft.com/office/drawing/2014/main" id="{111449C7-0BD0-EA26-2509-CCB76196E784}"/>
              </a:ext>
            </a:extLst>
          </p:cNvPr>
          <p:cNvSpPr>
            <a:spLocks noGrp="1"/>
          </p:cNvSpPr>
          <p:nvPr>
            <p:ph type="title"/>
          </p:nvPr>
        </p:nvSpPr>
        <p:spPr>
          <a:xfrm>
            <a:off x="628650" y="365127"/>
            <a:ext cx="7886700" cy="762634"/>
          </a:xfrm>
        </p:spPr>
        <p:txBody>
          <a:bodyPr>
            <a:normAutofit/>
          </a:bodyPr>
          <a:lstStyle/>
          <a:p>
            <a:r>
              <a:rPr lang="en-US" dirty="0">
                <a:solidFill>
                  <a:srgbClr val="00A551"/>
                </a:solidFill>
              </a:rPr>
              <a:t>Career Connections</a:t>
            </a:r>
          </a:p>
        </p:txBody>
      </p:sp>
      <p:pic>
        <p:nvPicPr>
          <p:cNvPr id="9" name="Picture 8">
            <a:extLst>
              <a:ext uri="{FF2B5EF4-FFF2-40B4-BE49-F238E27FC236}">
                <a16:creationId xmlns:a16="http://schemas.microsoft.com/office/drawing/2014/main" id="{F69AB9DE-3A35-6420-E347-3AC2AF79A40D}"/>
              </a:ext>
            </a:extLst>
          </p:cNvPr>
          <p:cNvPicPr>
            <a:picLocks noChangeAspect="1"/>
          </p:cNvPicPr>
          <p:nvPr/>
        </p:nvPicPr>
        <p:blipFill>
          <a:blip r:embed="rId3"/>
          <a:stretch>
            <a:fillRect/>
          </a:stretch>
        </p:blipFill>
        <p:spPr>
          <a:xfrm>
            <a:off x="429291" y="2107665"/>
            <a:ext cx="8285418" cy="2642669"/>
          </a:xfrm>
          <a:prstGeom prst="rect">
            <a:avLst/>
          </a:prstGeom>
        </p:spPr>
      </p:pic>
    </p:spTree>
    <p:extLst>
      <p:ext uri="{BB962C8B-B14F-4D97-AF65-F5344CB8AC3E}">
        <p14:creationId xmlns:p14="http://schemas.microsoft.com/office/powerpoint/2010/main" val="212300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13742" cy="209912"/>
          </a:xfrm>
        </p:spPr>
        <p:txBody>
          <a:bodyPr/>
          <a:lstStyle/>
          <a:p>
            <a:fld id="{C53052E6-E16C-A04B-8192-1DB31D569F09}" type="slidenum">
              <a:rPr lang="en-US" sz="1400" smtClean="0">
                <a:solidFill>
                  <a:schemeClr val="bg2">
                    <a:lumMod val="75000"/>
                  </a:schemeClr>
                </a:solidFill>
              </a:rPr>
              <a:pPr/>
              <a:t>13</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00A551"/>
                </a:solidFill>
              </a:rPr>
              <a:t>Clean Up</a:t>
            </a:r>
          </a:p>
        </p:txBody>
      </p:sp>
      <p:pic>
        <p:nvPicPr>
          <p:cNvPr id="7" name="Picture 6" descr="A picture containing tool, brush&#10;&#10;Description automatically generated">
            <a:extLst>
              <a:ext uri="{FF2B5EF4-FFF2-40B4-BE49-F238E27FC236}">
                <a16:creationId xmlns:a16="http://schemas.microsoft.com/office/drawing/2014/main" id="{AFD005AA-9D11-40B6-BACB-8D04D4055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169431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DB3A04-2BF4-4834-A5AC-BF412CEFADD8}"/>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14</a:t>
            </a:fld>
            <a:endParaRPr lang="en-US" sz="1400" dirty="0">
              <a:solidFill>
                <a:schemeClr val="bg2">
                  <a:lumMod val="75000"/>
                </a:schemeClr>
              </a:solidFill>
            </a:endParaRPr>
          </a:p>
        </p:txBody>
      </p:sp>
      <p:pic>
        <p:nvPicPr>
          <p:cNvPr id="6" name="Picture 5" descr="Logo&#10;&#10;Description automatically generated">
            <a:extLst>
              <a:ext uri="{FF2B5EF4-FFF2-40B4-BE49-F238E27FC236}">
                <a16:creationId xmlns:a16="http://schemas.microsoft.com/office/drawing/2014/main" id="{F99A4BC1-F5E0-4D25-AF3C-551958EE34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645" y="1619703"/>
            <a:ext cx="3606243" cy="2286000"/>
          </a:xfrm>
          <a:prstGeom prst="rect">
            <a:avLst/>
          </a:prstGeom>
        </p:spPr>
      </p:pic>
      <p:sp>
        <p:nvSpPr>
          <p:cNvPr id="10" name="Text Placeholder 2">
            <a:extLst>
              <a:ext uri="{FF2B5EF4-FFF2-40B4-BE49-F238E27FC236}">
                <a16:creationId xmlns:a16="http://schemas.microsoft.com/office/drawing/2014/main" id="{42CF4DDD-65CC-5BC7-1F2C-ACEB334E8338}"/>
              </a:ext>
            </a:extLst>
          </p:cNvPr>
          <p:cNvSpPr txBox="1">
            <a:spLocks/>
          </p:cNvSpPr>
          <p:nvPr/>
        </p:nvSpPr>
        <p:spPr>
          <a:xfrm>
            <a:off x="370116" y="5002306"/>
            <a:ext cx="8395602" cy="101431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LEGO, the LEGO logo, and the SPIKE logo are trademarks of the/</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sont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des marques de commerce du/son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marcas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registradas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 LEGO Group. </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2024 The LEGO Group. All rights reserved/Tous droits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réservés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Todos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los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derechos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reservados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the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logo, and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DIVE</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SM</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are trademarks of For Inspiration and Recognition of Science and Technology (FIRST). LEGO</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is a registered trademark of the LEGO Group.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LEGO</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League and SUBMERGED</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SM</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are jointly held trademarks of FIRST and the LEGO Group.</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2024 FIRST and the LEGO Group. All rights reserved.</a:t>
            </a:r>
          </a:p>
        </p:txBody>
      </p:sp>
      <p:pic>
        <p:nvPicPr>
          <p:cNvPr id="3" name="Picture 2" descr="A logo with a submarine&#10;&#10;Description automatically generated">
            <a:extLst>
              <a:ext uri="{FF2B5EF4-FFF2-40B4-BE49-F238E27FC236}">
                <a16:creationId xmlns:a16="http://schemas.microsoft.com/office/drawing/2014/main" id="{D9B0274B-4040-068C-9CB4-32205987B5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3295" y="957753"/>
            <a:ext cx="2947075" cy="2947950"/>
          </a:xfrm>
          <a:prstGeom prst="rect">
            <a:avLst/>
          </a:prstGeom>
        </p:spPr>
      </p:pic>
    </p:spTree>
    <p:extLst>
      <p:ext uri="{BB962C8B-B14F-4D97-AF65-F5344CB8AC3E}">
        <p14:creationId xmlns:p14="http://schemas.microsoft.com/office/powerpoint/2010/main" val="284209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00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2</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chemeClr val="bg1"/>
                </a:solidFill>
              </a:rPr>
              <a:t>Guiding Questions</a:t>
            </a:r>
          </a:p>
        </p:txBody>
      </p:sp>
      <p:sp>
        <p:nvSpPr>
          <p:cNvPr id="8" name="Rectangle: Rounded Corners 7">
            <a:extLst>
              <a:ext uri="{FF2B5EF4-FFF2-40B4-BE49-F238E27FC236}">
                <a16:creationId xmlns:a16="http://schemas.microsoft.com/office/drawing/2014/main" id="{5FAF9C81-E385-4FC9-A39D-DEA705CF563C}"/>
              </a:ext>
            </a:extLst>
          </p:cNvPr>
          <p:cNvSpPr/>
          <p:nvPr/>
        </p:nvSpPr>
        <p:spPr>
          <a:xfrm flipH="1">
            <a:off x="6693337" y="1828800"/>
            <a:ext cx="2286000" cy="3702756"/>
          </a:xfrm>
          <a:prstGeom prst="roundRect">
            <a:avLst/>
          </a:prstGeom>
          <a:solidFill>
            <a:srgbClr val="C9DF89"/>
          </a:solidFill>
          <a:ln w="28575">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182880" tIns="45720" rIns="45720" bIns="91440" rtlCol="0" anchor="t" anchorCtr="0">
            <a:noAutofit/>
          </a:bodyPr>
          <a:lstStyle/>
          <a:p>
            <a:pPr algn="ctr">
              <a:spcAft>
                <a:spcPts val="200"/>
              </a:spcAft>
            </a:pPr>
            <a:r>
              <a:rPr lang="en-US" sz="1600" b="1" dirty="0">
                <a:solidFill>
                  <a:schemeClr val="tx1"/>
                </a:solidFill>
                <a:latin typeface="Arial" panose="020B0604020202020204" pitchFamily="34" charset="0"/>
                <a:cs typeface="Arial" panose="020B0604020202020204" pitchFamily="34" charset="0"/>
              </a:rPr>
              <a:t>Outcomes</a:t>
            </a:r>
          </a:p>
          <a:p>
            <a:pPr algn="ctr">
              <a:spcAft>
                <a:spcPts val="200"/>
              </a:spcAft>
            </a:pPr>
            <a:endParaRPr lang="en-US" sz="1600" b="1" dirty="0">
              <a:solidFill>
                <a:schemeClr val="tx1"/>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en-US" sz="1600" dirty="0">
                <a:solidFill>
                  <a:schemeClr val="tx1"/>
                </a:solidFill>
                <a:latin typeface="Arial"/>
                <a:cs typeface="Arial"/>
              </a:rPr>
              <a:t>The team will build the LEGO® model from the lesson and explore the use of lights and sensors.</a:t>
            </a:r>
          </a:p>
          <a:p>
            <a:pPr marL="171450" indent="-171450">
              <a:spcAft>
                <a:spcPts val="200"/>
              </a:spcAft>
              <a:buFont typeface="Arial" panose="020B0604020202020204" pitchFamily="34" charset="0"/>
              <a:buChar char="•"/>
            </a:pPr>
            <a:r>
              <a:rPr lang="en-US" sz="1600" dirty="0">
                <a:solidFill>
                  <a:schemeClr val="tx1"/>
                </a:solidFill>
                <a:latin typeface="Arial"/>
                <a:cs typeface="Arial"/>
              </a:rPr>
              <a:t>The team will learn about living things in the twilight zone.</a:t>
            </a:r>
            <a:endParaRPr lang="en-US" sz="1600"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F45DFF6-EE04-4A18-8898-D4C1CE4A06C7}"/>
              </a:ext>
            </a:extLst>
          </p:cNvPr>
          <p:cNvSpPr/>
          <p:nvPr/>
        </p:nvSpPr>
        <p:spPr>
          <a:xfrm>
            <a:off x="263047" y="2933053"/>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US" b="1" dirty="0">
                <a:solidFill>
                  <a:srgbClr val="4472C4"/>
                </a:solidFill>
                <a:latin typeface="Arial" panose="020B0604020202020204" pitchFamily="34" charset="0"/>
                <a:cs typeface="Arial" panose="020B0604020202020204" pitchFamily="34" charset="0"/>
              </a:rPr>
              <a:t>Can you code the model to make a sound?</a:t>
            </a:r>
          </a:p>
        </p:txBody>
      </p:sp>
      <p:sp>
        <p:nvSpPr>
          <p:cNvPr id="14" name="Rectangle: Rounded Corners 13">
            <a:extLst>
              <a:ext uri="{FF2B5EF4-FFF2-40B4-BE49-F238E27FC236}">
                <a16:creationId xmlns:a16="http://schemas.microsoft.com/office/drawing/2014/main" id="{4F5A9C7E-C2D0-4F93-BC6B-DBADE1AF2924}"/>
              </a:ext>
            </a:extLst>
          </p:cNvPr>
          <p:cNvSpPr/>
          <p:nvPr/>
        </p:nvSpPr>
        <p:spPr>
          <a:xfrm>
            <a:off x="263047" y="1276839"/>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US" b="1" dirty="0">
                <a:solidFill>
                  <a:srgbClr val="4472C4"/>
                </a:solidFill>
                <a:latin typeface="Arial" panose="020B0604020202020204" pitchFamily="34" charset="0"/>
                <a:cs typeface="Arial" panose="020B0604020202020204" pitchFamily="34" charset="0"/>
              </a:rPr>
              <a:t>How do you change the program so the LEGO model displays a different light?</a:t>
            </a:r>
          </a:p>
        </p:txBody>
      </p:sp>
      <p:sp>
        <p:nvSpPr>
          <p:cNvPr id="17" name="Rectangle: Rounded Corners 16">
            <a:extLst>
              <a:ext uri="{FF2B5EF4-FFF2-40B4-BE49-F238E27FC236}">
                <a16:creationId xmlns:a16="http://schemas.microsoft.com/office/drawing/2014/main" id="{68CFE0DF-BEF3-4914-A598-7A66A74C572C}"/>
              </a:ext>
            </a:extLst>
          </p:cNvPr>
          <p:cNvSpPr/>
          <p:nvPr/>
        </p:nvSpPr>
        <p:spPr>
          <a:xfrm>
            <a:off x="3478192" y="1276839"/>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solidFill>
                <a:latin typeface="Arial" panose="020B0604020202020204" pitchFamily="34" charset="0"/>
                <a:cs typeface="Arial" panose="020B0604020202020204" pitchFamily="34" charset="0"/>
              </a:rPr>
              <a:t>Can you change the speed of the motor?</a:t>
            </a:r>
          </a:p>
        </p:txBody>
      </p:sp>
      <p:sp>
        <p:nvSpPr>
          <p:cNvPr id="18" name="Rectangle: Rounded Corners 17">
            <a:extLst>
              <a:ext uri="{FF2B5EF4-FFF2-40B4-BE49-F238E27FC236}">
                <a16:creationId xmlns:a16="http://schemas.microsoft.com/office/drawing/2014/main" id="{5916FD3D-F12A-4905-AEFF-ED4FEE822709}"/>
              </a:ext>
            </a:extLst>
          </p:cNvPr>
          <p:cNvSpPr/>
          <p:nvPr/>
        </p:nvSpPr>
        <p:spPr>
          <a:xfrm>
            <a:off x="3478192" y="2933053"/>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solidFill>
                <a:latin typeface="Arial" panose="020B0604020202020204" pitchFamily="34" charset="0"/>
                <a:cs typeface="Arial" panose="020B0604020202020204" pitchFamily="34" charset="0"/>
              </a:rPr>
              <a:t>How are submarines used to explore the ocean?</a:t>
            </a:r>
          </a:p>
        </p:txBody>
      </p:sp>
      <p:sp>
        <p:nvSpPr>
          <p:cNvPr id="10" name="Rectangle: Rounded Corners 10">
            <a:extLst>
              <a:ext uri="{FF2B5EF4-FFF2-40B4-BE49-F238E27FC236}">
                <a16:creationId xmlns:a16="http://schemas.microsoft.com/office/drawing/2014/main" id="{12EFF9B9-1627-A7DD-539C-2D6686790141}"/>
              </a:ext>
            </a:extLst>
          </p:cNvPr>
          <p:cNvSpPr/>
          <p:nvPr/>
        </p:nvSpPr>
        <p:spPr>
          <a:xfrm>
            <a:off x="263047" y="4589267"/>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US" b="1" dirty="0">
                <a:solidFill>
                  <a:srgbClr val="4472C4"/>
                </a:solidFill>
                <a:latin typeface="Arial" panose="020B0604020202020204" pitchFamily="34" charset="0"/>
                <a:cs typeface="Arial" panose="020B0604020202020204" pitchFamily="34" charset="0"/>
              </a:rPr>
              <a:t>What kinds of sensors would be useful on a submarine?</a:t>
            </a:r>
          </a:p>
        </p:txBody>
      </p:sp>
      <p:sp>
        <p:nvSpPr>
          <p:cNvPr id="12" name="Rectangle: Rounded Corners 17">
            <a:extLst>
              <a:ext uri="{FF2B5EF4-FFF2-40B4-BE49-F238E27FC236}">
                <a16:creationId xmlns:a16="http://schemas.microsoft.com/office/drawing/2014/main" id="{428C0A6D-65CA-3C0A-FD9C-32E5B3059793}"/>
              </a:ext>
            </a:extLst>
          </p:cNvPr>
          <p:cNvSpPr/>
          <p:nvPr/>
        </p:nvSpPr>
        <p:spPr>
          <a:xfrm>
            <a:off x="3478192" y="4589267"/>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solidFill>
                <a:latin typeface="Arial" panose="020B0604020202020204" pitchFamily="34" charset="0"/>
                <a:cs typeface="Arial" panose="020B0604020202020204" pitchFamily="34" charset="0"/>
              </a:rPr>
              <a:t>Can you make the sensor activate a sound?</a:t>
            </a:r>
          </a:p>
        </p:txBody>
      </p:sp>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garment&#10;&#10;Description automatically generated with low confidence">
            <a:extLst>
              <a:ext uri="{FF2B5EF4-FFF2-40B4-BE49-F238E27FC236}">
                <a16:creationId xmlns:a16="http://schemas.microsoft.com/office/drawing/2014/main" id="{C97A70B8-8C74-4124-A58A-C9305C2ED0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774" y="3868391"/>
            <a:ext cx="4191953" cy="2273791"/>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3</a:t>
            </a:fld>
            <a:endParaRPr lang="en-US" sz="1400" dirty="0">
              <a:solidFill>
                <a:schemeClr val="bg2">
                  <a:lumMod val="75000"/>
                </a:schemeClr>
              </a:solidFill>
            </a:endParaRPr>
          </a:p>
        </p:txBody>
      </p:sp>
      <p:sp>
        <p:nvSpPr>
          <p:cNvPr id="7" name="Text Placeholder 6">
            <a:extLst>
              <a:ext uri="{FF2B5EF4-FFF2-40B4-BE49-F238E27FC236}">
                <a16:creationId xmlns:a16="http://schemas.microsoft.com/office/drawing/2014/main" id="{C21276DA-64A6-464C-8E68-29EC9EE92740}"/>
              </a:ext>
            </a:extLst>
          </p:cNvPr>
          <p:cNvSpPr>
            <a:spLocks noGrp="1"/>
          </p:cNvSpPr>
          <p:nvPr>
            <p:ph type="body" sz="quarter" idx="14"/>
          </p:nvPr>
        </p:nvSpPr>
        <p:spPr>
          <a:xfrm>
            <a:off x="584736" y="3161114"/>
            <a:ext cx="3121547" cy="1121523"/>
          </a:xfrm>
        </p:spPr>
        <p:txBody>
          <a:bodyPr/>
          <a:lstStyle/>
          <a:p>
            <a:pPr marL="0" indent="0" algn="ctr">
              <a:buNone/>
            </a:pPr>
            <a:r>
              <a:rPr lang="en-US" dirty="0"/>
              <a:t>We used creativity and persistence to solve problems.</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Introduction – Let’s Innovate</a:t>
            </a:r>
          </a:p>
        </p:txBody>
      </p:sp>
      <p:sp>
        <p:nvSpPr>
          <p:cNvPr id="14" name="Text Placeholder 6">
            <a:extLst>
              <a:ext uri="{FF2B5EF4-FFF2-40B4-BE49-F238E27FC236}">
                <a16:creationId xmlns:a16="http://schemas.microsoft.com/office/drawing/2014/main" id="{CD135C1E-0942-48C3-9F0A-AD3D55C08964}"/>
              </a:ext>
            </a:extLst>
          </p:cNvPr>
          <p:cNvSpPr txBox="1">
            <a:spLocks/>
          </p:cNvSpPr>
          <p:nvPr/>
        </p:nvSpPr>
        <p:spPr>
          <a:xfrm>
            <a:off x="3912243" y="1274276"/>
            <a:ext cx="4965539" cy="45940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Helvetica Neue"/>
              </a:rPr>
              <a:t>Examples of Innovation</a:t>
            </a:r>
            <a:endParaRPr lang="en-US" b="1" dirty="0"/>
          </a:p>
          <a:p>
            <a:r>
              <a:rPr lang="en-US" dirty="0">
                <a:highlight>
                  <a:srgbClr val="FFFF00"/>
                </a:highlight>
              </a:rPr>
              <a:t>Ask the students to provide examples of Innovation and record them here</a:t>
            </a:r>
          </a:p>
          <a:p>
            <a:r>
              <a:rPr lang="en-US" dirty="0">
                <a:highlight>
                  <a:srgbClr val="FFFF00"/>
                </a:highlight>
              </a:rPr>
              <a:t>Example of Innovation</a:t>
            </a:r>
          </a:p>
          <a:p>
            <a:r>
              <a:rPr lang="en-US" dirty="0">
                <a:highlight>
                  <a:srgbClr val="FFFF00"/>
                </a:highlight>
              </a:rPr>
              <a:t>Example of Innovation</a:t>
            </a:r>
          </a:p>
        </p:txBody>
      </p:sp>
      <p:sp>
        <p:nvSpPr>
          <p:cNvPr id="16" name="TextBox 15">
            <a:extLst>
              <a:ext uri="{FF2B5EF4-FFF2-40B4-BE49-F238E27FC236}">
                <a16:creationId xmlns:a16="http://schemas.microsoft.com/office/drawing/2014/main" id="{BE9FA2E4-1D45-4719-8F65-68E9FA4919C1}"/>
              </a:ext>
            </a:extLst>
          </p:cNvPr>
          <p:cNvSpPr txBox="1"/>
          <p:nvPr/>
        </p:nvSpPr>
        <p:spPr>
          <a:xfrm>
            <a:off x="7445526" y="3910571"/>
            <a:ext cx="1287532" cy="369332"/>
          </a:xfrm>
          <a:prstGeom prst="rect">
            <a:avLst/>
          </a:prstGeom>
          <a:noFill/>
        </p:spPr>
        <p:txBody>
          <a:bodyPr wrap="none" rtlCol="0">
            <a:spAutoFit/>
          </a:bodyPr>
          <a:lstStyle/>
          <a:p>
            <a:r>
              <a:rPr lang="en-US" b="1" dirty="0">
                <a:solidFill>
                  <a:srgbClr val="00A651"/>
                </a:solidFill>
                <a:latin typeface="Arial" panose="020B0604020202020204" pitchFamily="34" charset="0"/>
                <a:cs typeface="Arial" panose="020B0604020202020204" pitchFamily="34" charset="0"/>
              </a:rPr>
              <a:t>Extension</a:t>
            </a:r>
          </a:p>
        </p:txBody>
      </p:sp>
      <p:pic>
        <p:nvPicPr>
          <p:cNvPr id="5" name="Picture 4" descr="A picture containing text, clipart, vector graphics&#10;&#10;Description automatically generated">
            <a:extLst>
              <a:ext uri="{FF2B5EF4-FFF2-40B4-BE49-F238E27FC236}">
                <a16:creationId xmlns:a16="http://schemas.microsoft.com/office/drawing/2014/main" id="{67760BC9-DC25-4B7B-9813-1EC75A589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810" y="1089996"/>
            <a:ext cx="2057400" cy="2057400"/>
          </a:xfrm>
          <a:prstGeom prst="rect">
            <a:avLst/>
          </a:prstGeom>
        </p:spPr>
      </p:pic>
      <p:pic>
        <p:nvPicPr>
          <p:cNvPr id="6" name="Picture 5">
            <a:extLst>
              <a:ext uri="{FF2B5EF4-FFF2-40B4-BE49-F238E27FC236}">
                <a16:creationId xmlns:a16="http://schemas.microsoft.com/office/drawing/2014/main" id="{7EC4BBE7-3317-35DF-1C48-F3F7C5784D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526" y="4279903"/>
            <a:ext cx="1361921" cy="1828800"/>
          </a:xfrm>
          <a:prstGeom prst="rect">
            <a:avLst/>
          </a:prstGeom>
          <a:ln w="9525">
            <a:solidFill>
              <a:schemeClr val="tx1"/>
            </a:solidFill>
          </a:ln>
        </p:spPr>
      </p:pic>
    </p:spTree>
    <p:extLst>
      <p:ext uri="{BB962C8B-B14F-4D97-AF65-F5344CB8AC3E}">
        <p14:creationId xmlns:p14="http://schemas.microsoft.com/office/powerpoint/2010/main" val="181255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4</a:t>
            </a:fld>
            <a:endParaRPr lang="en-US" sz="1400" dirty="0">
              <a:solidFill>
                <a:schemeClr val="bg2">
                  <a:lumMod val="75000"/>
                </a:schemeClr>
              </a:solidFill>
            </a:endParaRPr>
          </a:p>
        </p:txBody>
      </p:sp>
      <p:sp>
        <p:nvSpPr>
          <p:cNvPr id="9" name="Text Placeholder 8">
            <a:extLst>
              <a:ext uri="{FF2B5EF4-FFF2-40B4-BE49-F238E27FC236}">
                <a16:creationId xmlns:a16="http://schemas.microsoft.com/office/drawing/2014/main" id="{3A6E6B01-D52D-4226-818C-AF13E93F69BA}"/>
              </a:ext>
            </a:extLst>
          </p:cNvPr>
          <p:cNvSpPr>
            <a:spLocks noGrp="1"/>
          </p:cNvSpPr>
          <p:nvPr>
            <p:ph type="body" sz="quarter" idx="14"/>
          </p:nvPr>
        </p:nvSpPr>
        <p:spPr>
          <a:xfrm>
            <a:off x="628651" y="1228041"/>
            <a:ext cx="5698236" cy="4686621"/>
          </a:xfrm>
        </p:spPr>
        <p:txBody>
          <a:bodyPr>
            <a:normAutofit/>
          </a:bodyPr>
          <a:lstStyle/>
          <a:p>
            <a:r>
              <a:rPr lang="en-US" sz="3200" dirty="0">
                <a:solidFill>
                  <a:schemeClr val="tx1"/>
                </a:solidFill>
              </a:rPr>
              <a:t>Open the SPIKE™ Essential app.  Complete your lesson.</a:t>
            </a: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Activity 1 – Animal Alarm</a:t>
            </a:r>
          </a:p>
        </p:txBody>
      </p:sp>
      <p:sp>
        <p:nvSpPr>
          <p:cNvPr id="21" name="Rectangle: Rounded Corners 20">
            <a:extLst>
              <a:ext uri="{FF2B5EF4-FFF2-40B4-BE49-F238E27FC236}">
                <a16:creationId xmlns:a16="http://schemas.microsoft.com/office/drawing/2014/main" id="{0C115CF1-DF20-46F9-A492-22223F71D844}"/>
              </a:ext>
            </a:extLst>
          </p:cNvPr>
          <p:cNvSpPr/>
          <p:nvPr/>
        </p:nvSpPr>
        <p:spPr>
          <a:xfrm>
            <a:off x="6831246" y="988431"/>
            <a:ext cx="2069785" cy="3820312"/>
          </a:xfrm>
          <a:prstGeom prst="roundRect">
            <a:avLst/>
          </a:prstGeom>
          <a:solidFill>
            <a:schemeClr val="bg1"/>
          </a:solid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4472C4"/>
                </a:solidFill>
              </a:rPr>
              <a:t>You need…</a:t>
            </a:r>
          </a:p>
        </p:txBody>
      </p:sp>
      <p:pic>
        <p:nvPicPr>
          <p:cNvPr id="19" name="Picture 18">
            <a:extLst>
              <a:ext uri="{FF2B5EF4-FFF2-40B4-BE49-F238E27FC236}">
                <a16:creationId xmlns:a16="http://schemas.microsoft.com/office/drawing/2014/main" id="{B4E32069-ED53-FA1F-5BA1-EF90319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8325" y="1556868"/>
            <a:ext cx="1920240" cy="1322068"/>
          </a:xfrm>
          <a:prstGeom prst="rect">
            <a:avLst/>
          </a:prstGeom>
        </p:spPr>
      </p:pic>
      <p:pic>
        <p:nvPicPr>
          <p:cNvPr id="32" name="Picture 31">
            <a:extLst>
              <a:ext uri="{FF2B5EF4-FFF2-40B4-BE49-F238E27FC236}">
                <a16:creationId xmlns:a16="http://schemas.microsoft.com/office/drawing/2014/main" id="{50116EA2-6965-4162-2E33-FFB2730B76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5968" y="3104487"/>
            <a:ext cx="1836853" cy="1325880"/>
          </a:xfrm>
          <a:prstGeom prst="rect">
            <a:avLst/>
          </a:prstGeom>
        </p:spPr>
      </p:pic>
      <p:pic>
        <p:nvPicPr>
          <p:cNvPr id="7" name="Picture 6">
            <a:extLst>
              <a:ext uri="{FF2B5EF4-FFF2-40B4-BE49-F238E27FC236}">
                <a16:creationId xmlns:a16="http://schemas.microsoft.com/office/drawing/2014/main" id="{224FD16B-0B3B-7438-7564-94885A3BA7FE}"/>
              </a:ext>
            </a:extLst>
          </p:cNvPr>
          <p:cNvPicPr>
            <a:picLocks noChangeAspect="1"/>
          </p:cNvPicPr>
          <p:nvPr/>
        </p:nvPicPr>
        <p:blipFill>
          <a:blip r:embed="rId5"/>
          <a:stretch>
            <a:fillRect/>
          </a:stretch>
        </p:blipFill>
        <p:spPr>
          <a:xfrm>
            <a:off x="1981724" y="2290460"/>
            <a:ext cx="3198017" cy="1468617"/>
          </a:xfrm>
          <a:prstGeom prst="rect">
            <a:avLst/>
          </a:prstGeom>
        </p:spPr>
      </p:pic>
      <p:pic>
        <p:nvPicPr>
          <p:cNvPr id="10" name="Picture 9">
            <a:extLst>
              <a:ext uri="{FF2B5EF4-FFF2-40B4-BE49-F238E27FC236}">
                <a16:creationId xmlns:a16="http://schemas.microsoft.com/office/drawing/2014/main" id="{66D7C87C-944C-7383-0C90-19BB9732D8AF}"/>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03903" y="3454622"/>
            <a:ext cx="4688574" cy="2560320"/>
          </a:xfrm>
          <a:prstGeom prst="rect">
            <a:avLst/>
          </a:prstGeom>
        </p:spPr>
      </p:pic>
    </p:spTree>
    <p:extLst>
      <p:ext uri="{BB962C8B-B14F-4D97-AF65-F5344CB8AC3E}">
        <p14:creationId xmlns:p14="http://schemas.microsoft.com/office/powerpoint/2010/main" val="309854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5</a:t>
            </a:fld>
            <a:endParaRPr lang="en-US" sz="1400" dirty="0">
              <a:solidFill>
                <a:schemeClr val="bg2">
                  <a:lumMod val="75000"/>
                </a:schemeClr>
              </a:solidFill>
            </a:endParaRPr>
          </a:p>
        </p:txBody>
      </p:sp>
      <p:sp>
        <p:nvSpPr>
          <p:cNvPr id="9" name="Text Placeholder 8">
            <a:extLst>
              <a:ext uri="{FF2B5EF4-FFF2-40B4-BE49-F238E27FC236}">
                <a16:creationId xmlns:a16="http://schemas.microsoft.com/office/drawing/2014/main" id="{3A6E6B01-D52D-4226-818C-AF13E93F69BA}"/>
              </a:ext>
            </a:extLst>
          </p:cNvPr>
          <p:cNvSpPr>
            <a:spLocks noGrp="1"/>
          </p:cNvSpPr>
          <p:nvPr>
            <p:ph type="body" sz="quarter" idx="14"/>
          </p:nvPr>
        </p:nvSpPr>
        <p:spPr>
          <a:xfrm>
            <a:off x="628651" y="1228041"/>
            <a:ext cx="5698236" cy="4686621"/>
          </a:xfrm>
        </p:spPr>
        <p:txBody>
          <a:bodyPr>
            <a:normAutofit/>
          </a:bodyPr>
          <a:lstStyle/>
          <a:p>
            <a:r>
              <a:rPr lang="en-US" sz="3200" dirty="0">
                <a:solidFill>
                  <a:schemeClr val="tx1"/>
                </a:solidFill>
              </a:rPr>
              <a:t>Code the model to flash a light when a team member approaches the sensor.</a:t>
            </a:r>
          </a:p>
          <a:p>
            <a:r>
              <a:rPr lang="en-US" sz="3200" dirty="0">
                <a:solidFill>
                  <a:schemeClr val="tx1"/>
                </a:solidFill>
              </a:rPr>
              <a:t>Write your ideas for how to change the program.</a:t>
            </a: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Activity 1 – Animal Alarm</a:t>
            </a:r>
          </a:p>
        </p:txBody>
      </p:sp>
      <p:sp>
        <p:nvSpPr>
          <p:cNvPr id="21" name="Rectangle: Rounded Corners 20">
            <a:extLst>
              <a:ext uri="{FF2B5EF4-FFF2-40B4-BE49-F238E27FC236}">
                <a16:creationId xmlns:a16="http://schemas.microsoft.com/office/drawing/2014/main" id="{0C115CF1-DF20-46F9-A492-22223F71D844}"/>
              </a:ext>
            </a:extLst>
          </p:cNvPr>
          <p:cNvSpPr/>
          <p:nvPr/>
        </p:nvSpPr>
        <p:spPr>
          <a:xfrm>
            <a:off x="6831246" y="988431"/>
            <a:ext cx="2069785" cy="3820312"/>
          </a:xfrm>
          <a:prstGeom prst="roundRect">
            <a:avLst/>
          </a:prstGeom>
          <a:solidFill>
            <a:schemeClr val="bg1"/>
          </a:solid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4472C4"/>
                </a:solidFill>
              </a:rPr>
              <a:t>You need…</a:t>
            </a:r>
          </a:p>
        </p:txBody>
      </p:sp>
      <p:pic>
        <p:nvPicPr>
          <p:cNvPr id="19" name="Picture 18">
            <a:extLst>
              <a:ext uri="{FF2B5EF4-FFF2-40B4-BE49-F238E27FC236}">
                <a16:creationId xmlns:a16="http://schemas.microsoft.com/office/drawing/2014/main" id="{B4E32069-ED53-FA1F-5BA1-EF90319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8325" y="1556868"/>
            <a:ext cx="1920240" cy="1322068"/>
          </a:xfrm>
          <a:prstGeom prst="rect">
            <a:avLst/>
          </a:prstGeom>
        </p:spPr>
      </p:pic>
      <p:pic>
        <p:nvPicPr>
          <p:cNvPr id="32" name="Picture 31">
            <a:extLst>
              <a:ext uri="{FF2B5EF4-FFF2-40B4-BE49-F238E27FC236}">
                <a16:creationId xmlns:a16="http://schemas.microsoft.com/office/drawing/2014/main" id="{50116EA2-6965-4162-2E33-FFB2730B76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5968" y="3104487"/>
            <a:ext cx="1836853" cy="1325880"/>
          </a:xfrm>
          <a:prstGeom prst="rect">
            <a:avLst/>
          </a:prstGeom>
        </p:spPr>
      </p:pic>
      <p:pic>
        <p:nvPicPr>
          <p:cNvPr id="5" name="Picture 4">
            <a:extLst>
              <a:ext uri="{FF2B5EF4-FFF2-40B4-BE49-F238E27FC236}">
                <a16:creationId xmlns:a16="http://schemas.microsoft.com/office/drawing/2014/main" id="{DCC2A8D8-32E3-ED91-EB96-EFB0841602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076"/>
          <a:stretch/>
        </p:blipFill>
        <p:spPr>
          <a:xfrm>
            <a:off x="1304262" y="3712880"/>
            <a:ext cx="3683183" cy="2656271"/>
          </a:xfrm>
          <a:prstGeom prst="rect">
            <a:avLst/>
          </a:prstGeom>
        </p:spPr>
      </p:pic>
      <p:pic>
        <p:nvPicPr>
          <p:cNvPr id="8" name="Picture 7">
            <a:extLst>
              <a:ext uri="{FF2B5EF4-FFF2-40B4-BE49-F238E27FC236}">
                <a16:creationId xmlns:a16="http://schemas.microsoft.com/office/drawing/2014/main" id="{AB701EA9-11A7-D9BC-E328-C2BE27AD0B1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406" b="89680" l="6143" r="89420">
                        <a14:foregroundMark x1="43686" y1="7473" x2="34130" y2="6406"/>
                        <a14:foregroundMark x1="8874" y1="38078" x2="9215" y2="53025"/>
                        <a14:foregroundMark x1="6143" y1="44128" x2="6143" y2="48399"/>
                        <a14:foregroundMark x1="76792" y1="69395" x2="76792" y2="69395"/>
                        <a14:foregroundMark x1="78840" y1="65480" x2="79181" y2="54804"/>
                      </a14:backgroundRemoval>
                    </a14:imgEffect>
                  </a14:imgLayer>
                </a14:imgProps>
              </a:ext>
            </a:extLst>
          </a:blip>
          <a:stretch>
            <a:fillRect/>
          </a:stretch>
        </p:blipFill>
        <p:spPr>
          <a:xfrm>
            <a:off x="4445334" y="3883019"/>
            <a:ext cx="2791215" cy="2676899"/>
          </a:xfrm>
          <a:prstGeom prst="rect">
            <a:avLst/>
          </a:prstGeom>
        </p:spPr>
      </p:pic>
    </p:spTree>
    <p:extLst>
      <p:ext uri="{BB962C8B-B14F-4D97-AF65-F5344CB8AC3E}">
        <p14:creationId xmlns:p14="http://schemas.microsoft.com/office/powerpoint/2010/main" val="28496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6</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Activity 1</a:t>
            </a:r>
          </a:p>
        </p:txBody>
      </p:sp>
      <p:sp>
        <p:nvSpPr>
          <p:cNvPr id="3" name="Text Placeholder 8">
            <a:extLst>
              <a:ext uri="{FF2B5EF4-FFF2-40B4-BE49-F238E27FC236}">
                <a16:creationId xmlns:a16="http://schemas.microsoft.com/office/drawing/2014/main" id="{9BC71B5E-567D-3CFE-595F-EC11CDA9C227}"/>
              </a:ext>
            </a:extLst>
          </p:cNvPr>
          <p:cNvSpPr txBox="1">
            <a:spLocks/>
          </p:cNvSpPr>
          <p:nvPr/>
        </p:nvSpPr>
        <p:spPr>
          <a:xfrm>
            <a:off x="781051" y="1367742"/>
            <a:ext cx="5698236" cy="481506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Modify the program based on your ideas and test it out!</a:t>
            </a:r>
          </a:p>
        </p:txBody>
      </p:sp>
      <p:sp>
        <p:nvSpPr>
          <p:cNvPr id="13" name="Rectangle: Rounded Corners 12">
            <a:extLst>
              <a:ext uri="{FF2B5EF4-FFF2-40B4-BE49-F238E27FC236}">
                <a16:creationId xmlns:a16="http://schemas.microsoft.com/office/drawing/2014/main" id="{98C48478-47E0-D8E1-4D3A-34435D5A39C9}"/>
              </a:ext>
            </a:extLst>
          </p:cNvPr>
          <p:cNvSpPr/>
          <p:nvPr/>
        </p:nvSpPr>
        <p:spPr>
          <a:xfrm>
            <a:off x="6831246" y="988431"/>
            <a:ext cx="2069785" cy="3820312"/>
          </a:xfrm>
          <a:prstGeom prst="roundRect">
            <a:avLst/>
          </a:prstGeom>
          <a:solidFill>
            <a:schemeClr val="bg1"/>
          </a:solid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4472C4"/>
                </a:solidFill>
              </a:rPr>
              <a:t>You need…</a:t>
            </a:r>
          </a:p>
        </p:txBody>
      </p:sp>
      <p:pic>
        <p:nvPicPr>
          <p:cNvPr id="18" name="Picture 17">
            <a:extLst>
              <a:ext uri="{FF2B5EF4-FFF2-40B4-BE49-F238E27FC236}">
                <a16:creationId xmlns:a16="http://schemas.microsoft.com/office/drawing/2014/main" id="{4402AB95-7F64-B439-A667-C99D69EF6E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6490" y="1553056"/>
            <a:ext cx="1860285" cy="1325880"/>
          </a:xfrm>
          <a:prstGeom prst="rect">
            <a:avLst/>
          </a:prstGeom>
        </p:spPr>
      </p:pic>
      <p:pic>
        <p:nvPicPr>
          <p:cNvPr id="20" name="Picture 19">
            <a:extLst>
              <a:ext uri="{FF2B5EF4-FFF2-40B4-BE49-F238E27FC236}">
                <a16:creationId xmlns:a16="http://schemas.microsoft.com/office/drawing/2014/main" id="{B83E3024-ED07-B646-2FAD-B09B76CEC1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7623" y="3091583"/>
            <a:ext cx="1818018" cy="1325880"/>
          </a:xfrm>
          <a:prstGeom prst="rect">
            <a:avLst/>
          </a:prstGeom>
        </p:spPr>
      </p:pic>
      <p:pic>
        <p:nvPicPr>
          <p:cNvPr id="6" name="Picture 5">
            <a:extLst>
              <a:ext uri="{FF2B5EF4-FFF2-40B4-BE49-F238E27FC236}">
                <a16:creationId xmlns:a16="http://schemas.microsoft.com/office/drawing/2014/main" id="{6F2E84F8-9F74-51A8-FDD0-C67B110AE166}"/>
              </a:ext>
            </a:extLst>
          </p:cNvPr>
          <p:cNvPicPr>
            <a:picLocks noChangeAspect="1"/>
          </p:cNvPicPr>
          <p:nvPr/>
        </p:nvPicPr>
        <p:blipFill>
          <a:blip r:embed="rId5"/>
          <a:stretch>
            <a:fillRect/>
          </a:stretch>
        </p:blipFill>
        <p:spPr>
          <a:xfrm>
            <a:off x="2061425" y="3422188"/>
            <a:ext cx="3806926" cy="1990550"/>
          </a:xfrm>
          <a:prstGeom prst="rect">
            <a:avLst/>
          </a:prstGeom>
        </p:spPr>
      </p:pic>
      <p:pic>
        <p:nvPicPr>
          <p:cNvPr id="8" name="Picture 7" descr="A couple of lego figures&#10;&#10;Description automatically generated">
            <a:extLst>
              <a:ext uri="{FF2B5EF4-FFF2-40B4-BE49-F238E27FC236}">
                <a16:creationId xmlns:a16="http://schemas.microsoft.com/office/drawing/2014/main" id="{0D273643-CFC5-3242-393A-BFA4205181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6505" y="3429000"/>
            <a:ext cx="1807438" cy="2883136"/>
          </a:xfrm>
          <a:prstGeom prst="rect">
            <a:avLst/>
          </a:prstGeom>
        </p:spPr>
      </p:pic>
    </p:spTree>
    <p:extLst>
      <p:ext uri="{BB962C8B-B14F-4D97-AF65-F5344CB8AC3E}">
        <p14:creationId xmlns:p14="http://schemas.microsoft.com/office/powerpoint/2010/main" val="17433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7</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Submarine Time!</a:t>
            </a:r>
          </a:p>
        </p:txBody>
      </p:sp>
      <p:sp>
        <p:nvSpPr>
          <p:cNvPr id="3" name="Text Placeholder 8">
            <a:extLst>
              <a:ext uri="{FF2B5EF4-FFF2-40B4-BE49-F238E27FC236}">
                <a16:creationId xmlns:a16="http://schemas.microsoft.com/office/drawing/2014/main" id="{9BC71B5E-567D-3CFE-595F-EC11CDA9C227}"/>
              </a:ext>
            </a:extLst>
          </p:cNvPr>
          <p:cNvSpPr txBox="1">
            <a:spLocks/>
          </p:cNvSpPr>
          <p:nvPr/>
        </p:nvSpPr>
        <p:spPr>
          <a:xfrm>
            <a:off x="781051" y="1367742"/>
            <a:ext cx="5698236" cy="481506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solidFill>
                <a:schemeClr val="tx1"/>
              </a:solidFill>
            </a:endParaRPr>
          </a:p>
        </p:txBody>
      </p:sp>
      <p:sp>
        <p:nvSpPr>
          <p:cNvPr id="13" name="Rectangle: Rounded Corners 12">
            <a:extLst>
              <a:ext uri="{FF2B5EF4-FFF2-40B4-BE49-F238E27FC236}">
                <a16:creationId xmlns:a16="http://schemas.microsoft.com/office/drawing/2014/main" id="{98C48478-47E0-D8E1-4D3A-34435D5A39C9}"/>
              </a:ext>
            </a:extLst>
          </p:cNvPr>
          <p:cNvSpPr/>
          <p:nvPr/>
        </p:nvSpPr>
        <p:spPr>
          <a:xfrm>
            <a:off x="2664714" y="1181427"/>
            <a:ext cx="5698235" cy="3820312"/>
          </a:xfrm>
          <a:prstGeom prst="roundRect">
            <a:avLst/>
          </a:prstGeom>
          <a:solidFill>
            <a:schemeClr val="bg1"/>
          </a:solidFill>
          <a:ln w="38100">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a:solidFill>
                  <a:srgbClr val="4472C4"/>
                </a:solidFill>
              </a:rPr>
              <a:t>You need…</a:t>
            </a:r>
          </a:p>
        </p:txBody>
      </p:sp>
      <p:pic>
        <p:nvPicPr>
          <p:cNvPr id="10" name="Picture 9" descr="A toy train made of legos&#10;&#10;Description automatically generated">
            <a:extLst>
              <a:ext uri="{FF2B5EF4-FFF2-40B4-BE49-F238E27FC236}">
                <a16:creationId xmlns:a16="http://schemas.microsoft.com/office/drawing/2014/main" id="{82824289-5526-DF64-73B7-AFD7F4569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359" y="3251469"/>
            <a:ext cx="4806738" cy="2877956"/>
          </a:xfrm>
          <a:prstGeom prst="rect">
            <a:avLst/>
          </a:prstGeom>
        </p:spPr>
      </p:pic>
      <p:pic>
        <p:nvPicPr>
          <p:cNvPr id="11" name="Picture 10" descr="A box with toys on it&#10;&#10;Description automatically generated">
            <a:extLst>
              <a:ext uri="{FF2B5EF4-FFF2-40B4-BE49-F238E27FC236}">
                <a16:creationId xmlns:a16="http://schemas.microsoft.com/office/drawing/2014/main" id="{9C8726D2-2CEC-B2E9-E90F-5B91F8CFCC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5701" y="1553056"/>
            <a:ext cx="4079932" cy="2067731"/>
          </a:xfrm>
          <a:prstGeom prst="rect">
            <a:avLst/>
          </a:prstGeom>
        </p:spPr>
      </p:pic>
      <p:pic>
        <p:nvPicPr>
          <p:cNvPr id="12" name="Picture 11">
            <a:extLst>
              <a:ext uri="{FF2B5EF4-FFF2-40B4-BE49-F238E27FC236}">
                <a16:creationId xmlns:a16="http://schemas.microsoft.com/office/drawing/2014/main" id="{B04CB6FB-1F36-AB4C-3359-52566AA0B1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8919" y="1446732"/>
            <a:ext cx="1860285" cy="1325880"/>
          </a:xfrm>
          <a:prstGeom prst="rect">
            <a:avLst/>
          </a:prstGeom>
        </p:spPr>
      </p:pic>
      <p:pic>
        <p:nvPicPr>
          <p:cNvPr id="14" name="Picture 13">
            <a:extLst>
              <a:ext uri="{FF2B5EF4-FFF2-40B4-BE49-F238E27FC236}">
                <a16:creationId xmlns:a16="http://schemas.microsoft.com/office/drawing/2014/main" id="{DEB2E136-48C2-894B-A360-5CD868504A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80738" y="3548383"/>
            <a:ext cx="1818018" cy="1325880"/>
          </a:xfrm>
          <a:prstGeom prst="rect">
            <a:avLst/>
          </a:prstGeom>
        </p:spPr>
      </p:pic>
    </p:spTree>
    <p:extLst>
      <p:ext uri="{BB962C8B-B14F-4D97-AF65-F5344CB8AC3E}">
        <p14:creationId xmlns:p14="http://schemas.microsoft.com/office/powerpoint/2010/main" val="115267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29C241-B848-5B04-8958-45779ACD95CA}"/>
              </a:ext>
            </a:extLst>
          </p:cNvPr>
          <p:cNvPicPr>
            <a:picLocks noChangeAspect="1"/>
          </p:cNvPicPr>
          <p:nvPr/>
        </p:nvPicPr>
        <p:blipFill>
          <a:blip r:embed="rId3"/>
          <a:stretch>
            <a:fillRect/>
          </a:stretch>
        </p:blipFill>
        <p:spPr>
          <a:xfrm>
            <a:off x="3306071" y="3787052"/>
            <a:ext cx="5383446" cy="2290434"/>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8</a:t>
            </a:fld>
            <a:endParaRPr lang="en-US" sz="1400" dirty="0">
              <a:solidFill>
                <a:schemeClr val="bg2">
                  <a:lumMod val="75000"/>
                </a:schemeClr>
              </a:solidFill>
            </a:endParaRPr>
          </a:p>
        </p:txBody>
      </p:sp>
      <p:sp>
        <p:nvSpPr>
          <p:cNvPr id="9" name="Text Placeholder 8">
            <a:extLst>
              <a:ext uri="{FF2B5EF4-FFF2-40B4-BE49-F238E27FC236}">
                <a16:creationId xmlns:a16="http://schemas.microsoft.com/office/drawing/2014/main" id="{3A6E6B01-D52D-4226-818C-AF13E93F69BA}"/>
              </a:ext>
            </a:extLst>
          </p:cNvPr>
          <p:cNvSpPr>
            <a:spLocks noGrp="1"/>
          </p:cNvSpPr>
          <p:nvPr>
            <p:ph type="body" sz="quarter" idx="14"/>
          </p:nvPr>
        </p:nvSpPr>
        <p:spPr>
          <a:xfrm>
            <a:off x="628650" y="1795948"/>
            <a:ext cx="4476750" cy="3136321"/>
          </a:xfrm>
        </p:spPr>
        <p:txBody>
          <a:bodyPr>
            <a:normAutofit fontScale="85000" lnSpcReduction="20000"/>
          </a:bodyPr>
          <a:lstStyle/>
          <a:p>
            <a:r>
              <a:rPr lang="en-US" sz="3000" dirty="0">
                <a:solidFill>
                  <a:schemeClr val="tx1"/>
                </a:solidFill>
              </a:rPr>
              <a:t>Use the building instructions in Book 2 to attach the sensor, motor, and hub to the submarine from Session 1.</a:t>
            </a:r>
          </a:p>
          <a:p>
            <a:r>
              <a:rPr lang="en-US" sz="3000" dirty="0">
                <a:solidFill>
                  <a:schemeClr val="tx1"/>
                </a:solidFill>
              </a:rPr>
              <a:t>Open the SPIKE™ Essential app. </a:t>
            </a:r>
          </a:p>
          <a:p>
            <a:r>
              <a:rPr lang="en-US" sz="3000" dirty="0">
                <a:solidFill>
                  <a:schemeClr val="tx1"/>
                </a:solidFill>
              </a:rPr>
              <a:t>Try the program provided in Book 2 to motorize your model.</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00A651"/>
                </a:solidFill>
              </a:rPr>
              <a:t>Activity 2</a:t>
            </a:r>
          </a:p>
        </p:txBody>
      </p:sp>
      <p:pic>
        <p:nvPicPr>
          <p:cNvPr id="6" name="Picture 5">
            <a:extLst>
              <a:ext uri="{FF2B5EF4-FFF2-40B4-BE49-F238E27FC236}">
                <a16:creationId xmlns:a16="http://schemas.microsoft.com/office/drawing/2014/main" id="{369C14EA-D4CC-3FB4-6684-DEDA2518F2F8}"/>
              </a:ext>
            </a:extLst>
          </p:cNvPr>
          <p:cNvPicPr>
            <a:picLocks noChangeAspect="1"/>
          </p:cNvPicPr>
          <p:nvPr/>
        </p:nvPicPr>
        <p:blipFill>
          <a:blip r:embed="rId4"/>
          <a:stretch>
            <a:fillRect/>
          </a:stretch>
        </p:blipFill>
        <p:spPr>
          <a:xfrm>
            <a:off x="5501135" y="2313605"/>
            <a:ext cx="1848108" cy="1514686"/>
          </a:xfrm>
          <a:prstGeom prst="rect">
            <a:avLst/>
          </a:prstGeom>
        </p:spPr>
      </p:pic>
    </p:spTree>
    <p:extLst>
      <p:ext uri="{BB962C8B-B14F-4D97-AF65-F5344CB8AC3E}">
        <p14:creationId xmlns:p14="http://schemas.microsoft.com/office/powerpoint/2010/main" val="148771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9</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a:xfrm>
            <a:off x="628650" y="269132"/>
            <a:ext cx="7886700" cy="762634"/>
          </a:xfrm>
        </p:spPr>
        <p:txBody>
          <a:bodyPr/>
          <a:lstStyle/>
          <a:p>
            <a:r>
              <a:rPr lang="en-US" dirty="0">
                <a:solidFill>
                  <a:srgbClr val="00A651"/>
                </a:solidFill>
              </a:rPr>
              <a:t>Activity 2</a:t>
            </a:r>
          </a:p>
        </p:txBody>
      </p:sp>
      <p:sp>
        <p:nvSpPr>
          <p:cNvPr id="19" name="Text Placeholder 8">
            <a:extLst>
              <a:ext uri="{FF2B5EF4-FFF2-40B4-BE49-F238E27FC236}">
                <a16:creationId xmlns:a16="http://schemas.microsoft.com/office/drawing/2014/main" id="{129B761D-41D6-4F4F-86E9-6A37FED27247}"/>
              </a:ext>
            </a:extLst>
          </p:cNvPr>
          <p:cNvSpPr>
            <a:spLocks noGrp="1"/>
          </p:cNvSpPr>
          <p:nvPr>
            <p:ph type="body" sz="quarter" idx="14"/>
          </p:nvPr>
        </p:nvSpPr>
        <p:spPr>
          <a:xfrm>
            <a:off x="457201" y="1031766"/>
            <a:ext cx="5290456" cy="4899134"/>
          </a:xfrm>
        </p:spPr>
        <p:txBody>
          <a:bodyPr>
            <a:normAutofit fontScale="85000" lnSpcReduction="10000"/>
          </a:bodyPr>
          <a:lstStyle/>
          <a:p>
            <a:pPr marL="0" indent="0" algn="l">
              <a:buNone/>
            </a:pPr>
            <a:r>
              <a:rPr lang="en-US" sz="3500" b="1" i="0" u="none" strike="noStrike" baseline="0" dirty="0">
                <a:solidFill>
                  <a:srgbClr val="00A651"/>
                </a:solidFill>
                <a:latin typeface="ArialMT"/>
              </a:rPr>
              <a:t>Challenge</a:t>
            </a:r>
          </a:p>
          <a:p>
            <a:pPr marL="0" indent="0" algn="l">
              <a:buNone/>
            </a:pPr>
            <a:endParaRPr lang="en-US" sz="1200" b="1" i="0" u="none" strike="noStrike" baseline="0" dirty="0">
              <a:solidFill>
                <a:srgbClr val="00A651"/>
              </a:solidFill>
              <a:latin typeface="ArialMT"/>
            </a:endParaRPr>
          </a:p>
          <a:p>
            <a:r>
              <a:rPr lang="en-US" sz="3200" b="0" i="0" u="none" strike="noStrike" kern="1200" baseline="0" dirty="0">
                <a:solidFill>
                  <a:schemeClr val="tx1"/>
                </a:solidFill>
                <a:latin typeface="+mn-lt"/>
                <a:ea typeface="+mn-ea"/>
                <a:cs typeface="+mn-cs"/>
              </a:rPr>
              <a:t>Change the program so that the submarine will do the following:</a:t>
            </a:r>
          </a:p>
          <a:p>
            <a:pPr lvl="1"/>
            <a:r>
              <a:rPr lang="en-US" sz="2800" b="0" i="0" u="none" strike="noStrike" kern="1200" baseline="0" dirty="0">
                <a:solidFill>
                  <a:schemeClr val="tx1"/>
                </a:solidFill>
                <a:latin typeface="+mn-lt"/>
                <a:ea typeface="+mn-ea"/>
                <a:cs typeface="+mn-cs"/>
              </a:rPr>
              <a:t>When the sensor detects a black or gray object, the propeller spins quickly to back away.</a:t>
            </a:r>
          </a:p>
          <a:p>
            <a:pPr lvl="1"/>
            <a:r>
              <a:rPr lang="en-US" sz="2800" b="0" i="0" u="none" strike="noStrike" kern="1200" baseline="0" dirty="0">
                <a:solidFill>
                  <a:schemeClr val="tx1"/>
                </a:solidFill>
                <a:latin typeface="+mn-lt"/>
                <a:ea typeface="+mn-ea"/>
                <a:cs typeface="+mn-cs"/>
              </a:rPr>
              <a:t>When the sensor detects a blue or yellow object, the propeller spins slowly to move in and get a closer look.</a:t>
            </a:r>
          </a:p>
          <a:p>
            <a:r>
              <a:rPr lang="en-US" sz="3200" b="0" i="0" u="none" strike="noStrike" kern="1200" baseline="0" dirty="0">
                <a:solidFill>
                  <a:schemeClr val="tx1"/>
                </a:solidFill>
                <a:latin typeface="+mn-lt"/>
                <a:ea typeface="+mn-ea"/>
                <a:cs typeface="+mn-cs"/>
              </a:rPr>
              <a:t>Share what you built and explain how you coded the model.</a:t>
            </a:r>
          </a:p>
        </p:txBody>
      </p:sp>
      <p:pic>
        <p:nvPicPr>
          <p:cNvPr id="14" name="Picture 13" descr="A close-up of a propeller&#10;&#10;Description automatically generated">
            <a:extLst>
              <a:ext uri="{FF2B5EF4-FFF2-40B4-BE49-F238E27FC236}">
                <a16:creationId xmlns:a16="http://schemas.microsoft.com/office/drawing/2014/main" id="{D28BA242-0890-C7EA-D45F-ABA1C37ECD5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363412" y="3019082"/>
            <a:ext cx="3780588" cy="2496064"/>
          </a:xfrm>
          <a:prstGeom prst="rect">
            <a:avLst/>
          </a:prstGeom>
        </p:spPr>
      </p:pic>
      <p:sp>
        <p:nvSpPr>
          <p:cNvPr id="15" name="TextBox 14">
            <a:extLst>
              <a:ext uri="{FF2B5EF4-FFF2-40B4-BE49-F238E27FC236}">
                <a16:creationId xmlns:a16="http://schemas.microsoft.com/office/drawing/2014/main" id="{055EAB9C-B75A-6B58-0A44-57330D5538BF}"/>
              </a:ext>
            </a:extLst>
          </p:cNvPr>
          <p:cNvSpPr txBox="1"/>
          <p:nvPr/>
        </p:nvSpPr>
        <p:spPr>
          <a:xfrm>
            <a:off x="6657872" y="5561568"/>
            <a:ext cx="2486127" cy="369332"/>
          </a:xfrm>
          <a:prstGeom prst="rect">
            <a:avLst/>
          </a:prstGeom>
          <a:noFill/>
        </p:spPr>
        <p:txBody>
          <a:bodyPr wrap="square" rtlCol="0">
            <a:spAutoFit/>
          </a:bodyPr>
          <a:lstStyle/>
          <a:p>
            <a:r>
              <a:rPr lang="en-US" sz="900">
                <a:hlinkClick r:id="rId4" tooltip="https://absurdwordpreferred.deviantart.com/art/Propeller-PNG-160296030"/>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168025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39d9d4-a4a3-4cbb-8846-0795941a173f">
      <Terms xmlns="http://schemas.microsoft.com/office/infopath/2007/PartnerControls"/>
    </lcf76f155ced4ddcb4097134ff3c332f>
    <TaxCatchAll xmlns="0bfdc619-4bd5-4a26-8e37-4be4446dc23a" xsi:nil="true"/>
  </documentManagement>
</p:properties>
</file>

<file path=customXml/itemProps1.xml><?xml version="1.0" encoding="utf-8"?>
<ds:datastoreItem xmlns:ds="http://schemas.openxmlformats.org/officeDocument/2006/customXml" ds:itemID="{04B04B44-302B-46A1-B1B3-4ED038125F58}"/>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eef8d247-b517-4b03-8403-4e70816b143f"/>
    <ds:schemaRef ds:uri="f0e45243-17b0-4cce-9b2d-f191534f8a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a1be8e-ceb0-4d64-90f3-74f22257285b"/>
    <ds:schemaRef ds:uri="0bfdc619-4bd5-4a26-8e37-4be4446dc23a"/>
    <ds:schemaRef ds:uri="09a20863-7c96-4a57-95ca-029d1820b203"/>
    <ds:schemaRef ds:uri="32a440ee-ccdf-4ffb-ba5c-71e25989d2a9"/>
  </ds:schemaRefs>
</ds:datastoreItem>
</file>

<file path=docProps/app.xml><?xml version="1.0" encoding="utf-8"?>
<Properties xmlns="http://schemas.openxmlformats.org/officeDocument/2006/extended-properties" xmlns:vt="http://schemas.openxmlformats.org/officeDocument/2006/docPropsVTypes">
  <Template>Office Theme</Template>
  <TotalTime>2267</TotalTime>
  <Words>1706</Words>
  <Application>Microsoft Office PowerPoint</Application>
  <PresentationFormat>On-screen Show (4:3)</PresentationFormat>
  <Paragraphs>177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Arial-BoldMT</vt:lpstr>
      <vt:lpstr>ArialMT</vt:lpstr>
      <vt:lpstr>Calibri</vt:lpstr>
      <vt:lpstr>Helvetica Neue</vt:lpstr>
      <vt:lpstr>Roboto</vt:lpstr>
      <vt:lpstr>Roboto Medium</vt:lpstr>
      <vt:lpstr>Segoe UI</vt:lpstr>
      <vt:lpstr>Office Theme</vt:lpstr>
      <vt:lpstr>PowerPoint Presentation</vt:lpstr>
      <vt:lpstr>Guiding Questions</vt:lpstr>
      <vt:lpstr>Introduction – Let’s Innovate</vt:lpstr>
      <vt:lpstr>Activity 1 – Animal Alarm</vt:lpstr>
      <vt:lpstr>Activity 1 – Animal Alarm</vt:lpstr>
      <vt:lpstr>Activity 1</vt:lpstr>
      <vt:lpstr>Submarine Time!</vt:lpstr>
      <vt:lpstr>Activity 2</vt:lpstr>
      <vt:lpstr>Activity 2</vt:lpstr>
      <vt:lpstr>Share</vt:lpstr>
      <vt:lpstr>Optional Video:</vt:lpstr>
      <vt:lpstr>Career Connections</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Charlie Gibson</cp:lastModifiedBy>
  <cp:revision>59</cp:revision>
  <dcterms:created xsi:type="dcterms:W3CDTF">2020-04-21T20:33:01Z</dcterms:created>
  <dcterms:modified xsi:type="dcterms:W3CDTF">2024-06-04T20:00:36Z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MediaServiceImageTags">
    <vt:lpwstr/>
  </property>
</Properties>
</file>