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317" r:id="rId5"/>
    <p:sldId id="260" r:id="rId6"/>
    <p:sldId id="314" r:id="rId7"/>
    <p:sldId id="285" r:id="rId8"/>
    <p:sldId id="321" r:id="rId9"/>
    <p:sldId id="322" r:id="rId10"/>
    <p:sldId id="323" r:id="rId11"/>
    <p:sldId id="311" r:id="rId12"/>
    <p:sldId id="324" r:id="rId13"/>
    <p:sldId id="306" r:id="rId14"/>
    <p:sldId id="269" r:id="rId15"/>
    <p:sldId id="282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6488A-7F94-43E9-AC1B-E51FCD2752DD}" v="27" dt="2024-06-04T16:10:32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76904" autoAdjust="0"/>
  </p:normalViewPr>
  <p:slideViewPr>
    <p:cSldViewPr snapToGrid="0">
      <p:cViewPr varScale="1">
        <p:scale>
          <a:sx n="87" d="100"/>
          <a:sy n="87" d="100"/>
        </p:scale>
        <p:origin x="2454" y="78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5DA6488A-7F94-43E9-AC1B-E51FCD2752DD}"/>
    <pc:docChg chg="undo redo custSel addSld delSld modSld">
      <pc:chgData name="Charlie Gibson" userId="05d73aa8-f094-42cf-9261-ec5251b97041" providerId="ADAL" clId="{5DA6488A-7F94-43E9-AC1B-E51FCD2752DD}" dt="2024-06-04T16:09:54.773" v="279" actId="20577"/>
      <pc:docMkLst>
        <pc:docMk/>
      </pc:docMkLst>
      <pc:sldChg chg="addSp delSp modSp mod modNotesTx">
        <pc:chgData name="Charlie Gibson" userId="05d73aa8-f094-42cf-9261-ec5251b97041" providerId="ADAL" clId="{5DA6488A-7F94-43E9-AC1B-E51FCD2752DD}" dt="2024-06-04T15:37:01.199" v="74"/>
        <pc:sldMkLst>
          <pc:docMk/>
          <pc:sldMk cId="1717468709" sldId="260"/>
        </pc:sldMkLst>
        <pc:spChg chg="add del mod">
          <ac:chgData name="Charlie Gibson" userId="05d73aa8-f094-42cf-9261-ec5251b97041" providerId="ADAL" clId="{5DA6488A-7F94-43E9-AC1B-E51FCD2752DD}" dt="2024-06-04T15:35:36.228" v="53"/>
          <ac:spMkLst>
            <pc:docMk/>
            <pc:sldMk cId="1717468709" sldId="260"/>
            <ac:spMk id="6" creationId="{515828A0-8035-3D24-5976-9EC47ED3869C}"/>
          </ac:spMkLst>
        </pc:spChg>
        <pc:spChg chg="add mod">
          <ac:chgData name="Charlie Gibson" userId="05d73aa8-f094-42cf-9261-ec5251b97041" providerId="ADAL" clId="{5DA6488A-7F94-43E9-AC1B-E51FCD2752DD}" dt="2024-06-04T15:35:38.958" v="54"/>
          <ac:spMkLst>
            <pc:docMk/>
            <pc:sldMk cId="1717468709" sldId="260"/>
            <ac:spMk id="7" creationId="{6FF31B62-3785-B95B-1AF5-976C782E0F07}"/>
          </ac:spMkLst>
        </pc:spChg>
        <pc:spChg chg="mod">
          <ac:chgData name="Charlie Gibson" userId="05d73aa8-f094-42cf-9261-ec5251b97041" providerId="ADAL" clId="{5DA6488A-7F94-43E9-AC1B-E51FCD2752DD}" dt="2024-06-04T15:36:01.297" v="61" actId="404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Charlie Gibson" userId="05d73aa8-f094-42cf-9261-ec5251b97041" providerId="ADAL" clId="{5DA6488A-7F94-43E9-AC1B-E51FCD2752DD}" dt="2024-06-04T15:34:56.053" v="39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Charlie Gibson" userId="05d73aa8-f094-42cf-9261-ec5251b97041" providerId="ADAL" clId="{5DA6488A-7F94-43E9-AC1B-E51FCD2752DD}" dt="2024-06-04T15:35:00.585" v="41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Charlie Gibson" userId="05d73aa8-f094-42cf-9261-ec5251b97041" providerId="ADAL" clId="{5DA6488A-7F94-43E9-AC1B-E51FCD2752DD}" dt="2024-06-04T15:34:58.708" v="40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Charlie Gibson" userId="05d73aa8-f094-42cf-9261-ec5251b97041" providerId="ADAL" clId="{5DA6488A-7F94-43E9-AC1B-E51FCD2752DD}" dt="2024-06-04T15:35:21.468" v="47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Charlie Gibson" userId="05d73aa8-f094-42cf-9261-ec5251b97041" providerId="ADAL" clId="{5DA6488A-7F94-43E9-AC1B-E51FCD2752DD}" dt="2024-06-04T15:35:17.694" v="46"/>
          <ac:spMkLst>
            <pc:docMk/>
            <pc:sldMk cId="1717468709" sldId="260"/>
            <ac:spMk id="18" creationId="{5916FD3D-F12A-4905-AEFF-ED4FEE822709}"/>
          </ac:spMkLst>
        </pc:spChg>
      </pc:sldChg>
      <pc:sldChg chg="modNotesTx">
        <pc:chgData name="Charlie Gibson" userId="05d73aa8-f094-42cf-9261-ec5251b97041" providerId="ADAL" clId="{5DA6488A-7F94-43E9-AC1B-E51FCD2752DD}" dt="2024-06-04T16:09:36.599" v="275" actId="20577"/>
        <pc:sldMkLst>
          <pc:docMk/>
          <pc:sldMk cId="2951668690" sldId="269"/>
        </pc:sldMkLst>
      </pc:sldChg>
      <pc:sldChg chg="modNotesTx">
        <pc:chgData name="Charlie Gibson" userId="05d73aa8-f094-42cf-9261-ec5251b97041" providerId="ADAL" clId="{5DA6488A-7F94-43E9-AC1B-E51FCD2752DD}" dt="2024-06-04T16:09:54.773" v="279" actId="20577"/>
        <pc:sldMkLst>
          <pc:docMk/>
          <pc:sldMk cId="3198983479" sldId="282"/>
        </pc:sldMkLst>
      </pc:sldChg>
      <pc:sldChg chg="addSp delSp modSp mod modNotesTx">
        <pc:chgData name="Charlie Gibson" userId="05d73aa8-f094-42cf-9261-ec5251b97041" providerId="ADAL" clId="{5DA6488A-7F94-43E9-AC1B-E51FCD2752DD}" dt="2024-06-04T16:00:59.146" v="141" actId="1076"/>
        <pc:sldMkLst>
          <pc:docMk/>
          <pc:sldMk cId="3098548790" sldId="285"/>
        </pc:sldMkLst>
        <pc:spChg chg="mod">
          <ac:chgData name="Charlie Gibson" userId="05d73aa8-f094-42cf-9261-ec5251b97041" providerId="ADAL" clId="{5DA6488A-7F94-43E9-AC1B-E51FCD2752DD}" dt="2024-06-04T15:37:19.522" v="75" actId="20577"/>
          <ac:spMkLst>
            <pc:docMk/>
            <pc:sldMk cId="3098548790" sldId="285"/>
            <ac:spMk id="4" creationId="{56567651-8AA4-479B-AC03-821AC799E926}"/>
          </ac:spMkLst>
        </pc:spChg>
        <pc:spChg chg="mod">
          <ac:chgData name="Charlie Gibson" userId="05d73aa8-f094-42cf-9261-ec5251b97041" providerId="ADAL" clId="{5DA6488A-7F94-43E9-AC1B-E51FCD2752DD}" dt="2024-06-04T15:39:06.911" v="103" actId="27636"/>
          <ac:spMkLst>
            <pc:docMk/>
            <pc:sldMk cId="3098548790" sldId="285"/>
            <ac:spMk id="9" creationId="{3A6E6B01-D52D-4226-818C-AF13E93F69BA}"/>
          </ac:spMkLst>
        </pc:spChg>
        <pc:picChg chg="del">
          <ac:chgData name="Charlie Gibson" userId="05d73aa8-f094-42cf-9261-ec5251b97041" providerId="ADAL" clId="{5DA6488A-7F94-43E9-AC1B-E51FCD2752DD}" dt="2024-06-04T15:38:39.083" v="93" actId="478"/>
          <ac:picMkLst>
            <pc:docMk/>
            <pc:sldMk cId="3098548790" sldId="285"/>
            <ac:picMk id="3" creationId="{816AF973-683A-B0DB-51C6-10C84634728E}"/>
          </ac:picMkLst>
        </pc:picChg>
        <pc:picChg chg="add mod">
          <ac:chgData name="Charlie Gibson" userId="05d73aa8-f094-42cf-9261-ec5251b97041" providerId="ADAL" clId="{5DA6488A-7F94-43E9-AC1B-E51FCD2752DD}" dt="2024-06-04T15:38:37.579" v="92" actId="1076"/>
          <ac:picMkLst>
            <pc:docMk/>
            <pc:sldMk cId="3098548790" sldId="285"/>
            <ac:picMk id="5" creationId="{3481C3CB-6736-F319-AFE6-22E451CDE95A}"/>
          </ac:picMkLst>
        </pc:picChg>
        <pc:picChg chg="del">
          <ac:chgData name="Charlie Gibson" userId="05d73aa8-f094-42cf-9261-ec5251b97041" providerId="ADAL" clId="{5DA6488A-7F94-43E9-AC1B-E51FCD2752DD}" dt="2024-06-04T15:38:31.947" v="89" actId="478"/>
          <ac:picMkLst>
            <pc:docMk/>
            <pc:sldMk cId="3098548790" sldId="285"/>
            <ac:picMk id="6" creationId="{CEC59862-FCB6-D21F-6317-C17C623B69E1}"/>
          </ac:picMkLst>
        </pc:picChg>
        <pc:picChg chg="add mod">
          <ac:chgData name="Charlie Gibson" userId="05d73aa8-f094-42cf-9261-ec5251b97041" providerId="ADAL" clId="{5DA6488A-7F94-43E9-AC1B-E51FCD2752DD}" dt="2024-06-04T15:38:50.691" v="96" actId="1076"/>
          <ac:picMkLst>
            <pc:docMk/>
            <pc:sldMk cId="3098548790" sldId="285"/>
            <ac:picMk id="7" creationId="{02280906-3EB8-285B-B65D-CF4E38A22B02}"/>
          </ac:picMkLst>
        </pc:picChg>
        <pc:picChg chg="add mod">
          <ac:chgData name="Charlie Gibson" userId="05d73aa8-f094-42cf-9261-ec5251b97041" providerId="ADAL" clId="{5DA6488A-7F94-43E9-AC1B-E51FCD2752DD}" dt="2024-06-04T16:00:59.146" v="141" actId="1076"/>
          <ac:picMkLst>
            <pc:docMk/>
            <pc:sldMk cId="3098548790" sldId="285"/>
            <ac:picMk id="10" creationId="{77F89FD8-D136-D087-80AC-6AA6CD75EB1D}"/>
          </ac:picMkLst>
        </pc:picChg>
      </pc:sldChg>
      <pc:sldChg chg="del">
        <pc:chgData name="Charlie Gibson" userId="05d73aa8-f094-42cf-9261-ec5251b97041" providerId="ADAL" clId="{5DA6488A-7F94-43E9-AC1B-E51FCD2752DD}" dt="2024-06-04T16:05:13.316" v="213" actId="47"/>
        <pc:sldMkLst>
          <pc:docMk/>
          <pc:sldMk cId="3232575400" sldId="302"/>
        </pc:sldMkLst>
      </pc:sldChg>
      <pc:sldChg chg="modSp mod modNotesTx">
        <pc:chgData name="Charlie Gibson" userId="05d73aa8-f094-42cf-9261-ec5251b97041" providerId="ADAL" clId="{5DA6488A-7F94-43E9-AC1B-E51FCD2752DD}" dt="2024-06-04T16:09:14.321" v="274" actId="14100"/>
        <pc:sldMkLst>
          <pc:docMk/>
          <pc:sldMk cId="3034737929" sldId="306"/>
        </pc:sldMkLst>
        <pc:spChg chg="mod">
          <ac:chgData name="Charlie Gibson" userId="05d73aa8-f094-42cf-9261-ec5251b97041" providerId="ADAL" clId="{5DA6488A-7F94-43E9-AC1B-E51FCD2752DD}" dt="2024-06-04T16:09:00.358" v="270"/>
          <ac:spMkLst>
            <pc:docMk/>
            <pc:sldMk cId="3034737929" sldId="306"/>
            <ac:spMk id="3" creationId="{9B04D35A-834E-4F7C-BC9B-EE00FA0ED9D3}"/>
          </ac:spMkLst>
        </pc:spChg>
        <pc:picChg chg="mod">
          <ac:chgData name="Charlie Gibson" userId="05d73aa8-f094-42cf-9261-ec5251b97041" providerId="ADAL" clId="{5DA6488A-7F94-43E9-AC1B-E51FCD2752DD}" dt="2024-06-04T16:09:14.321" v="274" actId="14100"/>
          <ac:picMkLst>
            <pc:docMk/>
            <pc:sldMk cId="3034737929" sldId="306"/>
            <ac:picMk id="6" creationId="{0783558B-0D52-4950-80F4-8FDC7A4A5E96}"/>
          </ac:picMkLst>
        </pc:picChg>
      </pc:sldChg>
      <pc:sldChg chg="addSp delSp modSp mod modNotesTx">
        <pc:chgData name="Charlie Gibson" userId="05d73aa8-f094-42cf-9261-ec5251b97041" providerId="ADAL" clId="{5DA6488A-7F94-43E9-AC1B-E51FCD2752DD}" dt="2024-06-04T16:07:26.656" v="247" actId="1076"/>
        <pc:sldMkLst>
          <pc:docMk/>
          <pc:sldMk cId="3168025864" sldId="311"/>
        </pc:sldMkLst>
        <pc:spChg chg="mod">
          <ac:chgData name="Charlie Gibson" userId="05d73aa8-f094-42cf-9261-ec5251b97041" providerId="ADAL" clId="{5DA6488A-7F94-43E9-AC1B-E51FCD2752DD}" dt="2024-06-04T16:05:08.114" v="211" actId="20577"/>
          <ac:spMkLst>
            <pc:docMk/>
            <pc:sldMk cId="3168025864" sldId="311"/>
            <ac:spMk id="19" creationId="{129B761D-41D6-4F4F-86E9-6A37FED27247}"/>
          </ac:spMkLst>
        </pc:spChg>
        <pc:picChg chg="add mod">
          <ac:chgData name="Charlie Gibson" userId="05d73aa8-f094-42cf-9261-ec5251b97041" providerId="ADAL" clId="{5DA6488A-7F94-43E9-AC1B-E51FCD2752DD}" dt="2024-06-04T16:06:26.378" v="234" actId="1076"/>
          <ac:picMkLst>
            <pc:docMk/>
            <pc:sldMk cId="3168025864" sldId="311"/>
            <ac:picMk id="3" creationId="{D7AD2402-4292-A333-06D4-6DC86F7A6A1E}"/>
          </ac:picMkLst>
        </pc:picChg>
        <pc:picChg chg="add mod">
          <ac:chgData name="Charlie Gibson" userId="05d73aa8-f094-42cf-9261-ec5251b97041" providerId="ADAL" clId="{5DA6488A-7F94-43E9-AC1B-E51FCD2752DD}" dt="2024-06-04T16:06:24.481" v="233" actId="1076"/>
          <ac:picMkLst>
            <pc:docMk/>
            <pc:sldMk cId="3168025864" sldId="311"/>
            <ac:picMk id="5" creationId="{5A8E44F7-CB71-26E5-9DD2-CDC5F89F5C39}"/>
          </ac:picMkLst>
        </pc:picChg>
        <pc:picChg chg="add mod">
          <ac:chgData name="Charlie Gibson" userId="05d73aa8-f094-42cf-9261-ec5251b97041" providerId="ADAL" clId="{5DA6488A-7F94-43E9-AC1B-E51FCD2752DD}" dt="2024-06-04T16:06:21.518" v="231" actId="1076"/>
          <ac:picMkLst>
            <pc:docMk/>
            <pc:sldMk cId="3168025864" sldId="311"/>
            <ac:picMk id="6" creationId="{E6901393-F356-660A-33DE-4769B853609F}"/>
          </ac:picMkLst>
        </pc:picChg>
        <pc:picChg chg="del">
          <ac:chgData name="Charlie Gibson" userId="05d73aa8-f094-42cf-9261-ec5251b97041" providerId="ADAL" clId="{5DA6488A-7F94-43E9-AC1B-E51FCD2752DD}" dt="2024-06-04T16:04:43.133" v="207" actId="478"/>
          <ac:picMkLst>
            <pc:docMk/>
            <pc:sldMk cId="3168025864" sldId="311"/>
            <ac:picMk id="8" creationId="{F0B6A67F-0474-73E3-22D3-649D736620E7}"/>
          </ac:picMkLst>
        </pc:picChg>
        <pc:picChg chg="add mod">
          <ac:chgData name="Charlie Gibson" userId="05d73aa8-f094-42cf-9261-ec5251b97041" providerId="ADAL" clId="{5DA6488A-7F94-43E9-AC1B-E51FCD2752DD}" dt="2024-06-04T16:07:26.656" v="247" actId="1076"/>
          <ac:picMkLst>
            <pc:docMk/>
            <pc:sldMk cId="3168025864" sldId="311"/>
            <ac:picMk id="9" creationId="{D4E32F4A-563A-02E3-8166-1E5D9AF4DBB2}"/>
          </ac:picMkLst>
        </pc:picChg>
        <pc:picChg chg="add mod">
          <ac:chgData name="Charlie Gibson" userId="05d73aa8-f094-42cf-9261-ec5251b97041" providerId="ADAL" clId="{5DA6488A-7F94-43E9-AC1B-E51FCD2752DD}" dt="2024-06-04T16:07:21.701" v="245" actId="1076"/>
          <ac:picMkLst>
            <pc:docMk/>
            <pc:sldMk cId="3168025864" sldId="311"/>
            <ac:picMk id="10" creationId="{E1230B8D-7DA6-33DC-4190-54EC005997BE}"/>
          </ac:picMkLst>
        </pc:picChg>
        <pc:picChg chg="add mod">
          <ac:chgData name="Charlie Gibson" userId="05d73aa8-f094-42cf-9261-ec5251b97041" providerId="ADAL" clId="{5DA6488A-7F94-43E9-AC1B-E51FCD2752DD}" dt="2024-06-04T16:07:24.493" v="246" actId="1076"/>
          <ac:picMkLst>
            <pc:docMk/>
            <pc:sldMk cId="3168025864" sldId="311"/>
            <ac:picMk id="11" creationId="{30C07C6E-A5F9-FDCD-7FB4-2E308032C9BD}"/>
          </ac:picMkLst>
        </pc:picChg>
      </pc:sldChg>
      <pc:sldChg chg="delSp modSp del mod">
        <pc:chgData name="Charlie Gibson" userId="05d73aa8-f094-42cf-9261-ec5251b97041" providerId="ADAL" clId="{5DA6488A-7F94-43E9-AC1B-E51FCD2752DD}" dt="2024-06-04T16:00:19.897" v="130" actId="47"/>
        <pc:sldMkLst>
          <pc:docMk/>
          <pc:sldMk cId="1487712606" sldId="313"/>
        </pc:sldMkLst>
        <pc:spChg chg="mod">
          <ac:chgData name="Charlie Gibson" userId="05d73aa8-f094-42cf-9261-ec5251b97041" providerId="ADAL" clId="{5DA6488A-7F94-43E9-AC1B-E51FCD2752DD}" dt="2024-06-04T16:00:04.417" v="127" actId="20577"/>
          <ac:spMkLst>
            <pc:docMk/>
            <pc:sldMk cId="1487712606" sldId="313"/>
            <ac:spMk id="4" creationId="{56567651-8AA4-479B-AC03-821AC799E926}"/>
          </ac:spMkLst>
        </pc:spChg>
        <pc:picChg chg="del">
          <ac:chgData name="Charlie Gibson" userId="05d73aa8-f094-42cf-9261-ec5251b97041" providerId="ADAL" clId="{5DA6488A-7F94-43E9-AC1B-E51FCD2752DD}" dt="2024-06-04T16:00:09.050" v="128" actId="478"/>
          <ac:picMkLst>
            <pc:docMk/>
            <pc:sldMk cId="1487712606" sldId="313"/>
            <ac:picMk id="14" creationId="{6B1D3B44-6051-8B52-17CF-70A147E78FC8}"/>
          </ac:picMkLst>
        </pc:picChg>
      </pc:sldChg>
      <pc:sldChg chg="del">
        <pc:chgData name="Charlie Gibson" userId="05d73aa8-f094-42cf-9261-ec5251b97041" providerId="ADAL" clId="{5DA6488A-7F94-43E9-AC1B-E51FCD2752DD}" dt="2024-06-04T15:58:58.297" v="108" actId="47"/>
        <pc:sldMkLst>
          <pc:docMk/>
          <pc:sldMk cId="2885323832" sldId="315"/>
        </pc:sldMkLst>
      </pc:sldChg>
      <pc:sldChg chg="addSp delSp modSp mod">
        <pc:chgData name="Charlie Gibson" userId="05d73aa8-f094-42cf-9261-ec5251b97041" providerId="ADAL" clId="{5DA6488A-7F94-43E9-AC1B-E51FCD2752DD}" dt="2024-06-04T15:34:32.779" v="34" actId="1076"/>
        <pc:sldMkLst>
          <pc:docMk/>
          <pc:sldMk cId="1427749037" sldId="317"/>
        </pc:sldMkLst>
        <pc:spChg chg="mod">
          <ac:chgData name="Charlie Gibson" userId="05d73aa8-f094-42cf-9261-ec5251b97041" providerId="ADAL" clId="{5DA6488A-7F94-43E9-AC1B-E51FCD2752DD}" dt="2024-06-04T15:34:14.026" v="29" actId="20577"/>
          <ac:spMkLst>
            <pc:docMk/>
            <pc:sldMk cId="1427749037" sldId="317"/>
            <ac:spMk id="5" creationId="{F3B760C1-7E25-45A7-B891-53C58D074EA2}"/>
          </ac:spMkLst>
        </pc:spChg>
        <pc:picChg chg="del">
          <ac:chgData name="Charlie Gibson" userId="05d73aa8-f094-42cf-9261-ec5251b97041" providerId="ADAL" clId="{5DA6488A-7F94-43E9-AC1B-E51FCD2752DD}" dt="2024-06-04T15:33:24.945" v="5" actId="478"/>
          <ac:picMkLst>
            <pc:docMk/>
            <pc:sldMk cId="1427749037" sldId="317"/>
            <ac:picMk id="2" creationId="{578E8AE2-1DBC-6DFF-2F94-D415CE94B5FD}"/>
          </ac:picMkLst>
        </pc:picChg>
        <pc:picChg chg="del">
          <ac:chgData name="Charlie Gibson" userId="05d73aa8-f094-42cf-9261-ec5251b97041" providerId="ADAL" clId="{5DA6488A-7F94-43E9-AC1B-E51FCD2752DD}" dt="2024-06-04T15:33:24.081" v="4" actId="478"/>
          <ac:picMkLst>
            <pc:docMk/>
            <pc:sldMk cId="1427749037" sldId="317"/>
            <ac:picMk id="3" creationId="{EBEAB999-BB33-3A0E-B1ED-749CC90458A1}"/>
          </ac:picMkLst>
        </pc:picChg>
        <pc:picChg chg="del">
          <ac:chgData name="Charlie Gibson" userId="05d73aa8-f094-42cf-9261-ec5251b97041" providerId="ADAL" clId="{5DA6488A-7F94-43E9-AC1B-E51FCD2752DD}" dt="2024-06-04T15:33:23.504" v="3" actId="478"/>
          <ac:picMkLst>
            <pc:docMk/>
            <pc:sldMk cId="1427749037" sldId="317"/>
            <ac:picMk id="4" creationId="{E45DBC51-13E0-6752-1A6E-4A2BA020ED25}"/>
          </ac:picMkLst>
        </pc:picChg>
        <pc:picChg chg="add mod">
          <ac:chgData name="Charlie Gibson" userId="05d73aa8-f094-42cf-9261-ec5251b97041" providerId="ADAL" clId="{5DA6488A-7F94-43E9-AC1B-E51FCD2752DD}" dt="2024-06-04T15:33:36.859" v="10" actId="1076"/>
          <ac:picMkLst>
            <pc:docMk/>
            <pc:sldMk cId="1427749037" sldId="317"/>
            <ac:picMk id="8" creationId="{88C9A18F-BD22-5C18-9B2F-5C9BC8FD1A93}"/>
          </ac:picMkLst>
        </pc:picChg>
        <pc:picChg chg="add mod">
          <ac:chgData name="Charlie Gibson" userId="05d73aa8-f094-42cf-9261-ec5251b97041" providerId="ADAL" clId="{5DA6488A-7F94-43E9-AC1B-E51FCD2752DD}" dt="2024-06-04T15:33:47.379" v="17" actId="1076"/>
          <ac:picMkLst>
            <pc:docMk/>
            <pc:sldMk cId="1427749037" sldId="317"/>
            <ac:picMk id="10" creationId="{F3B92B6D-2979-A33A-94C0-7B70BE41E703}"/>
          </ac:picMkLst>
        </pc:picChg>
        <pc:picChg chg="add mod">
          <ac:chgData name="Charlie Gibson" userId="05d73aa8-f094-42cf-9261-ec5251b97041" providerId="ADAL" clId="{5DA6488A-7F94-43E9-AC1B-E51FCD2752DD}" dt="2024-06-04T15:34:32.779" v="34" actId="1076"/>
          <ac:picMkLst>
            <pc:docMk/>
            <pc:sldMk cId="1427749037" sldId="317"/>
            <ac:picMk id="12" creationId="{FBE44218-DBFD-AC2C-DC3A-D00AB8F39292}"/>
          </ac:picMkLst>
        </pc:picChg>
      </pc:sldChg>
      <pc:sldChg chg="addSp delSp modSp mod">
        <pc:chgData name="Charlie Gibson" userId="05d73aa8-f094-42cf-9261-ec5251b97041" providerId="ADAL" clId="{5DA6488A-7F94-43E9-AC1B-E51FCD2752DD}" dt="2024-06-04T15:33:17.963" v="2"/>
        <pc:sldMkLst>
          <pc:docMk/>
          <pc:sldMk cId="2843674986" sldId="318"/>
        </pc:sldMkLst>
        <pc:spChg chg="mod">
          <ac:chgData name="Charlie Gibson" userId="05d73aa8-f094-42cf-9261-ec5251b97041" providerId="ADAL" clId="{5DA6488A-7F94-43E9-AC1B-E51FCD2752DD}" dt="2024-06-04T15:33:17.963" v="2"/>
          <ac:spMkLst>
            <pc:docMk/>
            <pc:sldMk cId="2843674986" sldId="318"/>
            <ac:spMk id="10" creationId="{42CF4DDD-65CC-5BC7-1F2C-ACEB334E8338}"/>
          </ac:spMkLst>
        </pc:spChg>
        <pc:picChg chg="add mod">
          <ac:chgData name="Charlie Gibson" userId="05d73aa8-f094-42cf-9261-ec5251b97041" providerId="ADAL" clId="{5DA6488A-7F94-43E9-AC1B-E51FCD2752DD}" dt="2024-06-04T15:33:09.127" v="1"/>
          <ac:picMkLst>
            <pc:docMk/>
            <pc:sldMk cId="2843674986" sldId="318"/>
            <ac:picMk id="3" creationId="{ED2877F2-0D56-756D-1A8D-35C7141C0DA0}"/>
          </ac:picMkLst>
        </pc:picChg>
        <pc:picChg chg="del">
          <ac:chgData name="Charlie Gibson" userId="05d73aa8-f094-42cf-9261-ec5251b97041" providerId="ADAL" clId="{5DA6488A-7F94-43E9-AC1B-E51FCD2752DD}" dt="2024-06-04T15:33:01.497" v="0" actId="478"/>
          <ac:picMkLst>
            <pc:docMk/>
            <pc:sldMk cId="2843674986" sldId="318"/>
            <ac:picMk id="4" creationId="{92F92D16-3291-3234-3FCD-5EFA51CBC5E7}"/>
          </ac:picMkLst>
        </pc:picChg>
      </pc:sldChg>
      <pc:sldChg chg="del">
        <pc:chgData name="Charlie Gibson" userId="05d73aa8-f094-42cf-9261-ec5251b97041" providerId="ADAL" clId="{5DA6488A-7F94-43E9-AC1B-E51FCD2752DD}" dt="2024-06-04T16:03:36.551" v="191" actId="47"/>
        <pc:sldMkLst>
          <pc:docMk/>
          <pc:sldMk cId="1089830784" sldId="319"/>
        </pc:sldMkLst>
      </pc:sldChg>
      <pc:sldChg chg="del">
        <pc:chgData name="Charlie Gibson" userId="05d73aa8-f094-42cf-9261-ec5251b97041" providerId="ADAL" clId="{5DA6488A-7F94-43E9-AC1B-E51FCD2752DD}" dt="2024-06-04T16:03:02.458" v="189" actId="47"/>
        <pc:sldMkLst>
          <pc:docMk/>
          <pc:sldMk cId="3728500202" sldId="320"/>
        </pc:sldMkLst>
      </pc:sldChg>
      <pc:sldChg chg="addSp modSp add mod">
        <pc:chgData name="Charlie Gibson" userId="05d73aa8-f094-42cf-9261-ec5251b97041" providerId="ADAL" clId="{5DA6488A-7F94-43E9-AC1B-E51FCD2752DD}" dt="2024-06-04T16:01:19.810" v="151" actId="1076"/>
        <pc:sldMkLst>
          <pc:docMk/>
          <pc:sldMk cId="551694753" sldId="321"/>
        </pc:sldMkLst>
        <pc:spChg chg="mod">
          <ac:chgData name="Charlie Gibson" userId="05d73aa8-f094-42cf-9261-ec5251b97041" providerId="ADAL" clId="{5DA6488A-7F94-43E9-AC1B-E51FCD2752DD}" dt="2024-06-04T16:01:17.986" v="150" actId="27636"/>
          <ac:spMkLst>
            <pc:docMk/>
            <pc:sldMk cId="551694753" sldId="321"/>
            <ac:spMk id="9" creationId="{3A6E6B01-D52D-4226-818C-AF13E93F69BA}"/>
          </ac:spMkLst>
        </pc:spChg>
        <pc:picChg chg="add mod">
          <ac:chgData name="Charlie Gibson" userId="05d73aa8-f094-42cf-9261-ec5251b97041" providerId="ADAL" clId="{5DA6488A-7F94-43E9-AC1B-E51FCD2752DD}" dt="2024-06-04T16:01:19.810" v="151" actId="1076"/>
          <ac:picMkLst>
            <pc:docMk/>
            <pc:sldMk cId="551694753" sldId="321"/>
            <ac:picMk id="6" creationId="{2FA97731-AB71-4C96-A8F2-62B53BF5D996}"/>
          </ac:picMkLst>
        </pc:picChg>
      </pc:sldChg>
      <pc:sldChg chg="addSp modSp add mod modNotesTx">
        <pc:chgData name="Charlie Gibson" userId="05d73aa8-f094-42cf-9261-ec5251b97041" providerId="ADAL" clId="{5DA6488A-7F94-43E9-AC1B-E51FCD2752DD}" dt="2024-06-04T16:02:43.709" v="188" actId="20577"/>
        <pc:sldMkLst>
          <pc:docMk/>
          <pc:sldMk cId="3845228661" sldId="322"/>
        </pc:sldMkLst>
        <pc:spChg chg="mod">
          <ac:chgData name="Charlie Gibson" userId="05d73aa8-f094-42cf-9261-ec5251b97041" providerId="ADAL" clId="{5DA6488A-7F94-43E9-AC1B-E51FCD2752DD}" dt="2024-06-04T16:01:25.198" v="153" actId="20577"/>
          <ac:spMkLst>
            <pc:docMk/>
            <pc:sldMk cId="3845228661" sldId="322"/>
            <ac:spMk id="4" creationId="{56567651-8AA4-479B-AC03-821AC799E926}"/>
          </ac:spMkLst>
        </pc:spChg>
        <pc:spChg chg="mod">
          <ac:chgData name="Charlie Gibson" userId="05d73aa8-f094-42cf-9261-ec5251b97041" providerId="ADAL" clId="{5DA6488A-7F94-43E9-AC1B-E51FCD2752DD}" dt="2024-06-04T16:00:39.097" v="136" actId="20577"/>
          <ac:spMkLst>
            <pc:docMk/>
            <pc:sldMk cId="3845228661" sldId="322"/>
            <ac:spMk id="9" creationId="{3A6E6B01-D52D-4226-818C-AF13E93F69BA}"/>
          </ac:spMkLst>
        </pc:spChg>
        <pc:picChg chg="add mod">
          <ac:chgData name="Charlie Gibson" userId="05d73aa8-f094-42cf-9261-ec5251b97041" providerId="ADAL" clId="{5DA6488A-7F94-43E9-AC1B-E51FCD2752DD}" dt="2024-06-04T16:01:43.259" v="160" actId="1076"/>
          <ac:picMkLst>
            <pc:docMk/>
            <pc:sldMk cId="3845228661" sldId="322"/>
            <ac:picMk id="6" creationId="{BF52D7BA-7308-3754-F1CB-C0C01B324708}"/>
          </ac:picMkLst>
        </pc:picChg>
      </pc:sldChg>
      <pc:sldChg chg="delSp modSp add mod">
        <pc:chgData name="Charlie Gibson" userId="05d73aa8-f094-42cf-9261-ec5251b97041" providerId="ADAL" clId="{5DA6488A-7F94-43E9-AC1B-E51FCD2752DD}" dt="2024-06-04T16:03:52.728" v="206" actId="478"/>
        <pc:sldMkLst>
          <pc:docMk/>
          <pc:sldMk cId="1848076589" sldId="323"/>
        </pc:sldMkLst>
        <pc:spChg chg="mod">
          <ac:chgData name="Charlie Gibson" userId="05d73aa8-f094-42cf-9261-ec5251b97041" providerId="ADAL" clId="{5DA6488A-7F94-43E9-AC1B-E51FCD2752DD}" dt="2024-06-04T16:03:49.049" v="205" actId="20577"/>
          <ac:spMkLst>
            <pc:docMk/>
            <pc:sldMk cId="1848076589" sldId="323"/>
            <ac:spMk id="9" creationId="{3A6E6B01-D52D-4226-818C-AF13E93F69BA}"/>
          </ac:spMkLst>
        </pc:spChg>
        <pc:picChg chg="del">
          <ac:chgData name="Charlie Gibson" userId="05d73aa8-f094-42cf-9261-ec5251b97041" providerId="ADAL" clId="{5DA6488A-7F94-43E9-AC1B-E51FCD2752DD}" dt="2024-06-04T16:03:52.728" v="206" actId="478"/>
          <ac:picMkLst>
            <pc:docMk/>
            <pc:sldMk cId="1848076589" sldId="323"/>
            <ac:picMk id="6" creationId="{BF52D7BA-7308-3754-F1CB-C0C01B324708}"/>
          </ac:picMkLst>
        </pc:picChg>
      </pc:sldChg>
      <pc:sldChg chg="addSp delSp modSp add mod modNotesTx">
        <pc:chgData name="Charlie Gibson" userId="05d73aa8-f094-42cf-9261-ec5251b97041" providerId="ADAL" clId="{5DA6488A-7F94-43E9-AC1B-E51FCD2752DD}" dt="2024-06-04T16:08:33.737" v="269" actId="1076"/>
        <pc:sldMkLst>
          <pc:docMk/>
          <pc:sldMk cId="932719526" sldId="324"/>
        </pc:sldMkLst>
        <pc:spChg chg="mod">
          <ac:chgData name="Charlie Gibson" userId="05d73aa8-f094-42cf-9261-ec5251b97041" providerId="ADAL" clId="{5DA6488A-7F94-43E9-AC1B-E51FCD2752DD}" dt="2024-06-04T16:05:17.083" v="214"/>
          <ac:spMkLst>
            <pc:docMk/>
            <pc:sldMk cId="932719526" sldId="324"/>
            <ac:spMk id="19" creationId="{129B761D-41D6-4F4F-86E9-6A37FED27247}"/>
          </ac:spMkLst>
        </pc:spChg>
        <pc:picChg chg="add del mod">
          <ac:chgData name="Charlie Gibson" userId="05d73aa8-f094-42cf-9261-ec5251b97041" providerId="ADAL" clId="{5DA6488A-7F94-43E9-AC1B-E51FCD2752DD}" dt="2024-06-04T16:07:37.392" v="248" actId="478"/>
          <ac:picMkLst>
            <pc:docMk/>
            <pc:sldMk cId="932719526" sldId="324"/>
            <ac:picMk id="5" creationId="{6D042717-97DE-99DF-8859-52FB5B4DB4E0}"/>
          </ac:picMkLst>
        </pc:picChg>
        <pc:picChg chg="add del mod">
          <ac:chgData name="Charlie Gibson" userId="05d73aa8-f094-42cf-9261-ec5251b97041" providerId="ADAL" clId="{5DA6488A-7F94-43E9-AC1B-E51FCD2752DD}" dt="2024-06-04T16:07:37.957" v="249" actId="478"/>
          <ac:picMkLst>
            <pc:docMk/>
            <pc:sldMk cId="932719526" sldId="324"/>
            <ac:picMk id="7" creationId="{E9F4BB79-C311-E6AF-AE1B-CEC189C4EAD6}"/>
          </ac:picMkLst>
        </pc:picChg>
        <pc:picChg chg="add del mod">
          <ac:chgData name="Charlie Gibson" userId="05d73aa8-f094-42cf-9261-ec5251b97041" providerId="ADAL" clId="{5DA6488A-7F94-43E9-AC1B-E51FCD2752DD}" dt="2024-06-04T16:07:51.294" v="252" actId="478"/>
          <ac:picMkLst>
            <pc:docMk/>
            <pc:sldMk cId="932719526" sldId="324"/>
            <ac:picMk id="9" creationId="{15D25F8A-D097-CECE-FBA4-EE9D9FE3D6C0}"/>
          </ac:picMkLst>
        </pc:picChg>
        <pc:picChg chg="add mod">
          <ac:chgData name="Charlie Gibson" userId="05d73aa8-f094-42cf-9261-ec5251b97041" providerId="ADAL" clId="{5DA6488A-7F94-43E9-AC1B-E51FCD2752DD}" dt="2024-06-04T16:08:32.241" v="268" actId="1076"/>
          <ac:picMkLst>
            <pc:docMk/>
            <pc:sldMk cId="932719526" sldId="324"/>
            <ac:picMk id="11" creationId="{D491B90B-BB7B-889F-BF82-189A4B5DC553}"/>
          </ac:picMkLst>
        </pc:picChg>
        <pc:picChg chg="add mod">
          <ac:chgData name="Charlie Gibson" userId="05d73aa8-f094-42cf-9261-ec5251b97041" providerId="ADAL" clId="{5DA6488A-7F94-43E9-AC1B-E51FCD2752DD}" dt="2024-06-04T16:08:33.737" v="269" actId="1076"/>
          <ac:picMkLst>
            <pc:docMk/>
            <pc:sldMk cId="932719526" sldId="324"/>
            <ac:picMk id="13" creationId="{5170ACD9-1992-6176-CF13-2ECC54AA0E1D}"/>
          </ac:picMkLst>
        </pc:picChg>
        <pc:picChg chg="add mod">
          <ac:chgData name="Charlie Gibson" userId="05d73aa8-f094-42cf-9261-ec5251b97041" providerId="ADAL" clId="{5DA6488A-7F94-43E9-AC1B-E51FCD2752DD}" dt="2024-06-04T16:08:27.528" v="265" actId="1076"/>
          <ac:picMkLst>
            <pc:docMk/>
            <pc:sldMk cId="932719526" sldId="324"/>
            <ac:picMk id="15" creationId="{815244EB-4FF6-7384-2229-28AC93E253DF}"/>
          </ac:picMkLst>
        </pc:picChg>
      </pc:sldChg>
    </pc:docChg>
  </pc:docChgLst>
  <pc:docChgLst>
    <pc:chgData name="Tammy Pankey" userId="89b84b47-0384-4d66-b56e-dc00ebdb68cf" providerId="ADAL" clId="{36C42306-173A-496C-9671-95E1AF23A7C4}"/>
    <pc:docChg chg="custSel modSld">
      <pc:chgData name="Tammy Pankey" userId="89b84b47-0384-4d66-b56e-dc00ebdb68cf" providerId="ADAL" clId="{36C42306-173A-496C-9671-95E1AF23A7C4}" dt="2023-05-22T18:56:10.420" v="57" actId="20577"/>
      <pc:docMkLst>
        <pc:docMk/>
      </pc:docMkLst>
      <pc:sldChg chg="modSp mod">
        <pc:chgData name="Tammy Pankey" userId="89b84b47-0384-4d66-b56e-dc00ebdb68cf" providerId="ADAL" clId="{36C42306-173A-496C-9671-95E1AF23A7C4}" dt="2023-05-22T18:40:19.826" v="12" actId="20577"/>
        <pc:sldMkLst>
          <pc:docMk/>
          <pc:sldMk cId="1717468709" sldId="260"/>
        </pc:sldMkLst>
        <pc:spChg chg="mod">
          <ac:chgData name="Tammy Pankey" userId="89b84b47-0384-4d66-b56e-dc00ebdb68cf" providerId="ADAL" clId="{36C42306-173A-496C-9671-95E1AF23A7C4}" dt="2023-05-22T18:40:19.826" v="12" actId="20577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Tammy Pankey" userId="89b84b47-0384-4d66-b56e-dc00ebdb68cf" providerId="ADAL" clId="{36C42306-173A-496C-9671-95E1AF23A7C4}" dt="2023-05-22T18:39:57.727" v="4" actId="20577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Tammy Pankey" userId="89b84b47-0384-4d66-b56e-dc00ebdb68cf" providerId="ADAL" clId="{36C42306-173A-496C-9671-95E1AF23A7C4}" dt="2023-05-22T18:40:13.106" v="10" actId="20577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Tammy Pankey" userId="89b84b47-0384-4d66-b56e-dc00ebdb68cf" providerId="ADAL" clId="{36C42306-173A-496C-9671-95E1AF23A7C4}" dt="2023-05-22T18:40:04.888" v="8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Tammy Pankey" userId="89b84b47-0384-4d66-b56e-dc00ebdb68cf" providerId="ADAL" clId="{36C42306-173A-496C-9671-95E1AF23A7C4}" dt="2023-05-22T18:40:02.935" v="6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Tammy Pankey" userId="89b84b47-0384-4d66-b56e-dc00ebdb68cf" providerId="ADAL" clId="{36C42306-173A-496C-9671-95E1AF23A7C4}" dt="2023-05-22T18:39:55.533" v="2" actId="20577"/>
          <ac:spMkLst>
            <pc:docMk/>
            <pc:sldMk cId="1717468709" sldId="260"/>
            <ac:spMk id="18" creationId="{5916FD3D-F12A-4905-AEFF-ED4FEE822709}"/>
          </ac:spMkLst>
        </pc:spChg>
      </pc:sldChg>
      <pc:sldChg chg="modNotesTx">
        <pc:chgData name="Tammy Pankey" userId="89b84b47-0384-4d66-b56e-dc00ebdb68cf" providerId="ADAL" clId="{36C42306-173A-496C-9671-95E1AF23A7C4}" dt="2023-05-22T18:56:10.420" v="57" actId="20577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36C42306-173A-496C-9671-95E1AF23A7C4}" dt="2023-05-22T18:40:27.391" v="13" actId="478"/>
        <pc:sldMkLst>
          <pc:docMk/>
          <pc:sldMk cId="2875577777" sldId="314"/>
        </pc:sldMkLst>
        <pc:picChg chg="del">
          <ac:chgData name="Tammy Pankey" userId="89b84b47-0384-4d66-b56e-dc00ebdb68cf" providerId="ADAL" clId="{36C42306-173A-496C-9671-95E1AF23A7C4}" dt="2023-05-22T18:40:27.391" v="13" actId="478"/>
          <ac:picMkLst>
            <pc:docMk/>
            <pc:sldMk cId="2875577777" sldId="314"/>
            <ac:picMk id="3" creationId="{39F829A1-530D-D37E-E80C-5B08E78C7245}"/>
          </ac:picMkLst>
        </pc:picChg>
      </pc:sldChg>
      <pc:sldChg chg="addSp delSp modSp mod">
        <pc:chgData name="Tammy Pankey" userId="89b84b47-0384-4d66-b56e-dc00ebdb68cf" providerId="ADAL" clId="{36C42306-173A-496C-9671-95E1AF23A7C4}" dt="2023-05-22T18:44:03.090" v="19" actId="1076"/>
        <pc:sldMkLst>
          <pc:docMk/>
          <pc:sldMk cId="1427749037" sldId="317"/>
        </pc:sldMkLst>
        <pc:picChg chg="add mod">
          <ac:chgData name="Tammy Pankey" userId="89b84b47-0384-4d66-b56e-dc00ebdb68cf" providerId="ADAL" clId="{36C42306-173A-496C-9671-95E1AF23A7C4}" dt="2023-05-22T18:44:03.090" v="19" actId="1076"/>
          <ac:picMkLst>
            <pc:docMk/>
            <pc:sldMk cId="1427749037" sldId="317"/>
            <ac:picMk id="4" creationId="{E45DBC51-13E0-6752-1A6E-4A2BA020ED25}"/>
          </ac:picMkLst>
        </pc:picChg>
        <pc:picChg chg="del">
          <ac:chgData name="Tammy Pankey" userId="89b84b47-0384-4d66-b56e-dc00ebdb68cf" providerId="ADAL" clId="{36C42306-173A-496C-9671-95E1AF23A7C4}" dt="2023-05-22T18:39:31.307" v="0" actId="478"/>
          <ac:picMkLst>
            <pc:docMk/>
            <pc:sldMk cId="1427749037" sldId="317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0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Share what they did in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Talk about the different models and where they belong on the 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Share what they learned about each ocean layer.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Fold the mat and store it in a place where it won’t get damaged.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Models used in this session should stay assembled.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Have the children work in pairs to build the models. They should talk about what they are building.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mat lines up with the back of the Explore set box to make a larger image of the ocean layers.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Lead a discussion about the ocean layers, allowing the children to ask questions.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Some abyssal animals have unique adaptations and may be frightening to some children.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look at the mat or Explore story to learn more or generate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talk about each model they built and where it exists in the oceans.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Identify books or movies that relate to the ocean theme.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Explore other living things found in different ocean layers.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Team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definition for teamwork to the team. </a:t>
            </a:r>
            <a:r>
              <a:rPr lang="en-US" sz="105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TMG page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what teamwork is.  Have the team provide examples of this Core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Extension: Have everyone draw a scientists using teamwork on the Core Values page in their Engineering Notebook.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</a:t>
            </a:r>
            <a:r>
              <a:rPr lang="en-US" u="none" dirty="0"/>
              <a:t>Sunlight 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Build the coral reef and shark models using the pieces in Bag 4. Place them on the 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These living things are found in the sunlight zone of the ocean.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none" dirty="0"/>
              <a:t>Twilight 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Build the sunken treasure and anglerfish models using the pieces in Bag 5. Place them on the 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These things can be found in the twilight zone of the ocean.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Learn about the sunlight and twilight zone in the ocean. What makes them different?</a:t>
            </a:r>
            <a:endParaRPr lang="en-US" dirty="0"/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Have the children work in pairs to build the models. They should talk about what they are building.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mat lines up with the back of the Explore set box to make a larger image of the ocean layers.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Lead a discussion about the ocean layers, allowing the children to ask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</a:t>
            </a:r>
            <a:r>
              <a:rPr lang="en-US" u="none" dirty="0"/>
              <a:t>Sunlight 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Build the coral reef and shark models using the pieces in Bag 4. Place them on the 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These living things are found in the sunlight zone of the ocean.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none" dirty="0"/>
              <a:t>Twilight 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Build the sunken treasure and anglerfish models using the pieces in Bag 5. Place them on the 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These things can be found in the twilight zone of the ocean.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Learn about the sunlight and twilight zone in the ocean. What makes them different?</a:t>
            </a:r>
            <a:endParaRPr lang="en-US" dirty="0"/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Have the children work in pairs to build the models. They should talk about what they are building.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mat lines up with the back of the Explore set box to make a larger image of the ocean layers.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Lead a discussion about the ocean layers, allowing the children to ask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9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  <a:endParaRPr lang="en-US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Build the two abyss models in Bag 6. Place them on the mat.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These things can be found in the abyssal zone of the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Label the picture of the mat to show the different 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Share what you learned about the ocean layers.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Some abyssal animals have unique adaptations and may be frightening to some children.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look at the mat or Explore story to learn more or generate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talk about each model they built and where it exists in the oceans.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6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  <a:endParaRPr lang="en-US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Build the two abyss models in Bag 6. Place them on the mat.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These things can be found in the abyssal zone of the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Label the picture of the mat to show the different 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Share what you learned about the ocean layers.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Some abyssal animals have unique adaptations and may be frightening to some children.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look at the mat or Explore story to learn more or generate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talk about each model they built and where it exists in the oceans.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  <a:endParaRPr lang="en-US" sz="180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Build the two abyss models in Bag 6. Place them on the mat.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These things can be found in the abyssal zone of the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u="none" dirty="0"/>
              <a:t>Label the picture of the mat to show the different 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u="none" dirty="0"/>
              <a:t>Share what you learned about the ocean layers.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Some abyssal animals have unique adaptations and may be frightening to some children.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can look at the mat or Explore story to learn more or generate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could talk about each model they built and where it exists in the oceans.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  <a:endParaRPr lang="en-US" sz="180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Build the two abyss models in Bag 6. Place them on the mat.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These things can be found in the abyssal zone of the ocean.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u="none" dirty="0"/>
              <a:t>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u="none" dirty="0"/>
              <a:t>Label the picture of the mat to show the different 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u="none" dirty="0"/>
              <a:t>Share what you learned about the ocean layers.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Some abyssal animals have unique adaptations and may be frightening to some children.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can look at the mat or Explore story to learn more or generate ideas.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The team could talk about each model they built and where it exists in the oceans.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1388702"/>
            <a:ext cx="3720051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Ocean Layers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2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88C9A18F-BD22-5C18-9B2F-5C9BC8FD1A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943" y="5790810"/>
            <a:ext cx="3657600" cy="640992"/>
          </a:xfrm>
          <a:prstGeom prst="rect">
            <a:avLst/>
          </a:prstGeom>
        </p:spPr>
      </p:pic>
      <p:pic>
        <p:nvPicPr>
          <p:cNvPr id="10" name="Picture 9" descr="A logo with a submarine&#10;&#10;Description automatically generated">
            <a:extLst>
              <a:ext uri="{FF2B5EF4-FFF2-40B4-BE49-F238E27FC236}">
                <a16:creationId xmlns:a16="http://schemas.microsoft.com/office/drawing/2014/main" id="{F3B92B6D-2979-A33A-94C0-7B70BE41E7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921" y="5122843"/>
            <a:ext cx="1585436" cy="1585906"/>
          </a:xfrm>
          <a:prstGeom prst="rect">
            <a:avLst/>
          </a:prstGeom>
        </p:spPr>
      </p:pic>
      <p:pic>
        <p:nvPicPr>
          <p:cNvPr id="12" name="Picture 11" descr="A toy shark and colorful building blocks&#10;&#10;Description automatically generated">
            <a:extLst>
              <a:ext uri="{FF2B5EF4-FFF2-40B4-BE49-F238E27FC236}">
                <a16:creationId xmlns:a16="http://schemas.microsoft.com/office/drawing/2014/main" id="{FBE44218-DBFD-AC2C-DC3A-D00AB8F392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472" y="1457243"/>
            <a:ext cx="6504611" cy="36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35" y="1217436"/>
            <a:ext cx="5950667" cy="5159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they did in the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Talk about the different models and where they belong on the mat.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what they learned about each ocean layer.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6498464" y="1393192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53340" y="4056960"/>
            <a:ext cx="2342932" cy="18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9563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3" name="Picture 2" descr="A logo with a submarine&#10;&#10;Description automatically generated">
            <a:extLst>
              <a:ext uri="{FF2B5EF4-FFF2-40B4-BE49-F238E27FC236}">
                <a16:creationId xmlns:a16="http://schemas.microsoft.com/office/drawing/2014/main" id="{ED2877F2-0D56-756D-1A8D-35C7141C0D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81145" y="1313415"/>
            <a:ext cx="2286000" cy="4599705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build the sunlight, twilight, and abyssal zone models.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learn about ocean layers and what makes each environment unique.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name other animals that live in the sunlight zone?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explore the sunlight zone?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lives in the deepest parts of the ocean?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challenging about exploring the deepest parts of the ocean?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different about animals that live in darker parts of the ocean?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F31B62-3785-B95B-1AF5-976C782E0F07}"/>
              </a:ext>
            </a:extLst>
          </p:cNvPr>
          <p:cNvSpPr/>
          <p:nvPr/>
        </p:nvSpPr>
        <p:spPr>
          <a:xfrm>
            <a:off x="3478192" y="4551618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humans explore the ocean and what do they need to do it?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577B90ED-DDB6-410A-8200-D22640CC67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we were stronger when we worked together.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Go Team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Teamwork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CD5C3C7-23E8-42D9-9585-EDED190B9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" y="1127761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BDCF3-5AEB-B821-8EE2-8AE9D4A7F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136" y="4242103"/>
            <a:ext cx="13900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668913"/>
            <a:ext cx="4936776" cy="373943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Build the coral reef and shark models using the pieces in Bag 4. Place them on the mat.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These living things are found in the sunlight zone of the ocean.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161CAE3-503F-4B41-6F52-9C766E5EBC3E}"/>
              </a:ext>
            </a:extLst>
          </p:cNvPr>
          <p:cNvSpPr/>
          <p:nvPr/>
        </p:nvSpPr>
        <p:spPr>
          <a:xfrm>
            <a:off x="6043412" y="1449657"/>
            <a:ext cx="2857620" cy="4341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 descr="A box with toys on it&#10;&#10;Description automatically generated">
            <a:extLst>
              <a:ext uri="{FF2B5EF4-FFF2-40B4-BE49-F238E27FC236}">
                <a16:creationId xmlns:a16="http://schemas.microsoft.com/office/drawing/2014/main" id="{3481C3CB-6736-F319-AFE6-22E451CDE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204" y="3835815"/>
            <a:ext cx="2713840" cy="137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80906-3EB8-285B-B65D-CF4E38A22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06" y="2096565"/>
            <a:ext cx="1295232" cy="1739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 descr="A toy shark and colorful building blocks&#10;&#10;Description automatically generated">
            <a:extLst>
              <a:ext uri="{FF2B5EF4-FFF2-40B4-BE49-F238E27FC236}">
                <a16:creationId xmlns:a16="http://schemas.microsoft.com/office/drawing/2014/main" id="{77F89FD8-D136-D087-80AC-6AA6CD75E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303" y="4464490"/>
            <a:ext cx="4175393" cy="23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668912"/>
            <a:ext cx="4936776" cy="41222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Build the sunken treasure and anglerfish models using the pieces in Bag 5. Place them on the mat.</a:t>
            </a:r>
          </a:p>
          <a:p>
            <a:r>
              <a:rPr lang="en-US" dirty="0">
                <a:solidFill>
                  <a:schemeClr val="tx1"/>
                </a:solidFill>
              </a:rPr>
              <a:t>These things can be found in the twilight zone of the ocean.</a:t>
            </a:r>
          </a:p>
          <a:p>
            <a:r>
              <a:rPr lang="en-US" dirty="0">
                <a:solidFill>
                  <a:schemeClr val="tx1"/>
                </a:solidFill>
              </a:rPr>
              <a:t>Learn about the sunlight and twilight zone in the ocean. What makes them different?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161CAE3-503F-4B41-6F52-9C766E5EBC3E}"/>
              </a:ext>
            </a:extLst>
          </p:cNvPr>
          <p:cNvSpPr/>
          <p:nvPr/>
        </p:nvSpPr>
        <p:spPr>
          <a:xfrm>
            <a:off x="6043412" y="1449657"/>
            <a:ext cx="2857620" cy="4341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 descr="A box with toys on it&#10;&#10;Description automatically generated">
            <a:extLst>
              <a:ext uri="{FF2B5EF4-FFF2-40B4-BE49-F238E27FC236}">
                <a16:creationId xmlns:a16="http://schemas.microsoft.com/office/drawing/2014/main" id="{3481C3CB-6736-F319-AFE6-22E451CDE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204" y="3835815"/>
            <a:ext cx="2713840" cy="137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80906-3EB8-285B-B65D-CF4E38A22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06" y="2096565"/>
            <a:ext cx="1295232" cy="1739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2FA97731-AB71-4C96-A8F2-62B53BF5D9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85" y="4284479"/>
            <a:ext cx="4252511" cy="2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9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668912"/>
            <a:ext cx="4936776" cy="4122287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Build the two abyss models in Bag 6. Place them on the mat.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These things can be found in the abyssal zone of the ocean.</a:t>
            </a:r>
          </a:p>
          <a:p>
            <a:r>
              <a:rPr lang="en-US" sz="36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161CAE3-503F-4B41-6F52-9C766E5EBC3E}"/>
              </a:ext>
            </a:extLst>
          </p:cNvPr>
          <p:cNvSpPr/>
          <p:nvPr/>
        </p:nvSpPr>
        <p:spPr>
          <a:xfrm>
            <a:off x="6043412" y="1449657"/>
            <a:ext cx="2857620" cy="4341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 descr="A box with toys on it&#10;&#10;Description automatically generated">
            <a:extLst>
              <a:ext uri="{FF2B5EF4-FFF2-40B4-BE49-F238E27FC236}">
                <a16:creationId xmlns:a16="http://schemas.microsoft.com/office/drawing/2014/main" id="{3481C3CB-6736-F319-AFE6-22E451CDE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204" y="3835815"/>
            <a:ext cx="2713840" cy="137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80906-3EB8-285B-B65D-CF4E38A22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06" y="2096565"/>
            <a:ext cx="1295232" cy="1739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 descr="A close-up of a toy&#10;&#10;Description automatically generated">
            <a:extLst>
              <a:ext uri="{FF2B5EF4-FFF2-40B4-BE49-F238E27FC236}">
                <a16:creationId xmlns:a16="http://schemas.microsoft.com/office/drawing/2014/main" id="{BF52D7BA-7308-3754-F1CB-C0C01B3247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07" y="4695616"/>
            <a:ext cx="2529022" cy="21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668912"/>
            <a:ext cx="4936776" cy="41222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Learn about the abyssal zone. What does ocean life look like in this extreme environment?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161CAE3-503F-4B41-6F52-9C766E5EBC3E}"/>
              </a:ext>
            </a:extLst>
          </p:cNvPr>
          <p:cNvSpPr/>
          <p:nvPr/>
        </p:nvSpPr>
        <p:spPr>
          <a:xfrm>
            <a:off x="6043412" y="1449657"/>
            <a:ext cx="2857620" cy="4341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 descr="A box with toys on it&#10;&#10;Description automatically generated">
            <a:extLst>
              <a:ext uri="{FF2B5EF4-FFF2-40B4-BE49-F238E27FC236}">
                <a16:creationId xmlns:a16="http://schemas.microsoft.com/office/drawing/2014/main" id="{3481C3CB-6736-F319-AFE6-22E451CDE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204" y="3835815"/>
            <a:ext cx="2713840" cy="1375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80906-3EB8-285B-B65D-CF4E38A22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06" y="2096565"/>
            <a:ext cx="1295232" cy="17392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07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Challenge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302" y="1046425"/>
            <a:ext cx="8239395" cy="2896565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Label the picture of the mat to show the different layers.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D2402-4292-A333-06D4-6DC86F7A6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1860">
            <a:off x="926016" y="2405536"/>
            <a:ext cx="3172268" cy="226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8E44F7-CB71-26E5-9DD2-CDC5F89F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306">
            <a:off x="4649226" y="2165585"/>
            <a:ext cx="3200847" cy="220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01393-F356-660A-33DE-4769B8536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569" y="4563007"/>
            <a:ext cx="3086531" cy="2200582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D4E32F4A-563A-02E3-8166-1E5D9AF4D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87286">
            <a:off x="6856410" y="4849121"/>
            <a:ext cx="914400" cy="914400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E1230B8D-7DA6-33DC-4190-54EC00599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624" y="2351476"/>
            <a:ext cx="914400" cy="914400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30C07C6E-A5F9-FDCD-7FB4-2E308032C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0320" y="29193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Challenge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302" y="1046425"/>
            <a:ext cx="8239395" cy="2896565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Share what you learned about the ocean layers.</a:t>
            </a:r>
          </a:p>
        </p:txBody>
      </p:sp>
      <p:pic>
        <p:nvPicPr>
          <p:cNvPr id="11" name="Picture 10" descr="A close-up of a toy&#10;&#10;Description automatically generated">
            <a:extLst>
              <a:ext uri="{FF2B5EF4-FFF2-40B4-BE49-F238E27FC236}">
                <a16:creationId xmlns:a16="http://schemas.microsoft.com/office/drawing/2014/main" id="{D491B90B-BB7B-889F-BF82-189A4B5DC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3540785"/>
            <a:ext cx="3010268" cy="2608122"/>
          </a:xfrm>
          <a:prstGeom prst="rect">
            <a:avLst/>
          </a:prstGeom>
        </p:spPr>
      </p:pic>
      <p:pic>
        <p:nvPicPr>
          <p:cNvPr id="13" name="Picture 12" descr="A toy shark and colorful building blocks&#10;&#10;Description automatically generated">
            <a:extLst>
              <a:ext uri="{FF2B5EF4-FFF2-40B4-BE49-F238E27FC236}">
                <a16:creationId xmlns:a16="http://schemas.microsoft.com/office/drawing/2014/main" id="{5170ACD9-1992-6176-CF13-2ECC54AA0E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44" y="1249863"/>
            <a:ext cx="5365214" cy="3004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5244EB-4FF6-7384-2229-28AC93E253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252342"/>
            <a:ext cx="4572000" cy="25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51E8CB99-E915-4022-AE1D-0471DDD4D6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1656</Words>
  <Application>Microsoft Office PowerPoint</Application>
  <PresentationFormat>On-screen Show (4:3)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Go Team</vt:lpstr>
      <vt:lpstr>Activity 1</vt:lpstr>
      <vt:lpstr>Activity 1</vt:lpstr>
      <vt:lpstr>Activity 2</vt:lpstr>
      <vt:lpstr>Activity 2</vt:lpstr>
      <vt:lpstr>Activity 2 – Challenge</vt:lpstr>
      <vt:lpstr>Activity 2 – Challenge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50</cp:revision>
  <dcterms:created xsi:type="dcterms:W3CDTF">2020-04-21T20:33:01Z</dcterms:created>
  <dcterms:modified xsi:type="dcterms:W3CDTF">2024-06-04T16:10:40Z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