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7"/>
  </p:notesMasterIdLst>
  <p:sldIdLst>
    <p:sldId id="313" r:id="rId5"/>
    <p:sldId id="260" r:id="rId6"/>
    <p:sldId id="288" r:id="rId7"/>
    <p:sldId id="284" r:id="rId8"/>
    <p:sldId id="322" r:id="rId9"/>
    <p:sldId id="325" r:id="rId10"/>
    <p:sldId id="262" r:id="rId11"/>
    <p:sldId id="323" r:id="rId12"/>
    <p:sldId id="276" r:id="rId13"/>
    <p:sldId id="269" r:id="rId14"/>
    <p:sldId id="319" r:id="rId15"/>
    <p:sldId id="31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0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8" clrIdx="0">
    <p:extLst>
      <p:ext uri="{19B8F6BF-5375-455C-9EA6-DF929625EA0E}">
        <p15:presenceInfo xmlns:p15="http://schemas.microsoft.com/office/powerpoint/2012/main" userId="S::kmorgan@firstinspires.org::19752d8f-270a-426b-91ad-1bf5c79275bc" providerId="AD"/>
      </p:ext>
    </p:extLst>
  </p:cmAuthor>
  <p:cmAuthor id="2" name="Tammy Pankey" initials="TP" lastIdx="17" clrIdx="1">
    <p:extLst>
      <p:ext uri="{19B8F6BF-5375-455C-9EA6-DF929625EA0E}">
        <p15:presenceInfo xmlns:p15="http://schemas.microsoft.com/office/powerpoint/2012/main" userId="S::tpankey@firstinspires.org::89b84b47-0384-4d66-b56e-dc00ebdb68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147342"/>
    <a:srgbClr val="006933"/>
    <a:srgbClr val="00A651"/>
    <a:srgbClr val="FF781D"/>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432CC-8CB2-4F3A-B4FF-26C6016A840B}" v="7" dt="2024-06-06T16:32:38.4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90"/>
    <p:restoredTop sz="57820" autoAdjust="0"/>
  </p:normalViewPr>
  <p:slideViewPr>
    <p:cSldViewPr snapToGrid="0">
      <p:cViewPr varScale="1">
        <p:scale>
          <a:sx n="65" d="100"/>
          <a:sy n="65" d="100"/>
        </p:scale>
        <p:origin x="3318" y="72"/>
      </p:cViewPr>
      <p:guideLst>
        <p:guide orient="horz" pos="2160"/>
        <p:guide pos="3024"/>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Pankey" userId="89b84b47-0384-4d66-b56e-dc00ebdb68cf" providerId="ADAL" clId="{7326E80E-2740-439C-9BB1-F31034CA33CC}"/>
    <pc:docChg chg="undo custSel modSld">
      <pc:chgData name="Tammy Pankey" userId="89b84b47-0384-4d66-b56e-dc00ebdb68cf" providerId="ADAL" clId="{7326E80E-2740-439C-9BB1-F31034CA33CC}" dt="2023-05-22T20:42:41.180" v="15" actId="1076"/>
      <pc:docMkLst>
        <pc:docMk/>
      </pc:docMkLst>
      <pc:sldChg chg="addSp delSp modSp mod modNotesTx">
        <pc:chgData name="Tammy Pankey" userId="89b84b47-0384-4d66-b56e-dc00ebdb68cf" providerId="ADAL" clId="{7326E80E-2740-439C-9BB1-F31034CA33CC}" dt="2023-05-22T20:39:44.553" v="6" actId="6549"/>
        <pc:sldMkLst>
          <pc:docMk/>
          <pc:sldMk cId="2951668690" sldId="269"/>
        </pc:sldMkLst>
        <pc:spChg chg="mod">
          <ac:chgData name="Tammy Pankey" userId="89b84b47-0384-4d66-b56e-dc00ebdb68cf" providerId="ADAL" clId="{7326E80E-2740-439C-9BB1-F31034CA33CC}" dt="2023-05-22T20:39:44.553" v="6" actId="6549"/>
          <ac:spMkLst>
            <pc:docMk/>
            <pc:sldMk cId="2951668690" sldId="269"/>
            <ac:spMk id="2" creationId="{687D7AD4-EE25-42E6-A3F2-C658860DB740}"/>
          </ac:spMkLst>
        </pc:spChg>
        <pc:spChg chg="add del">
          <ac:chgData name="Tammy Pankey" userId="89b84b47-0384-4d66-b56e-dc00ebdb68cf" providerId="ADAL" clId="{7326E80E-2740-439C-9BB1-F31034CA33CC}" dt="2023-05-22T20:39:37.434" v="4" actId="22"/>
          <ac:spMkLst>
            <pc:docMk/>
            <pc:sldMk cId="2951668690" sldId="269"/>
            <ac:spMk id="4" creationId="{B7CEFA1D-D25B-C25E-9E75-BCC82C7A0C49}"/>
          </ac:spMkLst>
        </pc:spChg>
      </pc:sldChg>
      <pc:sldChg chg="addSp delSp modSp mod">
        <pc:chgData name="Tammy Pankey" userId="89b84b47-0384-4d66-b56e-dc00ebdb68cf" providerId="ADAL" clId="{7326E80E-2740-439C-9BB1-F31034CA33CC}" dt="2023-05-22T20:42:41.180" v="15" actId="1076"/>
        <pc:sldMkLst>
          <pc:docMk/>
          <pc:sldMk cId="2179731025" sldId="313"/>
        </pc:sldMkLst>
        <pc:picChg chg="del">
          <ac:chgData name="Tammy Pankey" userId="89b84b47-0384-4d66-b56e-dc00ebdb68cf" providerId="ADAL" clId="{7326E80E-2740-439C-9BB1-F31034CA33CC}" dt="2023-05-22T20:42:17.823" v="7" actId="478"/>
          <ac:picMkLst>
            <pc:docMk/>
            <pc:sldMk cId="2179731025" sldId="313"/>
            <ac:picMk id="4" creationId="{9E8BA152-1998-9D24-B8BF-E39989E66D48}"/>
          </ac:picMkLst>
        </pc:picChg>
        <pc:picChg chg="add mod">
          <ac:chgData name="Tammy Pankey" userId="89b84b47-0384-4d66-b56e-dc00ebdb68cf" providerId="ADAL" clId="{7326E80E-2740-439C-9BB1-F31034CA33CC}" dt="2023-05-22T20:42:41.180" v="15" actId="1076"/>
          <ac:picMkLst>
            <pc:docMk/>
            <pc:sldMk cId="2179731025" sldId="313"/>
            <ac:picMk id="8" creationId="{36858347-3C4C-5453-18C6-CECC373F2D05}"/>
          </ac:picMkLst>
        </pc:picChg>
      </pc:sldChg>
    </pc:docChg>
  </pc:docChgLst>
  <pc:docChgLst>
    <pc:chgData name="Charlie Gibson" userId="05d73aa8-f094-42cf-9261-ec5251b97041" providerId="ADAL" clId="{B31432CC-8CB2-4F3A-B4FF-26C6016A840B}"/>
    <pc:docChg chg="undo custSel delSld modSld">
      <pc:chgData name="Charlie Gibson" userId="05d73aa8-f094-42cf-9261-ec5251b97041" providerId="ADAL" clId="{B31432CC-8CB2-4F3A-B4FF-26C6016A840B}" dt="2024-06-06T16:32:21.591" v="82" actId="47"/>
      <pc:docMkLst>
        <pc:docMk/>
      </pc:docMkLst>
      <pc:sldChg chg="modSp mod modNotesTx">
        <pc:chgData name="Charlie Gibson" userId="05d73aa8-f094-42cf-9261-ec5251b97041" providerId="ADAL" clId="{B31432CC-8CB2-4F3A-B4FF-26C6016A840B}" dt="2024-06-06T16:15:55.029" v="29" actId="20577"/>
        <pc:sldMkLst>
          <pc:docMk/>
          <pc:sldMk cId="1717468709" sldId="260"/>
        </pc:sldMkLst>
        <pc:spChg chg="mod">
          <ac:chgData name="Charlie Gibson" userId="05d73aa8-f094-42cf-9261-ec5251b97041" providerId="ADAL" clId="{B31432CC-8CB2-4F3A-B4FF-26C6016A840B}" dt="2024-06-06T16:15:12.881" v="21" actId="20577"/>
          <ac:spMkLst>
            <pc:docMk/>
            <pc:sldMk cId="1717468709" sldId="260"/>
            <ac:spMk id="8" creationId="{5FAF9C81-E385-4FC9-A39D-DEA705CF563C}"/>
          </ac:spMkLst>
        </pc:spChg>
        <pc:spChg chg="mod">
          <ac:chgData name="Charlie Gibson" userId="05d73aa8-f094-42cf-9261-ec5251b97041" providerId="ADAL" clId="{B31432CC-8CB2-4F3A-B4FF-26C6016A840B}" dt="2024-06-06T16:14:19.976" v="11"/>
          <ac:spMkLst>
            <pc:docMk/>
            <pc:sldMk cId="1717468709" sldId="260"/>
            <ac:spMk id="10" creationId="{12EFF9B9-1627-A7DD-539C-2D6686790141}"/>
          </ac:spMkLst>
        </pc:spChg>
        <pc:spChg chg="mod">
          <ac:chgData name="Charlie Gibson" userId="05d73aa8-f094-42cf-9261-ec5251b97041" providerId="ADAL" clId="{B31432CC-8CB2-4F3A-B4FF-26C6016A840B}" dt="2024-06-06T16:14:34.195" v="12" actId="947"/>
          <ac:spMkLst>
            <pc:docMk/>
            <pc:sldMk cId="1717468709" sldId="260"/>
            <ac:spMk id="11" creationId="{9F45DFF6-EE04-4A18-8898-D4C1CE4A06C7}"/>
          </ac:spMkLst>
        </pc:spChg>
        <pc:spChg chg="mod">
          <ac:chgData name="Charlie Gibson" userId="05d73aa8-f094-42cf-9261-ec5251b97041" providerId="ADAL" clId="{B31432CC-8CB2-4F3A-B4FF-26C6016A840B}" dt="2024-06-06T16:14:17.821" v="10" actId="20577"/>
          <ac:spMkLst>
            <pc:docMk/>
            <pc:sldMk cId="1717468709" sldId="260"/>
            <ac:spMk id="14" creationId="{4F5A9C7E-C2D0-4F93-BC6B-DBADE1AF2924}"/>
          </ac:spMkLst>
        </pc:spChg>
        <pc:spChg chg="mod">
          <ac:chgData name="Charlie Gibson" userId="05d73aa8-f094-42cf-9261-ec5251b97041" providerId="ADAL" clId="{B31432CC-8CB2-4F3A-B4FF-26C6016A840B}" dt="2024-06-06T16:14:56.258" v="18" actId="20577"/>
          <ac:spMkLst>
            <pc:docMk/>
            <pc:sldMk cId="1717468709" sldId="260"/>
            <ac:spMk id="17" creationId="{68CFE0DF-BEF3-4914-A598-7A66A74C572C}"/>
          </ac:spMkLst>
        </pc:spChg>
        <pc:spChg chg="mod">
          <ac:chgData name="Charlie Gibson" userId="05d73aa8-f094-42cf-9261-ec5251b97041" providerId="ADAL" clId="{B31432CC-8CB2-4F3A-B4FF-26C6016A840B}" dt="2024-06-06T16:14:53.328" v="17"/>
          <ac:spMkLst>
            <pc:docMk/>
            <pc:sldMk cId="1717468709" sldId="260"/>
            <ac:spMk id="18" creationId="{5916FD3D-F12A-4905-AEFF-ED4FEE822709}"/>
          </ac:spMkLst>
        </pc:spChg>
      </pc:sldChg>
      <pc:sldChg chg="modNotesTx">
        <pc:chgData name="Charlie Gibson" userId="05d73aa8-f094-42cf-9261-ec5251b97041" providerId="ADAL" clId="{B31432CC-8CB2-4F3A-B4FF-26C6016A840B}" dt="2024-06-06T16:19:39.641" v="60"/>
        <pc:sldMkLst>
          <pc:docMk/>
          <pc:sldMk cId="3822573366" sldId="262"/>
        </pc:sldMkLst>
      </pc:sldChg>
      <pc:sldChg chg="addSp delSp modSp mod modNotesTx">
        <pc:chgData name="Charlie Gibson" userId="05d73aa8-f094-42cf-9261-ec5251b97041" providerId="ADAL" clId="{B31432CC-8CB2-4F3A-B4FF-26C6016A840B}" dt="2024-06-06T16:18:01.832" v="47" actId="1076"/>
        <pc:sldMkLst>
          <pc:docMk/>
          <pc:sldMk cId="3995406312" sldId="284"/>
        </pc:sldMkLst>
        <pc:spChg chg="mod">
          <ac:chgData name="Charlie Gibson" userId="05d73aa8-f094-42cf-9261-ec5251b97041" providerId="ADAL" clId="{B31432CC-8CB2-4F3A-B4FF-26C6016A840B}" dt="2024-06-06T16:17:42.839" v="42" actId="14100"/>
          <ac:spMkLst>
            <pc:docMk/>
            <pc:sldMk cId="3995406312" sldId="284"/>
            <ac:spMk id="3" creationId="{7880B871-B0E5-703B-E029-FA66F95F34CD}"/>
          </ac:spMkLst>
        </pc:spChg>
        <pc:picChg chg="add mod">
          <ac:chgData name="Charlie Gibson" userId="05d73aa8-f094-42cf-9261-ec5251b97041" providerId="ADAL" clId="{B31432CC-8CB2-4F3A-B4FF-26C6016A840B}" dt="2024-06-06T16:17:40.814" v="41" actId="1076"/>
          <ac:picMkLst>
            <pc:docMk/>
            <pc:sldMk cId="3995406312" sldId="284"/>
            <ac:picMk id="6" creationId="{606FD941-43FC-3225-C553-D9FC53DA061D}"/>
          </ac:picMkLst>
        </pc:picChg>
        <pc:picChg chg="add mod modCrop">
          <ac:chgData name="Charlie Gibson" userId="05d73aa8-f094-42cf-9261-ec5251b97041" providerId="ADAL" clId="{B31432CC-8CB2-4F3A-B4FF-26C6016A840B}" dt="2024-06-06T16:17:39.094" v="40" actId="14100"/>
          <ac:picMkLst>
            <pc:docMk/>
            <pc:sldMk cId="3995406312" sldId="284"/>
            <ac:picMk id="8" creationId="{3FCF9C3C-3E58-14B5-91EA-32CB40A37A5A}"/>
          </ac:picMkLst>
        </pc:picChg>
        <pc:picChg chg="add mod">
          <ac:chgData name="Charlie Gibson" userId="05d73aa8-f094-42cf-9261-ec5251b97041" providerId="ADAL" clId="{B31432CC-8CB2-4F3A-B4FF-26C6016A840B}" dt="2024-06-06T16:18:01.832" v="47" actId="1076"/>
          <ac:picMkLst>
            <pc:docMk/>
            <pc:sldMk cId="3995406312" sldId="284"/>
            <ac:picMk id="10" creationId="{5639A7BE-2220-7660-45BA-CD7004E989EC}"/>
          </ac:picMkLst>
        </pc:picChg>
        <pc:picChg chg="del">
          <ac:chgData name="Charlie Gibson" userId="05d73aa8-f094-42cf-9261-ec5251b97041" providerId="ADAL" clId="{B31432CC-8CB2-4F3A-B4FF-26C6016A840B}" dt="2024-06-06T16:16:56.911" v="32" actId="478"/>
          <ac:picMkLst>
            <pc:docMk/>
            <pc:sldMk cId="3995406312" sldId="284"/>
            <ac:picMk id="11" creationId="{4D9B99CC-121C-371F-FDD8-BB473E216352}"/>
          </ac:picMkLst>
        </pc:picChg>
        <pc:picChg chg="del">
          <ac:chgData name="Charlie Gibson" userId="05d73aa8-f094-42cf-9261-ec5251b97041" providerId="ADAL" clId="{B31432CC-8CB2-4F3A-B4FF-26C6016A840B}" dt="2024-06-06T16:16:54.204" v="31" actId="478"/>
          <ac:picMkLst>
            <pc:docMk/>
            <pc:sldMk cId="3995406312" sldId="284"/>
            <ac:picMk id="15" creationId="{6EEE0D72-15E9-B350-0AF1-A9C05B27D90C}"/>
          </ac:picMkLst>
        </pc:picChg>
      </pc:sldChg>
      <pc:sldChg chg="addSp delSp modSp mod">
        <pc:chgData name="Charlie Gibson" userId="05d73aa8-f094-42cf-9261-ec5251b97041" providerId="ADAL" clId="{B31432CC-8CB2-4F3A-B4FF-26C6016A840B}" dt="2024-06-06T16:07:13.200" v="5" actId="478"/>
        <pc:sldMkLst>
          <pc:docMk/>
          <pc:sldMk cId="2179731025" sldId="313"/>
        </pc:sldMkLst>
        <pc:picChg chg="del">
          <ac:chgData name="Charlie Gibson" userId="05d73aa8-f094-42cf-9261-ec5251b97041" providerId="ADAL" clId="{B31432CC-8CB2-4F3A-B4FF-26C6016A840B}" dt="2024-06-06T16:06:26.285" v="1" actId="478"/>
          <ac:picMkLst>
            <pc:docMk/>
            <pc:sldMk cId="2179731025" sldId="313"/>
            <ac:picMk id="2" creationId="{578E8AE2-1DBC-6DFF-2F94-D415CE94B5FD}"/>
          </ac:picMkLst>
        </pc:picChg>
        <pc:picChg chg="del">
          <ac:chgData name="Charlie Gibson" userId="05d73aa8-f094-42cf-9261-ec5251b97041" providerId="ADAL" clId="{B31432CC-8CB2-4F3A-B4FF-26C6016A840B}" dt="2024-06-06T16:06:25.111" v="0" actId="478"/>
          <ac:picMkLst>
            <pc:docMk/>
            <pc:sldMk cId="2179731025" sldId="313"/>
            <ac:picMk id="3" creationId="{EBEAB999-BB33-3A0E-B1ED-749CC90458A1}"/>
          </ac:picMkLst>
        </pc:picChg>
        <pc:picChg chg="add mod">
          <ac:chgData name="Charlie Gibson" userId="05d73aa8-f094-42cf-9261-ec5251b97041" providerId="ADAL" clId="{B31432CC-8CB2-4F3A-B4FF-26C6016A840B}" dt="2024-06-06T16:07:10.160" v="4"/>
          <ac:picMkLst>
            <pc:docMk/>
            <pc:sldMk cId="2179731025" sldId="313"/>
            <ac:picMk id="4" creationId="{E5C58BED-C57B-3788-F7A8-EECCC671DA7D}"/>
          </ac:picMkLst>
        </pc:picChg>
        <pc:picChg chg="add mod">
          <ac:chgData name="Charlie Gibson" userId="05d73aa8-f094-42cf-9261-ec5251b97041" providerId="ADAL" clId="{B31432CC-8CB2-4F3A-B4FF-26C6016A840B}" dt="2024-06-06T16:07:10.160" v="4"/>
          <ac:picMkLst>
            <pc:docMk/>
            <pc:sldMk cId="2179731025" sldId="313"/>
            <ac:picMk id="7" creationId="{39430483-730C-2913-107B-872E77E363BD}"/>
          </ac:picMkLst>
        </pc:picChg>
        <pc:picChg chg="add del mod">
          <ac:chgData name="Charlie Gibson" userId="05d73aa8-f094-42cf-9261-ec5251b97041" providerId="ADAL" clId="{B31432CC-8CB2-4F3A-B4FF-26C6016A840B}" dt="2024-06-06T16:07:13.200" v="5" actId="478"/>
          <ac:picMkLst>
            <pc:docMk/>
            <pc:sldMk cId="2179731025" sldId="313"/>
            <ac:picMk id="9" creationId="{9F3A0B5B-9E3A-C6A9-849D-F28F173602E0}"/>
          </ac:picMkLst>
        </pc:picChg>
      </pc:sldChg>
      <pc:sldChg chg="addSp delSp modSp mod">
        <pc:chgData name="Charlie Gibson" userId="05d73aa8-f094-42cf-9261-ec5251b97041" providerId="ADAL" clId="{B31432CC-8CB2-4F3A-B4FF-26C6016A840B}" dt="2024-06-06T16:07:29.085" v="6"/>
        <pc:sldMkLst>
          <pc:docMk/>
          <pc:sldMk cId="2604939352" sldId="314"/>
        </pc:sldMkLst>
        <pc:spChg chg="add mod">
          <ac:chgData name="Charlie Gibson" userId="05d73aa8-f094-42cf-9261-ec5251b97041" providerId="ADAL" clId="{B31432CC-8CB2-4F3A-B4FF-26C6016A840B}" dt="2024-06-06T16:07:29.085" v="6"/>
          <ac:spMkLst>
            <pc:docMk/>
            <pc:sldMk cId="2604939352" sldId="314"/>
            <ac:spMk id="3" creationId="{860BD5DB-F92D-6D65-29C4-77D4D3D13F52}"/>
          </ac:spMkLst>
        </pc:spChg>
        <pc:spChg chg="del">
          <ac:chgData name="Charlie Gibson" userId="05d73aa8-f094-42cf-9261-ec5251b97041" providerId="ADAL" clId="{B31432CC-8CB2-4F3A-B4FF-26C6016A840B}" dt="2024-06-06T16:06:31.350" v="3" actId="478"/>
          <ac:spMkLst>
            <pc:docMk/>
            <pc:sldMk cId="2604939352" sldId="314"/>
            <ac:spMk id="10" creationId="{42CF4DDD-65CC-5BC7-1F2C-ACEB334E8338}"/>
          </ac:spMkLst>
        </pc:spChg>
        <pc:picChg chg="del">
          <ac:chgData name="Charlie Gibson" userId="05d73aa8-f094-42cf-9261-ec5251b97041" providerId="ADAL" clId="{B31432CC-8CB2-4F3A-B4FF-26C6016A840B}" dt="2024-06-06T16:06:29.973" v="2" actId="478"/>
          <ac:picMkLst>
            <pc:docMk/>
            <pc:sldMk cId="2604939352" sldId="314"/>
            <ac:picMk id="4" creationId="{92F92D16-3291-3234-3FCD-5EFA51CBC5E7}"/>
          </ac:picMkLst>
        </pc:picChg>
        <pc:picChg chg="add mod">
          <ac:chgData name="Charlie Gibson" userId="05d73aa8-f094-42cf-9261-ec5251b97041" providerId="ADAL" clId="{B31432CC-8CB2-4F3A-B4FF-26C6016A840B}" dt="2024-06-06T16:07:29.085" v="6"/>
          <ac:picMkLst>
            <pc:docMk/>
            <pc:sldMk cId="2604939352" sldId="314"/>
            <ac:picMk id="5" creationId="{84EF9134-48AE-9D1D-A486-68291CC08A70}"/>
          </ac:picMkLst>
        </pc:picChg>
      </pc:sldChg>
      <pc:sldChg chg="modNotesTx">
        <pc:chgData name="Charlie Gibson" userId="05d73aa8-f094-42cf-9261-ec5251b97041" providerId="ADAL" clId="{B31432CC-8CB2-4F3A-B4FF-26C6016A840B}" dt="2024-06-06T16:18:09.147" v="48"/>
        <pc:sldMkLst>
          <pc:docMk/>
          <pc:sldMk cId="258169382" sldId="322"/>
        </pc:sldMkLst>
      </pc:sldChg>
      <pc:sldChg chg="addSp delSp modSp mod modNotesTx">
        <pc:chgData name="Charlie Gibson" userId="05d73aa8-f094-42cf-9261-ec5251b97041" providerId="ADAL" clId="{B31432CC-8CB2-4F3A-B4FF-26C6016A840B}" dt="2024-06-06T16:31:58.340" v="80" actId="1076"/>
        <pc:sldMkLst>
          <pc:docMk/>
          <pc:sldMk cId="4037835975" sldId="323"/>
        </pc:sldMkLst>
        <pc:picChg chg="add mod ord">
          <ac:chgData name="Charlie Gibson" userId="05d73aa8-f094-42cf-9261-ec5251b97041" providerId="ADAL" clId="{B31432CC-8CB2-4F3A-B4FF-26C6016A840B}" dt="2024-06-06T16:31:56.503" v="79" actId="14100"/>
          <ac:picMkLst>
            <pc:docMk/>
            <pc:sldMk cId="4037835975" sldId="323"/>
            <ac:picMk id="6" creationId="{8A3FC467-5EAA-92E5-70EB-B9C7D2ADF0F0}"/>
          </ac:picMkLst>
        </pc:picChg>
        <pc:picChg chg="del">
          <ac:chgData name="Charlie Gibson" userId="05d73aa8-f094-42cf-9261-ec5251b97041" providerId="ADAL" clId="{B31432CC-8CB2-4F3A-B4FF-26C6016A840B}" dt="2024-06-06T16:19:50.032" v="62" actId="478"/>
          <ac:picMkLst>
            <pc:docMk/>
            <pc:sldMk cId="4037835975" sldId="323"/>
            <ac:picMk id="8" creationId="{76C82A99-D734-3967-8454-564BA4CFF9CA}"/>
          </ac:picMkLst>
        </pc:picChg>
        <pc:picChg chg="add del">
          <ac:chgData name="Charlie Gibson" userId="05d73aa8-f094-42cf-9261-ec5251b97041" providerId="ADAL" clId="{B31432CC-8CB2-4F3A-B4FF-26C6016A840B}" dt="2024-06-06T16:27:05.605" v="69" actId="478"/>
          <ac:picMkLst>
            <pc:docMk/>
            <pc:sldMk cId="4037835975" sldId="323"/>
            <ac:picMk id="9" creationId="{191E3815-37B1-592E-054C-DC77620F47FD}"/>
          </ac:picMkLst>
        </pc:picChg>
        <pc:picChg chg="del">
          <ac:chgData name="Charlie Gibson" userId="05d73aa8-f094-42cf-9261-ec5251b97041" providerId="ADAL" clId="{B31432CC-8CB2-4F3A-B4FF-26C6016A840B}" dt="2024-06-06T16:19:45.076" v="61" actId="478"/>
          <ac:picMkLst>
            <pc:docMk/>
            <pc:sldMk cId="4037835975" sldId="323"/>
            <ac:picMk id="11" creationId="{D1229A9D-7895-D543-D317-34AE647A5A9D}"/>
          </ac:picMkLst>
        </pc:picChg>
        <pc:picChg chg="add mod">
          <ac:chgData name="Charlie Gibson" userId="05d73aa8-f094-42cf-9261-ec5251b97041" providerId="ADAL" clId="{B31432CC-8CB2-4F3A-B4FF-26C6016A840B}" dt="2024-06-06T16:31:58.340" v="80" actId="1076"/>
          <ac:picMkLst>
            <pc:docMk/>
            <pc:sldMk cId="4037835975" sldId="323"/>
            <ac:picMk id="12" creationId="{A8600B79-59A8-5CEE-6BDA-0582F7099BB8}"/>
          </ac:picMkLst>
        </pc:picChg>
      </pc:sldChg>
      <pc:sldChg chg="delSp del mod">
        <pc:chgData name="Charlie Gibson" userId="05d73aa8-f094-42cf-9261-ec5251b97041" providerId="ADAL" clId="{B31432CC-8CB2-4F3A-B4FF-26C6016A840B}" dt="2024-06-06T16:32:21.591" v="82" actId="47"/>
        <pc:sldMkLst>
          <pc:docMk/>
          <pc:sldMk cId="2941478316" sldId="324"/>
        </pc:sldMkLst>
        <pc:picChg chg="del">
          <ac:chgData name="Charlie Gibson" userId="05d73aa8-f094-42cf-9261-ec5251b97041" providerId="ADAL" clId="{B31432CC-8CB2-4F3A-B4FF-26C6016A840B}" dt="2024-06-06T16:32:09.613" v="81" actId="478"/>
          <ac:picMkLst>
            <pc:docMk/>
            <pc:sldMk cId="2941478316" sldId="324"/>
            <ac:picMk id="7" creationId="{356B17CC-E012-C9F6-D01B-51EC4CE97AC7}"/>
          </ac:picMkLst>
        </pc:picChg>
      </pc:sldChg>
      <pc:sldChg chg="addSp delSp modSp mod modNotesTx">
        <pc:chgData name="Charlie Gibson" userId="05d73aa8-f094-42cf-9261-ec5251b97041" providerId="ADAL" clId="{B31432CC-8CB2-4F3A-B4FF-26C6016A840B}" dt="2024-06-06T16:19:24.750" v="59" actId="2085"/>
        <pc:sldMkLst>
          <pc:docMk/>
          <pc:sldMk cId="60852002" sldId="325"/>
        </pc:sldMkLst>
        <pc:spChg chg="mod">
          <ac:chgData name="Charlie Gibson" userId="05d73aa8-f094-42cf-9261-ec5251b97041" providerId="ADAL" clId="{B31432CC-8CB2-4F3A-B4FF-26C6016A840B}" dt="2024-06-06T16:18:56.539" v="53" actId="20577"/>
          <ac:spMkLst>
            <pc:docMk/>
            <pc:sldMk cId="60852002" sldId="325"/>
            <ac:spMk id="3" creationId="{7880B871-B0E5-703B-E029-FA66F95F34CD}"/>
          </ac:spMkLst>
        </pc:spChg>
        <pc:picChg chg="add mod">
          <ac:chgData name="Charlie Gibson" userId="05d73aa8-f094-42cf-9261-ec5251b97041" providerId="ADAL" clId="{B31432CC-8CB2-4F3A-B4FF-26C6016A840B}" dt="2024-06-06T16:19:24.750" v="59" actId="2085"/>
          <ac:picMkLst>
            <pc:docMk/>
            <pc:sldMk cId="60852002" sldId="325"/>
            <ac:picMk id="6" creationId="{A8AC76DD-E569-2A15-8A5B-DD0DE6AF43D6}"/>
          </ac:picMkLst>
        </pc:picChg>
        <pc:picChg chg="del">
          <ac:chgData name="Charlie Gibson" userId="05d73aa8-f094-42cf-9261-ec5251b97041" providerId="ADAL" clId="{B31432CC-8CB2-4F3A-B4FF-26C6016A840B}" dt="2024-06-06T16:19:16.968" v="54" actId="478"/>
          <ac:picMkLst>
            <pc:docMk/>
            <pc:sldMk cId="60852002" sldId="325"/>
            <ac:picMk id="7" creationId="{D4DE28C8-A07F-5CE4-2747-3368C471343F}"/>
          </ac:picMkLst>
        </pc:picChg>
        <pc:picChg chg="del">
          <ac:chgData name="Charlie Gibson" userId="05d73aa8-f094-42cf-9261-ec5251b97041" providerId="ADAL" clId="{B31432CC-8CB2-4F3A-B4FF-26C6016A840B}" dt="2024-06-06T16:18:13.871" v="51" actId="478"/>
          <ac:picMkLst>
            <pc:docMk/>
            <pc:sldMk cId="60852002" sldId="325"/>
            <ac:picMk id="9" creationId="{4E14B2B7-CB1E-6970-69B2-9CEB3B409EC1}"/>
          </ac:picMkLst>
        </pc:picChg>
        <pc:picChg chg="del">
          <ac:chgData name="Charlie Gibson" userId="05d73aa8-f094-42cf-9261-ec5251b97041" providerId="ADAL" clId="{B31432CC-8CB2-4F3A-B4FF-26C6016A840B}" dt="2024-06-06T16:18:13.248" v="50" actId="478"/>
          <ac:picMkLst>
            <pc:docMk/>
            <pc:sldMk cId="60852002" sldId="325"/>
            <ac:picMk id="11" creationId="{98D58CBD-0B82-14B9-E894-724DD165D5E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6/6/2024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a:t>
            </a:fld>
            <a:endParaRPr lang="en-US"/>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 relevant, age-appropriate video for your students.  </a:t>
            </a:r>
          </a:p>
          <a:p>
            <a:r>
              <a:rPr lang="en-US" dirty="0"/>
              <a:t>Here is one example from the IET in the United Kingdom on how to prepare for your festival: https://youtu.be/sWHGL7RcYrM</a:t>
            </a:r>
          </a:p>
        </p:txBody>
      </p:sp>
      <p:sp>
        <p:nvSpPr>
          <p:cNvPr id="4" name="Slide Number Placeholder 3"/>
          <p:cNvSpPr>
            <a:spLocks noGrp="1"/>
          </p:cNvSpPr>
          <p:nvPr>
            <p:ph type="sldNum" sz="quarter" idx="5"/>
          </p:nvPr>
        </p:nvSpPr>
        <p:spPr/>
        <p:txBody>
          <a:bodyPr/>
          <a:lstStyle/>
          <a:p>
            <a:fld id="{447B8CF6-C2C2-924C-96EF-0C0C9E05FEB2}" type="slidenum">
              <a:rPr lang="en-US" smtClean="0"/>
              <a:t>10</a:t>
            </a:fld>
            <a:endParaRPr lang="en-US"/>
          </a:p>
        </p:txBody>
      </p:sp>
    </p:spTree>
    <p:extLst>
      <p:ext uri="{BB962C8B-B14F-4D97-AF65-F5344CB8AC3E}">
        <p14:creationId xmlns:p14="http://schemas.microsoft.com/office/powerpoint/2010/main" val="347650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963E"/>
                </a:solidFill>
                <a:latin typeface="Arial-BoldMT"/>
              </a:rPr>
              <a:t>Clean Up Pointers</a:t>
            </a:r>
          </a:p>
          <a:p>
            <a:pPr marL="285750" indent="-285750" algn="l">
              <a:buFont typeface="Arial" panose="020B0604020202020204" pitchFamily="34" charset="0"/>
              <a:buChar char="•"/>
            </a:pPr>
            <a:r>
              <a:rPr lang="en-US" sz="1800" b="0" i="0" u="none" strike="noStrike" baseline="0" dirty="0">
                <a:solidFill>
                  <a:srgbClr val="000000"/>
                </a:solidFill>
                <a:latin typeface="ArialMT"/>
              </a:rPr>
              <a:t>Make sure the team model and team poster are stored and ready to be transported to the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Check that you have the device, charging cord, and fully charged battery for the event.</a:t>
            </a:r>
          </a:p>
          <a:p>
            <a:pPr marL="0" indent="0" algn="l">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 may wish to play a video or song during clean up time Link on </a:t>
            </a:r>
          </a:p>
          <a:p>
            <a:r>
              <a:rPr lang="en-US" sz="1200" b="0" i="0" u="none" strike="noStrike" kern="1200" dirty="0" err="1">
                <a:solidFill>
                  <a:schemeClr val="tx1"/>
                </a:solidFill>
                <a:effectLst/>
                <a:latin typeface="+mn-lt"/>
                <a:ea typeface="+mn-ea"/>
                <a:cs typeface="+mn-cs"/>
              </a:rPr>
              <a:t>GoNoodle</a:t>
            </a:r>
            <a:r>
              <a:rPr lang="en-US" sz="1200" b="0" i="0" u="none" strike="noStrike" kern="1200" dirty="0">
                <a:solidFill>
                  <a:schemeClr val="tx1"/>
                </a:solidFill>
                <a:effectLst/>
                <a:latin typeface="+mn-lt"/>
                <a:ea typeface="+mn-ea"/>
                <a:cs typeface="+mn-cs"/>
              </a:rPr>
              <a:t>:  https://family.gonoodle.com/activities/clean-up  </a:t>
            </a:r>
          </a:p>
          <a:p>
            <a:r>
              <a:rPr lang="en-US" sz="1200" b="0" i="0" u="none" strike="noStrike" kern="1200" dirty="0">
                <a:solidFill>
                  <a:schemeClr val="tx1"/>
                </a:solidFill>
                <a:effectLst/>
                <a:latin typeface="+mn-lt"/>
                <a:ea typeface="+mn-ea"/>
                <a:cs typeface="+mn-cs"/>
              </a:rPr>
              <a:t>Link on YouTube Kids:  https://www.youtubekids.com/watch?v=ZJFk87ZsHn0 </a:t>
            </a:r>
          </a:p>
          <a:p>
            <a:r>
              <a:rPr lang="en-US" sz="1200" b="0" i="0" u="none" strike="noStrike" kern="1200" dirty="0">
                <a:solidFill>
                  <a:schemeClr val="tx1"/>
                </a:solidFill>
                <a:effectLst/>
                <a:latin typeface="+mn-lt"/>
                <a:ea typeface="+mn-ea"/>
                <a:cs typeface="+mn-cs"/>
              </a:rPr>
              <a:t>Link on </a:t>
            </a:r>
            <a:r>
              <a:rPr lang="en-US" sz="1200" b="0" i="0" u="none" strike="noStrike" kern="1200" dirty="0" err="1">
                <a:solidFill>
                  <a:schemeClr val="tx1"/>
                </a:solidFill>
                <a:effectLst/>
                <a:latin typeface="+mn-lt"/>
                <a:ea typeface="+mn-ea"/>
                <a:cs typeface="+mn-cs"/>
              </a:rPr>
              <a:t>Youtube</a:t>
            </a:r>
            <a:r>
              <a:rPr lang="en-US" sz="1200" b="0" i="0" u="none" strike="noStrike" kern="1200" dirty="0">
                <a:solidFill>
                  <a:schemeClr val="tx1"/>
                </a:solidFill>
                <a:effectLst/>
                <a:latin typeface="+mn-lt"/>
                <a:ea typeface="+mn-ea"/>
                <a:cs typeface="+mn-cs"/>
              </a:rPr>
              <a:t>:  https://youtu.be/ZJFk87ZsHn0</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11</a:t>
            </a:fld>
            <a:endParaRPr lang="en-US"/>
          </a:p>
        </p:txBody>
      </p:sp>
    </p:spTree>
    <p:extLst>
      <p:ext uri="{BB962C8B-B14F-4D97-AF65-F5344CB8AC3E}">
        <p14:creationId xmlns:p14="http://schemas.microsoft.com/office/powerpoint/2010/main" val="3055275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12</a:t>
            </a:fld>
            <a:endParaRPr lang="en-US"/>
          </a:p>
        </p:txBody>
      </p:sp>
    </p:spTree>
    <p:extLst>
      <p:ext uri="{BB962C8B-B14F-4D97-AF65-F5344CB8AC3E}">
        <p14:creationId xmlns:p14="http://schemas.microsoft.com/office/powerpoint/2010/main" val="1804299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Each session has Guiding Questions that can be shared to frame the session.</a:t>
            </a:r>
          </a:p>
          <a:p>
            <a:pPr algn="l"/>
            <a:r>
              <a:rPr lang="en-US" sz="1800" b="1" i="0" u="none" strike="noStrike" baseline="0" dirty="0">
                <a:solidFill>
                  <a:srgbClr val="00963E"/>
                </a:solidFill>
                <a:latin typeface="Arial-BoldMT"/>
              </a:rPr>
              <a:t>Session Tips</a:t>
            </a:r>
          </a:p>
          <a:p>
            <a:pPr marL="342900" indent="-342900" algn="l">
              <a:buFont typeface="+mj-lt"/>
              <a:buAutoNum type="arabicPeriod"/>
            </a:pPr>
            <a:r>
              <a:rPr lang="en-US" sz="1800" b="0" i="0" u="none" strike="noStrike" baseline="0" dirty="0">
                <a:solidFill>
                  <a:srgbClr val="000000"/>
                </a:solidFill>
                <a:latin typeface="ArialMT"/>
              </a:rPr>
              <a:t>Go over the reviewing sheet and reviewing questions with your team.</a:t>
            </a:r>
          </a:p>
          <a:p>
            <a:pPr marL="342900" indent="-342900" algn="l">
              <a:buFont typeface="+mj-lt"/>
              <a:buAutoNum type="arabicPeriod"/>
            </a:pPr>
            <a:r>
              <a:rPr lang="en-US" sz="1800" b="0" i="0" u="none" strike="noStrike" baseline="0" dirty="0">
                <a:solidFill>
                  <a:srgbClr val="000000"/>
                </a:solidFill>
                <a:latin typeface="ArialMT"/>
              </a:rPr>
              <a:t>Ask the team the reviewing questions and practice the responses they would give the reviewers.</a:t>
            </a:r>
          </a:p>
          <a:p>
            <a:pPr marL="342900" indent="-342900" algn="l">
              <a:buFont typeface="+mj-lt"/>
              <a:buAutoNum type="arabicPeriod"/>
            </a:pPr>
            <a:r>
              <a:rPr lang="en-US" sz="1800" b="0" i="0" u="none" strike="noStrike" baseline="0" dirty="0">
                <a:solidFill>
                  <a:srgbClr val="000000"/>
                </a:solidFill>
                <a:latin typeface="ArialMT"/>
              </a:rPr>
              <a:t>A festival is a critical part of the FIRST® LEGO® League Explore experience. If you are unable to attend an official one, plan a celebration of your own. Class Pack teachers can use the Class Pack Guide.</a:t>
            </a:r>
          </a:p>
          <a:p>
            <a:pPr marL="342900" indent="-342900" algn="l">
              <a:buFont typeface="+mj-lt"/>
              <a:buAutoNum type="arabicPeriod"/>
            </a:pPr>
            <a:r>
              <a:rPr lang="en-US" dirty="0"/>
              <a:t>The team doesn’t need to answer every question on this page. These are meant to help the team feel ready for the event.</a:t>
            </a:r>
          </a:p>
          <a:p>
            <a:pPr marL="342900" indent="-342900" algn="l">
              <a:buFont typeface="+mj-lt"/>
              <a:buAutoNum type="arabicPeriod"/>
            </a:pPr>
            <a:r>
              <a:rPr lang="en-US" dirty="0"/>
              <a:t>You could have the team practice their presentation by presenting to others before their event.</a:t>
            </a:r>
          </a:p>
          <a:p>
            <a:pPr marL="342900" indent="-342900" algn="l">
              <a:buFont typeface="+mj-lt"/>
              <a:buAutoNum type="arabicPeriod"/>
            </a:pPr>
            <a:r>
              <a:rPr lang="en-US" dirty="0"/>
              <a:t>Your team could register for an Explore festival or you can run your own. Whatever you decide, be sure to celebrate what the children have learned and accomplished during their Explore experience.</a:t>
            </a:r>
          </a:p>
        </p:txBody>
      </p:sp>
      <p:sp>
        <p:nvSpPr>
          <p:cNvPr id="4" name="Slide Number Placeholder 3"/>
          <p:cNvSpPr>
            <a:spLocks noGrp="1"/>
          </p:cNvSpPr>
          <p:nvPr>
            <p:ph type="sldNum" sz="quarter" idx="5"/>
          </p:nvPr>
        </p:nvSpPr>
        <p:spPr/>
        <p:txBody>
          <a:bodyPr/>
          <a:lstStyle/>
          <a:p>
            <a:fld id="{447B8CF6-C2C2-924C-96EF-0C0C9E05FEB2}" type="slidenum">
              <a:rPr lang="en-US" smtClean="0"/>
              <a:t>2</a:t>
            </a:fld>
            <a:endParaRPr lang="en-US"/>
          </a:p>
        </p:txBody>
      </p:sp>
    </p:spTree>
    <p:extLst>
      <p:ext uri="{BB962C8B-B14F-4D97-AF65-F5344CB8AC3E}">
        <p14:creationId xmlns:p14="http://schemas.microsoft.com/office/powerpoint/2010/main" val="3126124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Have the team provide examples of how they have had an impact throughout the sessions.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Have the team create a build from the prototyping pieces representing this Core Value or examples of how the team has had an impact.</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47B8CF6-C2C2-924C-96EF-0C0C9E05FEB2}" type="slidenum">
              <a:rPr lang="en-US" smtClean="0"/>
              <a:t>3</a:t>
            </a:fld>
            <a:endParaRPr lang="en-US"/>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963E"/>
                </a:solidFill>
                <a:latin typeface="Arial-BoldMT"/>
              </a:rPr>
              <a:t>Tasks </a:t>
            </a:r>
            <a:r>
              <a:rPr lang="en-US" sz="1800" b="0" i="1" u="none" strike="noStrike" baseline="0" dirty="0">
                <a:solidFill>
                  <a:srgbClr val="00963E"/>
                </a:solidFill>
                <a:latin typeface="Arial-ItalicMT"/>
              </a:rPr>
              <a:t>(40 minutes)</a:t>
            </a:r>
          </a:p>
          <a:p>
            <a:pPr marL="285750" indent="-285750" algn="l">
              <a:buFont typeface="Arial" panose="020B0604020202020204" pitchFamily="34" charset="0"/>
              <a:buChar char="•"/>
            </a:pPr>
            <a:r>
              <a:rPr lang="en-US" sz="1800" b="0" i="0" u="none" strike="noStrike" baseline="0" dirty="0">
                <a:solidFill>
                  <a:srgbClr val="000000"/>
                </a:solidFill>
                <a:latin typeface="ArialMT"/>
              </a:rPr>
              <a:t>Gather your completed team model and team poster.</a:t>
            </a:r>
          </a:p>
          <a:p>
            <a:pPr marL="285750" indent="-285750" algn="l">
              <a:buFont typeface="Arial" panose="020B0604020202020204" pitchFamily="34" charset="0"/>
              <a:buChar char="•"/>
            </a:pPr>
            <a:r>
              <a:rPr lang="en-US" sz="1800" b="0" i="0" u="none" strike="noStrike" baseline="0" dirty="0">
                <a:solidFill>
                  <a:srgbClr val="000000"/>
                </a:solidFill>
                <a:latin typeface="ArialMT"/>
              </a:rPr>
              <a:t>Talk about what your team would like to share at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Complete the next page to prepare for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Look over the reviewing sheet with your coach.</a:t>
            </a:r>
          </a:p>
          <a:p>
            <a:pPr marL="285750" indent="-285750" algn="l">
              <a:buFont typeface="Arial" panose="020B0604020202020204" pitchFamily="34" charset="0"/>
              <a:buChar char="•"/>
            </a:pPr>
            <a:r>
              <a:rPr lang="en-US" sz="1800" b="0" i="0" u="none" strike="noStrike" baseline="0" dirty="0">
                <a:solidFill>
                  <a:srgbClr val="000000"/>
                </a:solidFill>
                <a:latin typeface="ArialMT"/>
              </a:rPr>
              <a:t>Practice your presentation.</a:t>
            </a:r>
          </a:p>
          <a:p>
            <a:pPr marL="285750" indent="-285750" algn="l">
              <a:buFont typeface="Arial" panose="020B0604020202020204" pitchFamily="34" charset="0"/>
              <a:buChar char="•"/>
            </a:pPr>
            <a:r>
              <a:rPr lang="en-US" sz="1800" b="0" i="0" u="none" strike="noStrike" baseline="0" dirty="0">
                <a:solidFill>
                  <a:srgbClr val="000000"/>
                </a:solidFill>
                <a:latin typeface="ArialMT"/>
              </a:rPr>
              <a:t>Communicate what you have learned with others. </a:t>
            </a:r>
          </a:p>
          <a:p>
            <a:pPr algn="l"/>
            <a:r>
              <a:rPr lang="en-US" sz="1800" b="1" i="0" u="none" strike="noStrike" baseline="0" dirty="0">
                <a:solidFill>
                  <a:srgbClr val="00963E"/>
                </a:solidFill>
                <a:latin typeface="Arial-BoldMT"/>
              </a:rPr>
              <a:t>Session Tips</a:t>
            </a:r>
          </a:p>
          <a:p>
            <a:pPr marL="342900" indent="-342900" algn="l">
              <a:buFont typeface="+mj-lt"/>
              <a:buAutoNum type="arabicPeriod"/>
            </a:pPr>
            <a:r>
              <a:rPr lang="en-US" sz="1800" b="0" i="0" u="none" strike="noStrike" baseline="0" dirty="0">
                <a:solidFill>
                  <a:srgbClr val="000000"/>
                </a:solidFill>
                <a:latin typeface="ArialMT"/>
              </a:rPr>
              <a:t>Go over the reviewing sheet and reviewing questions with your team.</a:t>
            </a:r>
          </a:p>
          <a:p>
            <a:pPr marL="342900" indent="-342900" algn="l">
              <a:buFont typeface="+mj-lt"/>
              <a:buAutoNum type="arabicPeriod"/>
            </a:pPr>
            <a:r>
              <a:rPr lang="en-US" sz="1800" b="0" i="0" u="none" strike="noStrike" baseline="0" dirty="0">
                <a:solidFill>
                  <a:srgbClr val="000000"/>
                </a:solidFill>
                <a:latin typeface="ArialMT"/>
              </a:rPr>
              <a:t>Ask the team the reviewing questions and practice the responses they would give the reviewers.</a:t>
            </a:r>
          </a:p>
          <a:p>
            <a:pPr marL="342900" indent="-342900" algn="l">
              <a:buFont typeface="+mj-lt"/>
              <a:buAutoNum type="arabicPeriod"/>
            </a:pPr>
            <a:r>
              <a:rPr lang="en-US" sz="1800" b="0" i="0" u="none" strike="noStrike" baseline="0" dirty="0">
                <a:solidFill>
                  <a:srgbClr val="000000"/>
                </a:solidFill>
                <a:latin typeface="ArialMT"/>
              </a:rPr>
              <a:t>A festival is a critical part of the FIRST® LEGO® League Explore experience. If you are unable to attend an official one, plan a celebration of your own. Class Pack teachers can use the Class Pack Guide.</a:t>
            </a:r>
          </a:p>
          <a:p>
            <a:pPr marL="342900" indent="-342900" algn="l">
              <a:buFont typeface="+mj-lt"/>
              <a:buAutoNum type="arabicPeriod"/>
            </a:pPr>
            <a:r>
              <a:rPr lang="en-US" dirty="0"/>
              <a:t>The team doesn’t need to answer every question on this page. These are meant to help the team feel ready for the event.</a:t>
            </a:r>
          </a:p>
          <a:p>
            <a:pPr marL="342900" indent="-342900" algn="l">
              <a:buFont typeface="+mj-lt"/>
              <a:buAutoNum type="arabicPeriod"/>
            </a:pPr>
            <a:r>
              <a:rPr lang="en-US" dirty="0"/>
              <a:t>You could have the team practice their presentation by presenting to others before their event.</a:t>
            </a:r>
          </a:p>
          <a:p>
            <a:pPr marL="342900" indent="-342900" algn="l">
              <a:buFont typeface="+mj-lt"/>
              <a:buAutoNum type="arabicPeriod"/>
            </a:pPr>
            <a:r>
              <a:rPr lang="en-US" dirty="0"/>
              <a:t>Your team could register for an Explore festival or you can run your own. Whatever you decide, be sure to celebrate what the children have learned and accomplished during their Explore experience.</a:t>
            </a:r>
          </a:p>
        </p:txBody>
      </p:sp>
      <p:sp>
        <p:nvSpPr>
          <p:cNvPr id="4" name="Slide Number Placeholder 3"/>
          <p:cNvSpPr>
            <a:spLocks noGrp="1"/>
          </p:cNvSpPr>
          <p:nvPr>
            <p:ph type="sldNum" sz="quarter" idx="5"/>
          </p:nvPr>
        </p:nvSpPr>
        <p:spPr/>
        <p:txBody>
          <a:bodyPr/>
          <a:lstStyle/>
          <a:p>
            <a:fld id="{447B8CF6-C2C2-924C-96EF-0C0C9E05FEB2}" type="slidenum">
              <a:rPr lang="en-US" smtClean="0"/>
              <a:t>4</a:t>
            </a:fld>
            <a:endParaRPr lang="en-US"/>
          </a:p>
        </p:txBody>
      </p:sp>
    </p:spTree>
    <p:extLst>
      <p:ext uri="{BB962C8B-B14F-4D97-AF65-F5344CB8AC3E}">
        <p14:creationId xmlns:p14="http://schemas.microsoft.com/office/powerpoint/2010/main" val="199455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963E"/>
                </a:solidFill>
                <a:latin typeface="Arial-BoldMT"/>
              </a:rPr>
              <a:t>Tasks </a:t>
            </a:r>
            <a:r>
              <a:rPr lang="en-US" sz="1800" b="0" i="1" u="none" strike="noStrike" baseline="0" dirty="0">
                <a:solidFill>
                  <a:srgbClr val="00963E"/>
                </a:solidFill>
                <a:latin typeface="Arial-ItalicMT"/>
              </a:rPr>
              <a:t>(40 minutes)</a:t>
            </a:r>
          </a:p>
          <a:p>
            <a:pPr marL="285750" indent="-285750" algn="l">
              <a:buFont typeface="Arial" panose="020B0604020202020204" pitchFamily="34" charset="0"/>
              <a:buChar char="•"/>
            </a:pPr>
            <a:r>
              <a:rPr lang="en-US" sz="1800" b="0" i="0" u="none" strike="noStrike" baseline="0" dirty="0">
                <a:solidFill>
                  <a:srgbClr val="000000"/>
                </a:solidFill>
                <a:latin typeface="ArialMT"/>
              </a:rPr>
              <a:t>Gather your completed team model and team poster.</a:t>
            </a:r>
          </a:p>
          <a:p>
            <a:pPr marL="285750" indent="-285750" algn="l">
              <a:buFont typeface="Arial" panose="020B0604020202020204" pitchFamily="34" charset="0"/>
              <a:buChar char="•"/>
            </a:pPr>
            <a:r>
              <a:rPr lang="en-US" sz="1800" b="0" i="0" u="none" strike="noStrike" baseline="0" dirty="0">
                <a:solidFill>
                  <a:srgbClr val="000000"/>
                </a:solidFill>
                <a:latin typeface="ArialMT"/>
              </a:rPr>
              <a:t>Talk about what your team would like to share at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Complete the next page to prepare for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Look over the reviewing sheet with your coach.</a:t>
            </a:r>
          </a:p>
          <a:p>
            <a:pPr marL="285750" indent="-285750" algn="l">
              <a:buFont typeface="Arial" panose="020B0604020202020204" pitchFamily="34" charset="0"/>
              <a:buChar char="•"/>
            </a:pPr>
            <a:r>
              <a:rPr lang="en-US" sz="1800" b="0" i="0" u="none" strike="noStrike" baseline="0" dirty="0">
                <a:solidFill>
                  <a:srgbClr val="000000"/>
                </a:solidFill>
                <a:latin typeface="ArialMT"/>
              </a:rPr>
              <a:t>Practice your presentation.</a:t>
            </a:r>
          </a:p>
          <a:p>
            <a:pPr marL="285750" indent="-285750" algn="l">
              <a:buFont typeface="Arial" panose="020B0604020202020204" pitchFamily="34" charset="0"/>
              <a:buChar char="•"/>
            </a:pPr>
            <a:r>
              <a:rPr lang="en-US" sz="1800" b="0" i="0" u="none" strike="noStrike" baseline="0" dirty="0">
                <a:solidFill>
                  <a:srgbClr val="000000"/>
                </a:solidFill>
                <a:latin typeface="ArialMT"/>
              </a:rPr>
              <a:t>Communicate what you have learned with others. </a:t>
            </a:r>
          </a:p>
          <a:p>
            <a:pPr algn="l"/>
            <a:r>
              <a:rPr lang="en-US" sz="1800" b="1" i="0" u="none" strike="noStrike" baseline="0" dirty="0">
                <a:solidFill>
                  <a:srgbClr val="00963E"/>
                </a:solidFill>
                <a:latin typeface="Arial-BoldMT"/>
              </a:rPr>
              <a:t>Session Tips</a:t>
            </a:r>
          </a:p>
          <a:p>
            <a:pPr marL="342900" indent="-342900" algn="l">
              <a:buFont typeface="+mj-lt"/>
              <a:buAutoNum type="arabicPeriod"/>
            </a:pPr>
            <a:r>
              <a:rPr lang="en-US" sz="1800" b="0" i="0" u="none" strike="noStrike" baseline="0" dirty="0">
                <a:solidFill>
                  <a:srgbClr val="000000"/>
                </a:solidFill>
                <a:latin typeface="ArialMT"/>
              </a:rPr>
              <a:t>Go over the reviewing sheet and reviewing questions with your team.</a:t>
            </a:r>
          </a:p>
          <a:p>
            <a:pPr marL="342900" indent="-342900" algn="l">
              <a:buFont typeface="+mj-lt"/>
              <a:buAutoNum type="arabicPeriod"/>
            </a:pPr>
            <a:r>
              <a:rPr lang="en-US" sz="1800" b="0" i="0" u="none" strike="noStrike" baseline="0" dirty="0">
                <a:solidFill>
                  <a:srgbClr val="000000"/>
                </a:solidFill>
                <a:latin typeface="ArialMT"/>
              </a:rPr>
              <a:t>Ask the team the reviewing questions and practice the responses they would give the reviewers.</a:t>
            </a:r>
          </a:p>
          <a:p>
            <a:pPr marL="342900" indent="-342900" algn="l">
              <a:buFont typeface="+mj-lt"/>
              <a:buAutoNum type="arabicPeriod"/>
            </a:pPr>
            <a:r>
              <a:rPr lang="en-US" sz="1800" b="0" i="0" u="none" strike="noStrike" baseline="0" dirty="0">
                <a:solidFill>
                  <a:srgbClr val="000000"/>
                </a:solidFill>
                <a:latin typeface="ArialMT"/>
              </a:rPr>
              <a:t>A festival is a critical part of the FIRST® LEGO® League Explore experience. If you are unable to attend an official one, plan a celebration of your own. Class Pack teachers can use the Class Pack Guide.</a:t>
            </a:r>
          </a:p>
          <a:p>
            <a:pPr marL="342900" indent="-342900" algn="l">
              <a:buFont typeface="+mj-lt"/>
              <a:buAutoNum type="arabicPeriod"/>
            </a:pPr>
            <a:r>
              <a:rPr lang="en-US" sz="1800" dirty="0"/>
              <a:t>The team doesn’t need to answer every question on this page. These are meant to help the team feel ready for the event.</a:t>
            </a:r>
          </a:p>
          <a:p>
            <a:pPr marL="342900" indent="-342900" algn="l">
              <a:buFont typeface="+mj-lt"/>
              <a:buAutoNum type="arabicPeriod"/>
            </a:pPr>
            <a:r>
              <a:rPr lang="en-US" sz="1800" dirty="0"/>
              <a:t>You could have the team practice their presentation by presenting to others before their event.</a:t>
            </a:r>
          </a:p>
          <a:p>
            <a:pPr marL="342900" indent="-342900" algn="l">
              <a:buFont typeface="+mj-lt"/>
              <a:buAutoNum type="arabicPeriod"/>
            </a:pPr>
            <a:r>
              <a:rPr lang="en-US" sz="1800" dirty="0"/>
              <a:t>Your team could register for an Explore festival or you can run your own. Whatever you decide, be sure to celebrate what the children have learned and accomplished during their Explore experience.</a:t>
            </a:r>
          </a:p>
        </p:txBody>
      </p:sp>
      <p:sp>
        <p:nvSpPr>
          <p:cNvPr id="4" name="Slide Number Placeholder 3"/>
          <p:cNvSpPr>
            <a:spLocks noGrp="1"/>
          </p:cNvSpPr>
          <p:nvPr>
            <p:ph type="sldNum" sz="quarter" idx="5"/>
          </p:nvPr>
        </p:nvSpPr>
        <p:spPr/>
        <p:txBody>
          <a:bodyPr/>
          <a:lstStyle/>
          <a:p>
            <a:fld id="{447B8CF6-C2C2-924C-96EF-0C0C9E05FEB2}" type="slidenum">
              <a:rPr lang="en-US" smtClean="0"/>
              <a:t>5</a:t>
            </a:fld>
            <a:endParaRPr lang="en-US"/>
          </a:p>
        </p:txBody>
      </p:sp>
    </p:spTree>
    <p:extLst>
      <p:ext uri="{BB962C8B-B14F-4D97-AF65-F5344CB8AC3E}">
        <p14:creationId xmlns:p14="http://schemas.microsoft.com/office/powerpoint/2010/main" val="3054704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963E"/>
                </a:solidFill>
                <a:latin typeface="Arial-BoldMT"/>
              </a:rPr>
              <a:t>Tasks </a:t>
            </a:r>
            <a:r>
              <a:rPr lang="en-US" sz="1800" b="0" i="1" u="none" strike="noStrike" baseline="0" dirty="0">
                <a:solidFill>
                  <a:srgbClr val="00963E"/>
                </a:solidFill>
                <a:latin typeface="Arial-ItalicMT"/>
              </a:rPr>
              <a:t>(40 minutes)</a:t>
            </a:r>
          </a:p>
          <a:p>
            <a:pPr marL="285750" indent="-285750" algn="l">
              <a:buFont typeface="Arial" panose="020B0604020202020204" pitchFamily="34" charset="0"/>
              <a:buChar char="•"/>
            </a:pPr>
            <a:r>
              <a:rPr lang="en-US" sz="1800" b="0" i="0" u="none" strike="noStrike" baseline="0" dirty="0">
                <a:solidFill>
                  <a:srgbClr val="000000"/>
                </a:solidFill>
                <a:latin typeface="ArialMT"/>
              </a:rPr>
              <a:t>Gather your completed team model and team poster.</a:t>
            </a:r>
          </a:p>
          <a:p>
            <a:pPr marL="285750" indent="-285750" algn="l">
              <a:buFont typeface="Arial" panose="020B0604020202020204" pitchFamily="34" charset="0"/>
              <a:buChar char="•"/>
            </a:pPr>
            <a:r>
              <a:rPr lang="en-US" sz="1800" b="0" i="0" u="none" strike="noStrike" baseline="0" dirty="0">
                <a:solidFill>
                  <a:srgbClr val="000000"/>
                </a:solidFill>
                <a:latin typeface="ArialMT"/>
              </a:rPr>
              <a:t>Talk about what your team would like to share at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Complete the next page to prepare for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Look over the reviewing sheet with your coach.</a:t>
            </a:r>
          </a:p>
          <a:p>
            <a:pPr marL="285750" indent="-285750" algn="l">
              <a:buFont typeface="Arial" panose="020B0604020202020204" pitchFamily="34" charset="0"/>
              <a:buChar char="•"/>
            </a:pPr>
            <a:r>
              <a:rPr lang="en-US" sz="1800" b="0" i="0" u="none" strike="noStrike" baseline="0" dirty="0">
                <a:solidFill>
                  <a:srgbClr val="000000"/>
                </a:solidFill>
                <a:latin typeface="ArialMT"/>
              </a:rPr>
              <a:t>Practice your presentation.</a:t>
            </a:r>
          </a:p>
          <a:p>
            <a:pPr marL="285750" indent="-285750" algn="l">
              <a:buFont typeface="Arial" panose="020B0604020202020204" pitchFamily="34" charset="0"/>
              <a:buChar char="•"/>
            </a:pPr>
            <a:r>
              <a:rPr lang="en-US" sz="1800" b="0" i="0" u="none" strike="noStrike" baseline="0" dirty="0">
                <a:solidFill>
                  <a:srgbClr val="000000"/>
                </a:solidFill>
                <a:latin typeface="ArialMT"/>
              </a:rPr>
              <a:t>Communicate what you have learned with others. </a:t>
            </a:r>
          </a:p>
          <a:p>
            <a:pPr algn="l"/>
            <a:r>
              <a:rPr lang="en-US" sz="1800" b="1" i="0" u="none" strike="noStrike" baseline="0" dirty="0">
                <a:solidFill>
                  <a:srgbClr val="00963E"/>
                </a:solidFill>
                <a:latin typeface="Arial-BoldMT"/>
              </a:rPr>
              <a:t>Session Tips</a:t>
            </a:r>
          </a:p>
          <a:p>
            <a:pPr marL="342900" indent="-342900" algn="l">
              <a:buFont typeface="+mj-lt"/>
              <a:buAutoNum type="arabicPeriod"/>
            </a:pPr>
            <a:r>
              <a:rPr lang="en-US" sz="1800" b="0" i="0" u="none" strike="noStrike" baseline="0" dirty="0">
                <a:solidFill>
                  <a:srgbClr val="000000"/>
                </a:solidFill>
                <a:latin typeface="ArialMT"/>
              </a:rPr>
              <a:t>Go over the reviewing sheet and reviewing questions with your team.</a:t>
            </a:r>
          </a:p>
          <a:p>
            <a:pPr marL="342900" indent="-342900" algn="l">
              <a:buFont typeface="+mj-lt"/>
              <a:buAutoNum type="arabicPeriod"/>
            </a:pPr>
            <a:r>
              <a:rPr lang="en-US" sz="1800" b="0" i="0" u="none" strike="noStrike" baseline="0" dirty="0">
                <a:solidFill>
                  <a:srgbClr val="000000"/>
                </a:solidFill>
                <a:latin typeface="ArialMT"/>
              </a:rPr>
              <a:t>Ask the team the reviewing questions and practice the responses they would give the reviewers.</a:t>
            </a:r>
          </a:p>
          <a:p>
            <a:pPr marL="342900" indent="-342900" algn="l">
              <a:buFont typeface="+mj-lt"/>
              <a:buAutoNum type="arabicPeriod"/>
            </a:pPr>
            <a:r>
              <a:rPr lang="en-US" sz="1800" b="0" i="0" u="none" strike="noStrike" baseline="0" dirty="0">
                <a:solidFill>
                  <a:srgbClr val="000000"/>
                </a:solidFill>
                <a:latin typeface="ArialMT"/>
              </a:rPr>
              <a:t>A festival is a critical part of the FIRST® LEGO® League Explore experience. If you are unable to attend an official one, plan a celebration of your own. Class Pack teachers can use the Class Pack Guide.</a:t>
            </a:r>
          </a:p>
          <a:p>
            <a:pPr marL="342900" indent="-342900" algn="l">
              <a:buFont typeface="+mj-lt"/>
              <a:buAutoNum type="arabicPeriod"/>
            </a:pPr>
            <a:r>
              <a:rPr lang="en-US" sz="1800" dirty="0"/>
              <a:t>The team doesn’t need to answer every question on this page. These are meant to help the team feel ready for the event.</a:t>
            </a:r>
          </a:p>
          <a:p>
            <a:pPr marL="342900" indent="-342900" algn="l">
              <a:buFont typeface="+mj-lt"/>
              <a:buAutoNum type="arabicPeriod"/>
            </a:pPr>
            <a:r>
              <a:rPr lang="en-US" sz="1800" dirty="0"/>
              <a:t>You could have the team practice their presentation by presenting to others before their event.</a:t>
            </a:r>
          </a:p>
          <a:p>
            <a:pPr marL="342900" indent="-342900" algn="l">
              <a:buFont typeface="+mj-lt"/>
              <a:buAutoNum type="arabicPeriod"/>
            </a:pPr>
            <a:r>
              <a:rPr lang="en-US" sz="1800" dirty="0"/>
              <a:t>Your team could register for an Explore festival or you can run your own. Whatever you decide, be sure to celebrate what the children have learned and accomplished during their Explore experience.</a:t>
            </a:r>
          </a:p>
        </p:txBody>
      </p:sp>
      <p:sp>
        <p:nvSpPr>
          <p:cNvPr id="4" name="Slide Number Placeholder 3"/>
          <p:cNvSpPr>
            <a:spLocks noGrp="1"/>
          </p:cNvSpPr>
          <p:nvPr>
            <p:ph type="sldNum" sz="quarter" idx="5"/>
          </p:nvPr>
        </p:nvSpPr>
        <p:spPr/>
        <p:txBody>
          <a:bodyPr/>
          <a:lstStyle/>
          <a:p>
            <a:fld id="{447B8CF6-C2C2-924C-96EF-0C0C9E05FEB2}" type="slidenum">
              <a:rPr lang="en-US" smtClean="0"/>
              <a:t>6</a:t>
            </a:fld>
            <a:endParaRPr lang="en-US"/>
          </a:p>
        </p:txBody>
      </p:sp>
    </p:spTree>
    <p:extLst>
      <p:ext uri="{BB962C8B-B14F-4D97-AF65-F5344CB8AC3E}">
        <p14:creationId xmlns:p14="http://schemas.microsoft.com/office/powerpoint/2010/main" val="690522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963E"/>
                </a:solidFill>
                <a:latin typeface="Arial-BoldMT"/>
              </a:rPr>
              <a:t>Tasks </a:t>
            </a:r>
            <a:r>
              <a:rPr lang="en-US" sz="1800" b="0" i="1" u="none" strike="noStrike" baseline="0" dirty="0">
                <a:solidFill>
                  <a:srgbClr val="00963E"/>
                </a:solidFill>
                <a:latin typeface="Arial-ItalicMT"/>
              </a:rPr>
              <a:t>(40 minutes)</a:t>
            </a:r>
          </a:p>
          <a:p>
            <a:pPr marL="285750" indent="-285750" algn="l">
              <a:buFont typeface="Arial" panose="020B0604020202020204" pitchFamily="34" charset="0"/>
              <a:buChar char="•"/>
            </a:pPr>
            <a:r>
              <a:rPr lang="en-US" sz="1800" b="0" i="0" u="none" strike="noStrike" baseline="0" dirty="0">
                <a:solidFill>
                  <a:srgbClr val="000000"/>
                </a:solidFill>
                <a:latin typeface="ArialMT"/>
              </a:rPr>
              <a:t>Gather your completed team model and team poster.</a:t>
            </a:r>
          </a:p>
          <a:p>
            <a:pPr marL="285750" indent="-285750" algn="l">
              <a:buFont typeface="Arial" panose="020B0604020202020204" pitchFamily="34" charset="0"/>
              <a:buChar char="•"/>
            </a:pPr>
            <a:r>
              <a:rPr lang="en-US" sz="1800" b="0" i="0" u="none" strike="noStrike" baseline="0" dirty="0">
                <a:solidFill>
                  <a:srgbClr val="000000"/>
                </a:solidFill>
                <a:latin typeface="ArialMT"/>
              </a:rPr>
              <a:t>Talk about what your team would like to share at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Complete the next page to prepare for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Look over the reviewing sheet with your coach.</a:t>
            </a:r>
          </a:p>
          <a:p>
            <a:pPr marL="285750" indent="-285750" algn="l">
              <a:buFont typeface="Arial" panose="020B0604020202020204" pitchFamily="34" charset="0"/>
              <a:buChar char="•"/>
            </a:pPr>
            <a:r>
              <a:rPr lang="en-US" sz="1800" b="0" i="0" u="none" strike="noStrike" baseline="0" dirty="0">
                <a:solidFill>
                  <a:srgbClr val="000000"/>
                </a:solidFill>
                <a:latin typeface="ArialMT"/>
              </a:rPr>
              <a:t>Practice your presentation.</a:t>
            </a:r>
          </a:p>
          <a:p>
            <a:pPr marL="285750" indent="-285750" algn="l">
              <a:buFont typeface="Arial" panose="020B0604020202020204" pitchFamily="34" charset="0"/>
              <a:buChar char="•"/>
            </a:pPr>
            <a:r>
              <a:rPr lang="en-US" sz="1800" b="0" i="0" u="none" strike="noStrike" baseline="0" dirty="0">
                <a:solidFill>
                  <a:srgbClr val="000000"/>
                </a:solidFill>
                <a:latin typeface="ArialMT"/>
              </a:rPr>
              <a:t>Communicate what you have learned with others. </a:t>
            </a:r>
          </a:p>
          <a:p>
            <a:pPr algn="l"/>
            <a:r>
              <a:rPr lang="en-US" sz="1800" b="1" i="0" u="none" strike="noStrike" baseline="0" dirty="0">
                <a:solidFill>
                  <a:srgbClr val="00963E"/>
                </a:solidFill>
                <a:latin typeface="Arial-BoldMT"/>
              </a:rPr>
              <a:t>Session Tips</a:t>
            </a:r>
          </a:p>
          <a:p>
            <a:pPr marL="342900" indent="-342900" algn="l">
              <a:buFont typeface="+mj-lt"/>
              <a:buAutoNum type="arabicPeriod"/>
            </a:pPr>
            <a:r>
              <a:rPr lang="en-US" sz="1800" b="0" i="0" u="none" strike="noStrike" baseline="0" dirty="0">
                <a:solidFill>
                  <a:srgbClr val="000000"/>
                </a:solidFill>
                <a:latin typeface="ArialMT"/>
              </a:rPr>
              <a:t>Go over the reviewing sheet and reviewing questions with your team.</a:t>
            </a:r>
          </a:p>
          <a:p>
            <a:pPr marL="342900" indent="-342900" algn="l">
              <a:buFont typeface="+mj-lt"/>
              <a:buAutoNum type="arabicPeriod"/>
            </a:pPr>
            <a:r>
              <a:rPr lang="en-US" sz="1800" b="0" i="0" u="none" strike="noStrike" baseline="0" dirty="0">
                <a:solidFill>
                  <a:srgbClr val="000000"/>
                </a:solidFill>
                <a:latin typeface="ArialMT"/>
              </a:rPr>
              <a:t>Ask the team the reviewing questions and practice the responses they would give the reviewers.</a:t>
            </a:r>
          </a:p>
          <a:p>
            <a:pPr marL="342900" indent="-342900" algn="l">
              <a:buFont typeface="+mj-lt"/>
              <a:buAutoNum type="arabicPeriod"/>
            </a:pPr>
            <a:r>
              <a:rPr lang="en-US" sz="1800" b="0" i="0" u="none" strike="noStrike" baseline="0" dirty="0">
                <a:solidFill>
                  <a:srgbClr val="000000"/>
                </a:solidFill>
                <a:latin typeface="ArialMT"/>
              </a:rPr>
              <a:t>A festival is a critical part of the FIRST® LEGO® League Explore experience. If you are unable to attend an official one, plan a celebration of your own. Class Pack teachers can use the Class Pack Guide.</a:t>
            </a:r>
          </a:p>
          <a:p>
            <a:pPr marL="342900" indent="-342900" algn="l">
              <a:buFont typeface="+mj-lt"/>
              <a:buAutoNum type="arabicPeriod"/>
            </a:pPr>
            <a:r>
              <a:rPr lang="en-US" sz="1800" dirty="0"/>
              <a:t>The team doesn’t need to answer every question on this page. These are meant to help the team feel ready for the event.</a:t>
            </a:r>
          </a:p>
          <a:p>
            <a:pPr marL="342900" indent="-342900" algn="l">
              <a:buFont typeface="+mj-lt"/>
              <a:buAutoNum type="arabicPeriod"/>
            </a:pPr>
            <a:r>
              <a:rPr lang="en-US" sz="1800" dirty="0"/>
              <a:t>You could have the team practice their presentation by presenting to others before their event.</a:t>
            </a:r>
          </a:p>
          <a:p>
            <a:pPr marL="342900" indent="-342900" algn="l">
              <a:buFont typeface="+mj-lt"/>
              <a:buAutoNum type="arabicPeriod"/>
            </a:pPr>
            <a:r>
              <a:rPr lang="en-US" sz="1800" dirty="0"/>
              <a:t>Your team could register for an Explore festival or you can run your own. Whatever you decide, be sure to celebrate what the children have learned and accomplished during their Explore experience.</a:t>
            </a:r>
          </a:p>
        </p:txBody>
      </p:sp>
      <p:sp>
        <p:nvSpPr>
          <p:cNvPr id="4" name="Slide Number Placeholder 3"/>
          <p:cNvSpPr>
            <a:spLocks noGrp="1"/>
          </p:cNvSpPr>
          <p:nvPr>
            <p:ph type="sldNum" sz="quarter" idx="5"/>
          </p:nvPr>
        </p:nvSpPr>
        <p:spPr/>
        <p:txBody>
          <a:bodyPr/>
          <a:lstStyle/>
          <a:p>
            <a:fld id="{447B8CF6-C2C2-924C-96EF-0C0C9E05FEB2}" type="slidenum">
              <a:rPr lang="en-US" smtClean="0"/>
              <a:t>7</a:t>
            </a:fld>
            <a:endParaRPr lang="en-US"/>
          </a:p>
        </p:txBody>
      </p:sp>
    </p:spTree>
    <p:extLst>
      <p:ext uri="{BB962C8B-B14F-4D97-AF65-F5344CB8AC3E}">
        <p14:creationId xmlns:p14="http://schemas.microsoft.com/office/powerpoint/2010/main" val="3634583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963E"/>
                </a:solidFill>
                <a:latin typeface="Arial-BoldMT"/>
              </a:rPr>
              <a:t>Tasks </a:t>
            </a:r>
            <a:r>
              <a:rPr lang="en-US" sz="1800" b="0" i="1" u="none" strike="noStrike" baseline="0" dirty="0">
                <a:solidFill>
                  <a:srgbClr val="00963E"/>
                </a:solidFill>
                <a:latin typeface="Arial-ItalicMT"/>
              </a:rPr>
              <a:t>(40 minutes)</a:t>
            </a:r>
          </a:p>
          <a:p>
            <a:pPr marL="285750" indent="-285750" algn="l">
              <a:buFont typeface="Arial" panose="020B0604020202020204" pitchFamily="34" charset="0"/>
              <a:buChar char="•"/>
            </a:pPr>
            <a:r>
              <a:rPr lang="en-US" sz="1800" b="0" i="0" u="none" strike="noStrike" baseline="0" dirty="0">
                <a:solidFill>
                  <a:srgbClr val="000000"/>
                </a:solidFill>
                <a:latin typeface="ArialMT"/>
              </a:rPr>
              <a:t>Gather your completed team model and team poster.</a:t>
            </a:r>
          </a:p>
          <a:p>
            <a:pPr marL="285750" indent="-285750" algn="l">
              <a:buFont typeface="Arial" panose="020B0604020202020204" pitchFamily="34" charset="0"/>
              <a:buChar char="•"/>
            </a:pPr>
            <a:r>
              <a:rPr lang="en-US" sz="1800" b="0" i="0" u="none" strike="noStrike" baseline="0" dirty="0">
                <a:solidFill>
                  <a:srgbClr val="000000"/>
                </a:solidFill>
                <a:latin typeface="ArialMT"/>
              </a:rPr>
              <a:t>Talk about what your team would like to share at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Complete the next page to prepare for your event.</a:t>
            </a:r>
          </a:p>
          <a:p>
            <a:pPr marL="285750" indent="-285750" algn="l">
              <a:buFont typeface="Arial" panose="020B0604020202020204" pitchFamily="34" charset="0"/>
              <a:buChar char="•"/>
            </a:pPr>
            <a:r>
              <a:rPr lang="en-US" sz="1800" b="0" i="0" u="none" strike="noStrike" baseline="0" dirty="0">
                <a:solidFill>
                  <a:srgbClr val="000000"/>
                </a:solidFill>
                <a:latin typeface="ArialMT"/>
              </a:rPr>
              <a:t>Look over the reviewing sheet with your coach.</a:t>
            </a:r>
          </a:p>
          <a:p>
            <a:pPr marL="285750" indent="-285750" algn="l">
              <a:buFont typeface="Arial" panose="020B0604020202020204" pitchFamily="34" charset="0"/>
              <a:buChar char="•"/>
            </a:pPr>
            <a:r>
              <a:rPr lang="en-US" sz="1800" b="0" i="0" u="none" strike="noStrike" baseline="0" dirty="0">
                <a:solidFill>
                  <a:srgbClr val="000000"/>
                </a:solidFill>
                <a:latin typeface="ArialMT"/>
              </a:rPr>
              <a:t>Practice your presentation.</a:t>
            </a:r>
          </a:p>
          <a:p>
            <a:pPr marL="285750" indent="-285750" algn="l">
              <a:buFont typeface="Arial" panose="020B0604020202020204" pitchFamily="34" charset="0"/>
              <a:buChar char="•"/>
            </a:pPr>
            <a:r>
              <a:rPr lang="en-US" sz="1800" b="0" i="0" u="none" strike="noStrike" baseline="0" dirty="0">
                <a:solidFill>
                  <a:srgbClr val="000000"/>
                </a:solidFill>
                <a:latin typeface="ArialMT"/>
              </a:rPr>
              <a:t>Communicate what you have learned with others. </a:t>
            </a:r>
          </a:p>
          <a:p>
            <a:pPr algn="l"/>
            <a:r>
              <a:rPr lang="en-US" sz="1800" b="1" i="0" u="none" strike="noStrike" baseline="0" dirty="0">
                <a:solidFill>
                  <a:srgbClr val="00963E"/>
                </a:solidFill>
                <a:latin typeface="Arial-BoldMT"/>
              </a:rPr>
              <a:t>Session Tips</a:t>
            </a:r>
          </a:p>
          <a:p>
            <a:pPr marL="342900" indent="-342900" algn="l">
              <a:buFont typeface="+mj-lt"/>
              <a:buAutoNum type="arabicPeriod"/>
            </a:pPr>
            <a:r>
              <a:rPr lang="en-US" sz="1800" b="0" i="0" u="none" strike="noStrike" baseline="0" dirty="0">
                <a:solidFill>
                  <a:srgbClr val="000000"/>
                </a:solidFill>
                <a:latin typeface="ArialMT"/>
              </a:rPr>
              <a:t>Go over the reviewing sheet and reviewing questions with your team.</a:t>
            </a:r>
          </a:p>
          <a:p>
            <a:pPr marL="342900" indent="-342900" algn="l">
              <a:buFont typeface="+mj-lt"/>
              <a:buAutoNum type="arabicPeriod"/>
            </a:pPr>
            <a:r>
              <a:rPr lang="en-US" sz="1800" b="0" i="0" u="none" strike="noStrike" baseline="0" dirty="0">
                <a:solidFill>
                  <a:srgbClr val="000000"/>
                </a:solidFill>
                <a:latin typeface="ArialMT"/>
              </a:rPr>
              <a:t>Ask the team the reviewing questions and practice the responses they would give the reviewers.</a:t>
            </a:r>
          </a:p>
          <a:p>
            <a:pPr marL="342900" indent="-342900" algn="l">
              <a:buFont typeface="+mj-lt"/>
              <a:buAutoNum type="arabicPeriod"/>
            </a:pPr>
            <a:r>
              <a:rPr lang="en-US" sz="1800" b="0" i="0" u="none" strike="noStrike" baseline="0" dirty="0">
                <a:solidFill>
                  <a:srgbClr val="000000"/>
                </a:solidFill>
                <a:latin typeface="ArialMT"/>
              </a:rPr>
              <a:t>A festival is a critical part of the FIRST® LEGO® League Explore experience. If you are unable to attend an official one, plan a celebration of your own. Class Pack teachers can use the Class Pack Guide.</a:t>
            </a:r>
          </a:p>
          <a:p>
            <a:pPr marL="342900" indent="-342900" algn="l">
              <a:buFont typeface="+mj-lt"/>
              <a:buAutoNum type="arabicPeriod"/>
            </a:pPr>
            <a:r>
              <a:rPr lang="en-US" sz="1800" dirty="0"/>
              <a:t>The team doesn’t need to answer every question on this page. These are meant to help the team feel ready for the event.</a:t>
            </a:r>
          </a:p>
          <a:p>
            <a:pPr marL="342900" indent="-342900" algn="l">
              <a:buFont typeface="+mj-lt"/>
              <a:buAutoNum type="arabicPeriod"/>
            </a:pPr>
            <a:r>
              <a:rPr lang="en-US" sz="1800" dirty="0"/>
              <a:t>You could have the team practice their presentation by presenting to others before their event.</a:t>
            </a:r>
          </a:p>
          <a:p>
            <a:pPr marL="342900" indent="-342900" algn="l">
              <a:buFont typeface="+mj-lt"/>
              <a:buAutoNum type="arabicPeriod"/>
            </a:pPr>
            <a:r>
              <a:rPr lang="en-US" sz="1800" dirty="0"/>
              <a:t>Your team could register for an Explore festival or you can run your own. Whatever you decide, be sure to celebrate what the children have learned and accomplished during their Explore experience.</a:t>
            </a:r>
          </a:p>
        </p:txBody>
      </p:sp>
      <p:sp>
        <p:nvSpPr>
          <p:cNvPr id="4" name="Slide Number Placeholder 3"/>
          <p:cNvSpPr>
            <a:spLocks noGrp="1"/>
          </p:cNvSpPr>
          <p:nvPr>
            <p:ph type="sldNum" sz="quarter" idx="5"/>
          </p:nvPr>
        </p:nvSpPr>
        <p:spPr/>
        <p:txBody>
          <a:bodyPr/>
          <a:lstStyle/>
          <a:p>
            <a:fld id="{447B8CF6-C2C2-924C-96EF-0C0C9E05FEB2}" type="slidenum">
              <a:rPr lang="en-US" smtClean="0"/>
              <a:t>8</a:t>
            </a:fld>
            <a:endParaRPr lang="en-US"/>
          </a:p>
        </p:txBody>
      </p:sp>
    </p:spTree>
    <p:extLst>
      <p:ext uri="{BB962C8B-B14F-4D97-AF65-F5344CB8AC3E}">
        <p14:creationId xmlns:p14="http://schemas.microsoft.com/office/powerpoint/2010/main" val="3695895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dirty="0">
                <a:solidFill>
                  <a:srgbClr val="00963E"/>
                </a:solidFill>
                <a:latin typeface="Arial-BoldMT"/>
              </a:rPr>
              <a:t>Share </a:t>
            </a:r>
            <a:r>
              <a:rPr lang="en-US" sz="1800" b="0" i="1" u="none" strike="noStrike" baseline="0" dirty="0">
                <a:solidFill>
                  <a:srgbClr val="00963E"/>
                </a:solidFill>
                <a:latin typeface="Arial-ItalicMT"/>
              </a:rPr>
              <a:t>(10 minutes)</a:t>
            </a:r>
          </a:p>
          <a:p>
            <a:pPr algn="l"/>
            <a:r>
              <a:rPr lang="en-US" sz="1800" b="0" i="1" u="none" strike="noStrike" baseline="0" dirty="0">
                <a:solidFill>
                  <a:srgbClr val="000000"/>
                </a:solidFill>
                <a:latin typeface="Arial-ItalicMT"/>
              </a:rPr>
              <a:t>Have the team:</a:t>
            </a:r>
          </a:p>
          <a:p>
            <a:pPr marL="285750" indent="-285750" algn="l">
              <a:buFont typeface="Arial" panose="020B0604020202020204" pitchFamily="34" charset="0"/>
              <a:buChar char="•"/>
            </a:pPr>
            <a:r>
              <a:rPr lang="en-US" sz="1800" b="0" i="0" u="none" strike="noStrike" baseline="0" dirty="0">
                <a:solidFill>
                  <a:srgbClr val="000000"/>
                </a:solidFill>
                <a:latin typeface="ArialMT"/>
              </a:rPr>
              <a:t>Practice their team poster presentation.</a:t>
            </a:r>
          </a:p>
          <a:p>
            <a:pPr marL="285750" indent="-285750" algn="l">
              <a:buFont typeface="Arial" panose="020B0604020202020204" pitchFamily="34" charset="0"/>
              <a:buChar char="•"/>
            </a:pPr>
            <a:r>
              <a:rPr lang="en-US" sz="1800" b="0" i="0" u="none" strike="noStrike" baseline="0" dirty="0">
                <a:solidFill>
                  <a:srgbClr val="000000"/>
                </a:solidFill>
                <a:latin typeface="ArialMT"/>
              </a:rPr>
              <a:t>Practice their team model presentation.</a:t>
            </a:r>
            <a:endParaRPr lang="en-US" dirty="0"/>
          </a:p>
        </p:txBody>
      </p:sp>
      <p:sp>
        <p:nvSpPr>
          <p:cNvPr id="4" name="Slide Number Placeholder 3"/>
          <p:cNvSpPr>
            <a:spLocks noGrp="1"/>
          </p:cNvSpPr>
          <p:nvPr>
            <p:ph type="sldNum" sz="quarter" idx="5"/>
          </p:nvPr>
        </p:nvSpPr>
        <p:spPr/>
        <p:txBody>
          <a:bodyPr/>
          <a:lstStyle/>
          <a:p>
            <a:fld id="{447B8CF6-C2C2-924C-96EF-0C0C9E05FEB2}" type="slidenum">
              <a:rPr lang="en-US" smtClean="0"/>
              <a:t>9</a:t>
            </a:fld>
            <a:endParaRPr lang="en-US"/>
          </a:p>
        </p:txBody>
      </p:sp>
    </p:spTree>
    <p:extLst>
      <p:ext uri="{BB962C8B-B14F-4D97-AF65-F5344CB8AC3E}">
        <p14:creationId xmlns:p14="http://schemas.microsoft.com/office/powerpoint/2010/main" val="78825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720161"/>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LL Explore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0FF1096-3169-EE4B-8934-C3FB782637A7}"/>
              </a:ext>
            </a:extLst>
          </p:cNvPr>
          <p:cNvSpPr/>
          <p:nvPr userDrawn="1"/>
        </p:nvSpPr>
        <p:spPr>
          <a:xfrm>
            <a:off x="7958361" y="6139370"/>
            <a:ext cx="878284" cy="45719"/>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90C33C2-6CD3-9547-B7C0-310F735C71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3368" y="6288708"/>
            <a:ext cx="567209" cy="450144"/>
          </a:xfrm>
          <a:prstGeom prst="rect">
            <a:avLst/>
          </a:prstGeom>
        </p:spPr>
      </p:pic>
      <p:sp>
        <p:nvSpPr>
          <p:cNvPr id="16" name="Slide Number Placeholder 6">
            <a:extLst>
              <a:ext uri="{FF2B5EF4-FFF2-40B4-BE49-F238E27FC236}">
                <a16:creationId xmlns:a16="http://schemas.microsoft.com/office/drawing/2014/main" id="{74D5A213-B54C-7348-B25E-7F6F8FFC4C5E}"/>
              </a:ext>
            </a:extLst>
          </p:cNvPr>
          <p:cNvSpPr>
            <a:spLocks noGrp="1"/>
          </p:cNvSpPr>
          <p:nvPr>
            <p:ph type="sldNum" sz="quarter" idx="12"/>
          </p:nvPr>
        </p:nvSpPr>
        <p:spPr>
          <a:xfrm>
            <a:off x="8689517" y="6559918"/>
            <a:ext cx="357055" cy="209912"/>
          </a:xfrm>
        </p:spPr>
        <p:txBody>
          <a:bodyPr/>
          <a:lstStyle>
            <a:lvl1pPr>
              <a:defRPr>
                <a:latin typeface="Helvetica Neue" panose="02000503000000020004" pitchFamily="2" charset="0"/>
                <a:ea typeface="Helvetica Neue" panose="02000503000000020004" pitchFamily="2" charset="0"/>
                <a:cs typeface="Helvetica Neue" panose="02000503000000020004" pitchFamily="2" charset="0"/>
              </a:defRPr>
            </a:lvl1pPr>
          </a:lstStyle>
          <a:p>
            <a:fld id="{C53052E6-E16C-A04B-8192-1DB31D569F09}" type="slidenum">
              <a:rPr lang="en-US" smtClean="0"/>
              <a:pPr/>
              <a:t>‹#›</a:t>
            </a:fld>
            <a:endParaRPr lang="en-US"/>
          </a:p>
        </p:txBody>
      </p:sp>
      <p:cxnSp>
        <p:nvCxnSpPr>
          <p:cNvPr id="5" name="Straight Connector 4">
            <a:extLst>
              <a:ext uri="{FF2B5EF4-FFF2-40B4-BE49-F238E27FC236}">
                <a16:creationId xmlns:a16="http://schemas.microsoft.com/office/drawing/2014/main" id="{4123CD55-385C-5342-B8A4-11A44E4ABC0F}"/>
              </a:ext>
            </a:extLst>
          </p:cNvPr>
          <p:cNvCxnSpPr>
            <a:cxnSpLocks/>
          </p:cNvCxnSpPr>
          <p:nvPr userDrawn="1"/>
        </p:nvCxnSpPr>
        <p:spPr>
          <a:xfrm>
            <a:off x="180799" y="6159514"/>
            <a:ext cx="762208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6E3F1F0-7281-BB45-940C-7699D66DE8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799" y="6339274"/>
            <a:ext cx="1171634" cy="369145"/>
          </a:xfrm>
          <a:prstGeom prst="rect">
            <a:avLst/>
          </a:prstGeom>
        </p:spPr>
      </p:pic>
      <p:sp>
        <p:nvSpPr>
          <p:cNvPr id="13" name="Text Placeholder 14">
            <a:extLst>
              <a:ext uri="{FF2B5EF4-FFF2-40B4-BE49-F238E27FC236}">
                <a16:creationId xmlns:a16="http://schemas.microsoft.com/office/drawing/2014/main" id="{E86BD933-7ECD-DB44-A5D3-0CA3A0BC9477}"/>
              </a:ext>
            </a:extLst>
          </p:cNvPr>
          <p:cNvSpPr>
            <a:spLocks noGrp="1"/>
          </p:cNvSpPr>
          <p:nvPr>
            <p:ph type="body" sz="quarter" idx="14"/>
          </p:nvPr>
        </p:nvSpPr>
        <p:spPr>
          <a:xfrm>
            <a:off x="628650" y="1909763"/>
            <a:ext cx="7886700" cy="4106862"/>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Placeholder 1">
            <a:extLst>
              <a:ext uri="{FF2B5EF4-FFF2-40B4-BE49-F238E27FC236}">
                <a16:creationId xmlns:a16="http://schemas.microsoft.com/office/drawing/2014/main" id="{154C9013-0D60-994B-9DA0-2156E8F77415}"/>
              </a:ext>
            </a:extLst>
          </p:cNvPr>
          <p:cNvSpPr>
            <a:spLocks noGrp="1"/>
          </p:cNvSpPr>
          <p:nvPr>
            <p:ph type="title"/>
          </p:nvPr>
        </p:nvSpPr>
        <p:spPr>
          <a:xfrm>
            <a:off x="628650" y="365127"/>
            <a:ext cx="7886700" cy="762634"/>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12">
            <a:extLst>
              <a:ext uri="{FF2B5EF4-FFF2-40B4-BE49-F238E27FC236}">
                <a16:creationId xmlns:a16="http://schemas.microsoft.com/office/drawing/2014/main" id="{171F26ED-0509-D14C-96DF-C0C59D829CEF}"/>
              </a:ext>
            </a:extLst>
          </p:cNvPr>
          <p:cNvSpPr>
            <a:spLocks noGrp="1"/>
          </p:cNvSpPr>
          <p:nvPr>
            <p:ph type="body" sz="quarter" idx="13" hasCustomPrompt="1"/>
          </p:nvPr>
        </p:nvSpPr>
        <p:spPr>
          <a:xfrm>
            <a:off x="628650" y="1198880"/>
            <a:ext cx="7886700" cy="508000"/>
          </a:xfrm>
        </p:spPr>
        <p:txBody>
          <a:bodyPr>
            <a:normAutofit/>
          </a:bodyPr>
          <a:lstStyle>
            <a:lvl1pPr marL="0" indent="0">
              <a:buNone/>
              <a:defRPr sz="2800">
                <a:solidFill>
                  <a:schemeClr val="bg2">
                    <a:lumMod val="25000"/>
                  </a:schemeClr>
                </a:solidFill>
              </a:defRPr>
            </a:lvl1pPr>
          </a:lstStyle>
          <a:p>
            <a:pPr lvl="0"/>
            <a:r>
              <a:rPr lang="en-US"/>
              <a:t>Click to Add Sub Title</a:t>
            </a:r>
          </a:p>
        </p:txBody>
      </p:sp>
    </p:spTree>
    <p:extLst>
      <p:ext uri="{BB962C8B-B14F-4D97-AF65-F5344CB8AC3E}">
        <p14:creationId xmlns:p14="http://schemas.microsoft.com/office/powerpoint/2010/main" val="3321432525"/>
      </p:ext>
    </p:extLst>
  </p:cSld>
  <p:clrMapOvr>
    <a:masterClrMapping/>
  </p:clrMapOvr>
  <p:extLst>
    <p:ext uri="{DCECCB84-F9BA-43D5-87BE-67443E8EF086}">
      <p15:sldGuideLst xmlns:p15="http://schemas.microsoft.com/office/powerpoint/2012/main">
        <p15:guide id="1" orient="horz" pos="4176">
          <p15:clr>
            <a:srgbClr val="FBAE40"/>
          </p15:clr>
        </p15:guide>
        <p15:guide id="2" pos="56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88940"/>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ftr="0" dt="0"/>
  <p:txStyles>
    <p:title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9461470-2C49-0B4A-AFF2-693C58AC2F9F}"/>
              </a:ext>
            </a:extLst>
          </p:cNvPr>
          <p:cNvSpPr/>
          <p:nvPr/>
        </p:nvSpPr>
        <p:spPr>
          <a:xfrm>
            <a:off x="4148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 Placeholder 4">
            <a:extLst>
              <a:ext uri="{FF2B5EF4-FFF2-40B4-BE49-F238E27FC236}">
                <a16:creationId xmlns:a16="http://schemas.microsoft.com/office/drawing/2014/main" id="{F3B760C1-7E25-45A7-B891-53C58D074EA2}"/>
              </a:ext>
            </a:extLst>
          </p:cNvPr>
          <p:cNvSpPr>
            <a:spLocks noGrp="1"/>
          </p:cNvSpPr>
          <p:nvPr>
            <p:ph type="body" sz="quarter" idx="4294967295"/>
          </p:nvPr>
        </p:nvSpPr>
        <p:spPr>
          <a:xfrm>
            <a:off x="4888088" y="1388702"/>
            <a:ext cx="4210756" cy="3333902"/>
          </a:xfrm>
          <a:prstGeom prst="rect">
            <a:avLst/>
          </a:prstGeom>
        </p:spPr>
        <p:txBody>
          <a:bodyPr>
            <a:noAutofit/>
          </a:bodyPr>
          <a:lstStyle/>
          <a:p>
            <a:pPr marL="0" indent="0">
              <a:buNone/>
            </a:pPr>
            <a:r>
              <a:rPr lang="en-US" sz="8000" dirty="0">
                <a:solidFill>
                  <a:schemeClr val="bg1"/>
                </a:solidFill>
                <a:effectLst>
                  <a:outerShdw dist="56557" dir="8100000" algn="tr" rotWithShape="0">
                    <a:srgbClr val="147342"/>
                  </a:outerShdw>
                </a:effectLst>
                <a:latin typeface="Roboto Medium" pitchFamily="2" charset="0"/>
                <a:ea typeface="Roboto Medium" pitchFamily="2" charset="0"/>
              </a:rPr>
              <a:t>Prepare for Event</a:t>
            </a:r>
          </a:p>
        </p:txBody>
      </p:sp>
      <p:sp>
        <p:nvSpPr>
          <p:cNvPr id="6" name="Title 3">
            <a:extLst>
              <a:ext uri="{FF2B5EF4-FFF2-40B4-BE49-F238E27FC236}">
                <a16:creationId xmlns:a16="http://schemas.microsoft.com/office/drawing/2014/main" id="{B6ADE897-E12C-4A20-B842-CD64CC495BD3}"/>
              </a:ext>
            </a:extLst>
          </p:cNvPr>
          <p:cNvSpPr txBox="1">
            <a:spLocks/>
          </p:cNvSpPr>
          <p:nvPr/>
        </p:nvSpPr>
        <p:spPr>
          <a:xfrm>
            <a:off x="343072" y="341368"/>
            <a:ext cx="2857328" cy="46545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pPr>
            <a:r>
              <a:rPr lang="en-US" sz="2400" spc="250" dirty="0">
                <a:solidFill>
                  <a:srgbClr val="00A651"/>
                </a:solidFill>
                <a:latin typeface="Roboto" pitchFamily="2" charset="0"/>
                <a:ea typeface="Roboto" pitchFamily="2" charset="0"/>
              </a:rPr>
              <a:t>Session 12</a:t>
            </a:r>
          </a:p>
        </p:txBody>
      </p:sp>
      <p:pic>
        <p:nvPicPr>
          <p:cNvPr id="15" name="Picture 14" descr="Logo&#10;&#10;Description automatically generated">
            <a:extLst>
              <a:ext uri="{FF2B5EF4-FFF2-40B4-BE49-F238E27FC236}">
                <a16:creationId xmlns:a16="http://schemas.microsoft.com/office/drawing/2014/main" id="{51114C1B-4CF7-4817-84D5-E5FBD229F3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pic>
        <p:nvPicPr>
          <p:cNvPr id="8" name="Picture 7" descr="A picture containing clothing, person, indoor, learning&#10;&#10;Description automatically generated">
            <a:extLst>
              <a:ext uri="{FF2B5EF4-FFF2-40B4-BE49-F238E27FC236}">
                <a16:creationId xmlns:a16="http://schemas.microsoft.com/office/drawing/2014/main" id="{36858347-3C4C-5453-18C6-CECC373F2D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157" y="2224852"/>
            <a:ext cx="3612444" cy="2408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A logo with a submarine&#10;&#10;Description automatically generated">
            <a:extLst>
              <a:ext uri="{FF2B5EF4-FFF2-40B4-BE49-F238E27FC236}">
                <a16:creationId xmlns:a16="http://schemas.microsoft.com/office/drawing/2014/main" id="{E5C58BED-C57B-3788-F7A8-EECCC671DA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6296" y="5337149"/>
            <a:ext cx="1371193" cy="1371600"/>
          </a:xfrm>
          <a:prstGeom prst="rect">
            <a:avLst/>
          </a:prstGeom>
        </p:spPr>
      </p:pic>
      <p:pic>
        <p:nvPicPr>
          <p:cNvPr id="7" name="Picture 6" descr="A white number on a black background&#10;&#10;Description automatically generated">
            <a:extLst>
              <a:ext uri="{FF2B5EF4-FFF2-40B4-BE49-F238E27FC236}">
                <a16:creationId xmlns:a16="http://schemas.microsoft.com/office/drawing/2014/main" id="{39430483-730C-2913-107B-872E77E363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09577" y="5841203"/>
            <a:ext cx="3720051" cy="651936"/>
          </a:xfrm>
          <a:prstGeom prst="rect">
            <a:avLst/>
          </a:prstGeom>
        </p:spPr>
      </p:pic>
    </p:spTree>
    <p:extLst>
      <p:ext uri="{BB962C8B-B14F-4D97-AF65-F5344CB8AC3E}">
        <p14:creationId xmlns:p14="http://schemas.microsoft.com/office/powerpoint/2010/main" val="2179731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FA4E0D3-A797-4AAE-B837-2ADD656A2819}"/>
              </a:ext>
            </a:extLst>
          </p:cNvPr>
          <p:cNvSpPr/>
          <p:nvPr/>
        </p:nvSpPr>
        <p:spPr>
          <a:xfrm>
            <a:off x="1018902" y="1058090"/>
            <a:ext cx="7106194" cy="4741818"/>
          </a:xfrm>
          <a:prstGeom prst="roundRect">
            <a:avLst/>
          </a:prstGeom>
          <a:solidFill>
            <a:schemeClr val="bg1">
              <a:lumMod val="9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endParaRPr lang="en-US" sz="1400" dirty="0">
              <a:solidFill>
                <a:schemeClr val="bg2">
                  <a:lumMod val="75000"/>
                </a:schemeClr>
              </a:solidFill>
            </a:endParaRPr>
          </a:p>
        </p:txBody>
      </p:sp>
      <p:sp>
        <p:nvSpPr>
          <p:cNvPr id="13" name="Title 3">
            <a:extLst>
              <a:ext uri="{FF2B5EF4-FFF2-40B4-BE49-F238E27FC236}">
                <a16:creationId xmlns:a16="http://schemas.microsoft.com/office/drawing/2014/main" id="{79E1ECC3-F162-4E13-A48B-FE68FA7D1D1C}"/>
              </a:ext>
            </a:extLst>
          </p:cNvPr>
          <p:cNvSpPr>
            <a:spLocks noGrp="1"/>
          </p:cNvSpPr>
          <p:nvPr>
            <p:ph type="title"/>
          </p:nvPr>
        </p:nvSpPr>
        <p:spPr/>
        <p:txBody>
          <a:bodyPr>
            <a:normAutofit/>
          </a:bodyPr>
          <a:lstStyle/>
          <a:p>
            <a:r>
              <a:rPr lang="en-US" sz="2400" dirty="0">
                <a:solidFill>
                  <a:schemeClr val="tx1"/>
                </a:solidFill>
              </a:rPr>
              <a:t>Optional Video:</a:t>
            </a:r>
            <a:endParaRPr lang="en-US" sz="2400" b="0" dirty="0">
              <a:solidFill>
                <a:schemeClr val="tx1"/>
              </a:solidFill>
            </a:endParaRPr>
          </a:p>
        </p:txBody>
      </p:sp>
      <p:pic>
        <p:nvPicPr>
          <p:cNvPr id="8" name="Picture 7" descr="A picture containing text, toy, doll&#10;&#10;Description automatically generated">
            <a:extLst>
              <a:ext uri="{FF2B5EF4-FFF2-40B4-BE49-F238E27FC236}">
                <a16:creationId xmlns:a16="http://schemas.microsoft.com/office/drawing/2014/main" id="{033973A4-1366-45D8-B9B6-8F6EFC2A8A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8967" y="1200183"/>
            <a:ext cx="3866063" cy="3866063"/>
          </a:xfrm>
          <a:prstGeom prst="rect">
            <a:avLst/>
          </a:prstGeom>
        </p:spPr>
      </p:pic>
      <p:sp>
        <p:nvSpPr>
          <p:cNvPr id="10" name="TextBox 9">
            <a:extLst>
              <a:ext uri="{FF2B5EF4-FFF2-40B4-BE49-F238E27FC236}">
                <a16:creationId xmlns:a16="http://schemas.microsoft.com/office/drawing/2014/main" id="{E9909B7F-E215-4800-9989-2E6767F892B2}"/>
              </a:ext>
            </a:extLst>
          </p:cNvPr>
          <p:cNvSpPr txBox="1"/>
          <p:nvPr/>
        </p:nvSpPr>
        <p:spPr>
          <a:xfrm>
            <a:off x="1175655" y="5112245"/>
            <a:ext cx="6792686" cy="646331"/>
          </a:xfrm>
          <a:prstGeom prst="rect">
            <a:avLst/>
          </a:prstGeom>
          <a:noFill/>
        </p:spPr>
        <p:txBody>
          <a:bodyPr wrap="square" rtlCol="0">
            <a:spAutoFit/>
          </a:bodyPr>
          <a:lstStyle/>
          <a:p>
            <a:pPr algn="ctr"/>
            <a:r>
              <a:rPr lang="en-US" i="1" dirty="0">
                <a:highlight>
                  <a:srgbClr val="FFFF00"/>
                </a:highlight>
                <a:latin typeface="Arial" panose="020B0604020202020204" pitchFamily="34" charset="0"/>
                <a:cs typeface="Arial" panose="020B0604020202020204" pitchFamily="34" charset="0"/>
              </a:rPr>
              <a:t>You may wish to embed a relevant, age-appropriate video for your students here.  See the Notes for an example.</a:t>
            </a:r>
          </a:p>
        </p:txBody>
      </p:sp>
    </p:spTree>
    <p:extLst>
      <p:ext uri="{BB962C8B-B14F-4D97-AF65-F5344CB8AC3E}">
        <p14:creationId xmlns:p14="http://schemas.microsoft.com/office/powerpoint/2010/main" val="2951668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a:xfrm>
            <a:off x="8689517" y="6559918"/>
            <a:ext cx="413742" cy="209912"/>
          </a:xfrm>
        </p:spPr>
        <p:txBody>
          <a:bodyPr/>
          <a:lstStyle/>
          <a:p>
            <a:fld id="{C53052E6-E16C-A04B-8192-1DB31D569F09}" type="slidenum">
              <a:rPr lang="en-US" sz="1400" smtClean="0">
                <a:solidFill>
                  <a:schemeClr val="bg2">
                    <a:lumMod val="75000"/>
                  </a:schemeClr>
                </a:solidFill>
              </a:rPr>
              <a:pPr/>
              <a:t>11</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normAutofit/>
          </a:bodyPr>
          <a:lstStyle/>
          <a:p>
            <a:r>
              <a:rPr lang="en-US" dirty="0">
                <a:solidFill>
                  <a:srgbClr val="00A551"/>
                </a:solidFill>
              </a:rPr>
              <a:t>Clean Up</a:t>
            </a:r>
          </a:p>
        </p:txBody>
      </p:sp>
      <p:pic>
        <p:nvPicPr>
          <p:cNvPr id="7" name="Picture 6" descr="A picture containing tool, brush&#10;&#10;Description automatically generated">
            <a:extLst>
              <a:ext uri="{FF2B5EF4-FFF2-40B4-BE49-F238E27FC236}">
                <a16:creationId xmlns:a16="http://schemas.microsoft.com/office/drawing/2014/main" id="{AFD005AA-9D11-40B6-BACB-8D04D4055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02428" y="1172626"/>
            <a:ext cx="6739147" cy="4511329"/>
          </a:xfrm>
          <a:prstGeom prst="rect">
            <a:avLst/>
          </a:prstGeom>
        </p:spPr>
      </p:pic>
    </p:spTree>
    <p:extLst>
      <p:ext uri="{BB962C8B-B14F-4D97-AF65-F5344CB8AC3E}">
        <p14:creationId xmlns:p14="http://schemas.microsoft.com/office/powerpoint/2010/main" val="169431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DB3A04-2BF4-4834-A5AC-BF412CEFADD8}"/>
              </a:ext>
            </a:extLst>
          </p:cNvPr>
          <p:cNvSpPr>
            <a:spLocks noGrp="1"/>
          </p:cNvSpPr>
          <p:nvPr>
            <p:ph type="sldNum" sz="quarter" idx="12"/>
          </p:nvPr>
        </p:nvSpPr>
        <p:spPr>
          <a:xfrm>
            <a:off x="8689517" y="6559918"/>
            <a:ext cx="454483" cy="209912"/>
          </a:xfrm>
        </p:spPr>
        <p:txBody>
          <a:bodyPr/>
          <a:lstStyle/>
          <a:p>
            <a:fld id="{C53052E6-E16C-A04B-8192-1DB31D569F09}" type="slidenum">
              <a:rPr lang="en-US" sz="1400" smtClean="0">
                <a:solidFill>
                  <a:schemeClr val="bg2">
                    <a:lumMod val="75000"/>
                  </a:schemeClr>
                </a:solidFill>
              </a:rPr>
              <a:pPr/>
              <a:t>12</a:t>
            </a:fld>
            <a:endParaRPr lang="en-US" sz="1400" dirty="0">
              <a:solidFill>
                <a:schemeClr val="bg2">
                  <a:lumMod val="75000"/>
                </a:schemeClr>
              </a:solidFill>
            </a:endParaRPr>
          </a:p>
        </p:txBody>
      </p:sp>
      <p:pic>
        <p:nvPicPr>
          <p:cNvPr id="6" name="Picture 5" descr="Logo&#10;&#10;Description automatically generated">
            <a:extLst>
              <a:ext uri="{FF2B5EF4-FFF2-40B4-BE49-F238E27FC236}">
                <a16:creationId xmlns:a16="http://schemas.microsoft.com/office/drawing/2014/main" id="{F99A4BC1-F5E0-4D25-AF3C-551958EE34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2645" y="1619703"/>
            <a:ext cx="3606243" cy="2286000"/>
          </a:xfrm>
          <a:prstGeom prst="rect">
            <a:avLst/>
          </a:prstGeom>
        </p:spPr>
      </p:pic>
      <p:sp>
        <p:nvSpPr>
          <p:cNvPr id="3" name="Text Placeholder 2">
            <a:extLst>
              <a:ext uri="{FF2B5EF4-FFF2-40B4-BE49-F238E27FC236}">
                <a16:creationId xmlns:a16="http://schemas.microsoft.com/office/drawing/2014/main" id="{860BD5DB-F92D-6D65-29C4-77D4D3D13F52}"/>
              </a:ext>
            </a:extLst>
          </p:cNvPr>
          <p:cNvSpPr txBox="1">
            <a:spLocks/>
          </p:cNvSpPr>
          <p:nvPr/>
        </p:nvSpPr>
        <p:spPr>
          <a:xfrm>
            <a:off x="370116" y="5002306"/>
            <a:ext cx="8395602" cy="1014318"/>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LEGO, the LEGO logo, and the SPIKE logo are trademarks of the/</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sont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des marques de commerce du/son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marcas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registradas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 LEGO Group. </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2024 The LEGO Group. All rights reserved/Tous droits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réservés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Todos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los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derechos </a:t>
            </a:r>
            <a:r>
              <a:rPr kumimoji="0" lang="en-US" sz="1200" b="0" i="0" u="none" strike="noStrike" kern="1200" cap="none" spc="0" normalizeH="0" baseline="0" noProof="0" dirty="0" err="1">
                <a:ln>
                  <a:noFill/>
                </a:ln>
                <a:solidFill>
                  <a:prstClr val="black">
                    <a:lumMod val="85000"/>
                    <a:lumOff val="15000"/>
                  </a:prstClr>
                </a:solidFill>
                <a:effectLst/>
                <a:uLnTx/>
                <a:uFillTx/>
                <a:latin typeface="Helvetica Neue" panose="02000503000000020004"/>
                <a:ea typeface="Calibri" panose="020F0502020204030204" pitchFamily="34" charset="0"/>
              </a:rPr>
              <a:t>reservados</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the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logo, and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DIVE</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SM</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are trademarks of For Inspiration and Recognition of Science and Technology (FIRST). LEGO</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is a registered trademark of the LEGO Group. FIRST</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LEGO</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League and SUBMERGED</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SM</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are jointly held trademarks of FIRST and the LEGO Group.</a:t>
            </a:r>
            <a:r>
              <a:rPr kumimoji="0" lang="en-US" sz="1200" b="0" i="0" u="none" strike="noStrike" kern="1200" cap="none" spc="0" normalizeH="0" baseline="30000" noProof="0" dirty="0">
                <a:ln>
                  <a:noFill/>
                </a:ln>
                <a:solidFill>
                  <a:prstClr val="black">
                    <a:lumMod val="85000"/>
                    <a:lumOff val="15000"/>
                  </a:prstClr>
                </a:solidFill>
                <a:effectLst/>
                <a:uLnTx/>
                <a:uFillTx/>
                <a:latin typeface="Helvetica Neue" panose="02000503000000020004"/>
                <a:ea typeface="Calibri" panose="020F0502020204030204" pitchFamily="34" charset="0"/>
              </a:rPr>
              <a:t>© </a:t>
            </a:r>
            <a:r>
              <a:rPr kumimoji="0" lang="en-US" sz="1200" b="0" i="0" u="none" strike="noStrike" kern="1200" cap="none" spc="0" normalizeH="0" baseline="0" noProof="0" dirty="0">
                <a:ln>
                  <a:noFill/>
                </a:ln>
                <a:solidFill>
                  <a:prstClr val="black">
                    <a:lumMod val="85000"/>
                    <a:lumOff val="15000"/>
                  </a:prstClr>
                </a:solidFill>
                <a:effectLst/>
                <a:uLnTx/>
                <a:uFillTx/>
                <a:latin typeface="Helvetica Neue" panose="02000503000000020004"/>
                <a:ea typeface="Calibri" panose="020F0502020204030204" pitchFamily="34" charset="0"/>
              </a:rPr>
              <a:t>2024 FIRST and the LEGO Group. All rights reserved.</a:t>
            </a:r>
          </a:p>
        </p:txBody>
      </p:sp>
      <p:pic>
        <p:nvPicPr>
          <p:cNvPr id="5" name="Picture 4" descr="A logo with a submarine&#10;&#10;Description automatically generated">
            <a:extLst>
              <a:ext uri="{FF2B5EF4-FFF2-40B4-BE49-F238E27FC236}">
                <a16:creationId xmlns:a16="http://schemas.microsoft.com/office/drawing/2014/main" id="{84EF9134-48AE-9D1D-A486-68291CC08A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3295" y="957753"/>
            <a:ext cx="2947075" cy="2947950"/>
          </a:xfrm>
          <a:prstGeom prst="rect">
            <a:avLst/>
          </a:prstGeom>
        </p:spPr>
      </p:pic>
    </p:spTree>
    <p:extLst>
      <p:ext uri="{BB962C8B-B14F-4D97-AF65-F5344CB8AC3E}">
        <p14:creationId xmlns:p14="http://schemas.microsoft.com/office/powerpoint/2010/main" val="260493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DE1808D-4A41-4429-BDD9-039046921A33}"/>
              </a:ext>
            </a:extLst>
          </p:cNvPr>
          <p:cNvSpPr/>
          <p:nvPr/>
        </p:nvSpPr>
        <p:spPr>
          <a:xfrm>
            <a:off x="263047" y="365127"/>
            <a:ext cx="8426470" cy="762634"/>
          </a:xfrm>
          <a:prstGeom prst="roundRect">
            <a:avLst/>
          </a:prstGeom>
          <a:solidFill>
            <a:srgbClr val="00A5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2</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a:solidFill>
                  <a:schemeClr val="bg1"/>
                </a:solidFill>
              </a:rPr>
              <a:t>Guiding Questions</a:t>
            </a:r>
          </a:p>
        </p:txBody>
      </p:sp>
      <p:sp>
        <p:nvSpPr>
          <p:cNvPr id="8" name="Rectangle: Rounded Corners 7">
            <a:extLst>
              <a:ext uri="{FF2B5EF4-FFF2-40B4-BE49-F238E27FC236}">
                <a16:creationId xmlns:a16="http://schemas.microsoft.com/office/drawing/2014/main" id="{5FAF9C81-E385-4FC9-A39D-DEA705CF563C}"/>
              </a:ext>
            </a:extLst>
          </p:cNvPr>
          <p:cNvSpPr/>
          <p:nvPr/>
        </p:nvSpPr>
        <p:spPr>
          <a:xfrm flipH="1">
            <a:off x="6693335" y="1828799"/>
            <a:ext cx="2353235" cy="3285067"/>
          </a:xfrm>
          <a:prstGeom prst="roundRect">
            <a:avLst/>
          </a:prstGeom>
          <a:solidFill>
            <a:srgbClr val="C9DF89"/>
          </a:solidFill>
          <a:ln w="28575">
            <a:no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lIns="182880" tIns="45720" rIns="45720" bIns="91440" rtlCol="0" anchor="t" anchorCtr="0">
            <a:noAutofit/>
          </a:bodyPr>
          <a:lstStyle/>
          <a:p>
            <a:pPr algn="ctr">
              <a:spcAft>
                <a:spcPts val="200"/>
              </a:spcAft>
            </a:pPr>
            <a:r>
              <a:rPr lang="en-US" b="1" dirty="0">
                <a:solidFill>
                  <a:schemeClr val="tx1"/>
                </a:solidFill>
                <a:latin typeface="Arial" panose="020B0604020202020204" pitchFamily="34" charset="0"/>
                <a:cs typeface="Arial" panose="020B0604020202020204" pitchFamily="34" charset="0"/>
              </a:rPr>
              <a:t>Outcomes</a:t>
            </a:r>
          </a:p>
          <a:p>
            <a:pPr algn="ctr">
              <a:spcAft>
                <a:spcPts val="200"/>
              </a:spcAft>
            </a:pPr>
            <a:endParaRPr lang="en-US" sz="1300" b="1" dirty="0">
              <a:solidFill>
                <a:schemeClr val="tx1"/>
              </a:solidFill>
              <a:latin typeface="Arial" panose="020B0604020202020204" pitchFamily="34" charset="0"/>
              <a:cs typeface="Arial" panose="020B0604020202020204" pitchFamily="34" charset="0"/>
            </a:endParaRPr>
          </a:p>
          <a:p>
            <a:pPr marL="171450" indent="-171450">
              <a:spcAft>
                <a:spcPts val="200"/>
              </a:spcAft>
              <a:buFont typeface="Arial" panose="020B0604020202020204" pitchFamily="34" charset="0"/>
              <a:buChar char="•"/>
            </a:pPr>
            <a:r>
              <a:rPr lang="en-US" sz="1600" dirty="0">
                <a:solidFill>
                  <a:schemeClr val="tx1"/>
                </a:solidFill>
                <a:latin typeface="Arial"/>
                <a:cs typeface="Arial"/>
              </a:rPr>
              <a:t>The team will reflect on their SUBMERGED</a:t>
            </a:r>
            <a:r>
              <a:rPr lang="en-US" sz="1600" baseline="30000" dirty="0">
                <a:solidFill>
                  <a:schemeClr val="tx1"/>
                </a:solidFill>
                <a:latin typeface="Arial"/>
                <a:cs typeface="Arial"/>
              </a:rPr>
              <a:t>SM</a:t>
            </a:r>
            <a:r>
              <a:rPr lang="en-US" sz="1600" dirty="0">
                <a:solidFill>
                  <a:schemeClr val="tx1"/>
                </a:solidFill>
                <a:latin typeface="Arial"/>
                <a:cs typeface="Arial"/>
              </a:rPr>
              <a:t>  experience.</a:t>
            </a:r>
          </a:p>
          <a:p>
            <a:pPr marL="171450" indent="-171450">
              <a:spcAft>
                <a:spcPts val="200"/>
              </a:spcAft>
              <a:buFont typeface="Arial" panose="020B0604020202020204" pitchFamily="34" charset="0"/>
              <a:buChar char="•"/>
            </a:pPr>
            <a:r>
              <a:rPr lang="en-US" sz="1600" dirty="0">
                <a:solidFill>
                  <a:schemeClr val="tx1"/>
                </a:solidFill>
                <a:latin typeface="Arial"/>
                <a:cs typeface="Arial"/>
              </a:rPr>
              <a:t>The team will create a plan for what to share at their final event.</a:t>
            </a:r>
            <a:endParaRPr lang="en-US" sz="1600" dirty="0">
              <a:solidFill>
                <a:schemeClr val="tx1"/>
              </a:solidFill>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9F45DFF6-EE04-4A18-8898-D4C1CE4A06C7}"/>
              </a:ext>
            </a:extLst>
          </p:cNvPr>
          <p:cNvSpPr/>
          <p:nvPr/>
        </p:nvSpPr>
        <p:spPr>
          <a:xfrm>
            <a:off x="263047" y="2933053"/>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US" b="1" dirty="0">
                <a:solidFill>
                  <a:srgbClr val="4472C4"/>
                </a:solidFill>
                <a:latin typeface="Arial" panose="020B0604020202020204" pitchFamily="34" charset="0"/>
                <a:cs typeface="Arial" panose="020B0604020202020204" pitchFamily="34" charset="0"/>
              </a:rPr>
              <a:t>How does your team model relate to the SUBMERGED</a:t>
            </a:r>
            <a:r>
              <a:rPr lang="en-US" b="1" baseline="30000" dirty="0">
                <a:solidFill>
                  <a:srgbClr val="4472C4"/>
                </a:solidFill>
                <a:latin typeface="Arial" panose="020B0604020202020204" pitchFamily="34" charset="0"/>
                <a:cs typeface="Arial" panose="020B0604020202020204" pitchFamily="34" charset="0"/>
              </a:rPr>
              <a:t>SM</a:t>
            </a:r>
            <a:r>
              <a:rPr lang="en-US" b="1" dirty="0">
                <a:solidFill>
                  <a:srgbClr val="4472C4"/>
                </a:solidFill>
                <a:latin typeface="Arial" panose="020B0604020202020204" pitchFamily="34" charset="0"/>
                <a:cs typeface="Arial" panose="020B0604020202020204" pitchFamily="34" charset="0"/>
              </a:rPr>
              <a:t> theme?</a:t>
            </a:r>
          </a:p>
        </p:txBody>
      </p:sp>
      <p:sp>
        <p:nvSpPr>
          <p:cNvPr id="14" name="Rectangle: Rounded Corners 13">
            <a:extLst>
              <a:ext uri="{FF2B5EF4-FFF2-40B4-BE49-F238E27FC236}">
                <a16:creationId xmlns:a16="http://schemas.microsoft.com/office/drawing/2014/main" id="{4F5A9C7E-C2D0-4F93-BC6B-DBADE1AF2924}"/>
              </a:ext>
            </a:extLst>
          </p:cNvPr>
          <p:cNvSpPr/>
          <p:nvPr/>
        </p:nvSpPr>
        <p:spPr>
          <a:xfrm>
            <a:off x="263047" y="1276839"/>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US" b="1" dirty="0">
                <a:solidFill>
                  <a:srgbClr val="4472C4"/>
                </a:solidFill>
                <a:latin typeface="Arial" panose="020B0604020202020204" pitchFamily="34" charset="0"/>
                <a:cs typeface="Arial" panose="020B0604020202020204" pitchFamily="34" charset="0"/>
              </a:rPr>
              <a:t>Can you explain the code you created for your motorized part? </a:t>
            </a:r>
          </a:p>
        </p:txBody>
      </p:sp>
      <p:sp>
        <p:nvSpPr>
          <p:cNvPr id="17" name="Rectangle: Rounded Corners 16">
            <a:extLst>
              <a:ext uri="{FF2B5EF4-FFF2-40B4-BE49-F238E27FC236}">
                <a16:creationId xmlns:a16="http://schemas.microsoft.com/office/drawing/2014/main" id="{68CFE0DF-BEF3-4914-A598-7A66A74C572C}"/>
              </a:ext>
            </a:extLst>
          </p:cNvPr>
          <p:cNvSpPr/>
          <p:nvPr/>
        </p:nvSpPr>
        <p:spPr>
          <a:xfrm>
            <a:off x="3478192" y="1276839"/>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solidFill>
                <a:latin typeface="Arial" panose="020B0604020202020204" pitchFamily="34" charset="0"/>
                <a:cs typeface="Arial" panose="020B0604020202020204" pitchFamily="34" charset="0"/>
              </a:rPr>
              <a:t>How will you present your poster and model at the event?</a:t>
            </a:r>
          </a:p>
        </p:txBody>
      </p:sp>
      <p:sp>
        <p:nvSpPr>
          <p:cNvPr id="18" name="Rectangle: Rounded Corners 17">
            <a:extLst>
              <a:ext uri="{FF2B5EF4-FFF2-40B4-BE49-F238E27FC236}">
                <a16:creationId xmlns:a16="http://schemas.microsoft.com/office/drawing/2014/main" id="{5916FD3D-F12A-4905-AEFF-ED4FEE822709}"/>
              </a:ext>
            </a:extLst>
          </p:cNvPr>
          <p:cNvSpPr/>
          <p:nvPr/>
        </p:nvSpPr>
        <p:spPr>
          <a:xfrm>
            <a:off x="3478192" y="2933053"/>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solidFill>
                <a:latin typeface="Arial" panose="020B0604020202020204" pitchFamily="34" charset="0"/>
                <a:cs typeface="Arial" panose="020B0604020202020204" pitchFamily="34" charset="0"/>
              </a:rPr>
              <a:t>How do you show Core Values?</a:t>
            </a:r>
          </a:p>
        </p:txBody>
      </p:sp>
      <p:sp>
        <p:nvSpPr>
          <p:cNvPr id="10" name="Rectangle: Rounded Corners 10">
            <a:extLst>
              <a:ext uri="{FF2B5EF4-FFF2-40B4-BE49-F238E27FC236}">
                <a16:creationId xmlns:a16="http://schemas.microsoft.com/office/drawing/2014/main" id="{12EFF9B9-1627-A7DD-539C-2D6686790141}"/>
              </a:ext>
            </a:extLst>
          </p:cNvPr>
          <p:cNvSpPr/>
          <p:nvPr/>
        </p:nvSpPr>
        <p:spPr>
          <a:xfrm>
            <a:off x="263047" y="4589267"/>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Bef>
                <a:spcPts val="0"/>
              </a:spcBef>
            </a:pPr>
            <a:r>
              <a:rPr lang="en-US" b="1" dirty="0">
                <a:solidFill>
                  <a:srgbClr val="4472C4"/>
                </a:solidFill>
                <a:latin typeface="Arial" panose="020B0604020202020204" pitchFamily="34" charset="0"/>
                <a:cs typeface="Arial" panose="020B0604020202020204" pitchFamily="34" charset="0"/>
              </a:rPr>
              <a:t>Can you share about your team’s journey?</a:t>
            </a:r>
          </a:p>
        </p:txBody>
      </p:sp>
      <p:sp>
        <p:nvSpPr>
          <p:cNvPr id="12" name="Rectangle: Rounded Corners 17">
            <a:extLst>
              <a:ext uri="{FF2B5EF4-FFF2-40B4-BE49-F238E27FC236}">
                <a16:creationId xmlns:a16="http://schemas.microsoft.com/office/drawing/2014/main" id="{428C0A6D-65CA-3C0A-FD9C-32E5B3059793}"/>
              </a:ext>
            </a:extLst>
          </p:cNvPr>
          <p:cNvSpPr/>
          <p:nvPr/>
        </p:nvSpPr>
        <p:spPr>
          <a:xfrm>
            <a:off x="3478192" y="4589267"/>
            <a:ext cx="2926080" cy="1441046"/>
          </a:xfrm>
          <a:prstGeom prst="roundRect">
            <a:avLst/>
          </a:prstGeom>
          <a:solidFill>
            <a:schemeClr val="bg1"/>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72C4"/>
                </a:solidFill>
                <a:latin typeface="Arial" panose="020B0604020202020204" pitchFamily="34" charset="0"/>
                <a:cs typeface="Arial" panose="020B0604020202020204" pitchFamily="34" charset="0"/>
              </a:rPr>
              <a:t>What does your team need for the event?</a:t>
            </a:r>
          </a:p>
        </p:txBody>
      </p:sp>
    </p:spTree>
    <p:extLst>
      <p:ext uri="{BB962C8B-B14F-4D97-AF65-F5344CB8AC3E}">
        <p14:creationId xmlns:p14="http://schemas.microsoft.com/office/powerpoint/2010/main" val="171746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people in garment&#10;&#10;Description automatically generated with low confidence">
            <a:extLst>
              <a:ext uri="{FF2B5EF4-FFF2-40B4-BE49-F238E27FC236}">
                <a16:creationId xmlns:a16="http://schemas.microsoft.com/office/drawing/2014/main" id="{C549BD9B-0540-4174-9584-9E4E9651CE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774" y="3868391"/>
            <a:ext cx="4191953" cy="2273791"/>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3</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Introduction – Impact Build</a:t>
            </a:r>
          </a:p>
        </p:txBody>
      </p:sp>
      <p:sp>
        <p:nvSpPr>
          <p:cNvPr id="14" name="Text Placeholder 6">
            <a:extLst>
              <a:ext uri="{FF2B5EF4-FFF2-40B4-BE49-F238E27FC236}">
                <a16:creationId xmlns:a16="http://schemas.microsoft.com/office/drawing/2014/main" id="{CD135C1E-0942-48C3-9F0A-AD3D55C08964}"/>
              </a:ext>
            </a:extLst>
          </p:cNvPr>
          <p:cNvSpPr txBox="1">
            <a:spLocks/>
          </p:cNvSpPr>
          <p:nvPr/>
        </p:nvSpPr>
        <p:spPr>
          <a:xfrm>
            <a:off x="3912243" y="1127761"/>
            <a:ext cx="4965539" cy="47406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Examples of Impact</a:t>
            </a:r>
          </a:p>
          <a:p>
            <a:r>
              <a:rPr lang="en-US" dirty="0">
                <a:highlight>
                  <a:srgbClr val="FFFF00"/>
                </a:highlight>
              </a:rPr>
              <a:t>Ask the students to provide examples of Impact and record them here</a:t>
            </a:r>
          </a:p>
          <a:p>
            <a:r>
              <a:rPr lang="en-US" dirty="0">
                <a:highlight>
                  <a:srgbClr val="FFFF00"/>
                </a:highlight>
              </a:rPr>
              <a:t>Example of Impact</a:t>
            </a:r>
          </a:p>
          <a:p>
            <a:r>
              <a:rPr lang="en-US" dirty="0">
                <a:highlight>
                  <a:srgbClr val="FFFF00"/>
                </a:highlight>
              </a:rPr>
              <a:t>Example of Impact</a:t>
            </a:r>
          </a:p>
        </p:txBody>
      </p:sp>
      <p:sp>
        <p:nvSpPr>
          <p:cNvPr id="16" name="Text Placeholder 6">
            <a:extLst>
              <a:ext uri="{FF2B5EF4-FFF2-40B4-BE49-F238E27FC236}">
                <a16:creationId xmlns:a16="http://schemas.microsoft.com/office/drawing/2014/main" id="{9E35190B-4079-419E-A816-054441B36C41}"/>
              </a:ext>
            </a:extLst>
          </p:cNvPr>
          <p:cNvSpPr>
            <a:spLocks noGrp="1"/>
          </p:cNvSpPr>
          <p:nvPr>
            <p:ph type="body" sz="quarter" idx="14"/>
          </p:nvPr>
        </p:nvSpPr>
        <p:spPr>
          <a:xfrm>
            <a:off x="425732" y="3245647"/>
            <a:ext cx="3121547" cy="2106054"/>
          </a:xfrm>
        </p:spPr>
        <p:txBody>
          <a:bodyPr/>
          <a:lstStyle/>
          <a:p>
            <a:pPr marL="0" indent="0" algn="ctr">
              <a:buNone/>
            </a:pPr>
            <a:r>
              <a:rPr lang="en-US" dirty="0"/>
              <a:t>We applied what we learned to improve our world.</a:t>
            </a:r>
          </a:p>
        </p:txBody>
      </p:sp>
      <p:pic>
        <p:nvPicPr>
          <p:cNvPr id="18" name="Picture 17" descr="A picture containing text, clipart, vector graphics&#10;&#10;Description automatically generated">
            <a:extLst>
              <a:ext uri="{FF2B5EF4-FFF2-40B4-BE49-F238E27FC236}">
                <a16:creationId xmlns:a16="http://schemas.microsoft.com/office/drawing/2014/main" id="{585D1564-848B-45F1-9137-EAA33708CB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7806" y="1127761"/>
            <a:ext cx="2057400" cy="2057400"/>
          </a:xfrm>
          <a:prstGeom prst="rect">
            <a:avLst/>
          </a:prstGeom>
        </p:spPr>
      </p:pic>
      <p:pic>
        <p:nvPicPr>
          <p:cNvPr id="5" name="Picture 4">
            <a:extLst>
              <a:ext uri="{FF2B5EF4-FFF2-40B4-BE49-F238E27FC236}">
                <a16:creationId xmlns:a16="http://schemas.microsoft.com/office/drawing/2014/main" id="{D5DE3D76-DC69-8FF4-C5E6-FD95F31C53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3882" y="3448703"/>
            <a:ext cx="3835150" cy="2834640"/>
          </a:xfrm>
          <a:prstGeom prst="rect">
            <a:avLst/>
          </a:prstGeom>
        </p:spPr>
      </p:pic>
    </p:spTree>
    <p:extLst>
      <p:ext uri="{BB962C8B-B14F-4D97-AF65-F5344CB8AC3E}">
        <p14:creationId xmlns:p14="http://schemas.microsoft.com/office/powerpoint/2010/main" val="174145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4</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Tasks</a:t>
            </a:r>
          </a:p>
        </p:txBody>
      </p:sp>
      <p:sp>
        <p:nvSpPr>
          <p:cNvPr id="3" name="Text Placeholder 8">
            <a:extLst>
              <a:ext uri="{FF2B5EF4-FFF2-40B4-BE49-F238E27FC236}">
                <a16:creationId xmlns:a16="http://schemas.microsoft.com/office/drawing/2014/main" id="{7880B871-B0E5-703B-E029-FA66F95F34CD}"/>
              </a:ext>
            </a:extLst>
          </p:cNvPr>
          <p:cNvSpPr txBox="1">
            <a:spLocks/>
          </p:cNvSpPr>
          <p:nvPr/>
        </p:nvSpPr>
        <p:spPr>
          <a:xfrm>
            <a:off x="717346" y="1127761"/>
            <a:ext cx="4400344" cy="2515091"/>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Gather your completed team model and team poster.</a:t>
            </a:r>
          </a:p>
        </p:txBody>
      </p:sp>
      <p:pic>
        <p:nvPicPr>
          <p:cNvPr id="6" name="Picture 5">
            <a:extLst>
              <a:ext uri="{FF2B5EF4-FFF2-40B4-BE49-F238E27FC236}">
                <a16:creationId xmlns:a16="http://schemas.microsoft.com/office/drawing/2014/main" id="{606FD941-43FC-3225-C553-D9FC53DA061D}"/>
              </a:ext>
            </a:extLst>
          </p:cNvPr>
          <p:cNvPicPr>
            <a:picLocks noChangeAspect="1"/>
          </p:cNvPicPr>
          <p:nvPr/>
        </p:nvPicPr>
        <p:blipFill>
          <a:blip r:embed="rId3"/>
          <a:stretch>
            <a:fillRect/>
          </a:stretch>
        </p:blipFill>
        <p:spPr>
          <a:xfrm>
            <a:off x="5230834" y="2060958"/>
            <a:ext cx="3048425" cy="2400635"/>
          </a:xfrm>
          <a:prstGeom prst="rect">
            <a:avLst/>
          </a:prstGeom>
        </p:spPr>
      </p:pic>
      <p:pic>
        <p:nvPicPr>
          <p:cNvPr id="8" name="Picture 7" descr="A couple of lego figures&#10;&#10;Description automatically generated">
            <a:extLst>
              <a:ext uri="{FF2B5EF4-FFF2-40B4-BE49-F238E27FC236}">
                <a16:creationId xmlns:a16="http://schemas.microsoft.com/office/drawing/2014/main" id="{3FCF9C3C-3E58-14B5-91EA-32CB40A37A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81540" y="3967315"/>
            <a:ext cx="1633809" cy="2170523"/>
          </a:xfrm>
          <a:prstGeom prst="rect">
            <a:avLst/>
          </a:prstGeom>
        </p:spPr>
      </p:pic>
      <p:pic>
        <p:nvPicPr>
          <p:cNvPr id="10" name="Picture 9" descr="A close up of a toy&#10;&#10;Description automatically generated">
            <a:extLst>
              <a:ext uri="{FF2B5EF4-FFF2-40B4-BE49-F238E27FC236}">
                <a16:creationId xmlns:a16="http://schemas.microsoft.com/office/drawing/2014/main" id="{5639A7BE-2220-7660-45BA-CD7004E989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04524" y="3873983"/>
            <a:ext cx="4026310" cy="2253776"/>
          </a:xfrm>
          <a:prstGeom prst="rect">
            <a:avLst/>
          </a:prstGeom>
        </p:spPr>
      </p:pic>
    </p:spTree>
    <p:extLst>
      <p:ext uri="{BB962C8B-B14F-4D97-AF65-F5344CB8AC3E}">
        <p14:creationId xmlns:p14="http://schemas.microsoft.com/office/powerpoint/2010/main" val="3995406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5</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Tasks</a:t>
            </a:r>
          </a:p>
        </p:txBody>
      </p:sp>
      <p:sp>
        <p:nvSpPr>
          <p:cNvPr id="3" name="Text Placeholder 8">
            <a:extLst>
              <a:ext uri="{FF2B5EF4-FFF2-40B4-BE49-F238E27FC236}">
                <a16:creationId xmlns:a16="http://schemas.microsoft.com/office/drawing/2014/main" id="{7880B871-B0E5-703B-E029-FA66F95F34CD}"/>
              </a:ext>
            </a:extLst>
          </p:cNvPr>
          <p:cNvSpPr txBox="1">
            <a:spLocks/>
          </p:cNvSpPr>
          <p:nvPr/>
        </p:nvSpPr>
        <p:spPr>
          <a:xfrm>
            <a:off x="731621" y="1010200"/>
            <a:ext cx="8078746" cy="1288154"/>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Talk about what your team would like to share at your event!</a:t>
            </a:r>
          </a:p>
        </p:txBody>
      </p:sp>
      <p:pic>
        <p:nvPicPr>
          <p:cNvPr id="14" name="Picture 13">
            <a:extLst>
              <a:ext uri="{FF2B5EF4-FFF2-40B4-BE49-F238E27FC236}">
                <a16:creationId xmlns:a16="http://schemas.microsoft.com/office/drawing/2014/main" id="{409DAE6F-844D-AC9A-9EA1-DD455CE5A9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050" y="1882406"/>
            <a:ext cx="7740145" cy="4709160"/>
          </a:xfrm>
          <a:prstGeom prst="rect">
            <a:avLst/>
          </a:prstGeom>
        </p:spPr>
      </p:pic>
    </p:spTree>
    <p:extLst>
      <p:ext uri="{BB962C8B-B14F-4D97-AF65-F5344CB8AC3E}">
        <p14:creationId xmlns:p14="http://schemas.microsoft.com/office/powerpoint/2010/main" val="258169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6</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Tasks</a:t>
            </a:r>
          </a:p>
        </p:txBody>
      </p:sp>
      <p:sp>
        <p:nvSpPr>
          <p:cNvPr id="3" name="Text Placeholder 8">
            <a:extLst>
              <a:ext uri="{FF2B5EF4-FFF2-40B4-BE49-F238E27FC236}">
                <a16:creationId xmlns:a16="http://schemas.microsoft.com/office/drawing/2014/main" id="{7880B871-B0E5-703B-E029-FA66F95F34CD}"/>
              </a:ext>
            </a:extLst>
          </p:cNvPr>
          <p:cNvSpPr txBox="1">
            <a:spLocks/>
          </p:cNvSpPr>
          <p:nvPr/>
        </p:nvSpPr>
        <p:spPr>
          <a:xfrm>
            <a:off x="781049" y="1085176"/>
            <a:ext cx="8078746" cy="1127517"/>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Complete page 29 in </a:t>
            </a:r>
            <a:r>
              <a:rPr lang="en-US" sz="3200" i="1" dirty="0">
                <a:solidFill>
                  <a:schemeClr val="tx1"/>
                </a:solidFill>
              </a:rPr>
              <a:t>Engineering Notebook</a:t>
            </a:r>
            <a:r>
              <a:rPr lang="en-US" sz="3200" dirty="0">
                <a:solidFill>
                  <a:schemeClr val="tx1"/>
                </a:solidFill>
              </a:rPr>
              <a:t> to prepare for your event.</a:t>
            </a:r>
          </a:p>
        </p:txBody>
      </p:sp>
      <p:pic>
        <p:nvPicPr>
          <p:cNvPr id="6" name="Picture 5">
            <a:extLst>
              <a:ext uri="{FF2B5EF4-FFF2-40B4-BE49-F238E27FC236}">
                <a16:creationId xmlns:a16="http://schemas.microsoft.com/office/drawing/2014/main" id="{A8AC76DD-E569-2A15-8A5B-DD0DE6AF43D6}"/>
              </a:ext>
            </a:extLst>
          </p:cNvPr>
          <p:cNvPicPr>
            <a:picLocks noChangeAspect="1"/>
          </p:cNvPicPr>
          <p:nvPr/>
        </p:nvPicPr>
        <p:blipFill>
          <a:blip r:embed="rId3"/>
          <a:stretch>
            <a:fillRect/>
          </a:stretch>
        </p:blipFill>
        <p:spPr>
          <a:xfrm>
            <a:off x="1799303" y="2358977"/>
            <a:ext cx="5216392" cy="37641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85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7</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a:xfrm>
            <a:off x="628650" y="365127"/>
            <a:ext cx="2349328" cy="762634"/>
          </a:xfrm>
        </p:spPr>
        <p:txBody>
          <a:bodyPr/>
          <a:lstStyle/>
          <a:p>
            <a:r>
              <a:rPr lang="en-US" dirty="0">
                <a:solidFill>
                  <a:srgbClr val="00A651"/>
                </a:solidFill>
              </a:rPr>
              <a:t>Tasks</a:t>
            </a:r>
          </a:p>
        </p:txBody>
      </p:sp>
      <p:pic>
        <p:nvPicPr>
          <p:cNvPr id="6" name="Picture 5">
            <a:extLst>
              <a:ext uri="{FF2B5EF4-FFF2-40B4-BE49-F238E27FC236}">
                <a16:creationId xmlns:a16="http://schemas.microsoft.com/office/drawing/2014/main" id="{A71D0687-4D56-EB4D-1CC3-9605843A7D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7273" y="2051283"/>
            <a:ext cx="3018787" cy="402336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7F39BBB-9268-39BA-767A-7601189FDA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7932" y="2051283"/>
            <a:ext cx="3018787" cy="4023360"/>
          </a:xfrm>
          <a:prstGeom prst="rect">
            <a:avLst/>
          </a:prstGeom>
          <a:ln>
            <a:noFill/>
          </a:ln>
          <a:effectLst>
            <a:outerShdw blurRad="292100" dist="139700" dir="2700000" algn="tl" rotWithShape="0">
              <a:srgbClr val="333333">
                <a:alpha val="65000"/>
              </a:srgbClr>
            </a:outerShdw>
          </a:effectLst>
        </p:spPr>
      </p:pic>
      <p:sp>
        <p:nvSpPr>
          <p:cNvPr id="9" name="Text Placeholder 8">
            <a:extLst>
              <a:ext uri="{FF2B5EF4-FFF2-40B4-BE49-F238E27FC236}">
                <a16:creationId xmlns:a16="http://schemas.microsoft.com/office/drawing/2014/main" id="{36DA543A-5990-F4B1-6905-EC5F81B19322}"/>
              </a:ext>
            </a:extLst>
          </p:cNvPr>
          <p:cNvSpPr txBox="1">
            <a:spLocks/>
          </p:cNvSpPr>
          <p:nvPr/>
        </p:nvSpPr>
        <p:spPr>
          <a:xfrm>
            <a:off x="715149" y="1042125"/>
            <a:ext cx="7424510" cy="1009158"/>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Look over the reviewing sheet with your coach.</a:t>
            </a:r>
          </a:p>
        </p:txBody>
      </p:sp>
    </p:spTree>
    <p:extLst>
      <p:ext uri="{BB962C8B-B14F-4D97-AF65-F5344CB8AC3E}">
        <p14:creationId xmlns:p14="http://schemas.microsoft.com/office/powerpoint/2010/main" val="382257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8</a:t>
            </a:fld>
            <a:endParaRPr lang="en-US" sz="1400" dirty="0">
              <a:solidFill>
                <a:schemeClr val="bg2">
                  <a:lumMod val="75000"/>
                </a:schemeClr>
              </a:solidFill>
            </a:endParaRPr>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Tasks</a:t>
            </a:r>
          </a:p>
        </p:txBody>
      </p:sp>
      <p:sp>
        <p:nvSpPr>
          <p:cNvPr id="3" name="Text Placeholder 8">
            <a:extLst>
              <a:ext uri="{FF2B5EF4-FFF2-40B4-BE49-F238E27FC236}">
                <a16:creationId xmlns:a16="http://schemas.microsoft.com/office/drawing/2014/main" id="{7880B871-B0E5-703B-E029-FA66F95F34CD}"/>
              </a:ext>
            </a:extLst>
          </p:cNvPr>
          <p:cNvSpPr txBox="1">
            <a:spLocks/>
          </p:cNvSpPr>
          <p:nvPr/>
        </p:nvSpPr>
        <p:spPr>
          <a:xfrm>
            <a:off x="731622" y="1121413"/>
            <a:ext cx="7886700" cy="762634"/>
          </a:xfr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85000"/>
                    <a:lumOff val="15000"/>
                  </a:schemeClr>
                </a:solidFill>
                <a:latin typeface="Helvetica Neue" panose="02000503000000020004" pitchFamily="2"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tx1"/>
                </a:solidFill>
              </a:rPr>
              <a:t>Practice your presentation.</a:t>
            </a:r>
          </a:p>
        </p:txBody>
      </p:sp>
      <p:pic>
        <p:nvPicPr>
          <p:cNvPr id="12" name="Picture 11" descr="A group of children playing with toys&#10;&#10;Description automatically generated">
            <a:extLst>
              <a:ext uri="{FF2B5EF4-FFF2-40B4-BE49-F238E27FC236}">
                <a16:creationId xmlns:a16="http://schemas.microsoft.com/office/drawing/2014/main" id="{A8600B79-59A8-5CEE-6BDA-0582F7099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1907" y="3305016"/>
            <a:ext cx="4980186" cy="2725262"/>
          </a:xfrm>
          <a:prstGeom prst="rect">
            <a:avLst/>
          </a:prstGeom>
        </p:spPr>
      </p:pic>
      <p:pic>
        <p:nvPicPr>
          <p:cNvPr id="6" name="Picture 5">
            <a:extLst>
              <a:ext uri="{FF2B5EF4-FFF2-40B4-BE49-F238E27FC236}">
                <a16:creationId xmlns:a16="http://schemas.microsoft.com/office/drawing/2014/main" id="{8A3FC467-5EAA-92E5-70EB-B9C7D2ADF0F0}"/>
              </a:ext>
            </a:extLst>
          </p:cNvPr>
          <p:cNvPicPr>
            <a:picLocks noChangeAspect="1"/>
          </p:cNvPicPr>
          <p:nvPr/>
        </p:nvPicPr>
        <p:blipFill>
          <a:blip r:embed="rId4"/>
          <a:stretch>
            <a:fillRect/>
          </a:stretch>
        </p:blipFill>
        <p:spPr>
          <a:xfrm>
            <a:off x="2484991" y="1559102"/>
            <a:ext cx="3030906" cy="2164933"/>
          </a:xfrm>
          <a:prstGeom prst="rect">
            <a:avLst/>
          </a:prstGeom>
        </p:spPr>
      </p:pic>
    </p:spTree>
    <p:extLst>
      <p:ext uri="{BB962C8B-B14F-4D97-AF65-F5344CB8AC3E}">
        <p14:creationId xmlns:p14="http://schemas.microsoft.com/office/powerpoint/2010/main" val="403783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BE531A-A3F4-46E7-993B-CC5020F2E9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649" y="1900461"/>
            <a:ext cx="7794702" cy="4225930"/>
          </a:xfrm>
          <a:prstGeom prst="rect">
            <a:avLst/>
          </a:prstGeom>
        </p:spPr>
      </p:pic>
      <p:sp>
        <p:nvSpPr>
          <p:cNvPr id="2" name="Slide Number Placeholder 1">
            <a:extLst>
              <a:ext uri="{FF2B5EF4-FFF2-40B4-BE49-F238E27FC236}">
                <a16:creationId xmlns:a16="http://schemas.microsoft.com/office/drawing/2014/main" id="{687D7AD4-EE25-42E6-A3F2-C658860DB740}"/>
              </a:ext>
            </a:extLst>
          </p:cNvPr>
          <p:cNvSpPr>
            <a:spLocks noGrp="1"/>
          </p:cNvSpPr>
          <p:nvPr>
            <p:ph type="sldNum" sz="quarter" idx="12"/>
          </p:nvPr>
        </p:nvSpPr>
        <p:spPr/>
        <p:txBody>
          <a:bodyPr/>
          <a:lstStyle/>
          <a:p>
            <a:fld id="{C53052E6-E16C-A04B-8192-1DB31D569F09}" type="slidenum">
              <a:rPr lang="en-US" sz="1400" smtClean="0">
                <a:solidFill>
                  <a:schemeClr val="bg2">
                    <a:lumMod val="75000"/>
                  </a:schemeClr>
                </a:solidFill>
              </a:rPr>
              <a:pPr/>
              <a:t>9</a:t>
            </a:fld>
            <a:endParaRPr lang="en-US" sz="1400" dirty="0">
              <a:solidFill>
                <a:schemeClr val="bg2">
                  <a:lumMod val="75000"/>
                </a:schemeClr>
              </a:solidFill>
            </a:endParaRPr>
          </a:p>
        </p:txBody>
      </p:sp>
      <p:sp>
        <p:nvSpPr>
          <p:cNvPr id="3" name="Text Placeholder 2">
            <a:extLst>
              <a:ext uri="{FF2B5EF4-FFF2-40B4-BE49-F238E27FC236}">
                <a16:creationId xmlns:a16="http://schemas.microsoft.com/office/drawing/2014/main" id="{9B04D35A-834E-4F7C-BC9B-EE00FA0ED9D3}"/>
              </a:ext>
            </a:extLst>
          </p:cNvPr>
          <p:cNvSpPr>
            <a:spLocks noGrp="1"/>
          </p:cNvSpPr>
          <p:nvPr>
            <p:ph type="body" sz="quarter" idx="14"/>
          </p:nvPr>
        </p:nvSpPr>
        <p:spPr>
          <a:xfrm>
            <a:off x="658630" y="1061965"/>
            <a:ext cx="4813144" cy="4707803"/>
          </a:xfrm>
        </p:spPr>
        <p:txBody>
          <a:bodyPr>
            <a:normAutofit/>
          </a:bodyPr>
          <a:lstStyle/>
          <a:p>
            <a:r>
              <a:rPr lang="en-US" sz="3000" dirty="0">
                <a:solidFill>
                  <a:schemeClr val="tx1"/>
                </a:solidFill>
              </a:rPr>
              <a:t>Practice your team poster presentation.</a:t>
            </a:r>
          </a:p>
          <a:p>
            <a:r>
              <a:rPr lang="en-US" sz="3000" dirty="0">
                <a:solidFill>
                  <a:schemeClr val="tx1"/>
                </a:solidFill>
              </a:rPr>
              <a:t>Practice your team model presentation.</a:t>
            </a:r>
            <a:endParaRPr lang="en-US" sz="3000" dirty="0"/>
          </a:p>
          <a:p>
            <a:endParaRPr lang="en-US" sz="2800" dirty="0"/>
          </a:p>
        </p:txBody>
      </p:sp>
      <p:sp>
        <p:nvSpPr>
          <p:cNvPr id="4" name="Title 3">
            <a:extLst>
              <a:ext uri="{FF2B5EF4-FFF2-40B4-BE49-F238E27FC236}">
                <a16:creationId xmlns:a16="http://schemas.microsoft.com/office/drawing/2014/main" id="{56567651-8AA4-479B-AC03-821AC799E926}"/>
              </a:ext>
            </a:extLst>
          </p:cNvPr>
          <p:cNvSpPr>
            <a:spLocks noGrp="1"/>
          </p:cNvSpPr>
          <p:nvPr>
            <p:ph type="title"/>
          </p:nvPr>
        </p:nvSpPr>
        <p:spPr/>
        <p:txBody>
          <a:bodyPr/>
          <a:lstStyle/>
          <a:p>
            <a:r>
              <a:rPr lang="en-US" dirty="0">
                <a:solidFill>
                  <a:srgbClr val="00A651"/>
                </a:solidFill>
              </a:rPr>
              <a:t>Share</a:t>
            </a:r>
          </a:p>
        </p:txBody>
      </p:sp>
    </p:spTree>
    <p:extLst>
      <p:ext uri="{BB962C8B-B14F-4D97-AF65-F5344CB8AC3E}">
        <p14:creationId xmlns:p14="http://schemas.microsoft.com/office/powerpoint/2010/main" val="17768926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6D7E7ECCCD274CA4D87657FE5B4A0A" ma:contentTypeVersion="13" ma:contentTypeDescription="Create a new document." ma:contentTypeScope="" ma:versionID="988cd206c9a4722f6fc33e7db9caa08d">
  <xsd:schema xmlns:xsd="http://www.w3.org/2001/XMLSchema" xmlns:xs="http://www.w3.org/2001/XMLSchema" xmlns:p="http://schemas.microsoft.com/office/2006/metadata/properties" xmlns:ns2="7d39d9d4-a4a3-4cbb-8846-0795941a173f" xmlns:ns3="0bfdc619-4bd5-4a26-8e37-4be4446dc23a" xmlns:ns4="c7bc20cd-f3b5-4cb9-9099-b7d1e4c3c983" targetNamespace="http://schemas.microsoft.com/office/2006/metadata/properties" ma:root="true" ma:fieldsID="dee27c954446562decad3bfbb669f59b" ns2:_="" ns3:_="" ns4:_="">
    <xsd:import namespace="7d39d9d4-a4a3-4cbb-8846-0795941a173f"/>
    <xsd:import namespace="0bfdc619-4bd5-4a26-8e37-4be4446dc23a"/>
    <xsd:import namespace="c7bc20cd-f3b5-4cb9-9099-b7d1e4c3c98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39d9d4-a4a3-4cbb-8846-0795941a17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39d9d4-a4a3-4cbb-8846-0795941a173f">
      <Terms xmlns="http://schemas.microsoft.com/office/infopath/2007/PartnerControls"/>
    </lcf76f155ced4ddcb4097134ff3c332f>
    <TaxCatchAll xmlns="0bfdc619-4bd5-4a26-8e37-4be4446dc2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F85BC8-26C0-4D9A-9B12-EA151B8BEBC1}"/>
</file>

<file path=customXml/itemProps2.xml><?xml version="1.0" encoding="utf-8"?>
<ds:datastoreItem xmlns:ds="http://schemas.openxmlformats.org/officeDocument/2006/customXml" ds:itemID="{B8C3B65E-86F5-4F12-882B-E72674BBA31A}">
  <ds:schemaRefs>
    <ds:schemaRef ds:uri="eef8d247-b517-4b03-8403-4e70816b143f"/>
    <ds:schemaRef ds:uri="f0e45243-17b0-4cce-9b2d-f191534f8a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98a1be8e-ceb0-4d64-90f3-74f22257285b"/>
    <ds:schemaRef ds:uri="0bfdc619-4bd5-4a26-8e37-4be4446dc23a"/>
    <ds:schemaRef ds:uri="09a20863-7c96-4a57-95ca-029d1820b203"/>
    <ds:schemaRef ds:uri="32a440ee-ccdf-4ffb-ba5c-71e25989d2a9"/>
  </ds:schemaRefs>
</ds:datastoreItem>
</file>

<file path=customXml/itemProps3.xml><?xml version="1.0" encoding="utf-8"?>
<ds:datastoreItem xmlns:ds="http://schemas.openxmlformats.org/officeDocument/2006/customXml" ds:itemID="{7151A670-0DF8-40A2-9C30-9AF459D7E2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1333</TotalTime>
  <Words>1748</Words>
  <Application>Microsoft Office PowerPoint</Application>
  <PresentationFormat>On-screen Show (4:3)</PresentationFormat>
  <Paragraphs>152</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Arial-BoldMT</vt:lpstr>
      <vt:lpstr>Arial-ItalicMT</vt:lpstr>
      <vt:lpstr>ArialMT</vt:lpstr>
      <vt:lpstr>Calibri</vt:lpstr>
      <vt:lpstr>Helvetica Neue</vt:lpstr>
      <vt:lpstr>Roboto</vt:lpstr>
      <vt:lpstr>Roboto Medium</vt:lpstr>
      <vt:lpstr>Office Theme</vt:lpstr>
      <vt:lpstr>PowerPoint Presentation</vt:lpstr>
      <vt:lpstr>Guiding Questions</vt:lpstr>
      <vt:lpstr>Introduction – Impact Build</vt:lpstr>
      <vt:lpstr>Tasks</vt:lpstr>
      <vt:lpstr>Tasks</vt:lpstr>
      <vt:lpstr>Tasks</vt:lpstr>
      <vt:lpstr>Tasks</vt:lpstr>
      <vt:lpstr>Tasks</vt:lpstr>
      <vt:lpstr>Share</vt:lpstr>
      <vt:lpstr>Optional Video:</vt:lpstr>
      <vt:lpstr>Clean Up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Charlie Gibson</cp:lastModifiedBy>
  <cp:revision>86</cp:revision>
  <dcterms:created xsi:type="dcterms:W3CDTF">2020-04-21T20:33:01Z</dcterms:created>
  <dcterms:modified xsi:type="dcterms:W3CDTF">2024-06-06T16:32:43Z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0x010100316D7E7ECCCD274CA4D87657FE5B4A0A</vt:lpwstr>
  </property>
  <property fmtid="{D5CDD505-2E9C-101B-9397-08002B2CF9AE}" pid="3" name="MediaServiceImageTags">
    <vt:lpwstr/>
  </property>
</Properties>
</file>