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319" r:id="rId5"/>
    <p:sldId id="260" r:id="rId6"/>
    <p:sldId id="261" r:id="rId7"/>
    <p:sldId id="262" r:id="rId8"/>
    <p:sldId id="301" r:id="rId9"/>
    <p:sldId id="320" r:id="rId10"/>
    <p:sldId id="302" r:id="rId11"/>
    <p:sldId id="303" r:id="rId12"/>
    <p:sldId id="310" r:id="rId13"/>
    <p:sldId id="309" r:id="rId14"/>
    <p:sldId id="306" r:id="rId15"/>
    <p:sldId id="282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32C9A-43B0-40A0-9C3C-B13C0A5EF3CA}" v="21" dt="2024-06-04T16:11:08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75655" autoAdjust="0"/>
  </p:normalViewPr>
  <p:slideViewPr>
    <p:cSldViewPr snapToGrid="0">
      <p:cViewPr varScale="1">
        <p:scale>
          <a:sx n="85" d="100"/>
          <a:sy n="85" d="100"/>
        </p:scale>
        <p:origin x="2580" y="96"/>
      </p:cViewPr>
      <p:guideLst>
        <p:guide orient="horz" pos="2160"/>
        <p:guide pos="3024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90927DD2-DE0C-436D-A31E-FDA2EF464755}"/>
    <pc:docChg chg="undo custSel modSld">
      <pc:chgData name="Tammy Pankey" userId="89b84b47-0384-4d66-b56e-dc00ebdb68cf" providerId="ADAL" clId="{90927DD2-DE0C-436D-A31E-FDA2EF464755}" dt="2023-05-22T18:43:21.446" v="15" actId="20577"/>
      <pc:docMkLst>
        <pc:docMk/>
      </pc:docMkLst>
      <pc:sldChg chg="modSp mod">
        <pc:chgData name="Tammy Pankey" userId="89b84b47-0384-4d66-b56e-dc00ebdb68cf" providerId="ADAL" clId="{90927DD2-DE0C-436D-A31E-FDA2EF464755}" dt="2023-05-22T18:43:21.446" v="15" actId="20577"/>
        <pc:sldMkLst>
          <pc:docMk/>
          <pc:sldMk cId="1717468709" sldId="260"/>
        </pc:sldMkLst>
        <pc:spChg chg="mod">
          <ac:chgData name="Tammy Pankey" userId="89b84b47-0384-4d66-b56e-dc00ebdb68cf" providerId="ADAL" clId="{90927DD2-DE0C-436D-A31E-FDA2EF464755}" dt="2023-05-22T18:43:21.446" v="15" actId="20577"/>
          <ac:spMkLst>
            <pc:docMk/>
            <pc:sldMk cId="1717468709" sldId="260"/>
            <ac:spMk id="3" creationId="{6C9447ED-6B26-0AB4-8393-965F9DB3660B}"/>
          </ac:spMkLst>
        </pc:spChg>
        <pc:spChg chg="mod">
          <ac:chgData name="Tammy Pankey" userId="89b84b47-0384-4d66-b56e-dc00ebdb68cf" providerId="ADAL" clId="{90927DD2-DE0C-436D-A31E-FDA2EF464755}" dt="2023-05-22T18:43:10.305" v="11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Tammy Pankey" userId="89b84b47-0384-4d66-b56e-dc00ebdb68cf" providerId="ADAL" clId="{90927DD2-DE0C-436D-A31E-FDA2EF464755}" dt="2023-05-22T18:43:13.175" v="13" actId="20577"/>
          <ac:spMkLst>
            <pc:docMk/>
            <pc:sldMk cId="1717468709" sldId="260"/>
            <ac:spMk id="17" creationId="{68CFE0DF-BEF3-4914-A598-7A66A74C572C}"/>
          </ac:spMkLst>
        </pc:spChg>
      </pc:sldChg>
      <pc:sldChg chg="addSp delSp modSp mod">
        <pc:chgData name="Tammy Pankey" userId="89b84b47-0384-4d66-b56e-dc00ebdb68cf" providerId="ADAL" clId="{90927DD2-DE0C-436D-A31E-FDA2EF464755}" dt="2023-05-22T18:35:35.033" v="9" actId="1076"/>
        <pc:sldMkLst>
          <pc:docMk/>
          <pc:sldMk cId="2815081200" sldId="319"/>
        </pc:sldMkLst>
        <pc:picChg chg="add mod">
          <ac:chgData name="Tammy Pankey" userId="89b84b47-0384-4d66-b56e-dc00ebdb68cf" providerId="ADAL" clId="{90927DD2-DE0C-436D-A31E-FDA2EF464755}" dt="2023-05-22T18:35:35.033" v="9" actId="1076"/>
          <ac:picMkLst>
            <pc:docMk/>
            <pc:sldMk cId="2815081200" sldId="319"/>
            <ac:picMk id="4" creationId="{216C0B05-5298-9CE2-AE32-81F9CC532A2B}"/>
          </ac:picMkLst>
        </pc:picChg>
        <pc:picChg chg="del">
          <ac:chgData name="Tammy Pankey" userId="89b84b47-0384-4d66-b56e-dc00ebdb68cf" providerId="ADAL" clId="{90927DD2-DE0C-436D-A31E-FDA2EF464755}" dt="2023-05-22T18:35:26.189" v="5" actId="478"/>
          <ac:picMkLst>
            <pc:docMk/>
            <pc:sldMk cId="2815081200" sldId="319"/>
            <ac:picMk id="13" creationId="{6335B222-1AA9-4892-A3FD-904EEBAC60B8}"/>
          </ac:picMkLst>
        </pc:picChg>
      </pc:sldChg>
    </pc:docChg>
  </pc:docChgLst>
  <pc:docChgLst>
    <pc:chgData name="Charlie Gibson" userId="05d73aa8-f094-42cf-9261-ec5251b97041" providerId="ADAL" clId="{6E432C9A-43B0-40A0-9C3C-B13C0A5EF3CA}"/>
    <pc:docChg chg="undo redo custSel delSld modSld">
      <pc:chgData name="Charlie Gibson" userId="05d73aa8-f094-42cf-9261-ec5251b97041" providerId="ADAL" clId="{6E432C9A-43B0-40A0-9C3C-B13C0A5EF3CA}" dt="2024-06-04T15:31:20.909" v="606" actId="1076"/>
      <pc:docMkLst>
        <pc:docMk/>
      </pc:docMkLst>
      <pc:sldChg chg="modSp mod modNotesTx">
        <pc:chgData name="Charlie Gibson" userId="05d73aa8-f094-42cf-9261-ec5251b97041" providerId="ADAL" clId="{6E432C9A-43B0-40A0-9C3C-B13C0A5EF3CA}" dt="2024-06-04T14:29:58.751" v="125" actId="6549"/>
        <pc:sldMkLst>
          <pc:docMk/>
          <pc:sldMk cId="1717468709" sldId="260"/>
        </pc:sldMkLst>
        <pc:spChg chg="mod">
          <ac:chgData name="Charlie Gibson" userId="05d73aa8-f094-42cf-9261-ec5251b97041" providerId="ADAL" clId="{6E432C9A-43B0-40A0-9C3C-B13C0A5EF3CA}" dt="2024-06-04T14:28:15.873" v="99"/>
          <ac:spMkLst>
            <pc:docMk/>
            <pc:sldMk cId="1717468709" sldId="260"/>
            <ac:spMk id="3" creationId="{6C9447ED-6B26-0AB4-8393-965F9DB3660B}"/>
          </ac:spMkLst>
        </pc:spChg>
        <pc:spChg chg="mod">
          <ac:chgData name="Charlie Gibson" userId="05d73aa8-f094-42cf-9261-ec5251b97041" providerId="ADAL" clId="{6E432C9A-43B0-40A0-9C3C-B13C0A5EF3CA}" dt="2024-06-04T14:27:37.841" v="54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Charlie Gibson" userId="05d73aa8-f094-42cf-9261-ec5251b97041" providerId="ADAL" clId="{6E432C9A-43B0-40A0-9C3C-B13C0A5EF3CA}" dt="2024-06-04T14:27:14.907" v="44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Charlie Gibson" userId="05d73aa8-f094-42cf-9261-ec5251b97041" providerId="ADAL" clId="{6E432C9A-43B0-40A0-9C3C-B13C0A5EF3CA}" dt="2024-06-04T14:27:48.658" v="59"/>
          <ac:spMkLst>
            <pc:docMk/>
            <pc:sldMk cId="1717468709" sldId="260"/>
            <ac:spMk id="12" creationId="{428C0A6D-65CA-3C0A-FD9C-32E5B3059793}"/>
          </ac:spMkLst>
        </pc:spChg>
        <pc:spChg chg="mod">
          <ac:chgData name="Charlie Gibson" userId="05d73aa8-f094-42cf-9261-ec5251b97041" providerId="ADAL" clId="{6E432C9A-43B0-40A0-9C3C-B13C0A5EF3CA}" dt="2024-06-04T14:26:55.273" v="36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Charlie Gibson" userId="05d73aa8-f094-42cf-9261-ec5251b97041" providerId="ADAL" clId="{6E432C9A-43B0-40A0-9C3C-B13C0A5EF3CA}" dt="2024-06-04T14:27:06.536" v="39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Charlie Gibson" userId="05d73aa8-f094-42cf-9261-ec5251b97041" providerId="ADAL" clId="{6E432C9A-43B0-40A0-9C3C-B13C0A5EF3CA}" dt="2024-06-04T14:27:24.515" v="49"/>
          <ac:spMkLst>
            <pc:docMk/>
            <pc:sldMk cId="1717468709" sldId="260"/>
            <ac:spMk id="18" creationId="{5916FD3D-F12A-4905-AEFF-ED4FEE822709}"/>
          </ac:spMkLst>
        </pc:spChg>
      </pc:sldChg>
      <pc:sldChg chg="modSp mod">
        <pc:chgData name="Charlie Gibson" userId="05d73aa8-f094-42cf-9261-ec5251b97041" providerId="ADAL" clId="{6E432C9A-43B0-40A0-9C3C-B13C0A5EF3CA}" dt="2024-06-04T14:26:01.837" v="26" actId="313"/>
        <pc:sldMkLst>
          <pc:docMk/>
          <pc:sldMk cId="3822573366" sldId="262"/>
        </pc:sldMkLst>
        <pc:spChg chg="mod">
          <ac:chgData name="Charlie Gibson" userId="05d73aa8-f094-42cf-9261-ec5251b97041" providerId="ADAL" clId="{6E432C9A-43B0-40A0-9C3C-B13C0A5EF3CA}" dt="2024-06-04T14:26:01.837" v="26" actId="313"/>
          <ac:spMkLst>
            <pc:docMk/>
            <pc:sldMk cId="3822573366" sldId="262"/>
            <ac:spMk id="5" creationId="{6B1D03B4-C717-412F-811E-F984EE8C8BAB}"/>
          </ac:spMkLst>
        </pc:spChg>
        <pc:spChg chg="mod">
          <ac:chgData name="Charlie Gibson" userId="05d73aa8-f094-42cf-9261-ec5251b97041" providerId="ADAL" clId="{6E432C9A-43B0-40A0-9C3C-B13C0A5EF3CA}" dt="2024-06-04T14:26:00.867" v="25" actId="313"/>
          <ac:spMkLst>
            <pc:docMk/>
            <pc:sldMk cId="3822573366" sldId="262"/>
            <ac:spMk id="6" creationId="{57893417-D102-4DAC-B7E5-6190EBBB7B9F}"/>
          </ac:spMkLst>
        </pc:spChg>
      </pc:sldChg>
      <pc:sldChg chg="addSp delSp modSp mod modNotesTx">
        <pc:chgData name="Charlie Gibson" userId="05d73aa8-f094-42cf-9261-ec5251b97041" providerId="ADAL" clId="{6E432C9A-43B0-40A0-9C3C-B13C0A5EF3CA}" dt="2024-06-04T15:11:31.643" v="273" actId="12"/>
        <pc:sldMkLst>
          <pc:docMk/>
          <pc:sldMk cId="1504103691" sldId="301"/>
        </pc:sldMkLst>
        <pc:spChg chg="mod">
          <ac:chgData name="Charlie Gibson" userId="05d73aa8-f094-42cf-9261-ec5251b97041" providerId="ADAL" clId="{6E432C9A-43B0-40A0-9C3C-B13C0A5EF3CA}" dt="2024-06-04T14:33:36.797" v="135" actId="27636"/>
          <ac:spMkLst>
            <pc:docMk/>
            <pc:sldMk cId="1504103691" sldId="301"/>
            <ac:spMk id="7" creationId="{C97ABE71-5185-C8B9-E04A-9B00CA334AA9}"/>
          </ac:spMkLst>
        </pc:spChg>
        <pc:spChg chg="mod">
          <ac:chgData name="Charlie Gibson" userId="05d73aa8-f094-42cf-9261-ec5251b97041" providerId="ADAL" clId="{6E432C9A-43B0-40A0-9C3C-B13C0A5EF3CA}" dt="2024-06-04T14:26:03.214" v="27" actId="313"/>
          <ac:spMkLst>
            <pc:docMk/>
            <pc:sldMk cId="1504103691" sldId="301"/>
            <ac:spMk id="9" creationId="{3A6E6B01-D52D-4226-818C-AF13E93F69BA}"/>
          </ac:spMkLst>
        </pc:spChg>
        <pc:picChg chg="add mod">
          <ac:chgData name="Charlie Gibson" userId="05d73aa8-f094-42cf-9261-ec5251b97041" providerId="ADAL" clId="{6E432C9A-43B0-40A0-9C3C-B13C0A5EF3CA}" dt="2024-06-04T14:31:16.143" v="129" actId="1076"/>
          <ac:picMkLst>
            <pc:docMk/>
            <pc:sldMk cId="1504103691" sldId="301"/>
            <ac:picMk id="3" creationId="{2362F4A1-8331-360F-B59C-51CE05C64256}"/>
          </ac:picMkLst>
        </pc:picChg>
        <pc:picChg chg="del">
          <ac:chgData name="Charlie Gibson" userId="05d73aa8-f094-42cf-9261-ec5251b97041" providerId="ADAL" clId="{6E432C9A-43B0-40A0-9C3C-B13C0A5EF3CA}" dt="2024-06-04T14:31:10.069" v="126" actId="478"/>
          <ac:picMkLst>
            <pc:docMk/>
            <pc:sldMk cId="1504103691" sldId="301"/>
            <ac:picMk id="5" creationId="{85887252-BAF9-DEB6-65D6-4B302C3A7EB3}"/>
          </ac:picMkLst>
        </pc:picChg>
      </pc:sldChg>
      <pc:sldChg chg="addSp delSp modSp mod modNotesTx">
        <pc:chgData name="Charlie Gibson" userId="05d73aa8-f094-42cf-9261-ec5251b97041" providerId="ADAL" clId="{6E432C9A-43B0-40A0-9C3C-B13C0A5EF3CA}" dt="2024-06-04T15:17:01.935" v="392" actId="1076"/>
        <pc:sldMkLst>
          <pc:docMk/>
          <pc:sldMk cId="3232575400" sldId="302"/>
        </pc:sldMkLst>
        <pc:spChg chg="mod">
          <ac:chgData name="Charlie Gibson" userId="05d73aa8-f094-42cf-9261-ec5251b97041" providerId="ADAL" clId="{6E432C9A-43B0-40A0-9C3C-B13C0A5EF3CA}" dt="2024-06-04T15:16:45.181" v="389" actId="20577"/>
          <ac:spMkLst>
            <pc:docMk/>
            <pc:sldMk cId="3232575400" sldId="302"/>
            <ac:spMk id="3" creationId="{8C161FC0-EFF6-FC03-F429-245E2E4002F8}"/>
          </ac:spMkLst>
        </pc:spChg>
        <pc:picChg chg="add mod">
          <ac:chgData name="Charlie Gibson" userId="05d73aa8-f094-42cf-9261-ec5251b97041" providerId="ADAL" clId="{6E432C9A-43B0-40A0-9C3C-B13C0A5EF3CA}" dt="2024-06-04T15:17:01.935" v="392" actId="1076"/>
          <ac:picMkLst>
            <pc:docMk/>
            <pc:sldMk cId="3232575400" sldId="302"/>
            <ac:picMk id="5" creationId="{74E07A97-52F3-CAFA-6954-A9B317112536}"/>
          </ac:picMkLst>
        </pc:picChg>
        <pc:picChg chg="del mod">
          <ac:chgData name="Charlie Gibson" userId="05d73aa8-f094-42cf-9261-ec5251b97041" providerId="ADAL" clId="{6E432C9A-43B0-40A0-9C3C-B13C0A5EF3CA}" dt="2024-06-04T15:16:31.226" v="322" actId="478"/>
          <ac:picMkLst>
            <pc:docMk/>
            <pc:sldMk cId="3232575400" sldId="302"/>
            <ac:picMk id="11" creationId="{FA04206D-334D-ED99-DFDB-A5B8980F63A0}"/>
          </ac:picMkLst>
        </pc:picChg>
        <pc:picChg chg="del">
          <ac:chgData name="Charlie Gibson" userId="05d73aa8-f094-42cf-9261-ec5251b97041" providerId="ADAL" clId="{6E432C9A-43B0-40A0-9C3C-B13C0A5EF3CA}" dt="2024-06-04T15:16:33.177" v="324" actId="478"/>
          <ac:picMkLst>
            <pc:docMk/>
            <pc:sldMk cId="3232575400" sldId="302"/>
            <ac:picMk id="14" creationId="{1287F2B2-AA26-3450-D84B-E2464C825676}"/>
          </ac:picMkLst>
        </pc:picChg>
        <pc:picChg chg="del">
          <ac:chgData name="Charlie Gibson" userId="05d73aa8-f094-42cf-9261-ec5251b97041" providerId="ADAL" clId="{6E432C9A-43B0-40A0-9C3C-B13C0A5EF3CA}" dt="2024-06-04T15:16:32.482" v="323" actId="478"/>
          <ac:picMkLst>
            <pc:docMk/>
            <pc:sldMk cId="3232575400" sldId="302"/>
            <ac:picMk id="19" creationId="{08892051-663A-17C3-965C-D15895CEDD45}"/>
          </ac:picMkLst>
        </pc:picChg>
      </pc:sldChg>
      <pc:sldChg chg="addSp delSp modSp mod modNotesTx">
        <pc:chgData name="Charlie Gibson" userId="05d73aa8-f094-42cf-9261-ec5251b97041" providerId="ADAL" clId="{6E432C9A-43B0-40A0-9C3C-B13C0A5EF3CA}" dt="2024-06-04T15:28:20.336" v="510" actId="5793"/>
        <pc:sldMkLst>
          <pc:docMk/>
          <pc:sldMk cId="2119252135" sldId="303"/>
        </pc:sldMkLst>
        <pc:spChg chg="mod">
          <ac:chgData name="Charlie Gibson" userId="05d73aa8-f094-42cf-9261-ec5251b97041" providerId="ADAL" clId="{6E432C9A-43B0-40A0-9C3C-B13C0A5EF3CA}" dt="2024-06-04T15:17:46.805" v="402" actId="20577"/>
          <ac:spMkLst>
            <pc:docMk/>
            <pc:sldMk cId="2119252135" sldId="303"/>
            <ac:spMk id="4" creationId="{56567651-8AA4-479B-AC03-821AC799E926}"/>
          </ac:spMkLst>
        </pc:spChg>
        <pc:spChg chg="mod">
          <ac:chgData name="Charlie Gibson" userId="05d73aa8-f094-42cf-9261-ec5251b97041" providerId="ADAL" clId="{6E432C9A-43B0-40A0-9C3C-B13C0A5EF3CA}" dt="2024-06-04T15:25:19.596" v="475" actId="27636"/>
          <ac:spMkLst>
            <pc:docMk/>
            <pc:sldMk cId="2119252135" sldId="303"/>
            <ac:spMk id="12" creationId="{29296480-7A93-F14F-82EE-9A0203C7F4E7}"/>
          </ac:spMkLst>
        </pc:spChg>
        <pc:spChg chg="add del mod">
          <ac:chgData name="Charlie Gibson" userId="05d73aa8-f094-42cf-9261-ec5251b97041" providerId="ADAL" clId="{6E432C9A-43B0-40A0-9C3C-B13C0A5EF3CA}" dt="2024-06-04T15:23:40.379" v="456" actId="478"/>
          <ac:spMkLst>
            <pc:docMk/>
            <pc:sldMk cId="2119252135" sldId="303"/>
            <ac:spMk id="17" creationId="{84A910DF-8EE6-8BCE-AF2C-DFBD4AD79AC0}"/>
          </ac:spMkLst>
        </pc:spChg>
        <pc:spChg chg="add del">
          <ac:chgData name="Charlie Gibson" userId="05d73aa8-f094-42cf-9261-ec5251b97041" providerId="ADAL" clId="{6E432C9A-43B0-40A0-9C3C-B13C0A5EF3CA}" dt="2024-06-04T15:23:59.060" v="458" actId="478"/>
          <ac:spMkLst>
            <pc:docMk/>
            <pc:sldMk cId="2119252135" sldId="303"/>
            <ac:spMk id="19" creationId="{48E1F152-08DB-786B-9DBC-C1F70D3E865C}"/>
          </ac:spMkLst>
        </pc:spChg>
        <pc:picChg chg="del">
          <ac:chgData name="Charlie Gibson" userId="05d73aa8-f094-42cf-9261-ec5251b97041" providerId="ADAL" clId="{6E432C9A-43B0-40A0-9C3C-B13C0A5EF3CA}" dt="2024-06-04T15:17:17.803" v="393" actId="478"/>
          <ac:picMkLst>
            <pc:docMk/>
            <pc:sldMk cId="2119252135" sldId="303"/>
            <ac:picMk id="5" creationId="{6C38281D-7E31-26FB-F7B9-0DBA9FFBD5DE}"/>
          </ac:picMkLst>
        </pc:picChg>
        <pc:picChg chg="del">
          <ac:chgData name="Charlie Gibson" userId="05d73aa8-f094-42cf-9261-ec5251b97041" providerId="ADAL" clId="{6E432C9A-43B0-40A0-9C3C-B13C0A5EF3CA}" dt="2024-06-04T15:22:35.124" v="443" actId="478"/>
          <ac:picMkLst>
            <pc:docMk/>
            <pc:sldMk cId="2119252135" sldId="303"/>
            <ac:picMk id="6" creationId="{56F85806-B742-01AB-DBAC-BA3F60D74FE3}"/>
          </ac:picMkLst>
        </pc:picChg>
        <pc:picChg chg="add del mod">
          <ac:chgData name="Charlie Gibson" userId="05d73aa8-f094-42cf-9261-ec5251b97041" providerId="ADAL" clId="{6E432C9A-43B0-40A0-9C3C-B13C0A5EF3CA}" dt="2024-06-04T15:17:38.068" v="398" actId="478"/>
          <ac:picMkLst>
            <pc:docMk/>
            <pc:sldMk cId="2119252135" sldId="303"/>
            <ac:picMk id="8" creationId="{9909FA76-B7C6-B562-57F3-0F938B4AF4AD}"/>
          </ac:picMkLst>
        </pc:picChg>
        <pc:picChg chg="add del">
          <ac:chgData name="Charlie Gibson" userId="05d73aa8-f094-42cf-9261-ec5251b97041" providerId="ADAL" clId="{6E432C9A-43B0-40A0-9C3C-B13C0A5EF3CA}" dt="2024-06-04T15:17:33.125" v="397" actId="478"/>
          <ac:picMkLst>
            <pc:docMk/>
            <pc:sldMk cId="2119252135" sldId="303"/>
            <ac:picMk id="10" creationId="{1284526D-0952-A3AC-86E0-3D61E1703424}"/>
          </ac:picMkLst>
        </pc:picChg>
        <pc:picChg chg="add del mod">
          <ac:chgData name="Charlie Gibson" userId="05d73aa8-f094-42cf-9261-ec5251b97041" providerId="ADAL" clId="{6E432C9A-43B0-40A0-9C3C-B13C0A5EF3CA}" dt="2024-06-04T15:23:20.371" v="450" actId="478"/>
          <ac:picMkLst>
            <pc:docMk/>
            <pc:sldMk cId="2119252135" sldId="303"/>
            <ac:picMk id="11" creationId="{3D731378-8C52-9ACC-6829-8ADE0BFF5259}"/>
          </ac:picMkLst>
        </pc:picChg>
        <pc:picChg chg="add mod modCrop">
          <ac:chgData name="Charlie Gibson" userId="05d73aa8-f094-42cf-9261-ec5251b97041" providerId="ADAL" clId="{6E432C9A-43B0-40A0-9C3C-B13C0A5EF3CA}" dt="2024-06-04T15:23:25.097" v="453" actId="1076"/>
          <ac:picMkLst>
            <pc:docMk/>
            <pc:sldMk cId="2119252135" sldId="303"/>
            <ac:picMk id="14" creationId="{C1F4FCA7-23EF-344B-6DEE-11FD22C1A8FC}"/>
          </ac:picMkLst>
        </pc:picChg>
        <pc:picChg chg="del mod">
          <ac:chgData name="Charlie Gibson" userId="05d73aa8-f094-42cf-9261-ec5251b97041" providerId="ADAL" clId="{6E432C9A-43B0-40A0-9C3C-B13C0A5EF3CA}" dt="2024-06-04T15:21:17.060" v="429" actId="478"/>
          <ac:picMkLst>
            <pc:docMk/>
            <pc:sldMk cId="2119252135" sldId="303"/>
            <ac:picMk id="16" creationId="{93CB2765-AFE6-15C1-8936-C239E0BFDFA8}"/>
          </ac:picMkLst>
        </pc:picChg>
        <pc:picChg chg="add del">
          <ac:chgData name="Charlie Gibson" userId="05d73aa8-f094-42cf-9261-ec5251b97041" providerId="ADAL" clId="{6E432C9A-43B0-40A0-9C3C-B13C0A5EF3CA}" dt="2024-06-04T15:24:11.923" v="460" actId="478"/>
          <ac:picMkLst>
            <pc:docMk/>
            <pc:sldMk cId="2119252135" sldId="303"/>
            <ac:picMk id="21" creationId="{E802749A-9CE1-B21B-90C2-CC56F6DEF5C3}"/>
          </ac:picMkLst>
        </pc:picChg>
        <pc:picChg chg="add del mod">
          <ac:chgData name="Charlie Gibson" userId="05d73aa8-f094-42cf-9261-ec5251b97041" providerId="ADAL" clId="{6E432C9A-43B0-40A0-9C3C-B13C0A5EF3CA}" dt="2024-06-04T15:24:37.874" v="463" actId="478"/>
          <ac:picMkLst>
            <pc:docMk/>
            <pc:sldMk cId="2119252135" sldId="303"/>
            <ac:picMk id="23" creationId="{39FF1B07-486A-7CEB-7271-2E30ECCFACFF}"/>
          </ac:picMkLst>
        </pc:picChg>
        <pc:picChg chg="add del mod">
          <ac:chgData name="Charlie Gibson" userId="05d73aa8-f094-42cf-9261-ec5251b97041" providerId="ADAL" clId="{6E432C9A-43B0-40A0-9C3C-B13C0A5EF3CA}" dt="2024-06-04T15:26:01.291" v="485" actId="478"/>
          <ac:picMkLst>
            <pc:docMk/>
            <pc:sldMk cId="2119252135" sldId="303"/>
            <ac:picMk id="25" creationId="{F9FFB84E-B107-8E4C-F092-D4A92F3753A9}"/>
          </ac:picMkLst>
        </pc:picChg>
        <pc:picChg chg="add mod">
          <ac:chgData name="Charlie Gibson" userId="05d73aa8-f094-42cf-9261-ec5251b97041" providerId="ADAL" clId="{6E432C9A-43B0-40A0-9C3C-B13C0A5EF3CA}" dt="2024-06-04T15:25:16.729" v="473" actId="1076"/>
          <ac:picMkLst>
            <pc:docMk/>
            <pc:sldMk cId="2119252135" sldId="303"/>
            <ac:picMk id="27" creationId="{11126A30-C72F-640C-F722-D9D5FEF8DD45}"/>
          </ac:picMkLst>
        </pc:picChg>
        <pc:picChg chg="add mod">
          <ac:chgData name="Charlie Gibson" userId="05d73aa8-f094-42cf-9261-ec5251b97041" providerId="ADAL" clId="{6E432C9A-43B0-40A0-9C3C-B13C0A5EF3CA}" dt="2024-06-04T15:26:08.658" v="490" actId="1076"/>
          <ac:picMkLst>
            <pc:docMk/>
            <pc:sldMk cId="2119252135" sldId="303"/>
            <ac:picMk id="29" creationId="{9B926BB7-E4CA-8784-064A-F9407B72EA91}"/>
          </ac:picMkLst>
        </pc:picChg>
      </pc:sldChg>
      <pc:sldChg chg="modSp mod modNotesTx">
        <pc:chgData name="Charlie Gibson" userId="05d73aa8-f094-42cf-9261-ec5251b97041" providerId="ADAL" clId="{6E432C9A-43B0-40A0-9C3C-B13C0A5EF3CA}" dt="2024-06-04T15:29:51.210" v="591"/>
        <pc:sldMkLst>
          <pc:docMk/>
          <pc:sldMk cId="3034737929" sldId="306"/>
        </pc:sldMkLst>
        <pc:spChg chg="mod">
          <ac:chgData name="Charlie Gibson" userId="05d73aa8-f094-42cf-9261-ec5251b97041" providerId="ADAL" clId="{6E432C9A-43B0-40A0-9C3C-B13C0A5EF3CA}" dt="2024-06-04T15:29:42.351" v="590" actId="20577"/>
          <ac:spMkLst>
            <pc:docMk/>
            <pc:sldMk cId="3034737929" sldId="306"/>
            <ac:spMk id="3" creationId="{9B04D35A-834E-4F7C-BC9B-EE00FA0ED9D3}"/>
          </ac:spMkLst>
        </pc:spChg>
      </pc:sldChg>
      <pc:sldChg chg="addSp delSp modSp mod modNotesTx">
        <pc:chgData name="Charlie Gibson" userId="05d73aa8-f094-42cf-9261-ec5251b97041" providerId="ADAL" clId="{6E432C9A-43B0-40A0-9C3C-B13C0A5EF3CA}" dt="2024-06-04T15:27:43.843" v="501"/>
        <pc:sldMkLst>
          <pc:docMk/>
          <pc:sldMk cId="3616002587" sldId="309"/>
        </pc:sldMkLst>
        <pc:picChg chg="del">
          <ac:chgData name="Charlie Gibson" userId="05d73aa8-f094-42cf-9261-ec5251b97041" providerId="ADAL" clId="{6E432C9A-43B0-40A0-9C3C-B13C0A5EF3CA}" dt="2024-06-04T15:27:25.475" v="497" actId="478"/>
          <ac:picMkLst>
            <pc:docMk/>
            <pc:sldMk cId="3616002587" sldId="309"/>
            <ac:picMk id="5" creationId="{5256349C-0098-665A-7FF6-0F4B050A8839}"/>
          </ac:picMkLst>
        </pc:picChg>
        <pc:picChg chg="add mod">
          <ac:chgData name="Charlie Gibson" userId="05d73aa8-f094-42cf-9261-ec5251b97041" providerId="ADAL" clId="{6E432C9A-43B0-40A0-9C3C-B13C0A5EF3CA}" dt="2024-06-04T15:27:36.800" v="500" actId="1076"/>
          <ac:picMkLst>
            <pc:docMk/>
            <pc:sldMk cId="3616002587" sldId="309"/>
            <ac:picMk id="7" creationId="{E64C7E60-CF88-3087-F600-95DC1EDFABE8}"/>
          </ac:picMkLst>
        </pc:picChg>
        <pc:picChg chg="del">
          <ac:chgData name="Charlie Gibson" userId="05d73aa8-f094-42cf-9261-ec5251b97041" providerId="ADAL" clId="{6E432C9A-43B0-40A0-9C3C-B13C0A5EF3CA}" dt="2024-06-04T15:27:18.620" v="496" actId="478"/>
          <ac:picMkLst>
            <pc:docMk/>
            <pc:sldMk cId="3616002587" sldId="309"/>
            <ac:picMk id="10" creationId="{01E55838-15EC-02B8-B19C-58F91D0B20E5}"/>
          </ac:picMkLst>
        </pc:picChg>
      </pc:sldChg>
      <pc:sldChg chg="addSp delSp modSp mod modNotesTx">
        <pc:chgData name="Charlie Gibson" userId="05d73aa8-f094-42cf-9261-ec5251b97041" providerId="ADAL" clId="{6E432C9A-43B0-40A0-9C3C-B13C0A5EF3CA}" dt="2024-06-04T15:27:13.577" v="495" actId="404"/>
        <pc:sldMkLst>
          <pc:docMk/>
          <pc:sldMk cId="565605926" sldId="310"/>
        </pc:sldMkLst>
        <pc:spChg chg="mod">
          <ac:chgData name="Charlie Gibson" userId="05d73aa8-f094-42cf-9261-ec5251b97041" providerId="ADAL" clId="{6E432C9A-43B0-40A0-9C3C-B13C0A5EF3CA}" dt="2024-06-04T15:27:13.577" v="495" actId="404"/>
          <ac:spMkLst>
            <pc:docMk/>
            <pc:sldMk cId="565605926" sldId="310"/>
            <ac:spMk id="9" creationId="{0E350EE9-79DA-44EB-AEDE-5C6A4A0AC016}"/>
          </ac:spMkLst>
        </pc:spChg>
        <pc:picChg chg="add mod">
          <ac:chgData name="Charlie Gibson" userId="05d73aa8-f094-42cf-9261-ec5251b97041" providerId="ADAL" clId="{6E432C9A-43B0-40A0-9C3C-B13C0A5EF3CA}" dt="2024-06-04T15:25:50.936" v="482" actId="1076"/>
          <ac:picMkLst>
            <pc:docMk/>
            <pc:sldMk cId="565605926" sldId="310"/>
            <ac:picMk id="5" creationId="{88730C5B-FB0C-5F30-9B1C-F8D4A8A2D34D}"/>
          </ac:picMkLst>
        </pc:picChg>
        <pc:picChg chg="del">
          <ac:chgData name="Charlie Gibson" userId="05d73aa8-f094-42cf-9261-ec5251b97041" providerId="ADAL" clId="{6E432C9A-43B0-40A0-9C3C-B13C0A5EF3CA}" dt="2024-06-04T15:25:25.243" v="476" actId="478"/>
          <ac:picMkLst>
            <pc:docMk/>
            <pc:sldMk cId="565605926" sldId="310"/>
            <ac:picMk id="7" creationId="{49F25C4C-4456-E6FB-F745-DC12F14836DD}"/>
          </ac:picMkLst>
        </pc:picChg>
      </pc:sldChg>
      <pc:sldChg chg="delSp del mod modNotesTx">
        <pc:chgData name="Charlie Gibson" userId="05d73aa8-f094-42cf-9261-ec5251b97041" providerId="ADAL" clId="{6E432C9A-43B0-40A0-9C3C-B13C0A5EF3CA}" dt="2024-06-04T15:26:42.166" v="492" actId="47"/>
        <pc:sldMkLst>
          <pc:docMk/>
          <pc:sldMk cId="3168025864" sldId="311"/>
        </pc:sldMkLst>
        <pc:picChg chg="del">
          <ac:chgData name="Charlie Gibson" userId="05d73aa8-f094-42cf-9261-ec5251b97041" providerId="ADAL" clId="{6E432C9A-43B0-40A0-9C3C-B13C0A5EF3CA}" dt="2024-06-04T15:26:16.424" v="491" actId="478"/>
          <ac:picMkLst>
            <pc:docMk/>
            <pc:sldMk cId="3168025864" sldId="311"/>
            <ac:picMk id="10" creationId="{D3563B46-40CF-0590-6F2A-C9841ADA3678}"/>
          </ac:picMkLst>
        </pc:picChg>
      </pc:sldChg>
      <pc:sldChg chg="addSp delSp modSp mod">
        <pc:chgData name="Charlie Gibson" userId="05d73aa8-f094-42cf-9261-ec5251b97041" providerId="ADAL" clId="{6E432C9A-43B0-40A0-9C3C-B13C0A5EF3CA}" dt="2024-06-04T15:30:39.556" v="599"/>
        <pc:sldMkLst>
          <pc:docMk/>
          <pc:sldMk cId="173956753" sldId="312"/>
        </pc:sldMkLst>
        <pc:spChg chg="mod">
          <ac:chgData name="Charlie Gibson" userId="05d73aa8-f094-42cf-9261-ec5251b97041" providerId="ADAL" clId="{6E432C9A-43B0-40A0-9C3C-B13C0A5EF3CA}" dt="2024-06-04T15:30:39.556" v="599"/>
          <ac:spMkLst>
            <pc:docMk/>
            <pc:sldMk cId="173956753" sldId="312"/>
            <ac:spMk id="10" creationId="{42CF4DDD-65CC-5BC7-1F2C-ACEB334E8338}"/>
          </ac:spMkLst>
        </pc:spChg>
        <pc:picChg chg="add mod">
          <ac:chgData name="Charlie Gibson" userId="05d73aa8-f094-42cf-9261-ec5251b97041" providerId="ADAL" clId="{6E432C9A-43B0-40A0-9C3C-B13C0A5EF3CA}" dt="2024-06-04T15:30:08.561" v="596" actId="1076"/>
          <ac:picMkLst>
            <pc:docMk/>
            <pc:sldMk cId="173956753" sldId="312"/>
            <ac:picMk id="3" creationId="{71FAF14A-89A0-FC9A-9631-95A21D17D83D}"/>
          </ac:picMkLst>
        </pc:picChg>
        <pc:picChg chg="del">
          <ac:chgData name="Charlie Gibson" userId="05d73aa8-f094-42cf-9261-ec5251b97041" providerId="ADAL" clId="{6E432C9A-43B0-40A0-9C3C-B13C0A5EF3CA}" dt="2024-06-04T15:30:04.442" v="593" actId="478"/>
          <ac:picMkLst>
            <pc:docMk/>
            <pc:sldMk cId="173956753" sldId="312"/>
            <ac:picMk id="4" creationId="{92F92D16-3291-3234-3FCD-5EFA51CBC5E7}"/>
          </ac:picMkLst>
        </pc:picChg>
      </pc:sldChg>
      <pc:sldChg chg="addSp delSp modSp mod">
        <pc:chgData name="Charlie Gibson" userId="05d73aa8-f094-42cf-9261-ec5251b97041" providerId="ADAL" clId="{6E432C9A-43B0-40A0-9C3C-B13C0A5EF3CA}" dt="2024-06-04T15:31:20.909" v="606" actId="1076"/>
        <pc:sldMkLst>
          <pc:docMk/>
          <pc:sldMk cId="2815081200" sldId="319"/>
        </pc:sldMkLst>
        <pc:spChg chg="mod">
          <ac:chgData name="Charlie Gibson" userId="05d73aa8-f094-42cf-9261-ec5251b97041" providerId="ADAL" clId="{6E432C9A-43B0-40A0-9C3C-B13C0A5EF3CA}" dt="2024-06-04T15:31:19.781" v="605" actId="1076"/>
          <ac:spMkLst>
            <pc:docMk/>
            <pc:sldMk cId="2815081200" sldId="319"/>
            <ac:spMk id="5" creationId="{F3B760C1-7E25-45A7-B891-53C58D074EA2}"/>
          </ac:spMkLst>
        </pc:spChg>
        <pc:picChg chg="del">
          <ac:chgData name="Charlie Gibson" userId="05d73aa8-f094-42cf-9261-ec5251b97041" providerId="ADAL" clId="{6E432C9A-43B0-40A0-9C3C-B13C0A5EF3CA}" dt="2024-06-04T14:24:51.160" v="17" actId="478"/>
          <ac:picMkLst>
            <pc:docMk/>
            <pc:sldMk cId="2815081200" sldId="319"/>
            <ac:picMk id="2" creationId="{578E8AE2-1DBC-6DFF-2F94-D415CE94B5FD}"/>
          </ac:picMkLst>
        </pc:picChg>
        <pc:picChg chg="del">
          <ac:chgData name="Charlie Gibson" userId="05d73aa8-f094-42cf-9261-ec5251b97041" providerId="ADAL" clId="{6E432C9A-43B0-40A0-9C3C-B13C0A5EF3CA}" dt="2024-06-04T14:24:35.433" v="11" actId="478"/>
          <ac:picMkLst>
            <pc:docMk/>
            <pc:sldMk cId="2815081200" sldId="319"/>
            <ac:picMk id="3" creationId="{EBEAB999-BB33-3A0E-B1ED-749CC90458A1}"/>
          </ac:picMkLst>
        </pc:picChg>
        <pc:picChg chg="del">
          <ac:chgData name="Charlie Gibson" userId="05d73aa8-f094-42cf-9261-ec5251b97041" providerId="ADAL" clId="{6E432C9A-43B0-40A0-9C3C-B13C0A5EF3CA}" dt="2024-06-04T15:30:01.046" v="592" actId="478"/>
          <ac:picMkLst>
            <pc:docMk/>
            <pc:sldMk cId="2815081200" sldId="319"/>
            <ac:picMk id="4" creationId="{216C0B05-5298-9CE2-AE32-81F9CC532A2B}"/>
          </ac:picMkLst>
        </pc:picChg>
        <pc:picChg chg="add mod">
          <ac:chgData name="Charlie Gibson" userId="05d73aa8-f094-42cf-9261-ec5251b97041" providerId="ADAL" clId="{6E432C9A-43B0-40A0-9C3C-B13C0A5EF3CA}" dt="2024-06-04T14:24:48.460" v="16" actId="1076"/>
          <ac:picMkLst>
            <pc:docMk/>
            <pc:sldMk cId="2815081200" sldId="319"/>
            <ac:picMk id="8" creationId="{B16E3E71-324A-3354-240B-E17D32FEF981}"/>
          </ac:picMkLst>
        </pc:picChg>
        <pc:picChg chg="add mod">
          <ac:chgData name="Charlie Gibson" userId="05d73aa8-f094-42cf-9261-ec5251b97041" providerId="ADAL" clId="{6E432C9A-43B0-40A0-9C3C-B13C0A5EF3CA}" dt="2024-06-04T14:25:36.934" v="24" actId="1076"/>
          <ac:picMkLst>
            <pc:docMk/>
            <pc:sldMk cId="2815081200" sldId="319"/>
            <ac:picMk id="10" creationId="{7114EDF6-FF7B-2D93-EAC2-038263D8C0F0}"/>
          </ac:picMkLst>
        </pc:picChg>
        <pc:picChg chg="add mod">
          <ac:chgData name="Charlie Gibson" userId="05d73aa8-f094-42cf-9261-ec5251b97041" providerId="ADAL" clId="{6E432C9A-43B0-40A0-9C3C-B13C0A5EF3CA}" dt="2024-06-04T15:31:20.909" v="606" actId="1076"/>
          <ac:picMkLst>
            <pc:docMk/>
            <pc:sldMk cId="2815081200" sldId="319"/>
            <ac:picMk id="12" creationId="{79FA2FC9-AB87-E244-8B37-310884A8FEBC}"/>
          </ac:picMkLst>
        </pc:picChg>
      </pc:sldChg>
      <pc:sldChg chg="addSp delSp modSp mod modNotesTx">
        <pc:chgData name="Charlie Gibson" userId="05d73aa8-f094-42cf-9261-ec5251b97041" providerId="ADAL" clId="{6E432C9A-43B0-40A0-9C3C-B13C0A5EF3CA}" dt="2024-06-04T15:16:03.764" v="319" actId="478"/>
        <pc:sldMkLst>
          <pc:docMk/>
          <pc:sldMk cId="4178353267" sldId="320"/>
        </pc:sldMkLst>
        <pc:spChg chg="mod">
          <ac:chgData name="Charlie Gibson" userId="05d73aa8-f094-42cf-9261-ec5251b97041" providerId="ADAL" clId="{6E432C9A-43B0-40A0-9C3C-B13C0A5EF3CA}" dt="2024-06-04T15:16:00.003" v="317" actId="14100"/>
          <ac:spMkLst>
            <pc:docMk/>
            <pc:sldMk cId="4178353267" sldId="320"/>
            <ac:spMk id="9" creationId="{3A6E6B01-D52D-4226-818C-AF13E93F69BA}"/>
          </ac:spMkLst>
        </pc:spChg>
        <pc:picChg chg="add del">
          <ac:chgData name="Charlie Gibson" userId="05d73aa8-f094-42cf-9261-ec5251b97041" providerId="ADAL" clId="{6E432C9A-43B0-40A0-9C3C-B13C0A5EF3CA}" dt="2024-06-04T15:12:11.421" v="277" actId="478"/>
          <ac:picMkLst>
            <pc:docMk/>
            <pc:sldMk cId="4178353267" sldId="320"/>
            <ac:picMk id="5" creationId="{2A3FA22D-F87E-B4CB-F86C-554102197D12}"/>
          </ac:picMkLst>
        </pc:picChg>
        <pc:picChg chg="del mod">
          <ac:chgData name="Charlie Gibson" userId="05d73aa8-f094-42cf-9261-ec5251b97041" providerId="ADAL" clId="{6E432C9A-43B0-40A0-9C3C-B13C0A5EF3CA}" dt="2024-06-04T15:16:03.107" v="318" actId="478"/>
          <ac:picMkLst>
            <pc:docMk/>
            <pc:sldMk cId="4178353267" sldId="320"/>
            <ac:picMk id="7" creationId="{AA73BB8E-897D-B2B3-A9A5-ECC2F0BE355D}"/>
          </ac:picMkLst>
        </pc:picChg>
        <pc:picChg chg="add del">
          <ac:chgData name="Charlie Gibson" userId="05d73aa8-f094-42cf-9261-ec5251b97041" providerId="ADAL" clId="{6E432C9A-43B0-40A0-9C3C-B13C0A5EF3CA}" dt="2024-06-04T15:12:26.909" v="282" actId="478"/>
          <ac:picMkLst>
            <pc:docMk/>
            <pc:sldMk cId="4178353267" sldId="320"/>
            <ac:picMk id="8" creationId="{3D9AA41D-6B01-6064-F8DE-731862221791}"/>
          </ac:picMkLst>
        </pc:picChg>
        <pc:picChg chg="del mod">
          <ac:chgData name="Charlie Gibson" userId="05d73aa8-f094-42cf-9261-ec5251b97041" providerId="ADAL" clId="{6E432C9A-43B0-40A0-9C3C-B13C0A5EF3CA}" dt="2024-06-04T15:16:03.764" v="319" actId="478"/>
          <ac:picMkLst>
            <pc:docMk/>
            <pc:sldMk cId="4178353267" sldId="320"/>
            <ac:picMk id="11" creationId="{75EEB8D1-D480-83B4-44DF-107E016C79F5}"/>
          </ac:picMkLst>
        </pc:picChg>
        <pc:picChg chg="add del mod">
          <ac:chgData name="Charlie Gibson" userId="05d73aa8-f094-42cf-9261-ec5251b97041" providerId="ADAL" clId="{6E432C9A-43B0-40A0-9C3C-B13C0A5EF3CA}" dt="2024-06-04T15:14:13.316" v="289" actId="478"/>
          <ac:picMkLst>
            <pc:docMk/>
            <pc:sldMk cId="4178353267" sldId="320"/>
            <ac:picMk id="12" creationId="{61D9857A-3678-8A5A-3A4C-3FAB0849439F}"/>
          </ac:picMkLst>
        </pc:picChg>
        <pc:picChg chg="del">
          <ac:chgData name="Charlie Gibson" userId="05d73aa8-f094-42cf-9261-ec5251b97041" providerId="ADAL" clId="{6E432C9A-43B0-40A0-9C3C-B13C0A5EF3CA}" dt="2024-06-04T15:12:16.372" v="280" actId="478"/>
          <ac:picMkLst>
            <pc:docMk/>
            <pc:sldMk cId="4178353267" sldId="320"/>
            <ac:picMk id="13" creationId="{3059E8FC-70F7-3141-76F7-5893E16BC3F3}"/>
          </ac:picMkLst>
        </pc:picChg>
        <pc:picChg chg="add mod modCrop">
          <ac:chgData name="Charlie Gibson" userId="05d73aa8-f094-42cf-9261-ec5251b97041" providerId="ADAL" clId="{6E432C9A-43B0-40A0-9C3C-B13C0A5EF3CA}" dt="2024-06-04T15:15:24.006" v="307" actId="1076"/>
          <ac:picMkLst>
            <pc:docMk/>
            <pc:sldMk cId="4178353267" sldId="320"/>
            <ac:picMk id="15" creationId="{D0A5F354-D598-9268-51CB-9D45C71B30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the submarine from the Explore set using Bags 1 and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the different parts of the submarine and what they might be used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something your submarine might discover in the 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space below to draw your ideas.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animals, plants, or unknown object that your team wants to learn about.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(10 -15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dirty="0">
                <a:solidFill>
                  <a:schemeClr val="tx1"/>
                </a:solidFill>
              </a:rPr>
              <a:t>Share what you did in the session.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1200" dirty="0"/>
              <a:t>Talk about the submarine.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1200" dirty="0"/>
              <a:t>Show what you want to learn about the oceans.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Cleanup Pointers</a:t>
            </a:r>
          </a:p>
          <a:p>
            <a:pPr algn="l"/>
            <a:r>
              <a:rPr lang="en-US" sz="1800" dirty="0"/>
              <a:t>• Anything built with the prototyping pieces should be taken apart. </a:t>
            </a:r>
          </a:p>
          <a:p>
            <a:pPr algn="l"/>
            <a:r>
              <a:rPr lang="en-US" sz="1800" dirty="0"/>
              <a:t>• Place the prototyping pieces back in the Explore box or in a container labeled “Prototyping Pieces.”</a:t>
            </a:r>
          </a:p>
          <a:p>
            <a:pPr algn="l"/>
            <a:endParaRPr lang="en-US" sz="1800" dirty="0"/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:. https://family.gonoodle.com/activities/clean-up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ocean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Children can set goals and share their progress in their Engineering Notebook.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Give the team the LEGO® prototyping pieces (bags labeled 7 to 11) to create their designs.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At the end of each session, children should share what they have accomplished.</a:t>
            </a:r>
          </a:p>
          <a:p>
            <a:pPr marL="0" indent="0" algn="l">
              <a:buFont typeface="+mj-lt"/>
              <a:buNone/>
            </a:pPr>
            <a:endParaRPr lang="en-US" b="1" dirty="0"/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Have the team research ocean discoveries and learn about the technology that was used.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Do a show and tell activity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Discover </a:t>
            </a:r>
            <a:r>
              <a:rPr lang="en-US" sz="10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 the definition for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team.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TMG page 5)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Talk about what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is. Have the team provide examples of this Core Value.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Extension: Have everyone draw a picture of an example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Core Values page in their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 Notebook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already watched the season launch video in the introductory slides, you may choose to skip it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Explore Season Theme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the Explore story and explore the SUBMERGED</a:t>
            </a:r>
            <a:r>
              <a:rPr lang="en-US" sz="1200" baseline="30000" dirty="0">
                <a:solidFill>
                  <a:schemeClr val="tx1"/>
                </a:solidFill>
              </a:rPr>
              <a:t>SM</a:t>
            </a:r>
            <a:r>
              <a:rPr lang="en-US" sz="1200" dirty="0">
                <a:solidFill>
                  <a:schemeClr val="tx1"/>
                </a:solidFill>
              </a:rPr>
              <a:t> theme.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Talk about what you know about the oceans with your teammates.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List your questions about the oceans in the box provided in the Engineering Notebook.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ocean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Explore Season Theme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the Explore story and explore the SUBMERGED</a:t>
            </a:r>
            <a:r>
              <a:rPr lang="en-US" sz="1200" baseline="30000" dirty="0">
                <a:solidFill>
                  <a:schemeClr val="tx1"/>
                </a:solidFill>
              </a:rPr>
              <a:t>SM</a:t>
            </a:r>
            <a:r>
              <a:rPr lang="en-US" sz="1200" dirty="0">
                <a:solidFill>
                  <a:schemeClr val="tx1"/>
                </a:solidFill>
              </a:rPr>
              <a:t> theme.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Talk about what you know about the oceans with your teammates.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List your questions about the oceans in the box provided in the Engineering Notebook.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ocean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Explore Season Theme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the Explore story and explore the SUBMERGED</a:t>
            </a:r>
            <a:r>
              <a:rPr lang="en-US" sz="1200" baseline="30000" dirty="0">
                <a:solidFill>
                  <a:schemeClr val="tx1"/>
                </a:solidFill>
              </a:rPr>
              <a:t>SM</a:t>
            </a:r>
            <a:r>
              <a:rPr lang="en-US" sz="1200" dirty="0">
                <a:solidFill>
                  <a:schemeClr val="tx1"/>
                </a:solidFill>
              </a:rPr>
              <a:t> theme.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Talk about what you know about the oceans with your teammates.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List your questions about the oceans in the box provided in the Engineering Notebook.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ocean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the submarine from the Explore set using Bags 1 and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the different parts of the submarine and what they might be used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something your submarine might discover in the 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space below to draw your ideas.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animals, plants, or unknown object that your team wants to learn about.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the submarine from the Explore set using Bags 1 and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the different parts of the submarine and what they might be used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something your submarine might discover in the 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space below to draw your ideas.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animals, plants, or unknown object that your team wants to learn about.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FIRSTLEGOLeagueoffici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57939" y="2122310"/>
            <a:ext cx="3887610" cy="1810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Dive In!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1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8" name="Picture 7" descr="A logo with a submarine&#10;&#10;Description automatically generated">
            <a:extLst>
              <a:ext uri="{FF2B5EF4-FFF2-40B4-BE49-F238E27FC236}">
                <a16:creationId xmlns:a16="http://schemas.microsoft.com/office/drawing/2014/main" id="{B16E3E71-324A-3354-240B-E17D32FEF9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58" y="5277672"/>
            <a:ext cx="1418561" cy="1418982"/>
          </a:xfrm>
          <a:prstGeom prst="rect">
            <a:avLst/>
          </a:prstGeom>
        </p:spPr>
      </p:pic>
      <p:pic>
        <p:nvPicPr>
          <p:cNvPr id="10" name="Picture 9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7114EDF6-FF7B-2D93-EAC2-038263D8C0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944" y="5666667"/>
            <a:ext cx="3657600" cy="640991"/>
          </a:xfrm>
          <a:prstGeom prst="rect">
            <a:avLst/>
          </a:prstGeom>
        </p:spPr>
      </p:pic>
      <p:pic>
        <p:nvPicPr>
          <p:cNvPr id="12" name="Picture 11" descr="A toy submarine with a black background&#10;&#10;Description automatically generated">
            <a:extLst>
              <a:ext uri="{FF2B5EF4-FFF2-40B4-BE49-F238E27FC236}">
                <a16:creationId xmlns:a16="http://schemas.microsoft.com/office/drawing/2014/main" id="{79FA2FC9-AB87-E244-8B37-310884A8FE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413"/>
            <a:ext cx="5983286" cy="43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06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7440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BF1D69D-7D7E-EAE5-F38A-3F3E3207CA7C}"/>
              </a:ext>
            </a:extLst>
          </p:cNvPr>
          <p:cNvSpPr txBox="1">
            <a:spLocks/>
          </p:cNvSpPr>
          <p:nvPr/>
        </p:nvSpPr>
        <p:spPr>
          <a:xfrm>
            <a:off x="628650" y="1464585"/>
            <a:ext cx="4851049" cy="163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Helvetica Neue" panose="02000503000000020004"/>
              </a:rPr>
              <a:t>Share your ideas.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C7E60-CF88-3087-F600-95DC1EDFA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37" y="2158332"/>
            <a:ext cx="5459863" cy="40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0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393370"/>
            <a:ext cx="4786960" cy="45412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Share what you did in the session.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3600" dirty="0"/>
              <a:t>Talk about the submarine.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3600" dirty="0"/>
              <a:t>Show what you want to learn about the oceans.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686" y="1187596"/>
            <a:ext cx="2641589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6306" y="3439886"/>
            <a:ext cx="29442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04379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4957150"/>
            <a:ext cx="8395602" cy="131947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3" name="Picture 2" descr="A logo with a submarine&#10;&#10;Description automatically generated">
            <a:extLst>
              <a:ext uri="{FF2B5EF4-FFF2-40B4-BE49-F238E27FC236}">
                <a16:creationId xmlns:a16="http://schemas.microsoft.com/office/drawing/2014/main" id="{71FAF14A-89A0-FC9A-9631-95A21D17D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225" y="1531772"/>
            <a:ext cx="2461131" cy="24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6" y="365127"/>
            <a:ext cx="8604997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explore the oceans?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Explore story make you think about?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plants and animals live in the ocean?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submarine used for?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a submarine do that a diver cannot do?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kinds of animals would you want to discover in the ocean?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9447ED-6B26-0AB4-8393-965F9DB3660B}"/>
              </a:ext>
            </a:extLst>
          </p:cNvPr>
          <p:cNvSpPr/>
          <p:nvPr/>
        </p:nvSpPr>
        <p:spPr>
          <a:xfrm flipH="1">
            <a:off x="6582043" y="1276839"/>
            <a:ext cx="2298909" cy="4654061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>
              <a:spcAft>
                <a:spcPts val="200"/>
              </a:spcAft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will use discovery to explore the SUBMERGED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and share what they know about the oceans.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200"/>
              </a:spcAft>
            </a:pPr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build different things found in the ocean and the submarine from the Explore set.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8619CEA7-ABBD-475F-8F37-93EBBC520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195" y="3400507"/>
            <a:ext cx="3121547" cy="8442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explored new skills and ideas.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551"/>
                </a:solidFill>
              </a:rPr>
              <a:t>Introduction – Let’s Discover</a:t>
            </a:r>
          </a:p>
        </p:txBody>
      </p:sp>
      <p:pic>
        <p:nvPicPr>
          <p:cNvPr id="12" name="Picture 11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F8725B6E-8EBB-409F-9400-DBA8A67FA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66" y="1274276"/>
            <a:ext cx="2057400" cy="20574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Discovery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527301" y="382419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074A9-AED0-6CA9-DE1B-FF3DED222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036" y="4209367"/>
            <a:ext cx="139000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F357E-F299-4DAA-A8A4-1F530120A8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311" y="1173938"/>
            <a:ext cx="4662311" cy="466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93417-D102-4DAC-B7E5-6190EBBB7B9F}"/>
              </a:ext>
            </a:extLst>
          </p:cNvPr>
          <p:cNvSpPr txBox="1"/>
          <p:nvPr/>
        </p:nvSpPr>
        <p:spPr>
          <a:xfrm>
            <a:off x="4572000" y="2152053"/>
            <a:ext cx="3833446" cy="2553891"/>
          </a:xfrm>
          <a:prstGeom prst="roundRect">
            <a:avLst/>
          </a:prstGeom>
          <a:noFill/>
          <a:ln w="38100">
            <a:solidFill>
              <a:srgbClr val="00A5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Visit the </a:t>
            </a:r>
          </a:p>
          <a:p>
            <a:pPr algn="ctr"/>
            <a:r>
              <a:rPr lang="en-US" sz="2400" i="1" dirty="0">
                <a:latin typeface="Helvetica Neue" panose="02000503000000020004"/>
                <a:hlinkClick r:id="rId4"/>
              </a:rPr>
              <a:t>FIRST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®</a:t>
            </a:r>
            <a:r>
              <a:rPr lang="en-US" sz="2400" dirty="0">
                <a:latin typeface="Helvetica Neue" panose="02000503000000020004"/>
                <a:hlinkClick r:id="rId4"/>
              </a:rPr>
              <a:t> LEGO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 ®</a:t>
            </a:r>
            <a:r>
              <a:rPr lang="en-US" sz="2400" dirty="0">
                <a:latin typeface="Helvetica Neue" panose="02000503000000020004"/>
                <a:hlinkClick r:id="rId4"/>
              </a:rPr>
              <a:t> League </a:t>
            </a:r>
          </a:p>
          <a:p>
            <a:pPr algn="ctr"/>
            <a:r>
              <a:rPr lang="en-US" sz="2400" dirty="0">
                <a:latin typeface="Helvetica Neue" panose="02000503000000020004"/>
                <a:hlinkClick r:id="rId4"/>
              </a:rPr>
              <a:t>YouTube Channel</a:t>
            </a:r>
            <a:r>
              <a:rPr lang="en-US" sz="2400" dirty="0">
                <a:latin typeface="Helvetica Neue" panose="02000503000000020004"/>
                <a:hlinkClick r:id="" action="ppaction://noaction"/>
              </a:rPr>
              <a:t> </a:t>
            </a:r>
            <a:endParaRPr lang="en-US" sz="2400" dirty="0">
              <a:latin typeface="Helvetica Neue" panose="02000503000000020004"/>
            </a:endParaRPr>
          </a:p>
          <a:p>
            <a:pPr algn="ctr"/>
            <a:r>
              <a:rPr lang="en-US" sz="2400" dirty="0">
                <a:latin typeface="Helvetica Neue" panose="02000503000000020004"/>
              </a:rPr>
              <a:t>to watch the </a:t>
            </a:r>
          </a:p>
          <a:p>
            <a:pPr algn="ctr"/>
            <a:r>
              <a:rPr lang="en-US" sz="2400" dirty="0">
                <a:latin typeface="Helvetica Neue" panose="02000503000000020004"/>
              </a:rPr>
              <a:t>SUBMERGED</a:t>
            </a:r>
            <a:r>
              <a:rPr lang="en-US" sz="2400" baseline="30000" dirty="0">
                <a:latin typeface="Helvetica Neue" panose="02000503000000020004"/>
              </a:rPr>
              <a:t>SM</a:t>
            </a:r>
            <a:r>
              <a:rPr lang="en-US" sz="2400" dirty="0">
                <a:latin typeface="Helvetica Neue" panose="02000503000000020004"/>
              </a:rPr>
              <a:t> Season Launch Video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B1D03B4-C717-412F-811E-F984EE8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SUBMERGED</a:t>
            </a:r>
            <a:r>
              <a:rPr lang="en-US" baseline="30000" dirty="0">
                <a:solidFill>
                  <a:srgbClr val="00A651"/>
                </a:solidFill>
                <a:latin typeface="Helvetica Neue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119" y="1383174"/>
            <a:ext cx="6202399" cy="156090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Read the Explore story and explore the SUBMERGED</a:t>
            </a:r>
            <a:r>
              <a:rPr lang="en-US" sz="3600" baseline="30000" dirty="0">
                <a:solidFill>
                  <a:schemeClr val="tx1"/>
                </a:solidFill>
              </a:rPr>
              <a:t>SM</a:t>
            </a:r>
            <a:r>
              <a:rPr lang="en-US" sz="3600" dirty="0">
                <a:solidFill>
                  <a:schemeClr val="tx1"/>
                </a:solidFill>
              </a:rPr>
              <a:t> theme.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3355"/>
            <a:ext cx="8737600" cy="87085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Explore Season Theme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985000" y="1214209"/>
            <a:ext cx="1916031" cy="457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F0D897-BC94-D20F-94F5-22E17E8BB0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304" y="3993826"/>
            <a:ext cx="1280160" cy="1381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56FDA-E410-9A37-BF85-BB824CE544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3020078"/>
            <a:ext cx="3212863" cy="292608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97ABE71-5185-C8B9-E04A-9B00CA334AA9}"/>
              </a:ext>
            </a:extLst>
          </p:cNvPr>
          <p:cNvSpPr txBox="1">
            <a:spLocks/>
          </p:cNvSpPr>
          <p:nvPr/>
        </p:nvSpPr>
        <p:spPr>
          <a:xfrm>
            <a:off x="770792" y="3126121"/>
            <a:ext cx="2958527" cy="2577319"/>
          </a:xfr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Talk about what you know about the oceans with your teammates.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2F4A1-8331-360F-B59C-51CE05C642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304" y="2063864"/>
            <a:ext cx="1311011" cy="17604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410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375" y="1207911"/>
            <a:ext cx="3348108" cy="4727392"/>
          </a:xfrm>
        </p:spPr>
        <p:txBody>
          <a:bodyPr>
            <a:noAutofit/>
          </a:bodyPr>
          <a:lstStyle/>
          <a:p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There are many ocean mysteries left to explore. Think about what part of the oceans you and your teammates would want to explore and hope to discover.</a:t>
            </a:r>
          </a:p>
          <a:p>
            <a:pPr marR="0" algn="l" rtl="0"/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List your questions about the ocean below.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3355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A5F354-D598-9268-51CB-9D45C71B3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483" y="343355"/>
            <a:ext cx="4605867" cy="55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15D969C-8800-44AD-889A-FA6C409BD0E9}"/>
              </a:ext>
            </a:extLst>
          </p:cNvPr>
          <p:cNvSpPr txBox="1">
            <a:spLocks/>
          </p:cNvSpPr>
          <p:nvPr/>
        </p:nvSpPr>
        <p:spPr>
          <a:xfrm>
            <a:off x="574431" y="296532"/>
            <a:ext cx="821034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Activity 1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161FC0-EFF6-FC03-F429-245E2E4002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431" y="1129174"/>
            <a:ext cx="8206081" cy="762634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>
                <a:solidFill>
                  <a:schemeClr val="tx1"/>
                </a:solidFill>
              </a:rPr>
              <a:t>What animals and objects do you want to learn more about?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07A97-52F3-CAFA-6954-A9B31711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13" y="2101393"/>
            <a:ext cx="6582164" cy="36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296480-7A93-F14F-82EE-9A0203C7F4E7}"/>
              </a:ext>
            </a:extLst>
          </p:cNvPr>
          <p:cNvSpPr txBox="1">
            <a:spLocks/>
          </p:cNvSpPr>
          <p:nvPr/>
        </p:nvSpPr>
        <p:spPr>
          <a:xfrm>
            <a:off x="4312355" y="1214208"/>
            <a:ext cx="2567647" cy="5107569"/>
          </a:xfr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the submarine from the Explore set using Bags 1 and 2.</a:t>
            </a:r>
          </a:p>
          <a:p>
            <a:endParaRPr lang="en-US" sz="900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the different parts of the submarine and what they might be used for.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C36120-CC10-5F5D-55D4-C414CCAD5E70}"/>
              </a:ext>
            </a:extLst>
          </p:cNvPr>
          <p:cNvSpPr/>
          <p:nvPr/>
        </p:nvSpPr>
        <p:spPr>
          <a:xfrm>
            <a:off x="6951785" y="1274087"/>
            <a:ext cx="1949246" cy="45121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F4FCA7-23EF-344B-6DEE-11FD22C1A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0" t="10090" r="3654" b="9980"/>
          <a:stretch/>
        </p:blipFill>
        <p:spPr>
          <a:xfrm>
            <a:off x="7091517" y="2389431"/>
            <a:ext cx="1598000" cy="960547"/>
          </a:xfrm>
          <a:prstGeom prst="rect">
            <a:avLst/>
          </a:prstGeom>
        </p:spPr>
      </p:pic>
      <p:pic>
        <p:nvPicPr>
          <p:cNvPr id="27" name="Picture 26" descr="A toy submarine with a black background&#10;&#10;Description automatically generated">
            <a:extLst>
              <a:ext uri="{FF2B5EF4-FFF2-40B4-BE49-F238E27FC236}">
                <a16:creationId xmlns:a16="http://schemas.microsoft.com/office/drawing/2014/main" id="{11126A30-C72F-640C-F722-D9D5FEF8DD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516" y="1665430"/>
            <a:ext cx="5109448" cy="3729436"/>
          </a:xfrm>
          <a:prstGeom prst="rect">
            <a:avLst/>
          </a:prstGeom>
        </p:spPr>
      </p:pic>
      <p:pic>
        <p:nvPicPr>
          <p:cNvPr id="29" name="Picture 28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9B926BB7-E4CA-8784-064A-F9407B72EA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306" y="3530148"/>
            <a:ext cx="2000203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4" y="410144"/>
            <a:ext cx="365394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350EE9-79DA-44EB-AEDE-5C6A4A0AC016}"/>
              </a:ext>
            </a:extLst>
          </p:cNvPr>
          <p:cNvSpPr txBox="1">
            <a:spLocks/>
          </p:cNvSpPr>
          <p:nvPr/>
        </p:nvSpPr>
        <p:spPr>
          <a:xfrm>
            <a:off x="5321300" y="410144"/>
            <a:ext cx="3608156" cy="552173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A651"/>
                </a:solidFill>
                <a:latin typeface="Helvetica Neue" panose="02000503000000020004"/>
              </a:rPr>
              <a:t>Challenge</a:t>
            </a:r>
            <a:endParaRPr lang="en-US" sz="600" b="1" dirty="0">
              <a:solidFill>
                <a:srgbClr val="00A651"/>
              </a:solidFill>
              <a:latin typeface="Helvetica Neue" panose="020005030000000200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600" b="1" dirty="0">
              <a:solidFill>
                <a:srgbClr val="00A651"/>
              </a:solidFill>
              <a:latin typeface="Helvetica Neue" panose="02000503000000020004"/>
            </a:endParaRPr>
          </a:p>
          <a:p>
            <a:pPr marL="285750" indent="-285750"/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something your submarine might discover in the 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animals, plants, or unknown object that your team wants to learn about. </a:t>
            </a:r>
          </a:p>
        </p:txBody>
      </p:sp>
      <p:pic>
        <p:nvPicPr>
          <p:cNvPr id="5" name="Picture 4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88730C5B-FB0C-5F30-9B1C-F8D4A8A2D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88" y="2040786"/>
            <a:ext cx="5228599" cy="42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111A7D-065C-4F90-9E98-CC1F3B6604CF}"/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2208</TotalTime>
  <Words>1435</Words>
  <Application>Microsoft Office PowerPoint</Application>
  <PresentationFormat>On-screen Show (4:3)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Let’s Discover</vt:lpstr>
      <vt:lpstr>SUBMERGEDSM</vt:lpstr>
      <vt:lpstr>Activity 1 – Explore Season Theme</vt:lpstr>
      <vt:lpstr>Activity 1</vt:lpstr>
      <vt:lpstr>PowerPoint Presentation</vt:lpstr>
      <vt:lpstr>Activity 2</vt:lpstr>
      <vt:lpstr>Activity 2</vt:lpstr>
      <vt:lpstr>Activity 2</vt:lpstr>
      <vt:lpstr>Share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41</cp:revision>
  <dcterms:created xsi:type="dcterms:W3CDTF">2020-04-21T20:33:01Z</dcterms:created>
  <dcterms:modified xsi:type="dcterms:W3CDTF">2024-06-04T16:11:11Z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