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99" r:id="rId5"/>
    <p:sldId id="269" r:id="rId6"/>
    <p:sldId id="284" r:id="rId7"/>
    <p:sldId id="289" r:id="rId8"/>
    <p:sldId id="322" r:id="rId9"/>
    <p:sldId id="323" r:id="rId10"/>
    <p:sldId id="291" r:id="rId11"/>
    <p:sldId id="292" r:id="rId12"/>
    <p:sldId id="293" r:id="rId13"/>
    <p:sldId id="295" r:id="rId14"/>
    <p:sldId id="262" r:id="rId15"/>
    <p:sldId id="285" r:id="rId16"/>
    <p:sldId id="287" r:id="rId17"/>
    <p:sldId id="276" r:id="rId18"/>
    <p:sldId id="321" r:id="rId19"/>
    <p:sldId id="31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33"/>
    <a:srgbClr val="00A651"/>
    <a:srgbClr val="213315"/>
    <a:srgbClr val="F4F9F1"/>
    <a:srgbClr val="421C5E"/>
    <a:srgbClr val="EDE2F6"/>
    <a:srgbClr val="7030A0"/>
    <a:srgbClr val="147342"/>
    <a:srgbClr val="4472C4"/>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C3FE7-AC6F-45C9-92B5-200B6D82556A}" v="8" dt="2024-06-04T16:11:3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0"/>
    <p:restoredTop sz="79526" autoAdjust="0"/>
  </p:normalViewPr>
  <p:slideViewPr>
    <p:cSldViewPr snapToGrid="0">
      <p:cViewPr varScale="1">
        <p:scale>
          <a:sx n="90" d="100"/>
          <a:sy n="90" d="100"/>
        </p:scale>
        <p:origin x="2598" y="78"/>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Gibson" userId="05d73aa8-f094-42cf-9261-ec5251b97041" providerId="ADAL" clId="{706C3FE7-AC6F-45C9-92B5-200B6D82556A}"/>
    <pc:docChg chg="undo custSel modSld">
      <pc:chgData name="Charlie Gibson" userId="05d73aa8-f094-42cf-9261-ec5251b97041" providerId="ADAL" clId="{706C3FE7-AC6F-45C9-92B5-200B6D82556A}" dt="2024-06-04T14:23:47.733" v="62" actId="1076"/>
      <pc:docMkLst>
        <pc:docMk/>
      </pc:docMkLst>
      <pc:sldChg chg="addSp delSp modSp mod">
        <pc:chgData name="Charlie Gibson" userId="05d73aa8-f094-42cf-9261-ec5251b97041" providerId="ADAL" clId="{706C3FE7-AC6F-45C9-92B5-200B6D82556A}" dt="2024-06-04T14:22:02.201" v="52" actId="478"/>
        <pc:sldMkLst>
          <pc:docMk/>
          <pc:sldMk cId="1776892656" sldId="276"/>
        </pc:sldMkLst>
        <pc:spChg chg="mod">
          <ac:chgData name="Charlie Gibson" userId="05d73aa8-f094-42cf-9261-ec5251b97041" providerId="ADAL" clId="{706C3FE7-AC6F-45C9-92B5-200B6D82556A}" dt="2024-06-04T14:18:35.779" v="28" actId="6549"/>
          <ac:spMkLst>
            <pc:docMk/>
            <pc:sldMk cId="1776892656" sldId="276"/>
            <ac:spMk id="12" creationId="{7066CEEB-7590-4F08-9D0E-01B32D5DB8FD}"/>
          </ac:spMkLst>
        </pc:spChg>
        <pc:picChg chg="del mod">
          <ac:chgData name="Charlie Gibson" userId="05d73aa8-f094-42cf-9261-ec5251b97041" providerId="ADAL" clId="{706C3FE7-AC6F-45C9-92B5-200B6D82556A}" dt="2024-06-04T14:22:01.287" v="51" actId="478"/>
          <ac:picMkLst>
            <pc:docMk/>
            <pc:sldMk cId="1776892656" sldId="276"/>
            <ac:picMk id="5" creationId="{48E1C532-FE64-DB42-91E0-4386DC4AA6C0}"/>
          </ac:picMkLst>
        </pc:picChg>
        <pc:picChg chg="mod">
          <ac:chgData name="Charlie Gibson" userId="05d73aa8-f094-42cf-9261-ec5251b97041" providerId="ADAL" clId="{706C3FE7-AC6F-45C9-92B5-200B6D82556A}" dt="2024-06-04T14:21:56.592" v="49" actId="1076"/>
          <ac:picMkLst>
            <pc:docMk/>
            <pc:sldMk cId="1776892656" sldId="276"/>
            <ac:picMk id="6" creationId="{FBE18AA8-92F5-6A16-8C1D-175DD70DE72B}"/>
          </ac:picMkLst>
        </pc:picChg>
        <pc:picChg chg="mod">
          <ac:chgData name="Charlie Gibson" userId="05d73aa8-f094-42cf-9261-ec5251b97041" providerId="ADAL" clId="{706C3FE7-AC6F-45C9-92B5-200B6D82556A}" dt="2024-06-04T14:19:54.087" v="36" actId="1076"/>
          <ac:picMkLst>
            <pc:docMk/>
            <pc:sldMk cId="1776892656" sldId="276"/>
            <ac:picMk id="7" creationId="{96B6ABC2-F543-A0BB-00EB-1E9F704C5261}"/>
          </ac:picMkLst>
        </pc:picChg>
        <pc:picChg chg="add mod">
          <ac:chgData name="Charlie Gibson" userId="05d73aa8-f094-42cf-9261-ec5251b97041" providerId="ADAL" clId="{706C3FE7-AC6F-45C9-92B5-200B6D82556A}" dt="2024-06-04T14:21:57.454" v="50" actId="1076"/>
          <ac:picMkLst>
            <pc:docMk/>
            <pc:sldMk cId="1776892656" sldId="276"/>
            <ac:picMk id="8" creationId="{DFA33C17-C603-21BF-73D6-91F148D7581D}"/>
          </ac:picMkLst>
        </pc:picChg>
        <pc:picChg chg="del mod">
          <ac:chgData name="Charlie Gibson" userId="05d73aa8-f094-42cf-9261-ec5251b97041" providerId="ADAL" clId="{706C3FE7-AC6F-45C9-92B5-200B6D82556A}" dt="2024-06-04T14:22:02.201" v="52" actId="478"/>
          <ac:picMkLst>
            <pc:docMk/>
            <pc:sldMk cId="1776892656" sldId="276"/>
            <ac:picMk id="22" creationId="{F7E8ABB2-EC60-2963-E2B8-79B922975A75}"/>
          </ac:picMkLst>
        </pc:picChg>
        <pc:picChg chg="del">
          <ac:chgData name="Charlie Gibson" userId="05d73aa8-f094-42cf-9261-ec5251b97041" providerId="ADAL" clId="{706C3FE7-AC6F-45C9-92B5-200B6D82556A}" dt="2024-06-04T14:22:01.287" v="51" actId="478"/>
          <ac:picMkLst>
            <pc:docMk/>
            <pc:sldMk cId="1776892656" sldId="276"/>
            <ac:picMk id="30" creationId="{A995845D-1404-0C74-2357-35F08CFF1BC6}"/>
          </ac:picMkLst>
        </pc:picChg>
      </pc:sldChg>
      <pc:sldChg chg="addSp modSp mod">
        <pc:chgData name="Charlie Gibson" userId="05d73aa8-f094-42cf-9261-ec5251b97041" providerId="ADAL" clId="{706C3FE7-AC6F-45C9-92B5-200B6D82556A}" dt="2024-06-04T14:23:47.733" v="62" actId="1076"/>
        <pc:sldMkLst>
          <pc:docMk/>
          <pc:sldMk cId="3995406312" sldId="284"/>
        </pc:sldMkLst>
        <pc:picChg chg="add mod">
          <ac:chgData name="Charlie Gibson" userId="05d73aa8-f094-42cf-9261-ec5251b97041" providerId="ADAL" clId="{706C3FE7-AC6F-45C9-92B5-200B6D82556A}" dt="2024-06-04T14:23:31.662" v="57" actId="1076"/>
          <ac:picMkLst>
            <pc:docMk/>
            <pc:sldMk cId="3995406312" sldId="284"/>
            <ac:picMk id="5" creationId="{FA5F8EA6-4F54-B360-3CC2-6AD69D340AAF}"/>
          </ac:picMkLst>
        </pc:picChg>
        <pc:picChg chg="add mod">
          <ac:chgData name="Charlie Gibson" userId="05d73aa8-f094-42cf-9261-ec5251b97041" providerId="ADAL" clId="{706C3FE7-AC6F-45C9-92B5-200B6D82556A}" dt="2024-06-04T14:23:47.733" v="62" actId="1076"/>
          <ac:picMkLst>
            <pc:docMk/>
            <pc:sldMk cId="3995406312" sldId="284"/>
            <ac:picMk id="7" creationId="{761E67DD-EA83-C209-F25B-5CC45D26D2AE}"/>
          </ac:picMkLst>
        </pc:picChg>
      </pc:sldChg>
      <pc:sldChg chg="addSp modSp mod">
        <pc:chgData name="Charlie Gibson" userId="05d73aa8-f094-42cf-9261-ec5251b97041" providerId="ADAL" clId="{706C3FE7-AC6F-45C9-92B5-200B6D82556A}" dt="2024-05-29T13:45:35.298" v="4" actId="1076"/>
        <pc:sldMkLst>
          <pc:docMk/>
          <pc:sldMk cId="3242157916" sldId="299"/>
        </pc:sldMkLst>
        <pc:picChg chg="add mod">
          <ac:chgData name="Charlie Gibson" userId="05d73aa8-f094-42cf-9261-ec5251b97041" providerId="ADAL" clId="{706C3FE7-AC6F-45C9-92B5-200B6D82556A}" dt="2024-05-29T13:45:35.298" v="4" actId="1076"/>
          <ac:picMkLst>
            <pc:docMk/>
            <pc:sldMk cId="3242157916" sldId="299"/>
            <ac:picMk id="3" creationId="{49D75C3A-BE4A-26EE-BCCA-A954E7FB3CDE}"/>
          </ac:picMkLst>
        </pc:picChg>
      </pc:sldChg>
    </pc:docChg>
  </pc:docChgLst>
  <pc:docChgLst>
    <pc:chgData name="Charlie Gibson" userId="05d73aa8-f094-42cf-9261-ec5251b97041" providerId="ADAL" clId="{63D29D9C-4F3A-4758-BB8C-6540B4D96646}"/>
    <pc:docChg chg="undo custSel modSld">
      <pc:chgData name="Charlie Gibson" userId="05d73aa8-f094-42cf-9261-ec5251b97041" providerId="ADAL" clId="{63D29D9C-4F3A-4758-BB8C-6540B4D96646}" dt="2024-05-17T12:45:52.189" v="257" actId="20577"/>
      <pc:docMkLst>
        <pc:docMk/>
      </pc:docMkLst>
      <pc:sldChg chg="modSp mod">
        <pc:chgData name="Charlie Gibson" userId="05d73aa8-f094-42cf-9261-ec5251b97041" providerId="ADAL" clId="{63D29D9C-4F3A-4758-BB8C-6540B4D96646}" dt="2024-05-17T12:39:10.259" v="211" actId="20577"/>
        <pc:sldMkLst>
          <pc:docMk/>
          <pc:sldMk cId="3822573366" sldId="262"/>
        </pc:sldMkLst>
        <pc:spChg chg="mod">
          <ac:chgData name="Charlie Gibson" userId="05d73aa8-f094-42cf-9261-ec5251b97041" providerId="ADAL" clId="{63D29D9C-4F3A-4758-BB8C-6540B4D96646}" dt="2024-05-17T12:35:24.276" v="205" actId="20577"/>
          <ac:spMkLst>
            <pc:docMk/>
            <pc:sldMk cId="3822573366" sldId="262"/>
            <ac:spMk id="5" creationId="{6B1D03B4-C717-412F-811E-F984EE8C8BAB}"/>
          </ac:spMkLst>
        </pc:spChg>
        <pc:spChg chg="mod">
          <ac:chgData name="Charlie Gibson" userId="05d73aa8-f094-42cf-9261-ec5251b97041" providerId="ADAL" clId="{63D29D9C-4F3A-4758-BB8C-6540B4D96646}" dt="2024-05-17T12:39:10.259" v="211" actId="20577"/>
          <ac:spMkLst>
            <pc:docMk/>
            <pc:sldMk cId="3822573366" sldId="262"/>
            <ac:spMk id="6" creationId="{57893417-D102-4DAC-B7E5-6190EBBB7B9F}"/>
          </ac:spMkLst>
        </pc:spChg>
      </pc:sldChg>
      <pc:sldChg chg="addSp delSp modSp mod">
        <pc:chgData name="Charlie Gibson" userId="05d73aa8-f094-42cf-9261-ec5251b97041" providerId="ADAL" clId="{63D29D9C-4F3A-4758-BB8C-6540B4D96646}" dt="2024-05-17T12:41:06.873" v="219" actId="1076"/>
        <pc:sldMkLst>
          <pc:docMk/>
          <pc:sldMk cId="1776892656" sldId="276"/>
        </pc:sldMkLst>
        <pc:picChg chg="add mod">
          <ac:chgData name="Charlie Gibson" userId="05d73aa8-f094-42cf-9261-ec5251b97041" providerId="ADAL" clId="{63D29D9C-4F3A-4758-BB8C-6540B4D96646}" dt="2024-05-17T12:40:15.420" v="214" actId="1076"/>
          <ac:picMkLst>
            <pc:docMk/>
            <pc:sldMk cId="1776892656" sldId="276"/>
            <ac:picMk id="6" creationId="{FBE18AA8-92F5-6A16-8C1D-175DD70DE72B}"/>
          </ac:picMkLst>
        </pc:picChg>
        <pc:picChg chg="add mod">
          <ac:chgData name="Charlie Gibson" userId="05d73aa8-f094-42cf-9261-ec5251b97041" providerId="ADAL" clId="{63D29D9C-4F3A-4758-BB8C-6540B4D96646}" dt="2024-05-17T12:41:06.873" v="219" actId="1076"/>
          <ac:picMkLst>
            <pc:docMk/>
            <pc:sldMk cId="1776892656" sldId="276"/>
            <ac:picMk id="7" creationId="{96B6ABC2-F543-A0BB-00EB-1E9F704C5261}"/>
          </ac:picMkLst>
        </pc:picChg>
        <pc:picChg chg="del">
          <ac:chgData name="Charlie Gibson" userId="05d73aa8-f094-42cf-9261-ec5251b97041" providerId="ADAL" clId="{63D29D9C-4F3A-4758-BB8C-6540B4D96646}" dt="2024-05-17T12:40:13.060" v="213" actId="478"/>
          <ac:picMkLst>
            <pc:docMk/>
            <pc:sldMk cId="1776892656" sldId="276"/>
            <ac:picMk id="21" creationId="{0BAA582F-1CD9-F98F-8D18-35CCD3159244}"/>
          </ac:picMkLst>
        </pc:picChg>
        <pc:picChg chg="mod">
          <ac:chgData name="Charlie Gibson" userId="05d73aa8-f094-42cf-9261-ec5251b97041" providerId="ADAL" clId="{63D29D9C-4F3A-4758-BB8C-6540B4D96646}" dt="2024-05-17T12:40:56.509" v="215" actId="1076"/>
          <ac:picMkLst>
            <pc:docMk/>
            <pc:sldMk cId="1776892656" sldId="276"/>
            <ac:picMk id="30" creationId="{A995845D-1404-0C74-2357-35F08CFF1BC6}"/>
          </ac:picMkLst>
        </pc:picChg>
      </pc:sldChg>
      <pc:sldChg chg="addSp delSp modSp mod modNotesTx">
        <pc:chgData name="Charlie Gibson" userId="05d73aa8-f094-42cf-9261-ec5251b97041" providerId="ADAL" clId="{63D29D9C-4F3A-4758-BB8C-6540B4D96646}" dt="2024-05-17T12:26:41.610" v="140" actId="478"/>
        <pc:sldMkLst>
          <pc:docMk/>
          <pc:sldMk cId="3995406312" sldId="284"/>
        </pc:sldMkLst>
        <pc:spChg chg="mod">
          <ac:chgData name="Charlie Gibson" userId="05d73aa8-f094-42cf-9261-ec5251b97041" providerId="ADAL" clId="{63D29D9C-4F3A-4758-BB8C-6540B4D96646}" dt="2024-05-17T12:19:14.915" v="25" actId="20577"/>
          <ac:spMkLst>
            <pc:docMk/>
            <pc:sldMk cId="3995406312" sldId="284"/>
            <ac:spMk id="4" creationId="{56567651-8AA4-479B-AC03-821AC799E926}"/>
          </ac:spMkLst>
        </pc:spChg>
        <pc:spChg chg="del">
          <ac:chgData name="Charlie Gibson" userId="05d73aa8-f094-42cf-9261-ec5251b97041" providerId="ADAL" clId="{63D29D9C-4F3A-4758-BB8C-6540B4D96646}" dt="2024-05-17T12:24:59.625" v="43" actId="478"/>
          <ac:spMkLst>
            <pc:docMk/>
            <pc:sldMk cId="3995406312" sldId="284"/>
            <ac:spMk id="8" creationId="{2AC1BD16-4736-C710-4C02-691AA1AB22F4}"/>
          </ac:spMkLst>
        </pc:spChg>
        <pc:picChg chg="del mod">
          <ac:chgData name="Charlie Gibson" userId="05d73aa8-f094-42cf-9261-ec5251b97041" providerId="ADAL" clId="{63D29D9C-4F3A-4758-BB8C-6540B4D96646}" dt="2024-05-17T12:24:53.371" v="41" actId="478"/>
          <ac:picMkLst>
            <pc:docMk/>
            <pc:sldMk cId="3995406312" sldId="284"/>
            <ac:picMk id="5" creationId="{4D999F34-C296-832A-A3ED-4BC714D53B35}"/>
          </ac:picMkLst>
        </pc:picChg>
        <pc:picChg chg="add del mod">
          <ac:chgData name="Charlie Gibson" userId="05d73aa8-f094-42cf-9261-ec5251b97041" providerId="ADAL" clId="{63D29D9C-4F3A-4758-BB8C-6540B4D96646}" dt="2024-05-17T12:26:41.610" v="140" actId="478"/>
          <ac:picMkLst>
            <pc:docMk/>
            <pc:sldMk cId="3995406312" sldId="284"/>
            <ac:picMk id="6" creationId="{7436E6BD-CBE7-C2C2-320E-0B8D859B3C6A}"/>
          </ac:picMkLst>
        </pc:picChg>
        <pc:picChg chg="del">
          <ac:chgData name="Charlie Gibson" userId="05d73aa8-f094-42cf-9261-ec5251b97041" providerId="ADAL" clId="{63D29D9C-4F3A-4758-BB8C-6540B4D96646}" dt="2024-05-17T12:24:56.043" v="42" actId="478"/>
          <ac:picMkLst>
            <pc:docMk/>
            <pc:sldMk cId="3995406312" sldId="284"/>
            <ac:picMk id="7" creationId="{E5243938-E177-C479-66F4-EDF5388B08E4}"/>
          </ac:picMkLst>
        </pc:picChg>
        <pc:picChg chg="add del mod">
          <ac:chgData name="Charlie Gibson" userId="05d73aa8-f094-42cf-9261-ec5251b97041" providerId="ADAL" clId="{63D29D9C-4F3A-4758-BB8C-6540B4D96646}" dt="2024-05-17T12:25:14.934" v="45" actId="478"/>
          <ac:picMkLst>
            <pc:docMk/>
            <pc:sldMk cId="3995406312" sldId="284"/>
            <ac:picMk id="9" creationId="{F596AB0C-1D9E-482A-B41B-F6991014AF1F}"/>
          </ac:picMkLst>
        </pc:picChg>
      </pc:sldChg>
      <pc:sldChg chg="addSp delSp modSp mod">
        <pc:chgData name="Charlie Gibson" userId="05d73aa8-f094-42cf-9261-ec5251b97041" providerId="ADAL" clId="{63D29D9C-4F3A-4758-BB8C-6540B4D96646}" dt="2024-05-17T12:18:26.410" v="16" actId="478"/>
        <pc:sldMkLst>
          <pc:docMk/>
          <pc:sldMk cId="3098548790" sldId="285"/>
        </pc:sldMkLst>
        <pc:graphicFrameChg chg="del mod">
          <ac:chgData name="Charlie Gibson" userId="05d73aa8-f094-42cf-9261-ec5251b97041" providerId="ADAL" clId="{63D29D9C-4F3A-4758-BB8C-6540B4D96646}" dt="2024-05-17T12:18:26.410" v="16" actId="478"/>
          <ac:graphicFrameMkLst>
            <pc:docMk/>
            <pc:sldMk cId="3098548790" sldId="285"/>
            <ac:graphicFrameMk id="7" creationId="{CFA37C8B-447E-D4CF-D73D-54DC75EB3D2A}"/>
          </ac:graphicFrameMkLst>
        </pc:graphicFrameChg>
        <pc:picChg chg="del mod">
          <ac:chgData name="Charlie Gibson" userId="05d73aa8-f094-42cf-9261-ec5251b97041" providerId="ADAL" clId="{63D29D9C-4F3A-4758-BB8C-6540B4D96646}" dt="2024-05-17T12:17:44.895" v="10" actId="478"/>
          <ac:picMkLst>
            <pc:docMk/>
            <pc:sldMk cId="3098548790" sldId="285"/>
            <ac:picMk id="5" creationId="{A5161F64-071C-F4DA-D665-AA17D8534507}"/>
          </ac:picMkLst>
        </pc:picChg>
        <pc:picChg chg="add mod">
          <ac:chgData name="Charlie Gibson" userId="05d73aa8-f094-42cf-9261-ec5251b97041" providerId="ADAL" clId="{63D29D9C-4F3A-4758-BB8C-6540B4D96646}" dt="2024-05-17T12:17:00.105" v="9" actId="1582"/>
          <ac:picMkLst>
            <pc:docMk/>
            <pc:sldMk cId="3098548790" sldId="285"/>
            <ac:picMk id="6" creationId="{0B73F95A-6B7D-78C5-3120-EDF07896B6FF}"/>
          </ac:picMkLst>
        </pc:picChg>
        <pc:picChg chg="add mod">
          <ac:chgData name="Charlie Gibson" userId="05d73aa8-f094-42cf-9261-ec5251b97041" providerId="ADAL" clId="{63D29D9C-4F3A-4758-BB8C-6540B4D96646}" dt="2024-05-17T12:18:24.987" v="15" actId="1076"/>
          <ac:picMkLst>
            <pc:docMk/>
            <pc:sldMk cId="3098548790" sldId="285"/>
            <ac:picMk id="9" creationId="{DA85EB49-9741-30D7-1045-06C5A7C98D1F}"/>
          </ac:picMkLst>
        </pc:picChg>
      </pc:sldChg>
      <pc:sldChg chg="addSp delSp modSp mod modNotesTx">
        <pc:chgData name="Charlie Gibson" userId="05d73aa8-f094-42cf-9261-ec5251b97041" providerId="ADAL" clId="{63D29D9C-4F3A-4758-BB8C-6540B4D96646}" dt="2024-05-17T12:28:17.886" v="150" actId="20577"/>
        <pc:sldMkLst>
          <pc:docMk/>
          <pc:sldMk cId="4111023748" sldId="289"/>
        </pc:sldMkLst>
        <pc:picChg chg="del">
          <ac:chgData name="Charlie Gibson" userId="05d73aa8-f094-42cf-9261-ec5251b97041" providerId="ADAL" clId="{63D29D9C-4F3A-4758-BB8C-6540B4D96646}" dt="2024-05-17T12:27:14.452" v="143" actId="478"/>
          <ac:picMkLst>
            <pc:docMk/>
            <pc:sldMk cId="4111023748" sldId="289"/>
            <ac:picMk id="3" creationId="{52BA32DB-D332-7675-EF39-C477C1CFFD50}"/>
          </ac:picMkLst>
        </pc:picChg>
        <pc:picChg chg="add mod">
          <ac:chgData name="Charlie Gibson" userId="05d73aa8-f094-42cf-9261-ec5251b97041" providerId="ADAL" clId="{63D29D9C-4F3A-4758-BB8C-6540B4D96646}" dt="2024-05-17T12:27:18.493" v="144" actId="1076"/>
          <ac:picMkLst>
            <pc:docMk/>
            <pc:sldMk cId="4111023748" sldId="289"/>
            <ac:picMk id="5" creationId="{44A5832E-8F08-712F-C73E-F28D0C975C11}"/>
          </ac:picMkLst>
        </pc:picChg>
        <pc:picChg chg="add mod">
          <ac:chgData name="Charlie Gibson" userId="05d73aa8-f094-42cf-9261-ec5251b97041" providerId="ADAL" clId="{63D29D9C-4F3A-4758-BB8C-6540B4D96646}" dt="2024-05-17T12:27:38.009" v="147" actId="1076"/>
          <ac:picMkLst>
            <pc:docMk/>
            <pc:sldMk cId="4111023748" sldId="289"/>
            <ac:picMk id="8" creationId="{67C72F9C-D252-FCE1-B26D-45DB5DC42201}"/>
          </ac:picMkLst>
        </pc:picChg>
        <pc:picChg chg="del">
          <ac:chgData name="Charlie Gibson" userId="05d73aa8-f094-42cf-9261-ec5251b97041" providerId="ADAL" clId="{63D29D9C-4F3A-4758-BB8C-6540B4D96646}" dt="2024-05-17T12:27:22.310" v="145" actId="478"/>
          <ac:picMkLst>
            <pc:docMk/>
            <pc:sldMk cId="4111023748" sldId="289"/>
            <ac:picMk id="16" creationId="{E2C77640-D616-BE21-A9B9-E089C6B6FB0A}"/>
          </ac:picMkLst>
        </pc:picChg>
      </pc:sldChg>
      <pc:sldChg chg="addSp delSp modSp mod">
        <pc:chgData name="Charlie Gibson" userId="05d73aa8-f094-42cf-9261-ec5251b97041" providerId="ADAL" clId="{63D29D9C-4F3A-4758-BB8C-6540B4D96646}" dt="2024-05-17T12:33:42.694" v="187" actId="478"/>
        <pc:sldMkLst>
          <pc:docMk/>
          <pc:sldMk cId="861805875" sldId="295"/>
        </pc:sldMkLst>
        <pc:spChg chg="del">
          <ac:chgData name="Charlie Gibson" userId="05d73aa8-f094-42cf-9261-ec5251b97041" providerId="ADAL" clId="{63D29D9C-4F3A-4758-BB8C-6540B4D96646}" dt="2024-05-17T12:31:13.633" v="158" actId="478"/>
          <ac:spMkLst>
            <pc:docMk/>
            <pc:sldMk cId="861805875" sldId="295"/>
            <ac:spMk id="7" creationId="{D2A68BEA-8BD2-15B9-346A-92249A073BE3}"/>
          </ac:spMkLst>
        </pc:spChg>
        <pc:spChg chg="add del mod">
          <ac:chgData name="Charlie Gibson" userId="05d73aa8-f094-42cf-9261-ec5251b97041" providerId="ADAL" clId="{63D29D9C-4F3A-4758-BB8C-6540B4D96646}" dt="2024-05-17T12:31:21.299" v="160" actId="478"/>
          <ac:spMkLst>
            <pc:docMk/>
            <pc:sldMk cId="861805875" sldId="295"/>
            <ac:spMk id="8" creationId="{2EA15046-0229-3D86-E34B-F3AD85F08163}"/>
          </ac:spMkLst>
        </pc:spChg>
        <pc:picChg chg="add mod ord">
          <ac:chgData name="Charlie Gibson" userId="05d73aa8-f094-42cf-9261-ec5251b97041" providerId="ADAL" clId="{63D29D9C-4F3A-4758-BB8C-6540B4D96646}" dt="2024-05-17T12:33:28.580" v="186"/>
          <ac:picMkLst>
            <pc:docMk/>
            <pc:sldMk cId="861805875" sldId="295"/>
            <ac:picMk id="4" creationId="{E24C8F89-05CE-C683-1B35-7674312C7BF9}"/>
          </ac:picMkLst>
        </pc:picChg>
        <pc:picChg chg="del mod">
          <ac:chgData name="Charlie Gibson" userId="05d73aa8-f094-42cf-9261-ec5251b97041" providerId="ADAL" clId="{63D29D9C-4F3A-4758-BB8C-6540B4D96646}" dt="2024-05-17T12:33:42.694" v="187" actId="478"/>
          <ac:picMkLst>
            <pc:docMk/>
            <pc:sldMk cId="861805875" sldId="295"/>
            <ac:picMk id="5" creationId="{24518C14-64AD-4A22-D2CC-40594C073CC1}"/>
          </ac:picMkLst>
        </pc:picChg>
      </pc:sldChg>
      <pc:sldChg chg="addSp delSp modSp mod">
        <pc:chgData name="Charlie Gibson" userId="05d73aa8-f094-42cf-9261-ec5251b97041" providerId="ADAL" clId="{63D29D9C-4F3A-4758-BB8C-6540B4D96646}" dt="2024-05-17T12:21:45.026" v="39" actId="478"/>
        <pc:sldMkLst>
          <pc:docMk/>
          <pc:sldMk cId="3242157916" sldId="299"/>
        </pc:sldMkLst>
        <pc:picChg chg="del mod">
          <ac:chgData name="Charlie Gibson" userId="05d73aa8-f094-42cf-9261-ec5251b97041" providerId="ADAL" clId="{63D29D9C-4F3A-4758-BB8C-6540B4D96646}" dt="2024-05-17T12:21:33.114" v="35" actId="478"/>
          <ac:picMkLst>
            <pc:docMk/>
            <pc:sldMk cId="3242157916" sldId="299"/>
            <ac:picMk id="2" creationId="{578E8AE2-1DBC-6DFF-2F94-D415CE94B5FD}"/>
          </ac:picMkLst>
        </pc:picChg>
        <pc:picChg chg="del mod">
          <ac:chgData name="Charlie Gibson" userId="05d73aa8-f094-42cf-9261-ec5251b97041" providerId="ADAL" clId="{63D29D9C-4F3A-4758-BB8C-6540B4D96646}" dt="2024-05-17T12:20:40.223" v="33" actId="478"/>
          <ac:picMkLst>
            <pc:docMk/>
            <pc:sldMk cId="3242157916" sldId="299"/>
            <ac:picMk id="3" creationId="{EBEAB999-BB33-3A0E-B1ED-749CC90458A1}"/>
          </ac:picMkLst>
        </pc:picChg>
        <pc:picChg chg="del mod">
          <ac:chgData name="Charlie Gibson" userId="05d73aa8-f094-42cf-9261-ec5251b97041" providerId="ADAL" clId="{63D29D9C-4F3A-4758-BB8C-6540B4D96646}" dt="2024-05-17T12:21:45.026" v="39" actId="478"/>
          <ac:picMkLst>
            <pc:docMk/>
            <pc:sldMk cId="3242157916" sldId="299"/>
            <ac:picMk id="7" creationId="{01B628A4-9CBF-4DC5-AC3D-81A32D3A57AB}"/>
          </ac:picMkLst>
        </pc:picChg>
        <pc:picChg chg="add del">
          <ac:chgData name="Charlie Gibson" userId="05d73aa8-f094-42cf-9261-ec5251b97041" providerId="ADAL" clId="{63D29D9C-4F3A-4758-BB8C-6540B4D96646}" dt="2024-05-17T12:15:56.882" v="4" actId="478"/>
          <ac:picMkLst>
            <pc:docMk/>
            <pc:sldMk cId="3242157916" sldId="299"/>
            <ac:picMk id="8" creationId="{29A32E9A-8263-F06A-E7C8-BFBD7D7524B1}"/>
          </ac:picMkLst>
        </pc:picChg>
        <pc:picChg chg="add mod">
          <ac:chgData name="Charlie Gibson" userId="05d73aa8-f094-42cf-9261-ec5251b97041" providerId="ADAL" clId="{63D29D9C-4F3A-4758-BB8C-6540B4D96646}" dt="2024-05-17T12:20:38.589" v="32" actId="1076"/>
          <ac:picMkLst>
            <pc:docMk/>
            <pc:sldMk cId="3242157916" sldId="299"/>
            <ac:picMk id="9" creationId="{9E52ABBE-66A1-47C1-1BBC-F29D022E4C27}"/>
          </ac:picMkLst>
        </pc:picChg>
        <pc:picChg chg="add mod">
          <ac:chgData name="Charlie Gibson" userId="05d73aa8-f094-42cf-9261-ec5251b97041" providerId="ADAL" clId="{63D29D9C-4F3A-4758-BB8C-6540B4D96646}" dt="2024-05-17T12:21:42.676" v="38" actId="1076"/>
          <ac:picMkLst>
            <pc:docMk/>
            <pc:sldMk cId="3242157916" sldId="299"/>
            <ac:picMk id="11" creationId="{8A983750-59EF-7F6C-58FA-BF63873902C4}"/>
          </ac:picMkLst>
        </pc:picChg>
      </pc:sldChg>
      <pc:sldChg chg="addSp delSp modSp mod">
        <pc:chgData name="Charlie Gibson" userId="05d73aa8-f094-42cf-9261-ec5251b97041" providerId="ADAL" clId="{63D29D9C-4F3A-4758-BB8C-6540B4D96646}" dt="2024-05-17T12:45:52.189" v="257" actId="20577"/>
        <pc:sldMkLst>
          <pc:docMk/>
          <pc:sldMk cId="2842094923" sldId="319"/>
        </pc:sldMkLst>
        <pc:spChg chg="mod">
          <ac:chgData name="Charlie Gibson" userId="05d73aa8-f094-42cf-9261-ec5251b97041" providerId="ADAL" clId="{63D29D9C-4F3A-4758-BB8C-6540B4D96646}" dt="2024-05-17T12:45:52.189" v="257" actId="20577"/>
          <ac:spMkLst>
            <pc:docMk/>
            <pc:sldMk cId="2842094923" sldId="319"/>
            <ac:spMk id="10" creationId="{42CF4DDD-65CC-5BC7-1F2C-ACEB334E8338}"/>
          </ac:spMkLst>
        </pc:spChg>
        <pc:picChg chg="add mod">
          <ac:chgData name="Charlie Gibson" userId="05d73aa8-f094-42cf-9261-ec5251b97041" providerId="ADAL" clId="{63D29D9C-4F3A-4758-BB8C-6540B4D96646}" dt="2024-05-17T12:42:33.450" v="225" actId="1076"/>
          <ac:picMkLst>
            <pc:docMk/>
            <pc:sldMk cId="2842094923" sldId="319"/>
            <ac:picMk id="3" creationId="{C81FB154-AA3A-B0AE-6E27-CC7156C3FC2F}"/>
          </ac:picMkLst>
        </pc:picChg>
        <pc:picChg chg="del">
          <ac:chgData name="Charlie Gibson" userId="05d73aa8-f094-42cf-9261-ec5251b97041" providerId="ADAL" clId="{63D29D9C-4F3A-4758-BB8C-6540B4D96646}" dt="2024-05-17T12:42:18.892" v="220" actId="478"/>
          <ac:picMkLst>
            <pc:docMk/>
            <pc:sldMk cId="2842094923" sldId="319"/>
            <ac:picMk id="4" creationId="{92F92D16-3291-3234-3FCD-5EFA51CBC5E7}"/>
          </ac:picMkLst>
        </pc:picChg>
      </pc:sldChg>
      <pc:sldChg chg="addSp delSp modSp mod modNotesTx">
        <pc:chgData name="Charlie Gibson" userId="05d73aa8-f094-42cf-9261-ec5251b97041" providerId="ADAL" clId="{63D29D9C-4F3A-4758-BB8C-6540B4D96646}" dt="2024-05-17T12:30:10.148" v="153" actId="1076"/>
        <pc:sldMkLst>
          <pc:docMk/>
          <pc:sldMk cId="189724924" sldId="322"/>
        </pc:sldMkLst>
        <pc:picChg chg="del">
          <ac:chgData name="Charlie Gibson" userId="05d73aa8-f094-42cf-9261-ec5251b97041" providerId="ADAL" clId="{63D29D9C-4F3A-4758-BB8C-6540B4D96646}" dt="2024-05-17T12:30:08.166" v="152" actId="478"/>
          <ac:picMkLst>
            <pc:docMk/>
            <pc:sldMk cId="189724924" sldId="322"/>
            <ac:picMk id="3" creationId="{52BA32DB-D332-7675-EF39-C477C1CFFD50}"/>
          </ac:picMkLst>
        </pc:picChg>
        <pc:picChg chg="add mod">
          <ac:chgData name="Charlie Gibson" userId="05d73aa8-f094-42cf-9261-ec5251b97041" providerId="ADAL" clId="{63D29D9C-4F3A-4758-BB8C-6540B4D96646}" dt="2024-05-17T12:30:10.148" v="153" actId="1076"/>
          <ac:picMkLst>
            <pc:docMk/>
            <pc:sldMk cId="189724924" sldId="322"/>
            <ac:picMk id="7" creationId="{CD3003C3-93FD-FD4F-A3C5-A4B2E0A3653E}"/>
          </ac:picMkLst>
        </pc:picChg>
      </pc:sldChg>
    </pc:docChg>
  </pc:docChgLst>
  <pc:docChgLst>
    <pc:chgData name="Tammy Pankey" userId="89b84b47-0384-4d66-b56e-dc00ebdb68cf" providerId="ADAL" clId="{FDAF31C7-F897-496A-96E1-13F5AEF786D2}"/>
    <pc:docChg chg="custSel modSld">
      <pc:chgData name="Tammy Pankey" userId="89b84b47-0384-4d66-b56e-dc00ebdb68cf" providerId="ADAL" clId="{FDAF31C7-F897-496A-96E1-13F5AEF786D2}" dt="2023-05-22T18:32:59.993" v="8" actId="1076"/>
      <pc:docMkLst>
        <pc:docMk/>
      </pc:docMkLst>
      <pc:sldChg chg="addSp delSp modSp mod">
        <pc:chgData name="Tammy Pankey" userId="89b84b47-0384-4d66-b56e-dc00ebdb68cf" providerId="ADAL" clId="{FDAF31C7-F897-496A-96E1-13F5AEF786D2}" dt="2023-05-22T18:32:59.993" v="8" actId="1076"/>
        <pc:sldMkLst>
          <pc:docMk/>
          <pc:sldMk cId="3242157916" sldId="299"/>
        </pc:sldMkLst>
        <pc:picChg chg="add mod">
          <ac:chgData name="Tammy Pankey" userId="89b84b47-0384-4d66-b56e-dc00ebdb68cf" providerId="ADAL" clId="{FDAF31C7-F897-496A-96E1-13F5AEF786D2}" dt="2023-05-22T18:32:59.993" v="8" actId="1076"/>
          <ac:picMkLst>
            <pc:docMk/>
            <pc:sldMk cId="3242157916" sldId="299"/>
            <ac:picMk id="7" creationId="{01B628A4-9CBF-4DC5-AC3D-81A32D3A57AB}"/>
          </ac:picMkLst>
        </pc:picChg>
        <pc:picChg chg="del mod">
          <ac:chgData name="Tammy Pankey" userId="89b84b47-0384-4d66-b56e-dc00ebdb68cf" providerId="ADAL" clId="{FDAF31C7-F897-496A-96E1-13F5AEF786D2}" dt="2023-05-22T18:32:40.158" v="4" actId="478"/>
          <ac:picMkLst>
            <pc:docMk/>
            <pc:sldMk cId="3242157916" sldId="299"/>
            <ac:picMk id="13" creationId="{6335B222-1AA9-4892-A3FD-904EEBAC60B8}"/>
          </ac:picMkLst>
        </pc:picChg>
      </pc:sldChg>
    </pc:docChg>
  </pc:docChgLst>
  <pc:docChgLst>
    <pc:chgData name="Tammy Pankey" userId="89b84b47-0384-4d66-b56e-dc00ebdb68cf" providerId="ADAL" clId="{626D4662-0C43-4C20-95BA-1CA8DEC3812E}"/>
    <pc:docChg chg="undo custSel modSld">
      <pc:chgData name="Tammy Pankey" userId="89b84b47-0384-4d66-b56e-dc00ebdb68cf" providerId="ADAL" clId="{626D4662-0C43-4C20-95BA-1CA8DEC3812E}" dt="2022-07-19T14:07:10.866" v="97" actId="947"/>
      <pc:docMkLst>
        <pc:docMk/>
      </pc:docMkLst>
      <pc:sldChg chg="modSp mod">
        <pc:chgData name="Tammy Pankey" userId="89b84b47-0384-4d66-b56e-dc00ebdb68cf" providerId="ADAL" clId="{626D4662-0C43-4C20-95BA-1CA8DEC3812E}" dt="2022-07-19T13:51:18.209" v="31" actId="6549"/>
        <pc:sldMkLst>
          <pc:docMk/>
          <pc:sldMk cId="3822573366" sldId="262"/>
        </pc:sldMkLst>
        <pc:spChg chg="mod">
          <ac:chgData name="Tammy Pankey" userId="89b84b47-0384-4d66-b56e-dc00ebdb68cf" providerId="ADAL" clId="{626D4662-0C43-4C20-95BA-1CA8DEC3812E}" dt="2022-07-19T13:51:18.209" v="31" actId="6549"/>
          <ac:spMkLst>
            <pc:docMk/>
            <pc:sldMk cId="3822573366" sldId="262"/>
            <ac:spMk id="5" creationId="{6B1D03B4-C717-412F-811E-F984EE8C8BAB}"/>
          </ac:spMkLst>
        </pc:spChg>
      </pc:sldChg>
      <pc:sldChg chg="addSp delSp modSp mod">
        <pc:chgData name="Tammy Pankey" userId="89b84b47-0384-4d66-b56e-dc00ebdb68cf" providerId="ADAL" clId="{626D4662-0C43-4C20-95BA-1CA8DEC3812E}" dt="2022-07-19T14:04:12.922" v="64" actId="14100"/>
        <pc:sldMkLst>
          <pc:docMk/>
          <pc:sldMk cId="1944321190" sldId="287"/>
        </pc:sldMkLst>
        <pc:spChg chg="mod">
          <ac:chgData name="Tammy Pankey" userId="89b84b47-0384-4d66-b56e-dc00ebdb68cf" providerId="ADAL" clId="{626D4662-0C43-4C20-95BA-1CA8DEC3812E}" dt="2022-07-19T14:04:12.922" v="64" actId="14100"/>
          <ac:spMkLst>
            <pc:docMk/>
            <pc:sldMk cId="1944321190" sldId="287"/>
            <ac:spMk id="12" creationId="{B8E054A5-62CF-47AC-9BD7-45D43181BC0B}"/>
          </ac:spMkLst>
        </pc:spChg>
        <pc:picChg chg="add">
          <ac:chgData name="Tammy Pankey" userId="89b84b47-0384-4d66-b56e-dc00ebdb68cf" providerId="ADAL" clId="{626D4662-0C43-4C20-95BA-1CA8DEC3812E}" dt="2022-07-19T14:04:10.014" v="63" actId="22"/>
          <ac:picMkLst>
            <pc:docMk/>
            <pc:sldMk cId="1944321190" sldId="287"/>
            <ac:picMk id="4" creationId="{7F3466DD-9DC6-2A48-8A72-99A77ADCF682}"/>
          </ac:picMkLst>
        </pc:picChg>
        <pc:picChg chg="del">
          <ac:chgData name="Tammy Pankey" userId="89b84b47-0384-4d66-b56e-dc00ebdb68cf" providerId="ADAL" clId="{626D4662-0C43-4C20-95BA-1CA8DEC3812E}" dt="2022-07-19T14:04:07.087" v="61" actId="478"/>
          <ac:picMkLst>
            <pc:docMk/>
            <pc:sldMk cId="1944321190" sldId="287"/>
            <ac:picMk id="14" creationId="{CA8DB732-86EF-4F34-A94B-5AFE267A419C}"/>
          </ac:picMkLst>
        </pc:picChg>
        <pc:picChg chg="del">
          <ac:chgData name="Tammy Pankey" userId="89b84b47-0384-4d66-b56e-dc00ebdb68cf" providerId="ADAL" clId="{626D4662-0C43-4C20-95BA-1CA8DEC3812E}" dt="2022-07-19T14:04:07.905" v="62" actId="478"/>
          <ac:picMkLst>
            <pc:docMk/>
            <pc:sldMk cId="1944321190" sldId="287"/>
            <ac:picMk id="16" creationId="{B4F8320E-01F4-43D0-832C-DF4BC580B9AE}"/>
          </ac:picMkLst>
        </pc:picChg>
      </pc:sldChg>
      <pc:sldChg chg="modSp mod">
        <pc:chgData name="Tammy Pankey" userId="89b84b47-0384-4d66-b56e-dc00ebdb68cf" providerId="ADAL" clId="{626D4662-0C43-4C20-95BA-1CA8DEC3812E}" dt="2022-07-19T13:52:05.762" v="32" actId="114"/>
        <pc:sldMkLst>
          <pc:docMk/>
          <pc:sldMk cId="4111023748" sldId="289"/>
        </pc:sldMkLst>
        <pc:spChg chg="mod">
          <ac:chgData name="Tammy Pankey" userId="89b84b47-0384-4d66-b56e-dc00ebdb68cf" providerId="ADAL" clId="{626D4662-0C43-4C20-95BA-1CA8DEC3812E}" dt="2022-07-19T13:52:05.762" v="32" actId="114"/>
          <ac:spMkLst>
            <pc:docMk/>
            <pc:sldMk cId="4111023748" sldId="289"/>
            <ac:spMk id="10" creationId="{161B879A-24B3-457C-8475-A6466C11337B}"/>
          </ac:spMkLst>
        </pc:spChg>
      </pc:sldChg>
      <pc:sldChg chg="addSp delSp modSp mod">
        <pc:chgData name="Tammy Pankey" userId="89b84b47-0384-4d66-b56e-dc00ebdb68cf" providerId="ADAL" clId="{626D4662-0C43-4C20-95BA-1CA8DEC3812E}" dt="2022-07-19T13:58:01.060" v="47" actId="1076"/>
        <pc:sldMkLst>
          <pc:docMk/>
          <pc:sldMk cId="2718831317" sldId="291"/>
        </pc:sldMkLst>
        <pc:picChg chg="add del mod">
          <ac:chgData name="Tammy Pankey" userId="89b84b47-0384-4d66-b56e-dc00ebdb68cf" providerId="ADAL" clId="{626D4662-0C43-4C20-95BA-1CA8DEC3812E}" dt="2022-07-19T13:57:11.277" v="43" actId="478"/>
          <ac:picMkLst>
            <pc:docMk/>
            <pc:sldMk cId="2718831317" sldId="291"/>
            <ac:picMk id="4" creationId="{BFA4266D-9309-64F7-0038-D6C6AF3D6978}"/>
          </ac:picMkLst>
        </pc:picChg>
        <pc:picChg chg="mod">
          <ac:chgData name="Tammy Pankey" userId="89b84b47-0384-4d66-b56e-dc00ebdb68cf" providerId="ADAL" clId="{626D4662-0C43-4C20-95BA-1CA8DEC3812E}" dt="2022-07-19T13:58:01.060" v="47" actId="1076"/>
          <ac:picMkLst>
            <pc:docMk/>
            <pc:sldMk cId="2718831317" sldId="291"/>
            <ac:picMk id="8" creationId="{9126047D-7015-48FF-AACF-0AC7D76A7FDA}"/>
          </ac:picMkLst>
        </pc:picChg>
      </pc:sldChg>
      <pc:sldChg chg="addSp delSp modSp mod">
        <pc:chgData name="Tammy Pankey" userId="89b84b47-0384-4d66-b56e-dc00ebdb68cf" providerId="ADAL" clId="{626D4662-0C43-4C20-95BA-1CA8DEC3812E}" dt="2022-07-19T14:00:57.667" v="54" actId="14100"/>
        <pc:sldMkLst>
          <pc:docMk/>
          <pc:sldMk cId="3406948562" sldId="292"/>
        </pc:sldMkLst>
        <pc:spChg chg="add del mod">
          <ac:chgData name="Tammy Pankey" userId="89b84b47-0384-4d66-b56e-dc00ebdb68cf" providerId="ADAL" clId="{626D4662-0C43-4C20-95BA-1CA8DEC3812E}" dt="2022-07-19T14:00:57.667" v="54" actId="14100"/>
          <ac:spMkLst>
            <pc:docMk/>
            <pc:sldMk cId="3406948562" sldId="292"/>
            <ac:spMk id="14" creationId="{4729CDF4-55D3-4D2D-9C24-2419CA6C4795}"/>
          </ac:spMkLst>
        </pc:spChg>
        <pc:spChg chg="del mod">
          <ac:chgData name="Tammy Pankey" userId="89b84b47-0384-4d66-b56e-dc00ebdb68cf" providerId="ADAL" clId="{626D4662-0C43-4C20-95BA-1CA8DEC3812E}" dt="2022-07-19T14:00:43.688" v="50" actId="478"/>
          <ac:spMkLst>
            <pc:docMk/>
            <pc:sldMk cId="3406948562" sldId="292"/>
            <ac:spMk id="16" creationId="{DE381BBF-AD11-415D-B363-4E937A7087B4}"/>
          </ac:spMkLst>
        </pc:spChg>
        <pc:spChg chg="del">
          <ac:chgData name="Tammy Pankey" userId="89b84b47-0384-4d66-b56e-dc00ebdb68cf" providerId="ADAL" clId="{626D4662-0C43-4C20-95BA-1CA8DEC3812E}" dt="2022-07-19T14:00:45.975" v="51" actId="478"/>
          <ac:spMkLst>
            <pc:docMk/>
            <pc:sldMk cId="3406948562" sldId="292"/>
            <ac:spMk id="17" creationId="{C566CF89-C0A9-4182-9CDC-482A80582B45}"/>
          </ac:spMkLst>
        </pc:spChg>
        <pc:picChg chg="mod">
          <ac:chgData name="Tammy Pankey" userId="89b84b47-0384-4d66-b56e-dc00ebdb68cf" providerId="ADAL" clId="{626D4662-0C43-4C20-95BA-1CA8DEC3812E}" dt="2022-07-19T14:00:38.365" v="48" actId="14826"/>
          <ac:picMkLst>
            <pc:docMk/>
            <pc:sldMk cId="3406948562" sldId="292"/>
            <ac:picMk id="4" creationId="{11054861-0572-4318-911B-2EC154F92347}"/>
          </ac:picMkLst>
        </pc:picChg>
      </pc:sldChg>
      <pc:sldChg chg="modSp mod">
        <pc:chgData name="Tammy Pankey" userId="89b84b47-0384-4d66-b56e-dc00ebdb68cf" providerId="ADAL" clId="{626D4662-0C43-4C20-95BA-1CA8DEC3812E}" dt="2022-07-19T14:01:52.088" v="60" actId="1076"/>
        <pc:sldMkLst>
          <pc:docMk/>
          <pc:sldMk cId="3875776044" sldId="293"/>
        </pc:sldMkLst>
        <pc:spChg chg="mod">
          <ac:chgData name="Tammy Pankey" userId="89b84b47-0384-4d66-b56e-dc00ebdb68cf" providerId="ADAL" clId="{626D4662-0C43-4C20-95BA-1CA8DEC3812E}" dt="2022-07-19T14:01:46.375" v="59" actId="14100"/>
          <ac:spMkLst>
            <pc:docMk/>
            <pc:sldMk cId="3875776044" sldId="293"/>
            <ac:spMk id="5" creationId="{5F24DF2D-1AD2-4093-BA45-F349F18BA774}"/>
          </ac:spMkLst>
        </pc:spChg>
        <pc:spChg chg="mod">
          <ac:chgData name="Tammy Pankey" userId="89b84b47-0384-4d66-b56e-dc00ebdb68cf" providerId="ADAL" clId="{626D4662-0C43-4C20-95BA-1CA8DEC3812E}" dt="2022-07-19T14:01:52.088" v="60" actId="1076"/>
          <ac:spMkLst>
            <pc:docMk/>
            <pc:sldMk cId="3875776044" sldId="293"/>
            <ac:spMk id="14" creationId="{4729CDF4-55D3-4D2D-9C24-2419CA6C4795}"/>
          </ac:spMkLst>
        </pc:spChg>
        <pc:picChg chg="mod">
          <ac:chgData name="Tammy Pankey" userId="89b84b47-0384-4d66-b56e-dc00ebdb68cf" providerId="ADAL" clId="{626D4662-0C43-4C20-95BA-1CA8DEC3812E}" dt="2022-07-19T14:01:35.977" v="55" actId="14826"/>
          <ac:picMkLst>
            <pc:docMk/>
            <pc:sldMk cId="3875776044" sldId="293"/>
            <ac:picMk id="3" creationId="{B17BCC2C-A81A-4C67-9CC7-ACC854DB30E1}"/>
          </ac:picMkLst>
        </pc:picChg>
      </pc:sldChg>
      <pc:sldChg chg="modSp mod">
        <pc:chgData name="Tammy Pankey" userId="89b84b47-0384-4d66-b56e-dc00ebdb68cf" providerId="ADAL" clId="{626D4662-0C43-4C20-95BA-1CA8DEC3812E}" dt="2022-07-19T14:07:10.866" v="97" actId="947"/>
        <pc:sldMkLst>
          <pc:docMk/>
          <pc:sldMk cId="1315754796" sldId="298"/>
        </pc:sldMkLst>
        <pc:spChg chg="mod">
          <ac:chgData name="Tammy Pankey" userId="89b84b47-0384-4d66-b56e-dc00ebdb68cf" providerId="ADAL" clId="{626D4662-0C43-4C20-95BA-1CA8DEC3812E}" dt="2022-07-19T14:07:10.866" v="97" actId="947"/>
          <ac:spMkLst>
            <pc:docMk/>
            <pc:sldMk cId="1315754796" sldId="298"/>
            <ac:spMk id="3" creationId="{5010B4F6-AB8D-46B9-924D-60D5BC2D04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36839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363458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ArialMT"/>
              </a:rPr>
              <a:t>Draw or write an example of your team demonstrating each Core Value when directed in the sessions!</a:t>
            </a:r>
          </a:p>
          <a:p>
            <a:pPr marL="285750" indent="-285750" algn="l">
              <a:buFont typeface="Arial" panose="020B0604020202020204" pitchFamily="34" charset="0"/>
              <a:buChar char="•"/>
            </a:pPr>
            <a:r>
              <a:rPr lang="en-US" sz="1800" b="0" i="0" u="none" strike="noStrike" baseline="0" dirty="0">
                <a:latin typeface="ArialMT"/>
              </a:rPr>
              <a:t>Use the Core Values to guide your team through your journey.</a:t>
            </a:r>
          </a:p>
          <a:p>
            <a:pPr marL="285750" indent="-285750" algn="l">
              <a:buFont typeface="Arial" panose="020B0604020202020204" pitchFamily="34" charset="0"/>
              <a:buChar char="•"/>
            </a:pPr>
            <a:r>
              <a:rPr lang="en-US" sz="1800" b="0" i="0" u="none" strike="noStrike" baseline="0" dirty="0">
                <a:latin typeface="ArialMT"/>
              </a:rPr>
              <a:t>Have lots of FUN as you develop new skills and work together.</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12</a:t>
            </a:fld>
            <a:endParaRPr lang="en-US"/>
          </a:p>
        </p:txBody>
      </p:sp>
    </p:spTree>
    <p:extLst>
      <p:ext uri="{BB962C8B-B14F-4D97-AF65-F5344CB8AC3E}">
        <p14:creationId xmlns:p14="http://schemas.microsoft.com/office/powerpoint/2010/main" val="289698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Here are sample team roles to use during the sessions. Everyone on the team could experience each role multiple times throughout their </a:t>
            </a:r>
            <a:r>
              <a:rPr lang="en-US" sz="1800" b="0" i="1" u="none" strike="noStrike" baseline="0" dirty="0">
                <a:latin typeface="Arial-ItalicMT"/>
              </a:rPr>
              <a:t>FIRST</a:t>
            </a:r>
            <a:r>
              <a:rPr lang="en-US" sz="1800" b="0" i="0" u="none" strike="noStrike" baseline="0" dirty="0">
                <a:latin typeface="ArialMT"/>
              </a:rPr>
              <a:t>® LEGO® League Explore experience. Using roles helps the team function more efficiently and ensures that everyone on the team is engaged. Some roles will be filled by multiple children during a session. For example, the builder and coder roles can be duplicated where the experience is designed for a pair of children.</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13</a:t>
            </a:fld>
            <a:endParaRPr lang="en-US"/>
          </a:p>
        </p:txBody>
      </p:sp>
    </p:spTree>
    <p:extLst>
      <p:ext uri="{BB962C8B-B14F-4D97-AF65-F5344CB8AC3E}">
        <p14:creationId xmlns:p14="http://schemas.microsoft.com/office/powerpoint/2010/main" val="264455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You might provide any instructions your students need about managing materials during the Explore sessions.</a:t>
            </a:r>
          </a:p>
          <a:p>
            <a:pPr algn="l"/>
            <a:endParaRPr lang="en-US" dirty="0"/>
          </a:p>
          <a:p>
            <a:r>
              <a:rPr lang="en-US" sz="1000" b="1" i="0" u="none" strike="noStrike" kern="1200" dirty="0">
                <a:solidFill>
                  <a:schemeClr val="tx1"/>
                </a:solidFill>
                <a:effectLst/>
                <a:latin typeface="+mn-lt"/>
                <a:ea typeface="+mn-ea"/>
                <a:cs typeface="+mn-cs"/>
              </a:rPr>
              <a:t>Material Management</a:t>
            </a:r>
            <a:endParaRPr lang="en-US" sz="1200" b="1" i="0" u="none" strike="noStrike" baseline="0" dirty="0">
              <a:solidFill>
                <a:srgbClr val="00963E"/>
              </a:solidFill>
              <a:latin typeface="Arial-BoldMT"/>
            </a:endParaRPr>
          </a:p>
          <a:p>
            <a:pPr marL="285750" indent="-285750" algn="l">
              <a:buFont typeface="Arial" panose="020B0604020202020204" pitchFamily="34" charset="0"/>
              <a:buChar char="•"/>
            </a:pPr>
            <a:r>
              <a:rPr lang="en-US" sz="1200" b="0" i="0" u="none" strike="noStrike" baseline="0" dirty="0">
                <a:latin typeface="ArialMT"/>
              </a:rPr>
              <a:t>Place any extra or found LEGO® pieces in a cup.</a:t>
            </a:r>
          </a:p>
          <a:p>
            <a:pPr marL="285750" indent="-285750" algn="l">
              <a:buFont typeface="Arial" panose="020B0604020202020204" pitchFamily="34" charset="0"/>
              <a:buChar char="•"/>
            </a:pPr>
            <a:r>
              <a:rPr lang="en-US" sz="1200" b="0" i="0" u="none" strike="noStrike" baseline="0" dirty="0">
                <a:latin typeface="ArialMT"/>
              </a:rPr>
              <a:t>Have the children who are missing pieces come to the cup to look for them.</a:t>
            </a:r>
          </a:p>
          <a:p>
            <a:pPr marL="285750" indent="-285750" algn="l">
              <a:buFont typeface="Arial" panose="020B0604020202020204" pitchFamily="34" charset="0"/>
              <a:buChar char="•"/>
            </a:pPr>
            <a:r>
              <a:rPr lang="en-US" sz="1200" b="0" i="0" u="none" strike="noStrike" baseline="0" dirty="0">
                <a:latin typeface="ArialMT"/>
              </a:rPr>
              <a:t>Wait to dismiss your team until you look over their LEGO® set.</a:t>
            </a:r>
          </a:p>
          <a:p>
            <a:pPr marL="285750" indent="-285750" algn="l">
              <a:buFont typeface="Arial" panose="020B0604020202020204" pitchFamily="34" charset="0"/>
              <a:buChar char="•"/>
            </a:pPr>
            <a:r>
              <a:rPr lang="en-US" sz="1200" b="0" i="0" u="none" strike="noStrike" baseline="0" dirty="0">
                <a:latin typeface="ArialMT"/>
              </a:rPr>
              <a:t>The lid of the LEGO® set can be used as a tray to keep pieces from rolling away.</a:t>
            </a:r>
          </a:p>
          <a:p>
            <a:pPr marL="285750" indent="-285750" algn="l">
              <a:buFont typeface="Arial" panose="020B0604020202020204" pitchFamily="34" charset="0"/>
              <a:buChar char="•"/>
            </a:pPr>
            <a:r>
              <a:rPr lang="en-US" sz="1200" b="0" i="0" u="none" strike="noStrike" baseline="0" dirty="0">
                <a:latin typeface="ArialMT"/>
              </a:rPr>
              <a:t>Use plastic bags or containers to store any unfinished builds and their associated pieces or assembled models.</a:t>
            </a:r>
          </a:p>
          <a:p>
            <a:pPr marL="285750" indent="-285750" algn="l">
              <a:buFont typeface="Arial" panose="020B0604020202020204" pitchFamily="34" charset="0"/>
              <a:buChar char="•"/>
            </a:pPr>
            <a:r>
              <a:rPr lang="en-US" sz="1200" b="0" i="0" u="none" strike="noStrike" baseline="0" dirty="0">
                <a:latin typeface="ArialMT"/>
              </a:rPr>
              <a:t>Designate a storage space for the built models, Explore set, and LEGO® container.</a:t>
            </a:r>
          </a:p>
          <a:p>
            <a:pPr marL="285750" indent="-285750" algn="l">
              <a:buFont typeface="Arial" panose="020B0604020202020204" pitchFamily="34" charset="0"/>
              <a:buChar char="•"/>
            </a:pPr>
            <a:r>
              <a:rPr lang="en-US" sz="1800" b="0" i="0" u="none" strike="noStrike" baseline="0" dirty="0">
                <a:latin typeface="ArialMT"/>
              </a:rPr>
              <a:t>The role of the Material Manager is to help in the process of clearing away and storing materials.</a:t>
            </a:r>
            <a:endParaRPr lang="en-US" dirty="0"/>
          </a:p>
          <a:p>
            <a:pPr algn="l"/>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14</a:t>
            </a:fld>
            <a:endParaRPr lang="en-US"/>
          </a:p>
        </p:txBody>
      </p:sp>
    </p:spTree>
    <p:extLst>
      <p:ext uri="{BB962C8B-B14F-4D97-AF65-F5344CB8AC3E}">
        <p14:creationId xmlns:p14="http://schemas.microsoft.com/office/powerpoint/2010/main" val="78825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963E"/>
                </a:solidFill>
                <a:latin typeface="Arial-BoldMT"/>
              </a:rPr>
              <a:t>Clean Up Pointers</a:t>
            </a:r>
          </a:p>
          <a:p>
            <a:r>
              <a:rPr lang="en-US" sz="1200" b="0" i="0" u="none" strike="noStrike" kern="1200" dirty="0">
                <a:solidFill>
                  <a:schemeClr val="tx1"/>
                </a:solidFill>
                <a:effectLst/>
                <a:latin typeface="+mn-lt"/>
                <a:ea typeface="+mn-ea"/>
                <a:cs typeface="+mn-cs"/>
              </a:rPr>
              <a:t>You may wish to play a video or song during clean up time Link on </a:t>
            </a:r>
          </a:p>
          <a:p>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 </a:t>
            </a:r>
          </a:p>
          <a:p>
            <a:r>
              <a:rPr lang="en-US" sz="1200" b="0" i="0" u="none" strike="noStrike" kern="1200" dirty="0">
                <a:solidFill>
                  <a:schemeClr val="tx1"/>
                </a:solidFill>
                <a:effectLst/>
                <a:latin typeface="+mn-lt"/>
                <a:ea typeface="+mn-ea"/>
                <a:cs typeface="+mn-cs"/>
              </a:rPr>
              <a:t>Link on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2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Explore video</a:t>
            </a:r>
          </a:p>
          <a:p>
            <a:r>
              <a:rPr lang="en-US" dirty="0"/>
              <a:t>YouTube link:  https://youtu.be/afYrsiQ48wA</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47650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BoldMT"/>
              </a:rPr>
              <a:t>Welcome to SUBMERGED!</a:t>
            </a:r>
            <a:endParaRPr lang="en-US" sz="1800" b="1" i="0" u="none" strike="noStrike" baseline="30000" dirty="0">
              <a:latin typeface="Arial-BoldMT"/>
            </a:endParaRPr>
          </a:p>
          <a:p>
            <a:pPr algn="l"/>
            <a:endParaRPr lang="en-US" sz="1800" b="0" i="0" u="none" strike="noStrike" baseline="0" dirty="0">
              <a:latin typeface="ArialMT"/>
            </a:endParaRPr>
          </a:p>
          <a:p>
            <a:pPr algn="l"/>
            <a:r>
              <a:rPr lang="en-US" sz="1800" b="0" i="0" u="none" strike="noStrike" baseline="0" dirty="0">
                <a:latin typeface="ArialMT"/>
              </a:rPr>
              <a:t>Welcome to the </a:t>
            </a:r>
            <a:r>
              <a:rPr lang="en-US" sz="1800" b="0" i="1" u="none" strike="noStrike" baseline="0" dirty="0">
                <a:latin typeface="Arial-ItalicMT"/>
              </a:rPr>
              <a:t>FIRST</a:t>
            </a:r>
            <a:r>
              <a:rPr lang="en-US" sz="1800" b="0" i="0" u="none" strike="noStrike" baseline="0" dirty="0">
                <a:latin typeface="ArialMT"/>
              </a:rPr>
              <a:t>® DIVESM presented by Qualcomm season. This year’s </a:t>
            </a:r>
            <a:r>
              <a:rPr lang="en-US" sz="1800" b="0" i="1" u="none" strike="noStrike" baseline="0" dirty="0">
                <a:latin typeface="Arial-ItalicMT"/>
              </a:rPr>
              <a:t>FIRST </a:t>
            </a:r>
            <a:r>
              <a:rPr lang="en-US" sz="1800" b="0" i="0" u="none" strike="noStrike" baseline="0" dirty="0">
                <a:latin typeface="ArialMT"/>
              </a:rPr>
              <a:t>LEGO League challenge is called SUBMERGEDSM.</a:t>
            </a:r>
          </a:p>
          <a:p>
            <a:pPr algn="l"/>
            <a:endParaRPr lang="en-US" sz="1800" b="0" i="0" u="none" strike="noStrike" baseline="0" dirty="0">
              <a:latin typeface="ArialMT"/>
            </a:endParaRPr>
          </a:p>
          <a:p>
            <a:pPr algn="l"/>
            <a:r>
              <a:rPr lang="en-US" sz="1800" b="0" i="0" u="none" strike="noStrike" baseline="0" dirty="0">
                <a:latin typeface="ArialMT"/>
              </a:rPr>
              <a:t>This season, children will learn about how and why people explore the oceans. Our discoveries beneath the ocean surface teach us how this complex ecosystem supports a healthy future for the plants and animals that live there. During each session, teams will experience the engineering design process. There is no set order for this process, and they may go through each step several times in a single session. This means that during a session, children will be exploring the theme and ideas, creating solutions, testing them,</a:t>
            </a:r>
          </a:p>
          <a:p>
            <a:pPr algn="l"/>
            <a:r>
              <a:rPr lang="en-US" sz="1800" b="0" i="0" u="none" strike="noStrike" baseline="0" dirty="0">
                <a:latin typeface="ArialMT"/>
              </a:rPr>
              <a:t>iterating and changing them, and then sharing what they’ve learned with others. More than 80% of the ocean remains unexplored, offering curious minds deep opportunities to dive into expeditions.</a:t>
            </a: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199455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ArialMT"/>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137279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BoldMT"/>
              </a:rPr>
              <a:t>Working in Teams </a:t>
            </a:r>
            <a:endParaRPr lang="en-US" sz="1800" b="0" i="0" u="none" strike="noStrike" baseline="0" dirty="0">
              <a:latin typeface="ArialMT"/>
            </a:endParaRPr>
          </a:p>
          <a:p>
            <a:pPr algn="l"/>
            <a:r>
              <a:rPr lang="en-US" sz="1800" b="0" i="0" u="none" strike="noStrike" baseline="0" dirty="0">
                <a:latin typeface="ArialMT"/>
              </a:rPr>
              <a:t>Together with your teammates, you will:</a:t>
            </a:r>
          </a:p>
          <a:p>
            <a:pPr marL="285750" indent="-285750" algn="l">
              <a:buFont typeface="Arial" panose="020B0604020202020204" pitchFamily="34" charset="0"/>
              <a:buChar char="•"/>
            </a:pPr>
            <a:r>
              <a:rPr lang="en-US" sz="1800" b="0" i="0" u="none" strike="noStrike" baseline="0" dirty="0">
                <a:latin typeface="ArialMT"/>
              </a:rPr>
              <a:t>Discover real-world challenges and opportunities in this season’s theme.</a:t>
            </a:r>
          </a:p>
          <a:p>
            <a:pPr marL="285750" indent="-285750" algn="l">
              <a:buFont typeface="Arial" panose="020B0604020202020204" pitchFamily="34" charset="0"/>
              <a:buChar char="•"/>
            </a:pPr>
            <a:r>
              <a:rPr lang="en-US" sz="1800" b="0" i="0" u="none" strike="noStrike" baseline="0" dirty="0">
                <a:latin typeface="ArialMT"/>
              </a:rPr>
              <a:t>Create a team model and program it to make part of it move.</a:t>
            </a:r>
          </a:p>
          <a:p>
            <a:pPr marL="285750" indent="-285750" algn="l">
              <a:buFont typeface="Arial" panose="020B0604020202020204" pitchFamily="34" charset="0"/>
              <a:buChar char="•"/>
            </a:pPr>
            <a:r>
              <a:rPr lang="en-US" sz="1800" b="0" i="0" u="none" strike="noStrike" baseline="0" dirty="0">
                <a:latin typeface="ArialMT"/>
              </a:rPr>
              <a:t>Test and improve your code and build changes.</a:t>
            </a:r>
          </a:p>
          <a:p>
            <a:pPr marL="285750" indent="-285750" algn="l">
              <a:buFont typeface="Arial" panose="020B0604020202020204" pitchFamily="34" charset="0"/>
              <a:buChar char="•"/>
            </a:pPr>
            <a:r>
              <a:rPr lang="en-US" sz="1800" b="0" i="0" u="none" strike="noStrike" baseline="0" dirty="0">
                <a:latin typeface="ArialMT"/>
              </a:rPr>
              <a:t>Track your work in the Engineering Notebook.</a:t>
            </a:r>
          </a:p>
          <a:p>
            <a:pPr marL="285750" indent="-285750" algn="l">
              <a:buFont typeface="Arial" panose="020B0604020202020204" pitchFamily="34" charset="0"/>
              <a:buChar char="•"/>
            </a:pPr>
            <a:r>
              <a:rPr lang="en-US" sz="1800" b="0" i="0" u="none" strike="noStrike" baseline="0" dirty="0">
                <a:latin typeface="ArialMT"/>
              </a:rPr>
              <a:t>Make a team poster that reflects your team’s journey.</a:t>
            </a:r>
          </a:p>
          <a:p>
            <a:pPr marL="285750" indent="-285750" algn="l">
              <a:buFont typeface="Arial" panose="020B0604020202020204" pitchFamily="34" charset="0"/>
              <a:buChar char="•"/>
            </a:pPr>
            <a:r>
              <a:rPr lang="en-US" sz="1800" b="0" i="0" u="none" strike="noStrike" baseline="0" dirty="0">
                <a:latin typeface="ArialMT"/>
              </a:rPr>
              <a:t>Share your model and poster with reviewers at an Explore festival.</a:t>
            </a:r>
          </a:p>
          <a:p>
            <a:pPr marL="285750" indent="-285750" algn="l">
              <a:buFont typeface="Arial" panose="020B0604020202020204" pitchFamily="34" charset="0"/>
              <a:buChar char="•"/>
            </a:pPr>
            <a:r>
              <a:rPr lang="en-US" sz="1800" b="0" i="0" u="none" strike="noStrike" baseline="0" dirty="0">
                <a:latin typeface="ArialMT"/>
              </a:rPr>
              <a:t>Celebrate your accomplishments with family and other teams at the festival.</a:t>
            </a:r>
          </a:p>
        </p:txBody>
      </p:sp>
      <p:sp>
        <p:nvSpPr>
          <p:cNvPr id="4" name="Slide Number Placeholder 3"/>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38799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414286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MT"/>
              </a:rPr>
              <a:t>During each session, they will experience the engineering design process. There is no set order for this process, and they may go through each part several times in a single session. This means that during a session, children will be exploring the theme and ideas, creating solutions, testing them, iterating and changing them, and then sharing what they’ve learned with others.</a:t>
            </a:r>
            <a:endParaRPr lang="en-US" dirty="0"/>
          </a:p>
          <a:p>
            <a:pPr algn="l"/>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67196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40313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160810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2143252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youtu.be/4JV7x014U0I?si=Lo6MFfTatETmc5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6.png"/><Relationship Id="rId5" Type="http://schemas.openxmlformats.org/officeDocument/2006/relationships/image" Target="../media/image30.jpeg"/><Relationship Id="rId10" Type="http://schemas.openxmlformats.org/officeDocument/2006/relationships/image" Target="../media/image34.png"/><Relationship Id="rId4" Type="http://schemas.openxmlformats.org/officeDocument/2006/relationships/image" Target="../media/image29.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fYrsiQ48wA?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5010492" y="1388702"/>
            <a:ext cx="3720051" cy="3333902"/>
          </a:xfrm>
          <a:prstGeom prst="rect">
            <a:avLst/>
          </a:prstGeom>
        </p:spPr>
        <p:txBody>
          <a:bodyPr>
            <a:noAutofit/>
          </a:bodyPr>
          <a:lstStyle/>
          <a:p>
            <a:pPr marL="0" indent="0">
              <a:buNone/>
            </a:pPr>
            <a:r>
              <a:rPr lang="en-US" sz="8000" dirty="0">
                <a:solidFill>
                  <a:schemeClr val="bg1"/>
                </a:solidFill>
                <a:effectLst>
                  <a:outerShdw dist="56557" dir="8100000" algn="tr" rotWithShape="0">
                    <a:srgbClr val="147342"/>
                  </a:outerShdw>
                </a:effectLst>
                <a:latin typeface="Roboto Medium" pitchFamily="2" charset="0"/>
                <a:ea typeface="Roboto Medium" pitchFamily="2" charset="0"/>
              </a:rPr>
              <a:t>Let’s Get Started</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250" normalizeH="0" baseline="0" noProof="0" dirty="0">
                <a:ln>
                  <a:noFill/>
                </a:ln>
                <a:solidFill>
                  <a:srgbClr val="00A651"/>
                </a:solidFill>
                <a:effectLst/>
                <a:uLnTx/>
                <a:uFillTx/>
                <a:latin typeface="Roboto" pitchFamily="2" charset="0"/>
                <a:ea typeface="Roboto" pitchFamily="2" charset="0"/>
              </a:rPr>
              <a:t>INTRODUCTION</a:t>
            </a:r>
          </a:p>
        </p:txBody>
      </p:sp>
      <p:pic>
        <p:nvPicPr>
          <p:cNvPr id="15" name="Picture 14" descr="Logo&#10;&#10;Description automatically generated">
            <a:extLst>
              <a:ext uri="{FF2B5EF4-FFF2-40B4-BE49-F238E27FC236}">
                <a16:creationId xmlns:a16="http://schemas.microsoft.com/office/drawing/2014/main" id="{51114C1B-4CF7-4817-84D5-E5FBD229F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pic>
        <p:nvPicPr>
          <p:cNvPr id="9" name="Picture 8" descr="A logo with a submarine&#10;&#10;Description automatically generated">
            <a:extLst>
              <a:ext uri="{FF2B5EF4-FFF2-40B4-BE49-F238E27FC236}">
                <a16:creationId xmlns:a16="http://schemas.microsoft.com/office/drawing/2014/main" id="{9E52ABBE-66A1-47C1-1BBC-F29D022E4C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296" y="5337149"/>
            <a:ext cx="1371193" cy="1371600"/>
          </a:xfrm>
          <a:prstGeom prst="rect">
            <a:avLst/>
          </a:prstGeom>
        </p:spPr>
      </p:pic>
      <p:pic>
        <p:nvPicPr>
          <p:cNvPr id="11" name="Picture 10" descr="A white number on a black background&#10;&#10;Description automatically generated">
            <a:extLst>
              <a:ext uri="{FF2B5EF4-FFF2-40B4-BE49-F238E27FC236}">
                <a16:creationId xmlns:a16="http://schemas.microsoft.com/office/drawing/2014/main" id="{8A983750-59EF-7F6C-58FA-BF63873902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9577" y="5841203"/>
            <a:ext cx="3720051" cy="651936"/>
          </a:xfrm>
          <a:prstGeom prst="rect">
            <a:avLst/>
          </a:prstGeom>
        </p:spPr>
      </p:pic>
      <p:pic>
        <p:nvPicPr>
          <p:cNvPr id="3" name="Picture 2" descr="A box with toys on it&#10;&#10;Description automatically generated">
            <a:extLst>
              <a:ext uri="{FF2B5EF4-FFF2-40B4-BE49-F238E27FC236}">
                <a16:creationId xmlns:a16="http://schemas.microsoft.com/office/drawing/2014/main" id="{49D75C3A-BE4A-26EE-BCCA-A954E7FB3C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395134"/>
            <a:ext cx="4079932" cy="2067731"/>
          </a:xfrm>
          <a:prstGeom prst="rect">
            <a:avLst/>
          </a:prstGeom>
        </p:spPr>
      </p:pic>
    </p:spTree>
    <p:extLst>
      <p:ext uri="{BB962C8B-B14F-4D97-AF65-F5344CB8AC3E}">
        <p14:creationId xmlns:p14="http://schemas.microsoft.com/office/powerpoint/2010/main" val="324215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C8F89-05CE-C683-1B35-7674312C7B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3" b="96615" l="4525" r="94231">
                        <a14:foregroundMark x1="4525" y1="12976" x2="9615" y2="59661"/>
                        <a14:foregroundMark x1="9615" y1="59661" x2="18891" y2="66996"/>
                        <a14:foregroundMark x1="18891" y1="66996" x2="25113" y2="68547"/>
                        <a14:foregroundMark x1="25113" y1="68547" x2="29072" y2="75740"/>
                        <a14:foregroundMark x1="29072" y1="75740" x2="29638" y2="83639"/>
                        <a14:foregroundMark x1="29638" y1="83639" x2="32579" y2="91396"/>
                        <a14:foregroundMark x1="32579" y1="91396" x2="39253" y2="93371"/>
                        <a14:foregroundMark x1="39253" y1="93371" x2="85407" y2="87306"/>
                        <a14:foregroundMark x1="85407" y1="87306" x2="95475" y2="81241"/>
                        <a14:foregroundMark x1="95475" y1="81241" x2="92534" y2="33427"/>
                        <a14:foregroundMark x1="92534" y1="33427" x2="76018" y2="28068"/>
                        <a14:foregroundMark x1="76018" y1="28068" x2="74434" y2="20451"/>
                        <a14:foregroundMark x1="74434" y1="20451" x2="69570" y2="9732"/>
                        <a14:foregroundMark x1="69570" y1="9732" x2="4864" y2="12976"/>
                        <a14:foregroundMark x1="16063" y1="14245" x2="17986" y2="32017"/>
                        <a14:foregroundMark x1="17986" y1="32017" x2="29864" y2="32017"/>
                        <a14:foregroundMark x1="29864" y1="32017" x2="29412" y2="20874"/>
                        <a14:foregroundMark x1="29412" y1="20874" x2="14932" y2="47955"/>
                        <a14:foregroundMark x1="14932" y1="47955" x2="36538" y2="35684"/>
                        <a14:foregroundMark x1="36538" y1="35684" x2="45136" y2="40339"/>
                        <a14:foregroundMark x1="45136" y1="40339" x2="66629" y2="44006"/>
                        <a14:foregroundMark x1="66629" y1="44006" x2="79525" y2="56841"/>
                        <a14:foregroundMark x1="79525" y1="56841" x2="72172" y2="67278"/>
                        <a14:foregroundMark x1="72172" y1="67278" x2="84955" y2="74330"/>
                        <a14:foregroundMark x1="84955" y1="74330" x2="85068" y2="47814"/>
                        <a14:foregroundMark x1="85068" y1="47814" x2="67308" y2="38646"/>
                        <a14:foregroundMark x1="67308" y1="38646" x2="56448" y2="46121"/>
                        <a14:foregroundMark x1="56448" y1="46121" x2="47398" y2="29619"/>
                        <a14:foregroundMark x1="47398" y1="29619" x2="42873" y2="33004"/>
                        <a14:foregroundMark x1="64480" y1="52468" x2="62217" y2="66150"/>
                        <a14:foregroundMark x1="62217" y1="66150" x2="69683" y2="77292"/>
                        <a14:foregroundMark x1="69683" y1="77292" x2="76357" y2="76446"/>
                        <a14:foregroundMark x1="87443" y1="56559" x2="91176" y2="65303"/>
                        <a14:foregroundMark x1="91176" y1="65303" x2="91629" y2="75599"/>
                        <a14:foregroundMark x1="91629" y1="75599" x2="63348" y2="87024"/>
                        <a14:foregroundMark x1="44231" y1="94076" x2="34050" y2="95346"/>
                        <a14:foregroundMark x1="34050" y1="95346" x2="26810" y2="92243"/>
                        <a14:foregroundMark x1="26810" y1="92243" x2="26697" y2="87024"/>
                        <a14:foregroundMark x1="24774" y1="72073" x2="27715" y2="87447"/>
                        <a14:foregroundMark x1="27715" y1="87447" x2="27036" y2="89563"/>
                        <a14:foregroundMark x1="24548" y1="75035" x2="26923" y2="90832"/>
                        <a14:foregroundMark x1="4977" y1="51904" x2="5656" y2="71509"/>
                        <a14:foregroundMark x1="5656" y1="71509" x2="20023" y2="70099"/>
                        <a14:foregroundMark x1="20023" y1="70099" x2="21833" y2="70099"/>
                        <a14:foregroundMark x1="5090" y1="49647" x2="4186" y2="12835"/>
                        <a14:foregroundMark x1="4186" y1="12835" x2="5656" y2="4231"/>
                        <a14:foregroundMark x1="5656" y1="4231" x2="18439" y2="3244"/>
                        <a14:foregroundMark x1="18439" y1="3244" x2="71606" y2="9732"/>
                        <a14:foregroundMark x1="71606" y1="9732" x2="73529" y2="22144"/>
                        <a14:foregroundMark x1="73529" y1="22144" x2="83484" y2="28491"/>
                        <a14:foregroundMark x1="83484" y1="28491" x2="89932" y2="28068"/>
                        <a14:foregroundMark x1="89932" y1="28068" x2="96719" y2="85049"/>
                        <a14:foregroundMark x1="96719" y1="85049" x2="30204" y2="96615"/>
                        <a14:foregroundMark x1="30204" y1="96615" x2="25452" y2="90409"/>
                        <a14:foregroundMark x1="25452" y1="90409" x2="25226" y2="84485"/>
                        <a14:foregroundMark x1="24208" y1="77292" x2="24208" y2="83075"/>
                        <a14:foregroundMark x1="55090" y1="6629" x2="75452" y2="7757"/>
                        <a14:foregroundMark x1="75452" y1="7757" x2="74434" y2="20592"/>
                        <a14:foregroundMark x1="74434" y1="20592" x2="74548" y2="21862"/>
                        <a14:foregroundMark x1="23416" y1="4654" x2="8710" y2="3808"/>
                        <a14:foregroundMark x1="8710" y1="3808" x2="18665" y2="4090"/>
                        <a14:foregroundMark x1="18665" y1="4090" x2="32919" y2="3244"/>
                        <a14:foregroundMark x1="95249" y1="65021" x2="97172" y2="77151"/>
                        <a14:foregroundMark x1="97172" y1="77151" x2="95701" y2="85472"/>
                        <a14:foregroundMark x1="95701" y1="85472" x2="94231" y2="74894"/>
                        <a14:foregroundMark x1="94231" y1="74894" x2="92873" y2="75882"/>
                        <a14:foregroundMark x1="59050" y1="53315" x2="58597" y2="61918"/>
                        <a14:foregroundMark x1="58597" y1="61918" x2="62557" y2="70522"/>
                        <a14:foregroundMark x1="62557" y1="70522" x2="63801" y2="90832"/>
                        <a14:foregroundMark x1="63801" y1="90832" x2="62217" y2="89986"/>
                        <a14:foregroundMark x1="26697" y1="91961" x2="26697" y2="96051"/>
                      </a14:backgroundRemoval>
                    </a14:imgEffect>
                  </a14:imgLayer>
                </a14:imgProps>
              </a:ext>
            </a:extLst>
          </a:blip>
          <a:stretch>
            <a:fillRect/>
          </a:stretch>
        </p:blipFill>
        <p:spPr>
          <a:xfrm>
            <a:off x="632178" y="273164"/>
            <a:ext cx="7631170" cy="6120475"/>
          </a:xfrm>
          <a:prstGeom prst="rect">
            <a:avLst/>
          </a:prstGeom>
        </p:spPr>
      </p:pic>
      <p:sp>
        <p:nvSpPr>
          <p:cNvPr id="2" name="Slide Number Placeholder 1">
            <a:extLst>
              <a:ext uri="{FF2B5EF4-FFF2-40B4-BE49-F238E27FC236}">
                <a16:creationId xmlns:a16="http://schemas.microsoft.com/office/drawing/2014/main" id="{8789FFB2-6464-7621-B812-521E15103B28}"/>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10</a:t>
            </a:fld>
            <a:endParaRPr lang="en-US" sz="1400" dirty="0">
              <a:solidFill>
                <a:schemeClr val="bg2">
                  <a:lumMod val="75000"/>
                </a:schemeClr>
              </a:solidFill>
            </a:endParaRPr>
          </a:p>
        </p:txBody>
      </p:sp>
    </p:spTree>
    <p:extLst>
      <p:ext uri="{BB962C8B-B14F-4D97-AF65-F5344CB8AC3E}">
        <p14:creationId xmlns:p14="http://schemas.microsoft.com/office/powerpoint/2010/main" val="86180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11</a:t>
            </a:fld>
            <a:endParaRPr lang="en-US" sz="1400" dirty="0">
              <a:solidFill>
                <a:schemeClr val="bg2">
                  <a:lumMod val="75000"/>
                </a:schemeClr>
              </a:solidFill>
            </a:endParaRPr>
          </a:p>
        </p:txBody>
      </p:sp>
      <p:pic>
        <p:nvPicPr>
          <p:cNvPr id="4" name="Picture 3">
            <a:extLst>
              <a:ext uri="{FF2B5EF4-FFF2-40B4-BE49-F238E27FC236}">
                <a16:creationId xmlns:a16="http://schemas.microsoft.com/office/drawing/2014/main" id="{5EFF357E-F299-4DAA-A8A4-1F530120A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23" y="1142998"/>
            <a:ext cx="4572000" cy="4572000"/>
          </a:xfrm>
          <a:prstGeom prst="rect">
            <a:avLst/>
          </a:prstGeom>
        </p:spPr>
      </p:pic>
      <p:sp>
        <p:nvSpPr>
          <p:cNvPr id="6" name="TextBox 5">
            <a:extLst>
              <a:ext uri="{FF2B5EF4-FFF2-40B4-BE49-F238E27FC236}">
                <a16:creationId xmlns:a16="http://schemas.microsoft.com/office/drawing/2014/main" id="{57893417-D102-4DAC-B7E5-6190EBBB7B9F}"/>
              </a:ext>
            </a:extLst>
          </p:cNvPr>
          <p:cNvSpPr txBox="1"/>
          <p:nvPr/>
        </p:nvSpPr>
        <p:spPr>
          <a:xfrm>
            <a:off x="4572000" y="2152053"/>
            <a:ext cx="3833446" cy="2553891"/>
          </a:xfrm>
          <a:prstGeom prst="roundRect">
            <a:avLst/>
          </a:prstGeom>
          <a:noFill/>
          <a:ln w="38100">
            <a:solidFill>
              <a:srgbClr val="00A551"/>
            </a:solidFill>
          </a:ln>
        </p:spPr>
        <p:txBody>
          <a:bodyPr wrap="square" rtlCol="0">
            <a:spAutoFit/>
          </a:bodyPr>
          <a:lstStyle/>
          <a:p>
            <a:pPr algn="ctr"/>
            <a:r>
              <a:rPr lang="en-US" sz="2400" dirty="0">
                <a:latin typeface="Helvetica Neue" panose="02000503000000020004"/>
              </a:rPr>
              <a:t>Visit the </a:t>
            </a:r>
          </a:p>
          <a:p>
            <a:pPr algn="ctr"/>
            <a:r>
              <a:rPr lang="en-US" sz="2400" i="1" dirty="0">
                <a:latin typeface="Helvetica Neue" panose="02000503000000020004"/>
                <a:hlinkClick r:id="rId4"/>
              </a:rPr>
              <a:t>FIRST</a:t>
            </a:r>
            <a:r>
              <a:rPr lang="en-US" sz="2400" baseline="30000" dirty="0">
                <a:latin typeface="Helvetica Neue" panose="02000503000000020004"/>
                <a:hlinkClick r:id="rId4"/>
              </a:rPr>
              <a:t>®</a:t>
            </a:r>
            <a:r>
              <a:rPr lang="en-US" sz="2400" dirty="0">
                <a:latin typeface="Helvetica Neue" panose="02000503000000020004"/>
                <a:hlinkClick r:id="rId4"/>
              </a:rPr>
              <a:t> LEGO</a:t>
            </a:r>
            <a:r>
              <a:rPr lang="en-US" sz="2400" baseline="30000" dirty="0">
                <a:latin typeface="Helvetica Neue" panose="02000503000000020004"/>
                <a:hlinkClick r:id="rId4"/>
              </a:rPr>
              <a:t> ®</a:t>
            </a:r>
            <a:r>
              <a:rPr lang="en-US" sz="2400" dirty="0">
                <a:latin typeface="Helvetica Neue" panose="02000503000000020004"/>
                <a:hlinkClick r:id="rId4"/>
              </a:rPr>
              <a:t> League </a:t>
            </a:r>
          </a:p>
          <a:p>
            <a:pPr algn="ctr"/>
            <a:r>
              <a:rPr lang="en-US" sz="2400" dirty="0">
                <a:latin typeface="Helvetica Neue" panose="02000503000000020004"/>
                <a:hlinkClick r:id="rId4"/>
              </a:rPr>
              <a:t>YouTube Channel</a:t>
            </a:r>
            <a:r>
              <a:rPr lang="en-US" sz="2400" dirty="0">
                <a:latin typeface="Helvetica Neue" panose="02000503000000020004"/>
                <a:hlinkClick r:id="" action="ppaction://noaction"/>
              </a:rPr>
              <a:t> </a:t>
            </a:r>
            <a:endParaRPr lang="en-US" sz="2400" dirty="0">
              <a:latin typeface="Helvetica Neue" panose="02000503000000020004"/>
            </a:endParaRPr>
          </a:p>
          <a:p>
            <a:pPr algn="ctr"/>
            <a:r>
              <a:rPr lang="en-US" sz="2400" dirty="0">
                <a:latin typeface="Helvetica Neue" panose="02000503000000020004"/>
              </a:rPr>
              <a:t>to watch the </a:t>
            </a:r>
          </a:p>
          <a:p>
            <a:pPr algn="ctr"/>
            <a:r>
              <a:rPr lang="en-US" sz="2400" dirty="0">
                <a:latin typeface="Helvetica Neue" panose="02000503000000020004"/>
              </a:rPr>
              <a:t>SUBMERGED</a:t>
            </a:r>
            <a:r>
              <a:rPr lang="en-US" sz="2400" baseline="30000" dirty="0">
                <a:latin typeface="Helvetica Neue" panose="02000503000000020004"/>
              </a:rPr>
              <a:t>SM</a:t>
            </a:r>
            <a:r>
              <a:rPr lang="en-US" sz="2400" dirty="0">
                <a:latin typeface="Helvetica Neue" panose="02000503000000020004"/>
              </a:rPr>
              <a:t> Season Reveal Video</a:t>
            </a:r>
          </a:p>
        </p:txBody>
      </p:sp>
      <p:sp>
        <p:nvSpPr>
          <p:cNvPr id="5" name="Title 3">
            <a:extLst>
              <a:ext uri="{FF2B5EF4-FFF2-40B4-BE49-F238E27FC236}">
                <a16:creationId xmlns:a16="http://schemas.microsoft.com/office/drawing/2014/main" id="{6B1D03B4-C717-412F-811E-F984EE8C8BAB}"/>
              </a:ext>
            </a:extLst>
          </p:cNvPr>
          <p:cNvSpPr>
            <a:spLocks noGrp="1"/>
          </p:cNvSpPr>
          <p:nvPr>
            <p:ph type="title"/>
          </p:nvPr>
        </p:nvSpPr>
        <p:spPr>
          <a:xfrm>
            <a:off x="628650" y="365127"/>
            <a:ext cx="7886700" cy="762634"/>
          </a:xfrm>
        </p:spPr>
        <p:txBody>
          <a:bodyPr/>
          <a:lstStyle/>
          <a:p>
            <a:r>
              <a:rPr lang="en-US" dirty="0">
                <a:solidFill>
                  <a:srgbClr val="00A651"/>
                </a:solidFill>
                <a:latin typeface="Helvetica Neue"/>
              </a:rPr>
              <a:t>SUBMERGED</a:t>
            </a:r>
            <a:r>
              <a:rPr lang="en-US" baseline="30000" dirty="0">
                <a:solidFill>
                  <a:srgbClr val="00A651"/>
                </a:solidFill>
                <a:latin typeface="Helvetica Neue"/>
              </a:rPr>
              <a:t>SM</a:t>
            </a:r>
          </a:p>
        </p:txBody>
      </p:sp>
    </p:spTree>
    <p:extLst>
      <p:ext uri="{BB962C8B-B14F-4D97-AF65-F5344CB8AC3E}">
        <p14:creationId xmlns:p14="http://schemas.microsoft.com/office/powerpoint/2010/main" val="382257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12</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a:xfrm>
            <a:off x="628650" y="365127"/>
            <a:ext cx="7795018" cy="762634"/>
          </a:xfrm>
        </p:spPr>
        <p:txBody>
          <a:bodyPr>
            <a:normAutofit/>
          </a:bodyPr>
          <a:lstStyle/>
          <a:p>
            <a:r>
              <a:rPr lang="en-US" dirty="0">
                <a:solidFill>
                  <a:srgbClr val="00A651"/>
                </a:solidFill>
              </a:rPr>
              <a:t>Core Values</a:t>
            </a:r>
          </a:p>
        </p:txBody>
      </p:sp>
      <p:sp>
        <p:nvSpPr>
          <p:cNvPr id="15" name="Text Placeholder 8">
            <a:extLst>
              <a:ext uri="{FF2B5EF4-FFF2-40B4-BE49-F238E27FC236}">
                <a16:creationId xmlns:a16="http://schemas.microsoft.com/office/drawing/2014/main" id="{28057F0A-69D4-499C-8EF7-52DBC2B70841}"/>
              </a:ext>
            </a:extLst>
          </p:cNvPr>
          <p:cNvSpPr txBox="1">
            <a:spLocks/>
          </p:cNvSpPr>
          <p:nvPr/>
        </p:nvSpPr>
        <p:spPr>
          <a:xfrm>
            <a:off x="626742" y="4223665"/>
            <a:ext cx="4718854" cy="1231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p>
        </p:txBody>
      </p:sp>
      <p:pic>
        <p:nvPicPr>
          <p:cNvPr id="6" name="Picture 5">
            <a:extLst>
              <a:ext uri="{FF2B5EF4-FFF2-40B4-BE49-F238E27FC236}">
                <a16:creationId xmlns:a16="http://schemas.microsoft.com/office/drawing/2014/main" id="{0B73F95A-6B7D-78C5-3120-EDF07896B6FF}"/>
              </a:ext>
            </a:extLst>
          </p:cNvPr>
          <p:cNvPicPr>
            <a:picLocks noChangeAspect="1"/>
          </p:cNvPicPr>
          <p:nvPr/>
        </p:nvPicPr>
        <p:blipFill>
          <a:blip r:embed="rId3"/>
          <a:stretch>
            <a:fillRect/>
          </a:stretch>
        </p:blipFill>
        <p:spPr>
          <a:xfrm>
            <a:off x="603617" y="1089878"/>
            <a:ext cx="3677186" cy="4937760"/>
          </a:xfrm>
          <a:prstGeom prst="rect">
            <a:avLst/>
          </a:prstGeom>
          <a:ln w="9525">
            <a:solidFill>
              <a:schemeClr val="tx1"/>
            </a:solidFill>
          </a:ln>
        </p:spPr>
      </p:pic>
      <p:pic>
        <p:nvPicPr>
          <p:cNvPr id="9" name="Picture 8">
            <a:extLst>
              <a:ext uri="{FF2B5EF4-FFF2-40B4-BE49-F238E27FC236}">
                <a16:creationId xmlns:a16="http://schemas.microsoft.com/office/drawing/2014/main" id="{DA85EB49-9741-30D7-1045-06C5A7C98D1F}"/>
              </a:ext>
            </a:extLst>
          </p:cNvPr>
          <p:cNvPicPr>
            <a:picLocks noChangeAspect="1"/>
          </p:cNvPicPr>
          <p:nvPr/>
        </p:nvPicPr>
        <p:blipFill>
          <a:blip r:embed="rId4"/>
          <a:stretch>
            <a:fillRect/>
          </a:stretch>
        </p:blipFill>
        <p:spPr>
          <a:xfrm>
            <a:off x="4572000" y="1089878"/>
            <a:ext cx="3707932" cy="4937760"/>
          </a:xfrm>
          <a:prstGeom prst="rect">
            <a:avLst/>
          </a:prstGeom>
          <a:ln w="9525">
            <a:solidFill>
              <a:schemeClr val="tx1"/>
            </a:solidFill>
          </a:ln>
        </p:spPr>
      </p:pic>
    </p:spTree>
    <p:extLst>
      <p:ext uri="{BB962C8B-B14F-4D97-AF65-F5344CB8AC3E}">
        <p14:creationId xmlns:p14="http://schemas.microsoft.com/office/powerpoint/2010/main" val="309854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13</a:t>
            </a:fld>
            <a:endParaRPr lang="en-US" sz="1400" dirty="0">
              <a:solidFill>
                <a:schemeClr val="bg2">
                  <a:lumMod val="75000"/>
                </a:schemeClr>
              </a:solidFill>
            </a:endParaRPr>
          </a:p>
        </p:txBody>
      </p:sp>
      <p:sp>
        <p:nvSpPr>
          <p:cNvPr id="12" name="Title 3">
            <a:extLst>
              <a:ext uri="{FF2B5EF4-FFF2-40B4-BE49-F238E27FC236}">
                <a16:creationId xmlns:a16="http://schemas.microsoft.com/office/drawing/2014/main" id="{B8E054A5-62CF-47AC-9BD7-45D43181BC0B}"/>
              </a:ext>
            </a:extLst>
          </p:cNvPr>
          <p:cNvSpPr>
            <a:spLocks noGrp="1"/>
          </p:cNvSpPr>
          <p:nvPr>
            <p:ph type="title"/>
          </p:nvPr>
        </p:nvSpPr>
        <p:spPr>
          <a:xfrm>
            <a:off x="628650" y="365126"/>
            <a:ext cx="3458718" cy="1390101"/>
          </a:xfrm>
        </p:spPr>
        <p:txBody>
          <a:bodyPr>
            <a:normAutofit/>
          </a:bodyPr>
          <a:lstStyle/>
          <a:p>
            <a:r>
              <a:rPr lang="en-US" dirty="0">
                <a:solidFill>
                  <a:srgbClr val="00A651"/>
                </a:solidFill>
              </a:rPr>
              <a:t>Team Roles</a:t>
            </a:r>
          </a:p>
        </p:txBody>
      </p:sp>
      <p:pic>
        <p:nvPicPr>
          <p:cNvPr id="4" name="Picture 3">
            <a:extLst>
              <a:ext uri="{FF2B5EF4-FFF2-40B4-BE49-F238E27FC236}">
                <a16:creationId xmlns:a16="http://schemas.microsoft.com/office/drawing/2014/main" id="{7F3466DD-9DC6-2A48-8A72-99A77ADCF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29393"/>
            <a:ext cx="9144000" cy="4399213"/>
          </a:xfrm>
          <a:prstGeom prst="rect">
            <a:avLst/>
          </a:prstGeom>
        </p:spPr>
      </p:pic>
    </p:spTree>
    <p:extLst>
      <p:ext uri="{BB962C8B-B14F-4D97-AF65-F5344CB8AC3E}">
        <p14:creationId xmlns:p14="http://schemas.microsoft.com/office/powerpoint/2010/main" val="194432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967F57E3-E49D-4789-840B-1A5BE8B9DC18}"/>
              </a:ext>
            </a:extLst>
          </p:cNvPr>
          <p:cNvSpPr/>
          <p:nvPr/>
        </p:nvSpPr>
        <p:spPr>
          <a:xfrm>
            <a:off x="4030905" y="1604913"/>
            <a:ext cx="4568345" cy="4354453"/>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a:solidFill>
                <a:srgbClr val="4472C4"/>
              </a:solidFill>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14</a:t>
            </a:fld>
            <a:endParaRPr lang="en-US" sz="1400" dirty="0">
              <a:solidFill>
                <a:schemeClr val="bg2">
                  <a:lumMod val="75000"/>
                </a:schemeClr>
              </a:solidFill>
            </a:endParaRPr>
          </a:p>
        </p:txBody>
      </p:sp>
      <p:sp>
        <p:nvSpPr>
          <p:cNvPr id="3" name="Text Placeholder 2">
            <a:extLst>
              <a:ext uri="{FF2B5EF4-FFF2-40B4-BE49-F238E27FC236}">
                <a16:creationId xmlns:a16="http://schemas.microsoft.com/office/drawing/2014/main" id="{9B04D35A-834E-4F7C-BC9B-EE00FA0ED9D3}"/>
              </a:ext>
            </a:extLst>
          </p:cNvPr>
          <p:cNvSpPr>
            <a:spLocks noGrp="1"/>
          </p:cNvSpPr>
          <p:nvPr>
            <p:ph type="body" sz="quarter" idx="14"/>
          </p:nvPr>
        </p:nvSpPr>
        <p:spPr>
          <a:xfrm>
            <a:off x="628649" y="1127761"/>
            <a:ext cx="7706053" cy="448791"/>
          </a:xfrm>
        </p:spPr>
        <p:txBody>
          <a:bodyPr>
            <a:normAutofit lnSpcReduction="10000"/>
          </a:bodyPr>
          <a:lstStyle/>
          <a:p>
            <a:r>
              <a:rPr lang="en-US" sz="2800">
                <a:solidFill>
                  <a:schemeClr val="tx1"/>
                </a:solidFill>
              </a:rPr>
              <a:t>Each session lists the materials needed.</a:t>
            </a:r>
            <a:endParaRPr lang="en-US" sz="2800"/>
          </a:p>
          <a:p>
            <a:endParaRPr lang="en-US" sz="2800"/>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rgbClr val="00A651"/>
                </a:solidFill>
              </a:rPr>
              <a:t>You Need</a:t>
            </a:r>
          </a:p>
        </p:txBody>
      </p:sp>
      <p:sp>
        <p:nvSpPr>
          <p:cNvPr id="12" name="Rectangle: Rounded Corners 11">
            <a:extLst>
              <a:ext uri="{FF2B5EF4-FFF2-40B4-BE49-F238E27FC236}">
                <a16:creationId xmlns:a16="http://schemas.microsoft.com/office/drawing/2014/main" id="{7066CEEB-7590-4F08-9D0E-01B32D5DB8FD}"/>
              </a:ext>
            </a:extLst>
          </p:cNvPr>
          <p:cNvSpPr/>
          <p:nvPr/>
        </p:nvSpPr>
        <p:spPr>
          <a:xfrm>
            <a:off x="806424" y="1604913"/>
            <a:ext cx="3029852" cy="4354453"/>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rgbClr val="4472C4"/>
                </a:solidFill>
              </a:rPr>
              <a:t>SUBMERGED</a:t>
            </a:r>
            <a:r>
              <a:rPr lang="en-US" b="1" baseline="30000" dirty="0">
                <a:solidFill>
                  <a:srgbClr val="4472C4"/>
                </a:solidFill>
              </a:rPr>
              <a:t>SM</a:t>
            </a:r>
            <a:r>
              <a:rPr lang="en-US" b="1" dirty="0">
                <a:solidFill>
                  <a:srgbClr val="4472C4"/>
                </a:solidFill>
              </a:rPr>
              <a:t> Explore Set</a:t>
            </a:r>
          </a:p>
        </p:txBody>
      </p:sp>
      <p:pic>
        <p:nvPicPr>
          <p:cNvPr id="24" name="Picture 23" descr="A pair of scissors&#10;&#10;Description automatically generated with medium confidence">
            <a:extLst>
              <a:ext uri="{FF2B5EF4-FFF2-40B4-BE49-F238E27FC236}">
                <a16:creationId xmlns:a16="http://schemas.microsoft.com/office/drawing/2014/main" id="{DA5D8C1E-6FB2-4B9F-9B8D-E4D37FAB3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573042">
            <a:off x="4322175" y="4950802"/>
            <a:ext cx="1097280" cy="731520"/>
          </a:xfrm>
          <a:prstGeom prst="rect">
            <a:avLst/>
          </a:prstGeom>
        </p:spPr>
      </p:pic>
      <p:pic>
        <p:nvPicPr>
          <p:cNvPr id="25" name="Picture 24" descr="A row of colored pencils&#10;&#10;Description automatically generated with medium confidence">
            <a:extLst>
              <a:ext uri="{FF2B5EF4-FFF2-40B4-BE49-F238E27FC236}">
                <a16:creationId xmlns:a16="http://schemas.microsoft.com/office/drawing/2014/main" id="{C1DD2D73-65B0-41C3-A147-001EF1116E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1360" y="3939589"/>
            <a:ext cx="932846" cy="1005840"/>
          </a:xfrm>
          <a:prstGeom prst="rect">
            <a:avLst/>
          </a:prstGeom>
        </p:spPr>
      </p:pic>
      <p:pic>
        <p:nvPicPr>
          <p:cNvPr id="26" name="Picture 25" descr="A picture containing bottle, vessel&#10;&#10;Description automatically generated">
            <a:extLst>
              <a:ext uri="{FF2B5EF4-FFF2-40B4-BE49-F238E27FC236}">
                <a16:creationId xmlns:a16="http://schemas.microsoft.com/office/drawing/2014/main" id="{10234899-7E7A-45A9-B678-64C15ED6A7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467623" y="4590141"/>
            <a:ext cx="707676" cy="1097280"/>
          </a:xfrm>
          <a:prstGeom prst="rect">
            <a:avLst/>
          </a:prstGeom>
        </p:spPr>
      </p:pic>
      <p:sp>
        <p:nvSpPr>
          <p:cNvPr id="27" name="Rectangle: Rounded Corners 14">
            <a:extLst>
              <a:ext uri="{FF2B5EF4-FFF2-40B4-BE49-F238E27FC236}">
                <a16:creationId xmlns:a16="http://schemas.microsoft.com/office/drawing/2014/main" id="{81980555-5A89-4847-F2C9-59CDF48B072D}"/>
              </a:ext>
            </a:extLst>
          </p:cNvPr>
          <p:cNvSpPr/>
          <p:nvPr/>
        </p:nvSpPr>
        <p:spPr>
          <a:xfrm>
            <a:off x="977944" y="3308113"/>
            <a:ext cx="261701" cy="2417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E43F1D-06A3-9DA8-5BD2-137C655315DC}"/>
              </a:ext>
            </a:extLst>
          </p:cNvPr>
          <p:cNvPicPr>
            <a:picLocks noChangeAspect="1"/>
          </p:cNvPicPr>
          <p:nvPr/>
        </p:nvPicPr>
        <p:blipFill>
          <a:blip r:embed="rId6"/>
          <a:stretch>
            <a:fillRect/>
          </a:stretch>
        </p:blipFill>
        <p:spPr>
          <a:xfrm>
            <a:off x="6389024" y="3081079"/>
            <a:ext cx="1816765" cy="1329043"/>
          </a:xfrm>
          <a:prstGeom prst="rect">
            <a:avLst/>
          </a:prstGeom>
        </p:spPr>
      </p:pic>
      <p:pic>
        <p:nvPicPr>
          <p:cNvPr id="19" name="Picture 18">
            <a:extLst>
              <a:ext uri="{FF2B5EF4-FFF2-40B4-BE49-F238E27FC236}">
                <a16:creationId xmlns:a16="http://schemas.microsoft.com/office/drawing/2014/main" id="{40099EA5-18D3-C25F-32D8-159FC0227C8F}"/>
              </a:ext>
            </a:extLst>
          </p:cNvPr>
          <p:cNvPicPr>
            <a:picLocks noChangeAspect="1"/>
          </p:cNvPicPr>
          <p:nvPr/>
        </p:nvPicPr>
        <p:blipFill>
          <a:blip r:embed="rId7"/>
          <a:stretch>
            <a:fillRect/>
          </a:stretch>
        </p:blipFill>
        <p:spPr>
          <a:xfrm>
            <a:off x="6393240" y="1686837"/>
            <a:ext cx="1859441" cy="1322947"/>
          </a:xfrm>
          <a:prstGeom prst="rect">
            <a:avLst/>
          </a:prstGeom>
        </p:spPr>
      </p:pic>
      <p:pic>
        <p:nvPicPr>
          <p:cNvPr id="20" name="Picture 19">
            <a:extLst>
              <a:ext uri="{FF2B5EF4-FFF2-40B4-BE49-F238E27FC236}">
                <a16:creationId xmlns:a16="http://schemas.microsoft.com/office/drawing/2014/main" id="{7C346122-F7AD-A0FC-17AB-12F7B9430A34}"/>
              </a:ext>
            </a:extLst>
          </p:cNvPr>
          <p:cNvPicPr>
            <a:picLocks noChangeAspect="1"/>
          </p:cNvPicPr>
          <p:nvPr/>
        </p:nvPicPr>
        <p:blipFill>
          <a:blip r:embed="rId8"/>
          <a:stretch>
            <a:fillRect/>
          </a:stretch>
        </p:blipFill>
        <p:spPr>
          <a:xfrm>
            <a:off x="6360966" y="4535300"/>
            <a:ext cx="1920406" cy="1261981"/>
          </a:xfrm>
          <a:prstGeom prst="rect">
            <a:avLst/>
          </a:prstGeom>
        </p:spPr>
      </p:pic>
      <p:pic>
        <p:nvPicPr>
          <p:cNvPr id="6" name="Picture 5">
            <a:extLst>
              <a:ext uri="{FF2B5EF4-FFF2-40B4-BE49-F238E27FC236}">
                <a16:creationId xmlns:a16="http://schemas.microsoft.com/office/drawing/2014/main" id="{FBE18AA8-92F5-6A16-8C1D-175DD70DE7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000" y="1953339"/>
            <a:ext cx="1361921" cy="1828800"/>
          </a:xfrm>
          <a:prstGeom prst="rect">
            <a:avLst/>
          </a:prstGeom>
          <a:ln w="9525">
            <a:solidFill>
              <a:schemeClr val="tx1"/>
            </a:solidFill>
          </a:ln>
        </p:spPr>
      </p:pic>
      <p:pic>
        <p:nvPicPr>
          <p:cNvPr id="7" name="Picture 6" descr="A cover of a book&#10;&#10;Description automatically generated">
            <a:extLst>
              <a:ext uri="{FF2B5EF4-FFF2-40B4-BE49-F238E27FC236}">
                <a16:creationId xmlns:a16="http://schemas.microsoft.com/office/drawing/2014/main" id="{96B6ABC2-F543-A0BB-00EB-1E9F704C52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071391">
            <a:off x="1234722" y="4399592"/>
            <a:ext cx="965009" cy="1280160"/>
          </a:xfrm>
          <a:prstGeom prst="rect">
            <a:avLst/>
          </a:prstGeom>
          <a:ln w="9525">
            <a:solidFill>
              <a:schemeClr val="tx1"/>
            </a:solidFill>
          </a:ln>
        </p:spPr>
      </p:pic>
      <p:pic>
        <p:nvPicPr>
          <p:cNvPr id="8" name="Picture 7" descr="A box with toys on it&#10;&#10;Description automatically generated">
            <a:extLst>
              <a:ext uri="{FF2B5EF4-FFF2-40B4-BE49-F238E27FC236}">
                <a16:creationId xmlns:a16="http://schemas.microsoft.com/office/drawing/2014/main" id="{DFA33C17-C603-21BF-73D6-91F148D758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5513" y="2274247"/>
            <a:ext cx="4079932" cy="2067731"/>
          </a:xfrm>
          <a:prstGeom prst="rect">
            <a:avLst/>
          </a:prstGeom>
        </p:spPr>
      </p:pic>
    </p:spTree>
    <p:extLst>
      <p:ext uri="{BB962C8B-B14F-4D97-AF65-F5344CB8AC3E}">
        <p14:creationId xmlns:p14="http://schemas.microsoft.com/office/powerpoint/2010/main" val="177689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13742"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400" b="0" i="0" u="none" strike="noStrike" kern="1200" cap="none" spc="0" normalizeH="0" baseline="0" noProof="0" smtClean="0">
                <a:ln>
                  <a:noFill/>
                </a:ln>
                <a:solidFill>
                  <a:srgbClr val="E7E6E6">
                    <a:lumMod val="75000"/>
                  </a:srgbClr>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E7E6E6">
                  <a:lumMod val="75000"/>
                </a:srgbClr>
              </a:solidFill>
              <a:effectLst/>
              <a:uLnTx/>
              <a:uFillTx/>
              <a:latin typeface="Helvetica Neue" panose="02000503000000020004"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00A551"/>
                </a:solidFill>
              </a:rPr>
              <a:t>Clean Up</a:t>
            </a:r>
          </a:p>
        </p:txBody>
      </p:sp>
      <p:pic>
        <p:nvPicPr>
          <p:cNvPr id="7" name="Picture 6" descr="A picture containing tool, brush&#10;&#10;Description automatically generated">
            <a:extLst>
              <a:ext uri="{FF2B5EF4-FFF2-40B4-BE49-F238E27FC236}">
                <a16:creationId xmlns:a16="http://schemas.microsoft.com/office/drawing/2014/main" id="{AFD005AA-9D11-40B6-BACB-8D04D4055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169431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DB3A04-2BF4-4834-A5AC-BF412CEFADD8}"/>
              </a:ext>
            </a:extLst>
          </p:cNvPr>
          <p:cNvSpPr>
            <a:spLocks noGrp="1"/>
          </p:cNvSpPr>
          <p:nvPr>
            <p:ph type="sldNum" sz="quarter" idx="12"/>
          </p:nvPr>
        </p:nvSpPr>
        <p:spPr>
          <a:xfrm>
            <a:off x="8689517" y="6559918"/>
            <a:ext cx="454483"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400" b="0" i="0" u="none" strike="noStrike" kern="1200" cap="none" spc="0" normalizeH="0" baseline="0" noProof="0" smtClean="0">
                <a:ln>
                  <a:noFill/>
                </a:ln>
                <a:solidFill>
                  <a:srgbClr val="E7E6E6">
                    <a:lumMod val="75000"/>
                  </a:srgbClr>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E7E6E6">
                  <a:lumMod val="75000"/>
                </a:srgbClr>
              </a:solidFill>
              <a:effectLst/>
              <a:uLnTx/>
              <a:uFillTx/>
              <a:latin typeface="Helvetica Neue" panose="02000503000000020004" pitchFamily="2" charset="0"/>
            </a:endParaRPr>
          </a:p>
        </p:txBody>
      </p:sp>
      <p:pic>
        <p:nvPicPr>
          <p:cNvPr id="6" name="Picture 5" descr="Logo&#10;&#10;Description automatically generated">
            <a:extLst>
              <a:ext uri="{FF2B5EF4-FFF2-40B4-BE49-F238E27FC236}">
                <a16:creationId xmlns:a16="http://schemas.microsoft.com/office/drawing/2014/main" id="{F99A4BC1-F5E0-4D25-AF3C-551958EE3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645" y="1619703"/>
            <a:ext cx="3606243" cy="2286000"/>
          </a:xfrm>
          <a:prstGeom prst="rect">
            <a:avLst/>
          </a:prstGeom>
        </p:spPr>
      </p:pic>
      <p:sp>
        <p:nvSpPr>
          <p:cNvPr id="10" name="Text Placeholder 2">
            <a:extLst>
              <a:ext uri="{FF2B5EF4-FFF2-40B4-BE49-F238E27FC236}">
                <a16:creationId xmlns:a16="http://schemas.microsoft.com/office/drawing/2014/main" id="{42CF4DDD-65CC-5BC7-1F2C-ACEB334E8338}"/>
              </a:ext>
            </a:extLst>
          </p:cNvPr>
          <p:cNvSpPr txBox="1">
            <a:spLocks/>
          </p:cNvSpPr>
          <p:nvPr/>
        </p:nvSpPr>
        <p:spPr>
          <a:xfrm>
            <a:off x="370116" y="5002306"/>
            <a:ext cx="8395602" cy="101431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LEGO, the LEGO logo, and the SPIKE logo are trademarks of the/</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sont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des marques de commerce du/son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marcas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registradas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 LEGO Group. </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The LEGO Group. All rights reserved/Tous droits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réservés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Todos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los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derechos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reservados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the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logo, and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DIVE</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trademarks of For Inspiration and Recognition of Science and Technology (FIRST).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is a registered trademark of the LEGO Group.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League and SUBMERGED</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jointly held trademarks of FIRST and the LEGO Group.</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FIRST and the LEGO Group. All rights reserved.</a:t>
            </a:r>
          </a:p>
        </p:txBody>
      </p:sp>
      <p:pic>
        <p:nvPicPr>
          <p:cNvPr id="3" name="Picture 2" descr="A logo with a submarine&#10;&#10;Description automatically generated">
            <a:extLst>
              <a:ext uri="{FF2B5EF4-FFF2-40B4-BE49-F238E27FC236}">
                <a16:creationId xmlns:a16="http://schemas.microsoft.com/office/drawing/2014/main" id="{C81FB154-AA3A-B0AE-6E27-CC7156C3F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3295" y="957753"/>
            <a:ext cx="2947075" cy="2947950"/>
          </a:xfrm>
          <a:prstGeom prst="rect">
            <a:avLst/>
          </a:prstGeom>
        </p:spPr>
      </p:pic>
    </p:spTree>
    <p:extLst>
      <p:ext uri="{BB962C8B-B14F-4D97-AF65-F5344CB8AC3E}">
        <p14:creationId xmlns:p14="http://schemas.microsoft.com/office/powerpoint/2010/main" val="284209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2</a:t>
            </a:fld>
            <a:endParaRPr lang="en-US" sz="1400" dirty="0">
              <a:solidFill>
                <a:schemeClr val="bg2">
                  <a:lumMod val="75000"/>
                </a:schemeClr>
              </a:solidFill>
            </a:endParaRPr>
          </a:p>
        </p:txBody>
      </p:sp>
      <p:pic>
        <p:nvPicPr>
          <p:cNvPr id="3" name="Online Media 2" title="FIRST LEGO League Explore Is">
            <a:hlinkClick r:id="" action="ppaction://media"/>
            <a:extLst>
              <a:ext uri="{FF2B5EF4-FFF2-40B4-BE49-F238E27FC236}">
                <a16:creationId xmlns:a16="http://schemas.microsoft.com/office/drawing/2014/main" id="{81233D16-8905-4535-8A5D-03843094AEF5}"/>
              </a:ext>
            </a:extLst>
          </p:cNvPr>
          <p:cNvPicPr>
            <a:picLocks noRot="1" noChangeAspect="1"/>
          </p:cNvPicPr>
          <p:nvPr>
            <a:videoFile r:link="rId1"/>
          </p:nvPr>
        </p:nvPicPr>
        <p:blipFill>
          <a:blip r:embed="rId4"/>
          <a:stretch>
            <a:fillRect/>
          </a:stretch>
        </p:blipFill>
        <p:spPr>
          <a:xfrm>
            <a:off x="689028" y="1235121"/>
            <a:ext cx="7765943" cy="4387758"/>
          </a:xfrm>
          <a:prstGeom prst="rect">
            <a:avLst/>
          </a:prstGeom>
        </p:spPr>
      </p:pic>
      <p:sp>
        <p:nvSpPr>
          <p:cNvPr id="4" name="Title 3">
            <a:extLst>
              <a:ext uri="{FF2B5EF4-FFF2-40B4-BE49-F238E27FC236}">
                <a16:creationId xmlns:a16="http://schemas.microsoft.com/office/drawing/2014/main" id="{83A39117-FA27-4BD1-BA63-9ABB12D4463B}"/>
              </a:ext>
            </a:extLst>
          </p:cNvPr>
          <p:cNvSpPr>
            <a:spLocks noGrp="1"/>
          </p:cNvSpPr>
          <p:nvPr>
            <p:ph type="title"/>
          </p:nvPr>
        </p:nvSpPr>
        <p:spPr>
          <a:xfrm>
            <a:off x="628649" y="365127"/>
            <a:ext cx="8303477" cy="762634"/>
          </a:xfrm>
        </p:spPr>
        <p:txBody>
          <a:bodyPr>
            <a:normAutofit/>
          </a:bodyPr>
          <a:lstStyle/>
          <a:p>
            <a:r>
              <a:rPr lang="en-US" sz="3200" dirty="0">
                <a:solidFill>
                  <a:srgbClr val="00A651"/>
                </a:solidFill>
              </a:rPr>
              <a:t>What is </a:t>
            </a:r>
            <a:r>
              <a:rPr lang="en-US" sz="3200" i="1" dirty="0">
                <a:solidFill>
                  <a:srgbClr val="00A651"/>
                </a:solidFill>
              </a:rPr>
              <a:t>FIRST</a:t>
            </a:r>
            <a:r>
              <a:rPr lang="en-US" sz="3200" baseline="30000" dirty="0">
                <a:solidFill>
                  <a:srgbClr val="00A651"/>
                </a:solidFill>
              </a:rPr>
              <a:t>®</a:t>
            </a:r>
            <a:r>
              <a:rPr lang="en-US" sz="3200" dirty="0">
                <a:solidFill>
                  <a:srgbClr val="00A651"/>
                </a:solidFill>
              </a:rPr>
              <a:t> LEGO League Explore?</a:t>
            </a:r>
          </a:p>
        </p:txBody>
      </p:sp>
    </p:spTree>
    <p:extLst>
      <p:ext uri="{BB962C8B-B14F-4D97-AF65-F5344CB8AC3E}">
        <p14:creationId xmlns:p14="http://schemas.microsoft.com/office/powerpoint/2010/main" val="29516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3</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00A651"/>
                </a:solidFill>
              </a:rPr>
              <a:t>Welcome to SUBMERGED</a:t>
            </a:r>
            <a:r>
              <a:rPr lang="en-US" b="0" baseline="30000" dirty="0">
                <a:solidFill>
                  <a:srgbClr val="00A651"/>
                </a:solidFill>
              </a:rPr>
              <a:t>SM</a:t>
            </a:r>
            <a:r>
              <a:rPr lang="en-US" dirty="0">
                <a:solidFill>
                  <a:srgbClr val="00A651"/>
                </a:solidFill>
              </a:rPr>
              <a:t>!</a:t>
            </a:r>
          </a:p>
        </p:txBody>
      </p:sp>
      <p:pic>
        <p:nvPicPr>
          <p:cNvPr id="5" name="Picture 4" descr="A logo with a submarine&#10;&#10;Description automatically generated">
            <a:extLst>
              <a:ext uri="{FF2B5EF4-FFF2-40B4-BE49-F238E27FC236}">
                <a16:creationId xmlns:a16="http://schemas.microsoft.com/office/drawing/2014/main" id="{FA5F8EA6-4F54-B360-3CC2-6AD69D340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4269" y="1932386"/>
            <a:ext cx="3297854" cy="3298832"/>
          </a:xfrm>
          <a:prstGeom prst="rect">
            <a:avLst/>
          </a:prstGeom>
        </p:spPr>
      </p:pic>
      <p:pic>
        <p:nvPicPr>
          <p:cNvPr id="7" name="Picture 6" descr="A blue and white toy&#10;&#10;Description automatically generated">
            <a:extLst>
              <a:ext uri="{FF2B5EF4-FFF2-40B4-BE49-F238E27FC236}">
                <a16:creationId xmlns:a16="http://schemas.microsoft.com/office/drawing/2014/main" id="{761E67DD-EA83-C209-F25B-5CC45D26D2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1254642"/>
            <a:ext cx="4640096" cy="4348716"/>
          </a:xfrm>
          <a:prstGeom prst="rect">
            <a:avLst/>
          </a:prstGeom>
        </p:spPr>
      </p:pic>
    </p:spTree>
    <p:extLst>
      <p:ext uri="{BB962C8B-B14F-4D97-AF65-F5344CB8AC3E}">
        <p14:creationId xmlns:p14="http://schemas.microsoft.com/office/powerpoint/2010/main" val="399540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4</a:t>
            </a:fld>
            <a:endParaRPr lang="en-US" sz="1400" dirty="0">
              <a:solidFill>
                <a:schemeClr val="bg2">
                  <a:lumMod val="75000"/>
                </a:schemeClr>
              </a:solidFill>
            </a:endParaRPr>
          </a:p>
        </p:txBody>
      </p:sp>
      <p:sp>
        <p:nvSpPr>
          <p:cNvPr id="6" name="Rectangle: Rounded Corners 5">
            <a:extLst>
              <a:ext uri="{FF2B5EF4-FFF2-40B4-BE49-F238E27FC236}">
                <a16:creationId xmlns:a16="http://schemas.microsoft.com/office/drawing/2014/main" id="{E829F1F3-B432-4FAF-BBBB-608C242452D0}"/>
              </a:ext>
            </a:extLst>
          </p:cNvPr>
          <p:cNvSpPr/>
          <p:nvPr/>
        </p:nvSpPr>
        <p:spPr>
          <a:xfrm>
            <a:off x="1914503" y="534979"/>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latin typeface="Helvetica Neue"/>
              </a:rPr>
              <a:t>Form Your Team</a:t>
            </a:r>
          </a:p>
        </p:txBody>
      </p:sp>
      <p:sp>
        <p:nvSpPr>
          <p:cNvPr id="10" name="TextBox 9">
            <a:extLst>
              <a:ext uri="{FF2B5EF4-FFF2-40B4-BE49-F238E27FC236}">
                <a16:creationId xmlns:a16="http://schemas.microsoft.com/office/drawing/2014/main" id="{161B879A-24B3-457C-8475-A6466C11337B}"/>
              </a:ext>
            </a:extLst>
          </p:cNvPr>
          <p:cNvSpPr txBox="1"/>
          <p:nvPr/>
        </p:nvSpPr>
        <p:spPr>
          <a:xfrm>
            <a:off x="628649" y="3406422"/>
            <a:ext cx="802206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Write your Team Members’ Names in your </a:t>
            </a:r>
            <a:r>
              <a:rPr lang="en-US" sz="2200" i="1" dirty="0">
                <a:latin typeface="Arial" panose="020B0604020202020204" pitchFamily="34" charset="0"/>
                <a:cs typeface="Arial" panose="020B0604020202020204" pitchFamily="34" charset="0"/>
              </a:rPr>
              <a:t>Engineering Notebook</a:t>
            </a:r>
            <a:r>
              <a:rPr lang="en-US" sz="2200"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5F665BC4-3FC5-1951-5147-D43F365DEE1F}"/>
              </a:ext>
            </a:extLst>
          </p:cNvPr>
          <p:cNvPicPr>
            <a:picLocks noChangeAspect="1"/>
          </p:cNvPicPr>
          <p:nvPr/>
        </p:nvPicPr>
        <p:blipFill>
          <a:blip r:embed="rId3"/>
          <a:stretch>
            <a:fillRect/>
          </a:stretch>
        </p:blipFill>
        <p:spPr>
          <a:xfrm>
            <a:off x="628650" y="1084919"/>
            <a:ext cx="6217920" cy="2268816"/>
          </a:xfrm>
          <a:prstGeom prst="rect">
            <a:avLst/>
          </a:prstGeom>
        </p:spPr>
      </p:pic>
      <p:pic>
        <p:nvPicPr>
          <p:cNvPr id="5" name="Picture 4">
            <a:extLst>
              <a:ext uri="{FF2B5EF4-FFF2-40B4-BE49-F238E27FC236}">
                <a16:creationId xmlns:a16="http://schemas.microsoft.com/office/drawing/2014/main" id="{44A5832E-8F08-712F-C73E-F28D0C975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999" y="1352691"/>
            <a:ext cx="1361921" cy="1828800"/>
          </a:xfrm>
          <a:prstGeom prst="rect">
            <a:avLst/>
          </a:prstGeom>
          <a:ln w="9525">
            <a:solidFill>
              <a:schemeClr val="tx1"/>
            </a:solidFill>
          </a:ln>
        </p:spPr>
      </p:pic>
      <p:pic>
        <p:nvPicPr>
          <p:cNvPr id="8" name="Picture 7">
            <a:extLst>
              <a:ext uri="{FF2B5EF4-FFF2-40B4-BE49-F238E27FC236}">
                <a16:creationId xmlns:a16="http://schemas.microsoft.com/office/drawing/2014/main" id="{67C72F9C-D252-FCE1-B26D-45DB5DC42201}"/>
              </a:ext>
            </a:extLst>
          </p:cNvPr>
          <p:cNvPicPr>
            <a:picLocks noChangeAspect="1"/>
          </p:cNvPicPr>
          <p:nvPr/>
        </p:nvPicPr>
        <p:blipFill>
          <a:blip r:embed="rId5"/>
          <a:stretch>
            <a:fillRect/>
          </a:stretch>
        </p:blipFill>
        <p:spPr>
          <a:xfrm>
            <a:off x="2118970" y="4251455"/>
            <a:ext cx="4906060" cy="1486107"/>
          </a:xfrm>
          <a:prstGeom prst="rect">
            <a:avLst/>
          </a:prstGeom>
        </p:spPr>
      </p:pic>
    </p:spTree>
    <p:extLst>
      <p:ext uri="{BB962C8B-B14F-4D97-AF65-F5344CB8AC3E}">
        <p14:creationId xmlns:p14="http://schemas.microsoft.com/office/powerpoint/2010/main" val="411102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5</a:t>
            </a:fld>
            <a:endParaRPr lang="en-US" sz="1400" dirty="0">
              <a:solidFill>
                <a:schemeClr val="bg2">
                  <a:lumMod val="75000"/>
                </a:schemeClr>
              </a:solidFill>
            </a:endParaRPr>
          </a:p>
        </p:txBody>
      </p:sp>
      <p:sp>
        <p:nvSpPr>
          <p:cNvPr id="6" name="Rectangle: Rounded Corners 5">
            <a:extLst>
              <a:ext uri="{FF2B5EF4-FFF2-40B4-BE49-F238E27FC236}">
                <a16:creationId xmlns:a16="http://schemas.microsoft.com/office/drawing/2014/main" id="{E829F1F3-B432-4FAF-BBBB-608C242452D0}"/>
              </a:ext>
            </a:extLst>
          </p:cNvPr>
          <p:cNvSpPr/>
          <p:nvPr/>
        </p:nvSpPr>
        <p:spPr>
          <a:xfrm>
            <a:off x="1914503" y="534979"/>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a:xfrm>
            <a:off x="628650" y="398994"/>
            <a:ext cx="7886700" cy="762634"/>
          </a:xfrm>
        </p:spPr>
        <p:txBody>
          <a:bodyPr>
            <a:normAutofit fontScale="90000"/>
          </a:bodyPr>
          <a:lstStyle/>
          <a:p>
            <a:r>
              <a:rPr lang="en-US" sz="3600" dirty="0">
                <a:solidFill>
                  <a:srgbClr val="00A651"/>
                </a:solidFill>
                <a:latin typeface="Helvetica Neue"/>
              </a:rPr>
              <a:t>Together with your teammates, you will:</a:t>
            </a:r>
            <a:endParaRPr lang="en-US" dirty="0">
              <a:solidFill>
                <a:srgbClr val="00A651"/>
              </a:solidFill>
              <a:latin typeface="Helvetica Neue"/>
            </a:endParaRPr>
          </a:p>
        </p:txBody>
      </p:sp>
      <p:sp>
        <p:nvSpPr>
          <p:cNvPr id="13" name="TextBox 12">
            <a:extLst>
              <a:ext uri="{FF2B5EF4-FFF2-40B4-BE49-F238E27FC236}">
                <a16:creationId xmlns:a16="http://schemas.microsoft.com/office/drawing/2014/main" id="{3EE4F8F6-3387-4F9D-6E05-2F12D7B501FE}"/>
              </a:ext>
            </a:extLst>
          </p:cNvPr>
          <p:cNvSpPr txBox="1"/>
          <p:nvPr/>
        </p:nvSpPr>
        <p:spPr>
          <a:xfrm>
            <a:off x="775405" y="3901637"/>
            <a:ext cx="6600847" cy="156966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Share your model and poster with reviewers at an Explore festival.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Celebrate your accomplishments with family and other teams at the festival.</a:t>
            </a:r>
          </a:p>
        </p:txBody>
      </p:sp>
      <p:sp>
        <p:nvSpPr>
          <p:cNvPr id="5" name="TextBox 4">
            <a:extLst>
              <a:ext uri="{FF2B5EF4-FFF2-40B4-BE49-F238E27FC236}">
                <a16:creationId xmlns:a16="http://schemas.microsoft.com/office/drawing/2014/main" id="{A0956974-F30B-3F17-25AC-DACA79DF0339}"/>
              </a:ext>
            </a:extLst>
          </p:cNvPr>
          <p:cNvSpPr txBox="1"/>
          <p:nvPr/>
        </p:nvSpPr>
        <p:spPr>
          <a:xfrm>
            <a:off x="786695" y="1280219"/>
            <a:ext cx="7728656"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Discover real-world challenges and opportunities in this season’s theme.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Create a team model and program it to make part of it move.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Test and improve your code and build changes.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Track your work in the Engineering Notebook.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Make a team poster that reflects your team’s journey.</a:t>
            </a:r>
          </a:p>
        </p:txBody>
      </p:sp>
      <p:pic>
        <p:nvPicPr>
          <p:cNvPr id="7" name="Picture 6">
            <a:extLst>
              <a:ext uri="{FF2B5EF4-FFF2-40B4-BE49-F238E27FC236}">
                <a16:creationId xmlns:a16="http://schemas.microsoft.com/office/drawing/2014/main" id="{CD3003C3-93FD-FD4F-A3C5-A4B2E0A36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123" y="4172091"/>
            <a:ext cx="1361921" cy="1828800"/>
          </a:xfrm>
          <a:prstGeom prst="rect">
            <a:avLst/>
          </a:prstGeom>
          <a:ln w="9525">
            <a:solidFill>
              <a:schemeClr val="tx1"/>
            </a:solidFill>
          </a:ln>
        </p:spPr>
      </p:pic>
    </p:spTree>
    <p:extLst>
      <p:ext uri="{BB962C8B-B14F-4D97-AF65-F5344CB8AC3E}">
        <p14:creationId xmlns:p14="http://schemas.microsoft.com/office/powerpoint/2010/main" val="18972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6</a:t>
            </a:fld>
            <a:endParaRPr lang="en-US" sz="1400" dirty="0">
              <a:solidFill>
                <a:schemeClr val="bg2">
                  <a:lumMod val="75000"/>
                </a:schemeClr>
              </a:solidFill>
            </a:endParaRPr>
          </a:p>
        </p:txBody>
      </p:sp>
      <p:sp>
        <p:nvSpPr>
          <p:cNvPr id="6" name="Rectangle: Rounded Corners 5">
            <a:extLst>
              <a:ext uri="{FF2B5EF4-FFF2-40B4-BE49-F238E27FC236}">
                <a16:creationId xmlns:a16="http://schemas.microsoft.com/office/drawing/2014/main" id="{E829F1F3-B432-4FAF-BBBB-608C242452D0}"/>
              </a:ext>
            </a:extLst>
          </p:cNvPr>
          <p:cNvSpPr/>
          <p:nvPr/>
        </p:nvSpPr>
        <p:spPr>
          <a:xfrm>
            <a:off x="1924564" y="920708"/>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729CDF4-55D3-4D2D-9C24-2419CA6C4795}"/>
              </a:ext>
            </a:extLst>
          </p:cNvPr>
          <p:cNvSpPr/>
          <p:nvPr/>
        </p:nvSpPr>
        <p:spPr>
          <a:xfrm>
            <a:off x="6442840" y="898136"/>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F5083E6-CF30-23BF-E17B-5A607A65DC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043" y="23233"/>
            <a:ext cx="2806262" cy="982273"/>
          </a:xfrm>
          <a:prstGeom prst="rect">
            <a:avLst/>
          </a:prstGeom>
        </p:spPr>
      </p:pic>
      <p:pic>
        <p:nvPicPr>
          <p:cNvPr id="5" name="Picture 4">
            <a:extLst>
              <a:ext uri="{FF2B5EF4-FFF2-40B4-BE49-F238E27FC236}">
                <a16:creationId xmlns:a16="http://schemas.microsoft.com/office/drawing/2014/main" id="{9F911D74-F1E8-8937-ED7C-3E1A4D35B7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72554" y="137160"/>
            <a:ext cx="4239889" cy="3291840"/>
          </a:xfrm>
          <a:prstGeom prst="rect">
            <a:avLst/>
          </a:prstGeom>
        </p:spPr>
      </p:pic>
      <p:pic>
        <p:nvPicPr>
          <p:cNvPr id="8" name="Picture 7">
            <a:extLst>
              <a:ext uri="{FF2B5EF4-FFF2-40B4-BE49-F238E27FC236}">
                <a16:creationId xmlns:a16="http://schemas.microsoft.com/office/drawing/2014/main" id="{D2681A89-7AA9-58BB-0A93-67B5AA9519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2055" y="2852385"/>
            <a:ext cx="5439508" cy="3291840"/>
          </a:xfrm>
          <a:prstGeom prst="rect">
            <a:avLst/>
          </a:prstGeom>
        </p:spPr>
      </p:pic>
    </p:spTree>
    <p:extLst>
      <p:ext uri="{BB962C8B-B14F-4D97-AF65-F5344CB8AC3E}">
        <p14:creationId xmlns:p14="http://schemas.microsoft.com/office/powerpoint/2010/main" val="374586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829F1F3-B432-4FAF-BBBB-608C242452D0}"/>
              </a:ext>
            </a:extLst>
          </p:cNvPr>
          <p:cNvSpPr/>
          <p:nvPr/>
        </p:nvSpPr>
        <p:spPr>
          <a:xfrm>
            <a:off x="1924564" y="920708"/>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729CDF4-55D3-4D2D-9C24-2419CA6C4795}"/>
              </a:ext>
            </a:extLst>
          </p:cNvPr>
          <p:cNvSpPr/>
          <p:nvPr/>
        </p:nvSpPr>
        <p:spPr>
          <a:xfrm>
            <a:off x="6442840" y="898136"/>
            <a:ext cx="1713187"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F24DF2D-1AD2-4093-BA45-F349F18BA774}"/>
              </a:ext>
            </a:extLst>
          </p:cNvPr>
          <p:cNvSpPr/>
          <p:nvPr/>
        </p:nvSpPr>
        <p:spPr>
          <a:xfrm>
            <a:off x="5076497" y="252248"/>
            <a:ext cx="1713187" cy="6458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126047D-7015-48FF-AACF-0AC7D76A7FDA}"/>
              </a:ext>
            </a:extLst>
          </p:cNvPr>
          <p:cNvPicPr>
            <a:picLocks noChangeAspect="1"/>
          </p:cNvPicPr>
          <p:nvPr/>
        </p:nvPicPr>
        <p:blipFill>
          <a:blip r:embed="rId3">
            <a:clrChange>
              <a:clrFrom>
                <a:srgbClr val="FFFFFF"/>
              </a:clrFrom>
              <a:clrTo>
                <a:srgbClr val="FFFFFF">
                  <a:alpha val="0"/>
                </a:srgbClr>
              </a:clrTo>
            </a:clrChange>
          </a:blip>
          <a:srcRect/>
          <a:stretch/>
        </p:blipFill>
        <p:spPr>
          <a:xfrm>
            <a:off x="2490741" y="615970"/>
            <a:ext cx="7238201" cy="5486400"/>
          </a:xfrm>
          <a:prstGeom prst="rect">
            <a:avLst/>
          </a:prstGeom>
        </p:spPr>
      </p:pic>
      <p:pic>
        <p:nvPicPr>
          <p:cNvPr id="11" name="Picture 10">
            <a:extLst>
              <a:ext uri="{FF2B5EF4-FFF2-40B4-BE49-F238E27FC236}">
                <a16:creationId xmlns:a16="http://schemas.microsoft.com/office/drawing/2014/main" id="{BF3C28FC-9C4E-48B0-BAF4-B5E41561FF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043" y="23233"/>
            <a:ext cx="2806262" cy="982273"/>
          </a:xfrm>
          <a:prstGeom prst="rect">
            <a:avLst/>
          </a:prstGeom>
        </p:spPr>
      </p:pic>
      <p:sp>
        <p:nvSpPr>
          <p:cNvPr id="2" name="Slide Number Placeholder 1">
            <a:extLst>
              <a:ext uri="{FF2B5EF4-FFF2-40B4-BE49-F238E27FC236}">
                <a16:creationId xmlns:a16="http://schemas.microsoft.com/office/drawing/2014/main" id="{B2C2BBEE-26E6-5E2D-E7EB-CBD4CD3913F5}"/>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7</a:t>
            </a:fld>
            <a:endParaRPr lang="en-US" sz="1400" dirty="0">
              <a:solidFill>
                <a:schemeClr val="bg2">
                  <a:lumMod val="75000"/>
                </a:schemeClr>
              </a:solidFill>
            </a:endParaRPr>
          </a:p>
        </p:txBody>
      </p:sp>
      <p:pic>
        <p:nvPicPr>
          <p:cNvPr id="4" name="Picture 3">
            <a:extLst>
              <a:ext uri="{FF2B5EF4-FFF2-40B4-BE49-F238E27FC236}">
                <a16:creationId xmlns:a16="http://schemas.microsoft.com/office/drawing/2014/main" id="{09669F44-B82B-06D4-284F-F3BFFD10063C}"/>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8043" y="846667"/>
            <a:ext cx="4890509" cy="1460154"/>
          </a:xfrm>
          <a:prstGeom prst="rect">
            <a:avLst/>
          </a:prstGeom>
        </p:spPr>
      </p:pic>
    </p:spTree>
    <p:extLst>
      <p:ext uri="{BB962C8B-B14F-4D97-AF65-F5344CB8AC3E}">
        <p14:creationId xmlns:p14="http://schemas.microsoft.com/office/powerpoint/2010/main" val="271883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8</a:t>
            </a:fld>
            <a:endParaRPr lang="en-US" sz="1400" dirty="0">
              <a:solidFill>
                <a:schemeClr val="bg2">
                  <a:lumMod val="75000"/>
                </a:schemeClr>
              </a:solidFill>
            </a:endParaRPr>
          </a:p>
        </p:txBody>
      </p:sp>
      <p:sp>
        <p:nvSpPr>
          <p:cNvPr id="14" name="Rectangle: Rounded Corners 13">
            <a:extLst>
              <a:ext uri="{FF2B5EF4-FFF2-40B4-BE49-F238E27FC236}">
                <a16:creationId xmlns:a16="http://schemas.microsoft.com/office/drawing/2014/main" id="{4729CDF4-55D3-4D2D-9C24-2419CA6C4795}"/>
              </a:ext>
            </a:extLst>
          </p:cNvPr>
          <p:cNvSpPr/>
          <p:nvPr/>
        </p:nvSpPr>
        <p:spPr>
          <a:xfrm>
            <a:off x="8366760" y="367628"/>
            <a:ext cx="493461" cy="662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F3C28FC-9C4E-48B0-BAF4-B5E41561F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043" y="23233"/>
            <a:ext cx="2806262" cy="982273"/>
          </a:xfrm>
          <a:prstGeom prst="rect">
            <a:avLst/>
          </a:prstGeom>
        </p:spPr>
      </p:pic>
      <p:pic>
        <p:nvPicPr>
          <p:cNvPr id="5" name="Picture 4">
            <a:extLst>
              <a:ext uri="{FF2B5EF4-FFF2-40B4-BE49-F238E27FC236}">
                <a16:creationId xmlns:a16="http://schemas.microsoft.com/office/drawing/2014/main" id="{39C0F5D6-A58A-B12B-5E29-83E4A4CF81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703" y="945787"/>
            <a:ext cx="8666747" cy="5120640"/>
          </a:xfrm>
          <a:prstGeom prst="rect">
            <a:avLst/>
          </a:prstGeom>
        </p:spPr>
      </p:pic>
    </p:spTree>
    <p:extLst>
      <p:ext uri="{BB962C8B-B14F-4D97-AF65-F5344CB8AC3E}">
        <p14:creationId xmlns:p14="http://schemas.microsoft.com/office/powerpoint/2010/main" val="340694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3C28FC-9C4E-48B0-BAF4-B5E41561F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043" y="23233"/>
            <a:ext cx="2806262" cy="982273"/>
          </a:xfrm>
          <a:prstGeom prst="rect">
            <a:avLst/>
          </a:prstGeom>
        </p:spPr>
      </p:pic>
      <p:sp>
        <p:nvSpPr>
          <p:cNvPr id="2" name="Slide Number Placeholder 1">
            <a:extLst>
              <a:ext uri="{FF2B5EF4-FFF2-40B4-BE49-F238E27FC236}">
                <a16:creationId xmlns:a16="http://schemas.microsoft.com/office/drawing/2014/main" id="{86CAAEA1-F373-5D49-22BE-F1301ACBBA72}"/>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9</a:t>
            </a:fld>
            <a:endParaRPr lang="en-US" sz="1400" dirty="0">
              <a:solidFill>
                <a:schemeClr val="bg2">
                  <a:lumMod val="75000"/>
                </a:schemeClr>
              </a:solidFill>
            </a:endParaRPr>
          </a:p>
        </p:txBody>
      </p:sp>
      <p:pic>
        <p:nvPicPr>
          <p:cNvPr id="6" name="Picture 5">
            <a:extLst>
              <a:ext uri="{FF2B5EF4-FFF2-40B4-BE49-F238E27FC236}">
                <a16:creationId xmlns:a16="http://schemas.microsoft.com/office/drawing/2014/main" id="{5FDD5FBC-36E4-1CFF-2496-B62922D2DE0A}"/>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3691" y="4040044"/>
            <a:ext cx="2492838" cy="1581821"/>
          </a:xfrm>
          <a:prstGeom prst="rect">
            <a:avLst/>
          </a:prstGeom>
        </p:spPr>
      </p:pic>
      <p:pic>
        <p:nvPicPr>
          <p:cNvPr id="7" name="Picture 6">
            <a:extLst>
              <a:ext uri="{FF2B5EF4-FFF2-40B4-BE49-F238E27FC236}">
                <a16:creationId xmlns:a16="http://schemas.microsoft.com/office/drawing/2014/main" id="{F6C5F8FD-143B-729C-9072-25E197582811}"/>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734" y="810523"/>
            <a:ext cx="4881998" cy="3092362"/>
          </a:xfrm>
          <a:prstGeom prst="rect">
            <a:avLst/>
          </a:prstGeom>
        </p:spPr>
      </p:pic>
      <p:pic>
        <p:nvPicPr>
          <p:cNvPr id="8" name="Picture 7">
            <a:extLst>
              <a:ext uri="{FF2B5EF4-FFF2-40B4-BE49-F238E27FC236}">
                <a16:creationId xmlns:a16="http://schemas.microsoft.com/office/drawing/2014/main" id="{4F74AAB5-61EE-9E50-D155-E30875A96F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90789" y="780778"/>
            <a:ext cx="3393337" cy="982272"/>
          </a:xfrm>
          <a:prstGeom prst="rect">
            <a:avLst/>
          </a:prstGeom>
        </p:spPr>
      </p:pic>
      <p:pic>
        <p:nvPicPr>
          <p:cNvPr id="10" name="Picture 9">
            <a:extLst>
              <a:ext uri="{FF2B5EF4-FFF2-40B4-BE49-F238E27FC236}">
                <a16:creationId xmlns:a16="http://schemas.microsoft.com/office/drawing/2014/main" id="{722EE0AC-188C-FE9A-DB22-09D1E2A7727D}"/>
              </a:ext>
            </a:extLst>
          </p:cNvPr>
          <p:cNvPicPr>
            <a:picLocks noChangeAspect="1"/>
          </p:cNvPicPr>
          <p:nvPr/>
        </p:nvPicPr>
        <p:blipFill>
          <a:blip r:embed="rId7"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3082662" y="2933267"/>
            <a:ext cx="5959737" cy="3200400"/>
          </a:xfrm>
          <a:prstGeom prst="rect">
            <a:avLst/>
          </a:prstGeom>
        </p:spPr>
      </p:pic>
    </p:spTree>
    <p:extLst>
      <p:ext uri="{BB962C8B-B14F-4D97-AF65-F5344CB8AC3E}">
        <p14:creationId xmlns:p14="http://schemas.microsoft.com/office/powerpoint/2010/main" val="3875776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39d9d4-a4a3-4cbb-8846-0795941a173f">
      <Terms xmlns="http://schemas.microsoft.com/office/infopath/2007/PartnerControls"/>
    </lcf76f155ced4ddcb4097134ff3c332f>
    <TaxCatchAll xmlns="0bfdc619-4bd5-4a26-8e37-4be4446dc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eef8d247-b517-4b03-8403-4e70816b143f"/>
    <ds:schemaRef ds:uri="f0e45243-17b0-4cce-9b2d-f191534f8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a1be8e-ceb0-4d64-90f3-74f22257285b"/>
    <ds:schemaRef ds:uri="0bfdc619-4bd5-4a26-8e37-4be4446dc23a"/>
    <ds:schemaRef ds:uri="09a20863-7c96-4a57-95ca-029d1820b203"/>
    <ds:schemaRef ds:uri="32a440ee-ccdf-4ffb-ba5c-71e25989d2a9"/>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30FBD4C1-67EA-4975-99A1-C57B5E37E937}"/>
</file>

<file path=docProps/app.xml><?xml version="1.0" encoding="utf-8"?>
<Properties xmlns="http://schemas.openxmlformats.org/officeDocument/2006/extended-properties" xmlns:vt="http://schemas.openxmlformats.org/officeDocument/2006/docPropsVTypes">
  <Template>Office Theme</Template>
  <TotalTime>716</TotalTime>
  <Words>939</Words>
  <Application>Microsoft Office PowerPoint</Application>
  <PresentationFormat>On-screen Show (4:3)</PresentationFormat>
  <Paragraphs>95</Paragraphs>
  <Slides>16</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Arial-BoldMT</vt:lpstr>
      <vt:lpstr>Arial-ItalicMT</vt:lpstr>
      <vt:lpstr>ArialMT</vt:lpstr>
      <vt:lpstr>Calibri</vt:lpstr>
      <vt:lpstr>Helvetica Neue</vt:lpstr>
      <vt:lpstr>Roboto</vt:lpstr>
      <vt:lpstr>Roboto Medium</vt:lpstr>
      <vt:lpstr>Office Theme</vt:lpstr>
      <vt:lpstr>PowerPoint Presentation</vt:lpstr>
      <vt:lpstr>What is FIRST® LEGO League Explore?</vt:lpstr>
      <vt:lpstr>Welcome to SUBMERGEDSM!</vt:lpstr>
      <vt:lpstr>Form Your Team</vt:lpstr>
      <vt:lpstr>Together with your teammates, you will:</vt:lpstr>
      <vt:lpstr>PowerPoint Presentation</vt:lpstr>
      <vt:lpstr>PowerPoint Presentation</vt:lpstr>
      <vt:lpstr>PowerPoint Presentation</vt:lpstr>
      <vt:lpstr>PowerPoint Presentation</vt:lpstr>
      <vt:lpstr>PowerPoint Presentation</vt:lpstr>
      <vt:lpstr>SUBMERGEDSM</vt:lpstr>
      <vt:lpstr>Core Values</vt:lpstr>
      <vt:lpstr>Team Roles</vt:lpstr>
      <vt:lpstr>You Need</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Charlie Gibson</cp:lastModifiedBy>
  <cp:revision>23</cp:revision>
  <dcterms:created xsi:type="dcterms:W3CDTF">2020-04-21T20:33:01Z</dcterms:created>
  <dcterms:modified xsi:type="dcterms:W3CDTF">2024-06-04T16:11:32Z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MediaServiceImageTags">
    <vt:lpwstr/>
  </property>
</Properties>
</file>