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8"/>
  </p:notesMasterIdLst>
  <p:handoutMasterIdLst>
    <p:handoutMasterId r:id="rId9"/>
  </p:handoutMasterIdLst>
  <p:sldIdLst>
    <p:sldId id="264" r:id="rId5"/>
    <p:sldId id="265" r:id="rId6"/>
    <p:sldId id="266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40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42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912670-FB8F-4F4C-B47C-42ACFFA51E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C1ED5-FA22-3744-A8FD-30F9B581AA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5E45B-CAA2-6443-9571-5C5CC4F1789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78BED-4843-BC4D-9724-06D4EFABEB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9A556-A760-1A43-9CFA-FD7FDBA743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AA156-85D7-524F-A078-FA35E2D9B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97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28D44-7314-3442-A4BE-AD7A9A4A375F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B05A7-B334-EC4F-815E-7926CF5EF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0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B05A7-B334-EC4F-815E-7926CF5EF9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4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492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48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F5A5D1-625F-F441-8A6E-1D2BCC4C16B2}"/>
              </a:ext>
            </a:extLst>
          </p:cNvPr>
          <p:cNvSpPr txBox="1"/>
          <p:nvPr/>
        </p:nvSpPr>
        <p:spPr>
          <a:xfrm>
            <a:off x="1627909" y="3343835"/>
            <a:ext cx="66501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FirstName LastName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55417-3936-044B-BBAC-276B6FAC1940}"/>
              </a:ext>
            </a:extLst>
          </p:cNvPr>
          <p:cNvSpPr txBox="1"/>
          <p:nvPr/>
        </p:nvSpPr>
        <p:spPr>
          <a:xfrm>
            <a:off x="1938452" y="4666471"/>
            <a:ext cx="6045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Event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D85DB-48FE-EE4D-9229-55C5561BE506}"/>
              </a:ext>
            </a:extLst>
          </p:cNvPr>
          <p:cNvSpPr txBox="1"/>
          <p:nvPr/>
        </p:nvSpPr>
        <p:spPr>
          <a:xfrm>
            <a:off x="2440733" y="5465641"/>
            <a:ext cx="232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Coach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D0EEC1-D625-7045-B3D2-20917A84C83B}"/>
              </a:ext>
            </a:extLst>
          </p:cNvPr>
          <p:cNvSpPr txBox="1"/>
          <p:nvPr/>
        </p:nvSpPr>
        <p:spPr>
          <a:xfrm>
            <a:off x="5134245" y="5465641"/>
            <a:ext cx="232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Coach Name</a:t>
            </a:r>
          </a:p>
        </p:txBody>
      </p:sp>
    </p:spTree>
    <p:extLst>
      <p:ext uri="{BB962C8B-B14F-4D97-AF65-F5344CB8AC3E}">
        <p14:creationId xmlns:p14="http://schemas.microsoft.com/office/powerpoint/2010/main" val="66076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5CB2231-F548-3546-A0F9-0CFC7E527BE7}"/>
              </a:ext>
            </a:extLst>
          </p:cNvPr>
          <p:cNvSpPr txBox="1"/>
          <p:nvPr/>
        </p:nvSpPr>
        <p:spPr>
          <a:xfrm>
            <a:off x="1627909" y="3588448"/>
            <a:ext cx="66501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FirstName LastName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8BBFB0-5757-EF40-96A6-A2C56B73730A}"/>
              </a:ext>
            </a:extLst>
          </p:cNvPr>
          <p:cNvSpPr txBox="1"/>
          <p:nvPr/>
        </p:nvSpPr>
        <p:spPr>
          <a:xfrm>
            <a:off x="1448041" y="5007721"/>
            <a:ext cx="308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Event Name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25C990-C2E1-4E40-BC71-4238FB9D331D}"/>
              </a:ext>
            </a:extLst>
          </p:cNvPr>
          <p:cNvSpPr txBox="1"/>
          <p:nvPr/>
        </p:nvSpPr>
        <p:spPr>
          <a:xfrm>
            <a:off x="5553500" y="5008138"/>
            <a:ext cx="276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School Name</a:t>
            </a:r>
          </a:p>
        </p:txBody>
      </p:sp>
    </p:spTree>
    <p:extLst>
      <p:ext uri="{BB962C8B-B14F-4D97-AF65-F5344CB8AC3E}">
        <p14:creationId xmlns:p14="http://schemas.microsoft.com/office/powerpoint/2010/main" val="237225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1B4DE-92E4-C549-8BCD-D76FC349071A}"/>
              </a:ext>
            </a:extLst>
          </p:cNvPr>
          <p:cNvSpPr txBox="1"/>
          <p:nvPr/>
        </p:nvSpPr>
        <p:spPr>
          <a:xfrm>
            <a:off x="1627909" y="3295530"/>
            <a:ext cx="66501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FirstName LastName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22F27A-452C-1A45-8E91-3606B03354C4}"/>
              </a:ext>
            </a:extLst>
          </p:cNvPr>
          <p:cNvSpPr txBox="1"/>
          <p:nvPr/>
        </p:nvSpPr>
        <p:spPr>
          <a:xfrm>
            <a:off x="2386136" y="5355245"/>
            <a:ext cx="513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Event Name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DD89B-10A8-A44D-9108-D9A2D3427C48}"/>
              </a:ext>
            </a:extLst>
          </p:cNvPr>
          <p:cNvSpPr txBox="1"/>
          <p:nvPr/>
        </p:nvSpPr>
        <p:spPr>
          <a:xfrm>
            <a:off x="2659922" y="4032298"/>
            <a:ext cx="50627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Award Name</a:t>
            </a:r>
          </a:p>
        </p:txBody>
      </p:sp>
    </p:spTree>
    <p:extLst>
      <p:ext uri="{BB962C8B-B14F-4D97-AF65-F5344CB8AC3E}">
        <p14:creationId xmlns:p14="http://schemas.microsoft.com/office/powerpoint/2010/main" val="324786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af78fb-f71c-4a6f-8d9d-8e46613456e0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1DB571B2A3F2438EA9F411053F828A" ma:contentTypeVersion="18" ma:contentTypeDescription="Create a new document." ma:contentTypeScope="" ma:versionID="85e59bc15378281ca36d583c779953cf">
  <xsd:schema xmlns:xsd="http://www.w3.org/2001/XMLSchema" xmlns:xs="http://www.w3.org/2001/XMLSchema" xmlns:p="http://schemas.microsoft.com/office/2006/metadata/properties" xmlns:ns2="7caf78fb-f71c-4a6f-8d9d-8e46613456e0" xmlns:ns3="48f12688-8fd6-47b2-a22c-5b60723771af" xmlns:ns4="0bfdc619-4bd5-4a26-8e37-4be4446dc23a" targetNamespace="http://schemas.microsoft.com/office/2006/metadata/properties" ma:root="true" ma:fieldsID="56dd06387b4a8bf4780f322bcafcc855" ns2:_="" ns3:_="" ns4:_="">
    <xsd:import namespace="7caf78fb-f71c-4a6f-8d9d-8e46613456e0"/>
    <xsd:import namespace="48f12688-8fd6-47b2-a22c-5b60723771af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f78fb-f71c-4a6f-8d9d-8e4661345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12688-8fd6-47b2-a22c-5b6072377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815059e-35cc-450c-a647-f5de51f7feb6}" ma:internalName="TaxCatchAll" ma:showField="CatchAllData" ma:web="48f12688-8fd6-47b2-a22c-5b60723771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397D9E-62A3-4C0E-A15F-CD5D3C79D78B}">
  <ds:schemaRefs>
    <ds:schemaRef ds:uri="http://schemas.microsoft.com/office/2006/metadata/properties"/>
    <ds:schemaRef ds:uri="http://schemas.microsoft.com/office/infopath/2007/PartnerControls"/>
    <ds:schemaRef ds:uri="7caf78fb-f71c-4a6f-8d9d-8e46613456e0"/>
    <ds:schemaRef ds:uri="0bfdc619-4bd5-4a26-8e37-4be4446dc23a"/>
  </ds:schemaRefs>
</ds:datastoreItem>
</file>

<file path=customXml/itemProps2.xml><?xml version="1.0" encoding="utf-8"?>
<ds:datastoreItem xmlns:ds="http://schemas.openxmlformats.org/officeDocument/2006/customXml" ds:itemID="{2D4DC498-45E1-4815-9C89-E92B8395FE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A4B12E-9C72-4ECD-8F04-C62E573DEE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af78fb-f71c-4a6f-8d9d-8e46613456e0"/>
    <ds:schemaRef ds:uri="48f12688-8fd6-47b2-a22c-5b60723771af"/>
    <ds:schemaRef ds:uri="0bfdc619-4bd5-4a26-8e37-4be4446dc2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</TotalTime>
  <Words>21</Words>
  <Application>Microsoft Office PowerPoint</Application>
  <PresentationFormat>A4 Paper (210x297 mm)</PresentationFormat>
  <Paragraphs>11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Nathaniel Foston Perry</dc:creator>
  <cp:lastModifiedBy>Jeff Kraynik</cp:lastModifiedBy>
  <cp:revision>53</cp:revision>
  <dcterms:created xsi:type="dcterms:W3CDTF">2019-07-10T15:21:59Z</dcterms:created>
  <dcterms:modified xsi:type="dcterms:W3CDTF">2024-07-29T18:47:00Z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0x010100741DB571B2A3F2438EA9F411053F828A</vt:lpwstr>
  </property>
</Properties>
</file>