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321" r:id="rId5"/>
    <p:sldId id="260" r:id="rId6"/>
    <p:sldId id="261" r:id="rId7"/>
    <p:sldId id="285" r:id="rId8"/>
    <p:sldId id="324" r:id="rId9"/>
    <p:sldId id="320" r:id="rId10"/>
    <p:sldId id="318" r:id="rId11"/>
    <p:sldId id="325" r:id="rId12"/>
    <p:sldId id="326" r:id="rId13"/>
    <p:sldId id="306" r:id="rId14"/>
    <p:sldId id="269" r:id="rId15"/>
    <p:sldId id="319" r:id="rId16"/>
    <p:sldId id="32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B22CD-8097-499D-9BD6-3C57B49E6E62}" v="3" dt="2023-05-22T20:02:54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1422" autoAdjust="0"/>
  </p:normalViewPr>
  <p:slideViewPr>
    <p:cSldViewPr snapToGrid="0">
      <p:cViewPr varScale="1">
        <p:scale>
          <a:sx n="100" d="100"/>
          <a:sy n="100" d="100"/>
        </p:scale>
        <p:origin x="2214" y="7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073B22CD-8097-499D-9BD6-3C57B49E6E62}"/>
    <pc:docChg chg="custSel modSld">
      <pc:chgData name="Tammy Pankey" userId="89b84b47-0384-4d66-b56e-dc00ebdb68cf" providerId="ADAL" clId="{073B22CD-8097-499D-9BD6-3C57B49E6E62}" dt="2023-05-22T20:03:20.957" v="7" actId="20577"/>
      <pc:docMkLst>
        <pc:docMk/>
      </pc:docMkLst>
      <pc:sldChg chg="modNotesTx">
        <pc:chgData name="Tammy Pankey" userId="89b84b47-0384-4d66-b56e-dc00ebdb68cf" providerId="ADAL" clId="{073B22CD-8097-499D-9BD6-3C57B49E6E62}" dt="2023-05-22T20:03:20.957" v="7" actId="20577"/>
        <pc:sldMkLst>
          <pc:docMk/>
          <pc:sldMk cId="2951668690" sldId="269"/>
        </pc:sldMkLst>
      </pc:sldChg>
      <pc:sldChg chg="modSp mod">
        <pc:chgData name="Tammy Pankey" userId="89b84b47-0384-4d66-b56e-dc00ebdb68cf" providerId="ADAL" clId="{073B22CD-8097-499D-9BD6-3C57B49E6E62}" dt="2023-05-22T20:02:31.454" v="3" actId="20577"/>
        <pc:sldMkLst>
          <pc:docMk/>
          <pc:sldMk cId="3098548790" sldId="285"/>
        </pc:sldMkLst>
        <pc:spChg chg="mod">
          <ac:chgData name="Tammy Pankey" userId="89b84b47-0384-4d66-b56e-dc00ebdb68cf" providerId="ADAL" clId="{073B22CD-8097-499D-9BD6-3C57B49E6E62}" dt="2023-05-22T20:02:31.454" v="3" actId="20577"/>
          <ac:spMkLst>
            <pc:docMk/>
            <pc:sldMk cId="3098548790" sldId="285"/>
            <ac:spMk id="4" creationId="{56567651-8AA4-479B-AC03-821AC799E926}"/>
          </ac:spMkLst>
        </pc:spChg>
      </pc:sldChg>
      <pc:sldChg chg="addSp delSp modSp mod">
        <pc:chgData name="Tammy Pankey" userId="89b84b47-0384-4d66-b56e-dc00ebdb68cf" providerId="ADAL" clId="{073B22CD-8097-499D-9BD6-3C57B49E6E62}" dt="2023-05-22T19:54:13.011" v="2" actId="1076"/>
        <pc:sldMkLst>
          <pc:docMk/>
          <pc:sldMk cId="3027904581" sldId="321"/>
        </pc:sldMkLst>
        <pc:picChg chg="add mod">
          <ac:chgData name="Tammy Pankey" userId="89b84b47-0384-4d66-b56e-dc00ebdb68cf" providerId="ADAL" clId="{073B22CD-8097-499D-9BD6-3C57B49E6E62}" dt="2023-05-22T19:54:13.011" v="2" actId="1076"/>
          <ac:picMkLst>
            <pc:docMk/>
            <pc:sldMk cId="3027904581" sldId="321"/>
            <ac:picMk id="4" creationId="{F64CB18F-2F7A-B885-3B8A-474C562103A4}"/>
          </ac:picMkLst>
        </pc:picChg>
        <pc:picChg chg="del">
          <ac:chgData name="Tammy Pankey" userId="89b84b47-0384-4d66-b56e-dc00ebdb68cf" providerId="ADAL" clId="{073B22CD-8097-499D-9BD6-3C57B49E6E62}" dt="2023-05-22T19:53:45.908" v="0" actId="478"/>
          <ac:picMkLst>
            <pc:docMk/>
            <pc:sldMk cId="3027904581" sldId="321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dirty="0"/>
              <a:t>• Share what they did in the session.</a:t>
            </a:r>
          </a:p>
          <a:p>
            <a:r>
              <a:rPr lang="en-US" dirty="0"/>
              <a:t>• Show how they have applied coding skills learned in previous sessions to make their model move.</a:t>
            </a:r>
          </a:p>
          <a:p>
            <a:r>
              <a:rPr lang="en-US" dirty="0"/>
              <a:t>• Demonstrate how their stage engages an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https://www.pbs.org/video/ken-burns-country-music-behind-scenes-short-film/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• Make sure unused pieces from the LEGO® Education SPIKE™ Essential set are returned.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• The motor and hub can remain attached to the stage model.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motorization pieces are found in Bag 3.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should motorize the basic stage and write a program that will make it turn.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also incorporate other moving pieces into their model.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Help the team identify an audience and think about what their needs will be when attending the show.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Identify places in your school or community that are designed to be accessible to all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Discovery Build 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discovery </a:t>
            </a:r>
            <a:r>
              <a:rPr lang="en-US" sz="1800" b="0" i="0" u="none" strike="noStrike" baseline="0" dirty="0">
                <a:latin typeface="ArialMT"/>
              </a:rPr>
              <a:t>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discovery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1 Tasks </a:t>
            </a:r>
            <a:r>
              <a:rPr lang="en-US" dirty="0"/>
              <a:t>(15-20 minutes)</a:t>
            </a:r>
          </a:p>
          <a:p>
            <a:r>
              <a:rPr lang="en-US" dirty="0"/>
              <a:t>Build the motor and hub base following instructions in Book 2.</a:t>
            </a:r>
          </a:p>
          <a:p>
            <a:r>
              <a:rPr lang="en-US" dirty="0"/>
              <a:t>Connect the motor and hub to the basic stage model from Session 2.</a:t>
            </a:r>
          </a:p>
          <a:p>
            <a:r>
              <a:rPr lang="en-US" dirty="0"/>
              <a:t>Open the SPIKE™ Essential app. Try the program provided in Book 2 to motorize your model.</a:t>
            </a:r>
          </a:p>
          <a:p>
            <a:r>
              <a:rPr lang="en-US" dirty="0"/>
              <a:t>Write a new program to rotate the center of the stage where the performer stands.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Pick a hobby or interest you and your team want to share on the stage. Draw your ideas for how you could do this below!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motorization pieces are found in Bag 3.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should motorize the basic stage and write a program that will make it turn.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also incorporate other moving pieces into their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1 Tasks </a:t>
            </a:r>
            <a:r>
              <a:rPr lang="en-US" dirty="0"/>
              <a:t>(15-20 minutes)</a:t>
            </a:r>
          </a:p>
          <a:p>
            <a:r>
              <a:rPr lang="en-US" dirty="0"/>
              <a:t>Build the motor and hub base following instructions in Book 2.</a:t>
            </a:r>
          </a:p>
          <a:p>
            <a:r>
              <a:rPr lang="en-US" dirty="0"/>
              <a:t>Connect the motor and hub to the basic stage model from Session 2.</a:t>
            </a:r>
          </a:p>
          <a:p>
            <a:r>
              <a:rPr lang="en-US" dirty="0"/>
              <a:t>Open the SPIKE™ Essential app. Try the program provided in Book 2 to motorize your model.</a:t>
            </a:r>
          </a:p>
          <a:p>
            <a:r>
              <a:rPr lang="en-US" dirty="0"/>
              <a:t>Write a new program to rotate the center of the stage where the performer stands.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Pick a hobby or interest you and your team want to share on the stage. Draw your ideas for how you could do this below!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motorization pieces are found in Bag 3.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should motorize the basic stage and write a program that will make it turn.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also incorporate other moving pieces into their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Activity 1 Tasks </a:t>
            </a:r>
            <a:r>
              <a:rPr lang="en-US" sz="1800" dirty="0"/>
              <a:t>(15-20 minutes)</a:t>
            </a:r>
          </a:p>
          <a:p>
            <a:r>
              <a:rPr lang="en-US" sz="1800" dirty="0"/>
              <a:t>Build the motor and hub base following instructions in Book 2.</a:t>
            </a:r>
          </a:p>
          <a:p>
            <a:r>
              <a:rPr lang="en-US" sz="1800" dirty="0"/>
              <a:t>Connect the motor and hub to the basic stage model from Session 2.</a:t>
            </a:r>
          </a:p>
          <a:p>
            <a:r>
              <a:rPr lang="en-US" sz="1800" dirty="0"/>
              <a:t>Open the SPIKE™ Essential app. Try the program provided in Book 2 to motorize your model.</a:t>
            </a:r>
          </a:p>
          <a:p>
            <a:r>
              <a:rPr lang="en-US" sz="1800" dirty="0"/>
              <a:t>Write a new program to rotate the center of the stage where the performer stands.</a:t>
            </a:r>
          </a:p>
          <a:p>
            <a:r>
              <a:rPr lang="en-US" sz="1800" b="1" dirty="0"/>
              <a:t>Challenge</a:t>
            </a:r>
          </a:p>
          <a:p>
            <a:r>
              <a:rPr lang="en-US" sz="1800" dirty="0"/>
              <a:t>Pick a hobby or interest you and your team want to share on the stage. Draw your ideas for how you could do this below!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motorization pieces are found in Bag 3.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should motorize the basic stage and write a program that will make it turn.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could also incorporate other moving pieces into their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</a:t>
            </a:r>
            <a:r>
              <a:rPr lang="en-US" dirty="0"/>
              <a:t>(15-20 minutes)</a:t>
            </a:r>
          </a:p>
          <a:p>
            <a:r>
              <a:rPr lang="en-US" dirty="0"/>
              <a:t>Decide where on the mat you will build your model.</a:t>
            </a:r>
          </a:p>
          <a:p>
            <a:r>
              <a:rPr lang="en-US" dirty="0"/>
              <a:t>Use the prototyping pieces to add to your stage and make it exciting for an audience!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Change the model and the program to show off a different hobby or interest.</a:t>
            </a:r>
          </a:p>
          <a:p>
            <a:r>
              <a:rPr lang="en-US" dirty="0"/>
              <a:t>Share your build and explain the different kinds of technology you used.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Help the team identify an audience and think about what their needs will be when attending the show.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Identify places in your school or community that are designed to be accessible to all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</a:t>
            </a:r>
            <a:r>
              <a:rPr lang="en-US" dirty="0"/>
              <a:t>(15-20 minutes)</a:t>
            </a:r>
          </a:p>
          <a:p>
            <a:r>
              <a:rPr lang="en-US" dirty="0"/>
              <a:t>Decide where on the mat you will build your model.</a:t>
            </a:r>
          </a:p>
          <a:p>
            <a:r>
              <a:rPr lang="en-US" dirty="0"/>
              <a:t>Use the prototyping pieces to add to your stage and make it exciting for an audience!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Change the model and the program to show off a different hobby or interest.</a:t>
            </a:r>
          </a:p>
          <a:p>
            <a:r>
              <a:rPr lang="en-US" dirty="0"/>
              <a:t>Share your build and explain the different kinds of technology you used.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Help the team identify an audience and think about what their needs will be when attending the show.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Identify places in your school or community that are designed to be accessible to all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</a:t>
            </a:r>
            <a:r>
              <a:rPr lang="en-US" dirty="0"/>
              <a:t>(15-20 minutes)</a:t>
            </a:r>
          </a:p>
          <a:p>
            <a:r>
              <a:rPr lang="en-US" dirty="0"/>
              <a:t>Decide where on the mat you will build your model.</a:t>
            </a:r>
          </a:p>
          <a:p>
            <a:r>
              <a:rPr lang="en-US" dirty="0"/>
              <a:t>Use the prototyping pieces to add to your stage and make it exciting for an audience!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Change the model and the program to show off a different hobby or interest.</a:t>
            </a:r>
          </a:p>
          <a:p>
            <a:r>
              <a:rPr lang="en-US" dirty="0"/>
              <a:t>Share your build and explain the different kinds of technology you used.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Help the team identify an audience and think about what their needs will be when attending the show.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Identify places in your school or community that are designed to be accessible to all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1388702"/>
            <a:ext cx="3720051" cy="3333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Setting the Stage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7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CB18F-2F7A-B885-3B8A-474C562103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357" y="1868012"/>
            <a:ext cx="3264226" cy="31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38491"/>
            <a:ext cx="4872594" cy="46961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Show how they have applied coding skills learned in previous sessions to make their model move.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Demonstrate how their stage engages an audience.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583680" y="1276839"/>
            <a:ext cx="2297272" cy="4753474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The team will combine the basic stage model with the motor and hub.</a:t>
            </a:r>
          </a:p>
          <a:p>
            <a:pPr>
              <a:spcAft>
                <a:spcPts val="200"/>
              </a:spcAft>
            </a:pP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The team will apply all their coding and building knowledge to create their own stage.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your model go on the mat?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motorize the basic stage?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add to your stage to make it unique to your team?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be coming to watch the show or interact with the exhibits?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use the ramps in your design?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code the stage to flash lights, play sounds, and move?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Discovery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Discovery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</p:txBody>
      </p:sp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96CCBE3A-2F00-4B20-BE90-084DD6931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4F744B-1F6F-4FFC-970B-DEB077141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195" y="3400507"/>
            <a:ext cx="3121547" cy="8442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explored new skills and ideas.</a:t>
            </a:r>
          </a:p>
        </p:txBody>
      </p:sp>
      <p:pic>
        <p:nvPicPr>
          <p:cNvPr id="15" name="Picture 14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43F22372-28F5-4BED-8233-A2BE867B1E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66" y="1274276"/>
            <a:ext cx="2057400" cy="205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873F89-7AA0-F135-6438-A7851BC33F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0819" y="3856183"/>
            <a:ext cx="3200400" cy="22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15342"/>
            <a:ext cx="5645149" cy="38646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Build the motor and hub base following instructions in Book 2.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Connect the motor and hub to the basic stage model from Session 2.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8358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Design Your Show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801681-51CB-A8E8-B2D2-BD023712546D}"/>
              </a:ext>
            </a:extLst>
          </p:cNvPr>
          <p:cNvSpPr/>
          <p:nvPr/>
        </p:nvSpPr>
        <p:spPr>
          <a:xfrm>
            <a:off x="6831246" y="1239890"/>
            <a:ext cx="2069785" cy="46808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F872D-2E8D-DF87-CE45-091031388B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4" t="6770" r="11145" b="8057"/>
          <a:stretch/>
        </p:blipFill>
        <p:spPr>
          <a:xfrm>
            <a:off x="6956490" y="1633065"/>
            <a:ext cx="1828800" cy="130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69B273-E420-439A-FC48-E04E7D7AE8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7" t="18085" r="4509" b="18568"/>
          <a:stretch/>
        </p:blipFill>
        <p:spPr>
          <a:xfrm>
            <a:off x="6951738" y="4498343"/>
            <a:ext cx="1828800" cy="1276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51363-9534-B68F-F16C-0A7A52C39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386" y="3064601"/>
            <a:ext cx="1841152" cy="13290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46578A-3D66-FEA8-C2DC-22782FECF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8311">
            <a:off x="5114099" y="4476053"/>
            <a:ext cx="153423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270000"/>
            <a:ext cx="7778751" cy="33655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Open the SPIKE™ Essential app. Try the program provided in Book 2 to motorize your model.</a:t>
            </a:r>
          </a:p>
          <a:p>
            <a:r>
              <a:rPr lang="en-US" sz="3600" dirty="0">
                <a:solidFill>
                  <a:schemeClr val="tx1"/>
                </a:solidFill>
              </a:rPr>
              <a:t>Write a new program to rotate the center of the stage where the performer stands.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94335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EA057-71FE-2A2A-F7AE-1730A0CAEB41}"/>
              </a:ext>
            </a:extLst>
          </p:cNvPr>
          <p:cNvSpPr txBox="1"/>
          <p:nvPr/>
        </p:nvSpPr>
        <p:spPr>
          <a:xfrm>
            <a:off x="3527576" y="4528528"/>
            <a:ext cx="353695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933"/>
                </a:solidFill>
                <a:latin typeface="Helvetica Neue" panose="02000503000000020004"/>
              </a:rPr>
              <a:t>Watch video of the motorized music concert model!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69DAA-2AFB-B144-B34D-E81F5B667F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527" y="4211723"/>
            <a:ext cx="1803517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EFA83D-841A-30E3-993F-0FDA399A58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13" t="5808" r="10280" b="5235"/>
          <a:stretch/>
        </p:blipFill>
        <p:spPr>
          <a:xfrm rot="838782">
            <a:off x="2092193" y="4483654"/>
            <a:ext cx="78745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445135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175119"/>
            <a:ext cx="8203483" cy="3657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u="none" strike="noStrike" baseline="0" dirty="0">
                <a:solidFill>
                  <a:srgbClr val="00A651"/>
                </a:solidFill>
                <a:latin typeface="Helvetica Neue" panose="02000503000000020004"/>
              </a:rPr>
              <a:t>Challenge</a:t>
            </a:r>
          </a:p>
          <a:p>
            <a:pPr algn="l"/>
            <a:r>
              <a:rPr lang="en-US" sz="3600" b="0" i="0" u="none" strike="noStrike" baseline="0" dirty="0">
                <a:latin typeface="Helvetica Neue" panose="02000503000000020004"/>
              </a:rPr>
              <a:t>Pick a hobby or interest you and your team want to share on the stage. </a:t>
            </a:r>
          </a:p>
          <a:p>
            <a:pPr algn="l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959A9-521F-CA72-2865-194D4A06E8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849" y="2959838"/>
            <a:ext cx="5166723" cy="310896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32803FA-D38C-36D7-6E0D-21CB3F3E05C1}"/>
              </a:ext>
            </a:extLst>
          </p:cNvPr>
          <p:cNvSpPr txBox="1">
            <a:spLocks/>
          </p:cNvSpPr>
          <p:nvPr/>
        </p:nvSpPr>
        <p:spPr>
          <a:xfrm>
            <a:off x="628649" y="2991219"/>
            <a:ext cx="3232151" cy="2832099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Helvetica Neue" panose="02000503000000020004"/>
              </a:rPr>
              <a:t>Draw your ideas for how you could do this!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C0D4B-7D50-540D-31A9-5C90CFD85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581" y="4642219"/>
            <a:ext cx="10335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2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93" y="1478671"/>
            <a:ext cx="5391150" cy="3976335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Decide where on the mat you will build your model.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Use the prototyping pieces to add to your stage and make it exciting for an audience!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272381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Build Your Show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830AC9C7-2999-B28D-218A-38F205911D6D}"/>
              </a:ext>
            </a:extLst>
          </p:cNvPr>
          <p:cNvSpPr/>
          <p:nvPr/>
        </p:nvSpPr>
        <p:spPr>
          <a:xfrm>
            <a:off x="6286499" y="1051930"/>
            <a:ext cx="2614531" cy="48752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FEBEC-B0E4-659B-1886-BEE92B8B38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35" y="4720665"/>
            <a:ext cx="1921904" cy="1280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2E7D7A-C604-01A5-A8DE-BFF8F23BE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165" y="2870170"/>
            <a:ext cx="2194562" cy="109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39490-3F25-D6A3-2438-0EB186AD0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551" y="1483731"/>
            <a:ext cx="1983718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16D27-7E84-237D-A9F7-0C1241A34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77931">
            <a:off x="6440889" y="4119982"/>
            <a:ext cx="1252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39115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2EB4633-FFAE-480C-6602-15CA8380D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3733800"/>
            <a:ext cx="8326758" cy="247357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900" b="1" i="0" u="none" strike="noStrike" baseline="0" dirty="0">
                <a:solidFill>
                  <a:srgbClr val="00A651"/>
                </a:solidFill>
                <a:latin typeface="Helvetica Neue" panose="02000503000000020004"/>
              </a:rPr>
              <a:t>Challenge</a:t>
            </a:r>
          </a:p>
          <a:p>
            <a:pPr algn="l"/>
            <a:r>
              <a:rPr lang="en-US" sz="3900" b="0" i="0" u="none" strike="noStrike" baseline="0" dirty="0">
                <a:latin typeface="Helvetica Neue" panose="02000503000000020004"/>
              </a:rPr>
              <a:t>Change the model and the program to show off a different hobby or interest.</a:t>
            </a:r>
          </a:p>
          <a:p>
            <a:pPr marL="0" indent="0" algn="l">
              <a:buNone/>
            </a:pP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7095B8-0974-BFBE-0EA5-E58986DF89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6071" y="27940"/>
            <a:ext cx="4250629" cy="3840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C33A03-892B-73F4-F0F2-BBA36471A8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9253" y="746444"/>
            <a:ext cx="3264226" cy="31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7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39115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2EB4633-FFAE-480C-6602-15CA8380D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315723"/>
            <a:ext cx="4846958" cy="3032405"/>
          </a:xfrm>
        </p:spPr>
        <p:txBody>
          <a:bodyPr>
            <a:normAutofit/>
          </a:bodyPr>
          <a:lstStyle/>
          <a:p>
            <a:pPr algn="l"/>
            <a:r>
              <a:rPr lang="en-US" sz="3900" b="0" i="0" u="none" strike="noStrike" baseline="0" dirty="0">
                <a:latin typeface="Helvetica Neue" panose="02000503000000020004"/>
              </a:rPr>
              <a:t>Share your build and explain the different kinds of technology you used.</a:t>
            </a:r>
          </a:p>
          <a:p>
            <a:pPr algn="l"/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83625-612B-0BBF-4F03-D8EE3EF8F1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3838" y="106757"/>
            <a:ext cx="4410162" cy="4022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3F543-78B9-F5F8-8511-58114D455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3" b="2905"/>
          <a:stretch/>
        </p:blipFill>
        <p:spPr>
          <a:xfrm>
            <a:off x="5433711" y="4015121"/>
            <a:ext cx="1979827" cy="201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EA5AD-9A1D-953E-CCAF-F491C4F3A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838" y="3776334"/>
            <a:ext cx="2286000" cy="22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6CE4EB-D2A5-4808-B28E-FDD56C37E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</TotalTime>
  <Words>1614</Words>
  <Application>Microsoft Office PowerPoint</Application>
  <PresentationFormat>On-screen Show (4:3)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Discovery Build</vt:lpstr>
      <vt:lpstr>Activity 1 – Design Your Show</vt:lpstr>
      <vt:lpstr>Activity 1</vt:lpstr>
      <vt:lpstr>Activity 1</vt:lpstr>
      <vt:lpstr>Activity 2 – Build Your Show</vt:lpstr>
      <vt:lpstr>Activity 2</vt:lpstr>
      <vt:lpstr>Activity 2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79</cp:revision>
  <dcterms:created xsi:type="dcterms:W3CDTF">2020-04-21T20:33:01Z</dcterms:created>
  <dcterms:modified xsi:type="dcterms:W3CDTF">2023-05-22T20:03:27Z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