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324" r:id="rId5"/>
    <p:sldId id="260" r:id="rId6"/>
    <p:sldId id="323" r:id="rId7"/>
    <p:sldId id="289" r:id="rId8"/>
    <p:sldId id="285" r:id="rId9"/>
    <p:sldId id="290" r:id="rId10"/>
    <p:sldId id="326" r:id="rId11"/>
    <p:sldId id="306" r:id="rId12"/>
    <p:sldId id="269" r:id="rId13"/>
    <p:sldId id="319" r:id="rId14"/>
    <p:sldId id="32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5A495-3F33-480C-A1DD-40AB52E16363}" v="4" dt="2023-05-22T20:43:48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88837" autoAdjust="0"/>
  </p:normalViewPr>
  <p:slideViewPr>
    <p:cSldViewPr snapToGrid="0">
      <p:cViewPr varScale="1">
        <p:scale>
          <a:sx n="97" d="100"/>
          <a:sy n="97" d="100"/>
        </p:scale>
        <p:origin x="2304" y="7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5D25A495-3F33-480C-A1DD-40AB52E16363}"/>
    <pc:docChg chg="custSel modSld">
      <pc:chgData name="Tammy Pankey" userId="89b84b47-0384-4d66-b56e-dc00ebdb68cf" providerId="ADAL" clId="{5D25A495-3F33-480C-A1DD-40AB52E16363}" dt="2023-05-22T20:22:55.320" v="24" actId="1037"/>
      <pc:docMkLst>
        <pc:docMk/>
      </pc:docMkLst>
      <pc:sldChg chg="modSp mod">
        <pc:chgData name="Tammy Pankey" userId="89b84b47-0384-4d66-b56e-dc00ebdb68cf" providerId="ADAL" clId="{5D25A495-3F33-480C-A1DD-40AB52E16363}" dt="2023-05-22T20:18:53.398" v="4" actId="20577"/>
        <pc:sldMkLst>
          <pc:docMk/>
          <pc:sldMk cId="1717468709" sldId="260"/>
        </pc:sldMkLst>
        <pc:spChg chg="mod">
          <ac:chgData name="Tammy Pankey" userId="89b84b47-0384-4d66-b56e-dc00ebdb68cf" providerId="ADAL" clId="{5D25A495-3F33-480C-A1DD-40AB52E16363}" dt="2023-05-22T20:18:53.398" v="4" actId="20577"/>
          <ac:spMkLst>
            <pc:docMk/>
            <pc:sldMk cId="1717468709" sldId="260"/>
            <ac:spMk id="14" creationId="{4F5A9C7E-C2D0-4F93-BC6B-DBADE1AF2924}"/>
          </ac:spMkLst>
        </pc:spChg>
      </pc:sldChg>
      <pc:sldChg chg="modNotesTx">
        <pc:chgData name="Tammy Pankey" userId="89b84b47-0384-4d66-b56e-dc00ebdb68cf" providerId="ADAL" clId="{5D25A495-3F33-480C-A1DD-40AB52E16363}" dt="2023-05-22T20:19:24.059" v="7" actId="20577"/>
        <pc:sldMkLst>
          <pc:docMk/>
          <pc:sldMk cId="2951668690" sldId="269"/>
        </pc:sldMkLst>
      </pc:sldChg>
      <pc:sldChg chg="addSp delSp modSp mod">
        <pc:chgData name="Tammy Pankey" userId="89b84b47-0384-4d66-b56e-dc00ebdb68cf" providerId="ADAL" clId="{5D25A495-3F33-480C-A1DD-40AB52E16363}" dt="2023-05-22T20:22:55.320" v="24" actId="1037"/>
        <pc:sldMkLst>
          <pc:docMk/>
          <pc:sldMk cId="1432054062" sldId="324"/>
        </pc:sldMkLst>
        <pc:picChg chg="add mod">
          <ac:chgData name="Tammy Pankey" userId="89b84b47-0384-4d66-b56e-dc00ebdb68cf" providerId="ADAL" clId="{5D25A495-3F33-480C-A1DD-40AB52E16363}" dt="2023-05-22T20:22:55.320" v="24" actId="1037"/>
          <ac:picMkLst>
            <pc:docMk/>
            <pc:sldMk cId="1432054062" sldId="324"/>
            <ac:picMk id="4" creationId="{F7A978A9-B914-663B-68A1-59C422D79135}"/>
          </ac:picMkLst>
        </pc:picChg>
        <pc:picChg chg="del">
          <ac:chgData name="Tammy Pankey" userId="89b84b47-0384-4d66-b56e-dc00ebdb68cf" providerId="ADAL" clId="{5D25A495-3F33-480C-A1DD-40AB52E16363}" dt="2023-05-22T20:19:31.978" v="8" actId="478"/>
          <ac:picMkLst>
            <pc:docMk/>
            <pc:sldMk cId="1432054062" sldId="324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Make sure you have a safe place to store the poster, especially if it needs to lay open to dry.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may need extra time at the end of each session to clean up the art supplies.</a:t>
            </a:r>
            <a:endParaRPr lang="en-US" sz="10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11***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800" b="1" i="0" u="none" strike="noStrike" baseline="0" dirty="0">
                <a:latin typeface="Arial-BoldMT"/>
              </a:rPr>
              <a:t>Innovation and Inclusion Builds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innovation </a:t>
            </a:r>
            <a:r>
              <a:rPr lang="en-US" sz="1800" b="0" i="0" u="none" strike="noStrike" baseline="0" dirty="0">
                <a:latin typeface="ArialMT"/>
              </a:rPr>
              <a:t>(Session 10) and </a:t>
            </a:r>
            <a:r>
              <a:rPr lang="en-US" sz="1800" b="1" i="0" u="none" strike="noStrike" baseline="0" dirty="0">
                <a:latin typeface="Arial-BoldMT"/>
              </a:rPr>
              <a:t>inclusion </a:t>
            </a:r>
            <a:r>
              <a:rPr lang="en-US" sz="1800" b="0" i="0" u="none" strike="noStrike" baseline="0" dirty="0">
                <a:latin typeface="ArialMT"/>
              </a:rPr>
              <a:t>(Session 11)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innovation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inclusion</a:t>
            </a:r>
            <a:r>
              <a:rPr lang="en-US" sz="1800" b="0" i="0" u="none" strike="noStrike" baseline="0" dirty="0">
                <a:latin typeface="ArialM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10***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baseline="0" dirty="0">
                <a:latin typeface="Arial-BoldMT"/>
              </a:rPr>
              <a:t>Innovation and Inclusion Builds 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200" b="1" i="0" u="none" strike="noStrike" baseline="0" dirty="0">
                <a:latin typeface="Arial-BoldMT"/>
              </a:rPr>
              <a:t>innovation </a:t>
            </a:r>
            <a:r>
              <a:rPr lang="en-US" sz="1200" b="0" i="0" u="none" strike="noStrike" baseline="0" dirty="0">
                <a:latin typeface="ArialMT"/>
              </a:rPr>
              <a:t>(Session 10) and </a:t>
            </a:r>
            <a:r>
              <a:rPr lang="en-US" sz="1200" b="1" i="0" u="none" strike="noStrike" baseline="0" dirty="0">
                <a:latin typeface="Arial-BoldMT"/>
              </a:rPr>
              <a:t>inclusion </a:t>
            </a:r>
            <a:r>
              <a:rPr lang="en-US" sz="1200" b="0" i="0" u="none" strike="noStrike" baseline="0" dirty="0">
                <a:latin typeface="ArialMT"/>
              </a:rPr>
              <a:t>(Session 11)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200" b="1" i="0" u="none" strike="noStrike" baseline="0" dirty="0">
                <a:latin typeface="Arial-BoldMT"/>
              </a:rPr>
              <a:t>innovation </a:t>
            </a:r>
            <a:r>
              <a:rPr lang="en-US" sz="1200" b="0" i="0" u="none" strike="noStrike" baseline="0" dirty="0">
                <a:latin typeface="ArialMT"/>
              </a:rPr>
              <a:t>and </a:t>
            </a:r>
            <a:r>
              <a:rPr lang="en-US" sz="1200" b="1" i="0" u="none" strike="noStrike" baseline="0" dirty="0">
                <a:latin typeface="Arial-BoldMT"/>
              </a:rPr>
              <a:t>inclusion</a:t>
            </a:r>
            <a:r>
              <a:rPr lang="en-US" sz="1200" b="0" i="0" u="none" strike="noStrike" baseline="0" dirty="0">
                <a:latin typeface="ArialMT"/>
              </a:rPr>
              <a:t>. 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0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0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  Brainstorm what to put on your poster.  Use the next page as a draft for your ideas.  Work together to create your team poster. Teamwork!  You can use words, drawings, and photos on your poster.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  Brainstorm what to put on your poster.  Use the next page as a draft for your ideas.  Work together to create your team poster. Teamwork!  You can use words, drawings, and photos on your poster.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  Brainstorm what to put on your poster.  Use the next page as a draft for your ideas.  Work together to create your team poster. Teamwork!  You can use words, drawings, and photos on your poster.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 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Share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(10 minutes)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Have the team:</a:t>
            </a:r>
          </a:p>
          <a:p>
            <a:pPr algn="l"/>
            <a:endParaRPr lang="en-US" sz="1800" b="1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Share what they did at the end of each session.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Show their team poster design.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Explain their team journey.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Demonstrate how they will present their team poster.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</a:t>
            </a:r>
            <a:r>
              <a:rPr lang="en-US" i="1" dirty="0"/>
              <a:t>FIRST</a:t>
            </a:r>
            <a:r>
              <a:rPr lang="en-US" i="1" baseline="30000" dirty="0"/>
              <a:t>®</a:t>
            </a:r>
            <a:r>
              <a:rPr lang="en-US" dirty="0"/>
              <a:t> LEGO</a:t>
            </a:r>
            <a:r>
              <a:rPr lang="en-US" baseline="30000" dirty="0"/>
              <a:t>®</a:t>
            </a:r>
            <a:r>
              <a:rPr lang="en-US" dirty="0"/>
              <a:t> League on the poster: https://www.youtube.com/watch?v=FnOLUKoK9vY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2119744"/>
            <a:ext cx="3720051" cy="26028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Team Poster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Sessions 10&amp;11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978A9-B914-663B-68A1-59C422D7913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35" y="2134806"/>
            <a:ext cx="3859102" cy="2572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05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6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788903"/>
            <a:ext cx="2286000" cy="3843801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create a plan for what they will include on their team poster.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design and create their team poster.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showcase what you did in previous sessions on your poster?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different topics did you explore?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create and build?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show your team journey on the poster?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include on your team poster?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each person on the team share about the poster?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Innovation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488831"/>
            <a:ext cx="4965539" cy="43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Innovation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6498077" y="976721"/>
            <a:ext cx="1848255" cy="45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10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428791A-4414-4458-AAEF-2D1F26CE3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6" y="3161114"/>
            <a:ext cx="3121547" cy="1121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used creativity and persistence to solve problems.</a:t>
            </a:r>
          </a:p>
        </p:txBody>
      </p:sp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EBBDAED-0D2C-48D5-8404-52D2CFA10E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10" y="1089996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92F8F-6E3E-3D1A-317E-1A35B0788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131" y="3666361"/>
            <a:ext cx="358772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Inclusion Build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45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11</a:t>
            </a:r>
          </a:p>
        </p:txBody>
      </p:sp>
      <p:pic>
        <p:nvPicPr>
          <p:cNvPr id="16" name="Picture 1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ACE88125-7318-4DD9-81FC-F2594B22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A6AC84-2F52-4F2B-B0C5-23040B3EA6A6}"/>
              </a:ext>
            </a:extLst>
          </p:cNvPr>
          <p:cNvSpPr txBox="1">
            <a:spLocks/>
          </p:cNvSpPr>
          <p:nvPr/>
        </p:nvSpPr>
        <p:spPr>
          <a:xfrm>
            <a:off x="3940553" y="1518845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Inclusion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9BC6463-83A1-42CF-9C0A-CC0BAF4D0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1" y="1188247"/>
            <a:ext cx="2057400" cy="2057400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F6D5D3-E5C8-47AC-AFC0-4F174868B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88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respected each other and embraced our differences.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92ECE-3C09-B32D-6980-E08D231839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06" y="3691756"/>
            <a:ext cx="358772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4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365128"/>
            <a:ext cx="2069785" cy="55495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5566A-8314-806D-D69D-5FF26D35F190}"/>
              </a:ext>
            </a:extLst>
          </p:cNvPr>
          <p:cNvSpPr/>
          <p:nvPr/>
        </p:nvSpPr>
        <p:spPr>
          <a:xfrm>
            <a:off x="6885093" y="4927613"/>
            <a:ext cx="162560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9E0587-C867-A727-4950-C458E74E72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73" y="2335840"/>
            <a:ext cx="1148695" cy="12392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6F4313-B472-B786-E939-513C52A0CE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536" y="2320053"/>
            <a:ext cx="799100" cy="12392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02F862-1634-A105-F484-6462A4976A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740" y="3505082"/>
            <a:ext cx="13716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334D7-B8A9-6E83-EBA2-3AE1603BEB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0" y="372982"/>
            <a:ext cx="6732158" cy="3717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711B1-63AE-F959-CFBC-CEA78BF718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2" t="15975" r="15388" b="19103"/>
          <a:stretch/>
        </p:blipFill>
        <p:spPr>
          <a:xfrm>
            <a:off x="6900585" y="4387315"/>
            <a:ext cx="1920240" cy="1261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29AAC9-63BC-5A58-CD6E-A30662EA0E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07" r="3463"/>
          <a:stretch/>
        </p:blipFill>
        <p:spPr>
          <a:xfrm>
            <a:off x="-47428" y="3923531"/>
            <a:ext cx="6858000" cy="2318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EA8FC-AF23-9DF1-9B5C-50344A681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7623" y="832259"/>
            <a:ext cx="110243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A2076-199E-4525-B9F3-5D5397CCE1A6}"/>
              </a:ext>
            </a:extLst>
          </p:cNvPr>
          <p:cNvSpPr txBox="1"/>
          <p:nvPr/>
        </p:nvSpPr>
        <p:spPr>
          <a:xfrm>
            <a:off x="628650" y="1291728"/>
            <a:ext cx="31875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your poster board and art supplies.</a:t>
            </a:r>
          </a:p>
          <a:p>
            <a:pPr algn="l"/>
            <a:endParaRPr lang="en-US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what to put on your poster.</a:t>
            </a:r>
          </a:p>
          <a:p>
            <a:pPr algn="l"/>
            <a:endParaRPr lang="en-US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next page as a draft for your ideas.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A2C8A-0D1C-6DEB-2DAC-9126A9AC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67" y="422164"/>
            <a:ext cx="5087201" cy="5474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AE0CF-9B1D-4BD8-59F1-093E6F48A1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929" y="4582856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A2076-199E-4525-B9F3-5D5397CCE1A6}"/>
              </a:ext>
            </a:extLst>
          </p:cNvPr>
          <p:cNvSpPr txBox="1"/>
          <p:nvPr/>
        </p:nvSpPr>
        <p:spPr>
          <a:xfrm>
            <a:off x="628650" y="1014992"/>
            <a:ext cx="827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 to create your team poster. Teamwork!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words, drawings, and photos on your poster.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9A3A3-96EC-499D-ADEF-D5DB9590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8754" y="1901964"/>
            <a:ext cx="670749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38491"/>
            <a:ext cx="4553168" cy="46961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each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Show your team poster design.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Explain your team journey.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Demonstrate how you will present your team poster.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4FD8D-3AEE-4275-83F3-D68CC5B91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1520</Words>
  <Application>Microsoft Office PowerPoint</Application>
  <PresentationFormat>On-screen Show (4:3)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Innovation Build</vt:lpstr>
      <vt:lpstr>Introduction – Inclusion Build</vt:lpstr>
      <vt:lpstr>Tasks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88</cp:revision>
  <dcterms:created xsi:type="dcterms:W3CDTF">2020-04-21T20:33:01Z</dcterms:created>
  <dcterms:modified xsi:type="dcterms:W3CDTF">2023-05-22T20:43:50Z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