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4"/>
    <p:sldMasterId id="2147483727" r:id="rId5"/>
  </p:sldMasterIdLst>
  <p:notesMasterIdLst>
    <p:notesMasterId r:id="rId16"/>
  </p:notesMasterIdLst>
  <p:sldIdLst>
    <p:sldId id="331" r:id="rId6"/>
    <p:sldId id="260" r:id="rId7"/>
    <p:sldId id="338" r:id="rId8"/>
    <p:sldId id="346" r:id="rId9"/>
    <p:sldId id="347" r:id="rId10"/>
    <p:sldId id="339" r:id="rId11"/>
    <p:sldId id="343" r:id="rId12"/>
    <p:sldId id="344" r:id="rId13"/>
    <p:sldId id="345" r:id="rId14"/>
    <p:sldId id="29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915290-8344-CD5D-185D-98D43C5DE9EE}" name="Kate Sample" initials="KS" userId="S::ksample@firstinspires.org::ad24f2c8-db21-4b10-9534-7a98911ec180" providerId="AD"/>
  <p188:author id="{E97725C9-38CB-DF41-38E4-16BBCD052361}" name="Tammy Pankey" initials="TP" userId="S::tpankey@firstinspires.org::89b84b47-0384-4d66-b56e-dc00ebdb68c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Morgan" initials="KM" lastIdx="14" clrIdx="0">
    <p:extLst>
      <p:ext uri="{19B8F6BF-5375-455C-9EA6-DF929625EA0E}">
        <p15:presenceInfo xmlns:p15="http://schemas.microsoft.com/office/powerpoint/2012/main" userId="S::kmorgan@firstinspires.org::19752d8f-270a-426b-91ad-1bf5c79275bc" providerId="AD"/>
      </p:ext>
    </p:extLst>
  </p:cmAuthor>
  <p:cmAuthor id="2" name="Tammy Pankey" initials="TP" lastIdx="25" clrIdx="1">
    <p:extLst>
      <p:ext uri="{19B8F6BF-5375-455C-9EA6-DF929625EA0E}">
        <p15:presenceInfo xmlns:p15="http://schemas.microsoft.com/office/powerpoint/2012/main" userId="S::tpankey@firstinspires.org::89b84b47-0384-4d66-b56e-dc00ebdb68cf" providerId="AD"/>
      </p:ext>
    </p:extLst>
  </p:cmAuthor>
  <p:cmAuthor id="3" name="Betsy Daniels" initials="BD" lastIdx="4" clrIdx="2">
    <p:extLst>
      <p:ext uri="{19B8F6BF-5375-455C-9EA6-DF929625EA0E}">
        <p15:presenceInfo xmlns:p15="http://schemas.microsoft.com/office/powerpoint/2012/main" userId="S::bdaniels@firstinspires.org::a44171bd-6c25-4139-ab16-062dbd6de46d" providerId="AD"/>
      </p:ext>
    </p:extLst>
  </p:cmAuthor>
  <p:cmAuthor id="4" name="Libby Simpson" initials="LS" lastIdx="6" clrIdx="3">
    <p:extLst>
      <p:ext uri="{19B8F6BF-5375-455C-9EA6-DF929625EA0E}">
        <p15:presenceInfo xmlns:p15="http://schemas.microsoft.com/office/powerpoint/2012/main" userId="S::lsimpson@firstinspires.org::279f7fcd-fcc6-488a-9740-ffec112d6907" providerId="AD"/>
      </p:ext>
    </p:extLst>
  </p:cmAuthor>
  <p:cmAuthor id="5" name="Marian Murphy" initials="MM" lastIdx="9" clrIdx="4">
    <p:extLst>
      <p:ext uri="{19B8F6BF-5375-455C-9EA6-DF929625EA0E}">
        <p15:presenceInfo xmlns:p15="http://schemas.microsoft.com/office/powerpoint/2012/main" userId="S::mmurphy@firstinspires.org::6ddc4b1b-6521-474c-a22d-2c363c1d36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81D"/>
    <a:srgbClr val="7030A0"/>
    <a:srgbClr val="ED1C24"/>
    <a:srgbClr val="0660AC"/>
    <a:srgbClr val="00A551"/>
    <a:srgbClr val="0FB7D1"/>
    <a:srgbClr val="662D91"/>
    <a:srgbClr val="FFFFFF"/>
    <a:srgbClr val="E3F3F6"/>
    <a:srgbClr val="EBF5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0872" autoAdjust="0"/>
  </p:normalViewPr>
  <p:slideViewPr>
    <p:cSldViewPr snapToGrid="0">
      <p:cViewPr varScale="1">
        <p:scale>
          <a:sx n="89" d="100"/>
          <a:sy n="89" d="100"/>
        </p:scale>
        <p:origin x="1398" y="90"/>
      </p:cViewPr>
      <p:guideLst>
        <p:guide orient="horz" pos="2160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Pankey" userId="89b84b47-0384-4d66-b56e-dc00ebdb68cf" providerId="ADAL" clId="{C0611C38-42EA-4B91-B6A5-6AC8F3C0F20A}"/>
    <pc:docChg chg="custSel modSld">
      <pc:chgData name="Tammy Pankey" userId="89b84b47-0384-4d66-b56e-dc00ebdb68cf" providerId="ADAL" clId="{C0611C38-42EA-4B91-B6A5-6AC8F3C0F20A}" dt="2022-07-28T19:56:13.402" v="3" actId="14826"/>
      <pc:docMkLst>
        <pc:docMk/>
      </pc:docMkLst>
      <pc:sldChg chg="addSp delSp modSp mod delCm">
        <pc:chgData name="Tammy Pankey" userId="89b84b47-0384-4d66-b56e-dc00ebdb68cf" providerId="ADAL" clId="{C0611C38-42EA-4B91-B6A5-6AC8F3C0F20A}" dt="2022-07-28T19:54:27.257" v="2"/>
        <pc:sldMkLst>
          <pc:docMk/>
          <pc:sldMk cId="1959583143" sldId="259"/>
        </pc:sldMkLst>
      </pc:sldChg>
      <pc:sldChg chg="modSp">
        <pc:chgData name="Tammy Pankey" userId="89b84b47-0384-4d66-b56e-dc00ebdb68cf" providerId="ADAL" clId="{C0611C38-42EA-4B91-B6A5-6AC8F3C0F20A}" dt="2022-07-28T19:56:13.402" v="3" actId="14826"/>
        <pc:sldMkLst>
          <pc:docMk/>
          <pc:sldMk cId="1717468709" sldId="260"/>
        </pc:sldMkLst>
      </pc:sldChg>
    </pc:docChg>
  </pc:docChgLst>
  <pc:docChgLst>
    <pc:chgData name="Tammy Pankey" userId="89b84b47-0384-4d66-b56e-dc00ebdb68cf" providerId="ADAL" clId="{BEC31531-C9D2-4E4C-BF51-A83D2414E57B}"/>
    <pc:docChg chg="undo redo custSel addSld delSld modSld sldOrd modMainMaster modNotesMaster">
      <pc:chgData name="Tammy Pankey" userId="89b84b47-0384-4d66-b56e-dc00ebdb68cf" providerId="ADAL" clId="{BEC31531-C9D2-4E4C-BF51-A83D2414E57B}" dt="2025-04-03T18:02:21.381" v="4362" actId="20577"/>
      <pc:docMkLst>
        <pc:docMk/>
      </pc:docMkLst>
      <pc:sldChg chg="addSp delSp modSp mod modClrScheme chgLayout modNotes modNotesTx">
        <pc:chgData name="Tammy Pankey" userId="89b84b47-0384-4d66-b56e-dc00ebdb68cf" providerId="ADAL" clId="{BEC31531-C9D2-4E4C-BF51-A83D2414E57B}" dt="2025-03-10T14:47:24.283" v="2764" actId="14826"/>
        <pc:sldMkLst>
          <pc:docMk/>
          <pc:sldMk cId="1717468709" sldId="260"/>
        </pc:sldMkLst>
        <pc:spChg chg="add mod">
          <ac:chgData name="Tammy Pankey" userId="89b84b47-0384-4d66-b56e-dc00ebdb68cf" providerId="ADAL" clId="{BEC31531-C9D2-4E4C-BF51-A83D2414E57B}" dt="2025-03-04T23:08:44.005" v="93" actId="164"/>
          <ac:spMkLst>
            <pc:docMk/>
            <pc:sldMk cId="1717468709" sldId="260"/>
            <ac:spMk id="6" creationId="{2B9261B2-80E4-3770-66EE-70785E0CC861}"/>
          </ac:spMkLst>
        </pc:spChg>
        <pc:spChg chg="add mod">
          <ac:chgData name="Tammy Pankey" userId="89b84b47-0384-4d66-b56e-dc00ebdb68cf" providerId="ADAL" clId="{BEC31531-C9D2-4E4C-BF51-A83D2414E57B}" dt="2025-03-04T23:08:44.005" v="93" actId="164"/>
          <ac:spMkLst>
            <pc:docMk/>
            <pc:sldMk cId="1717468709" sldId="260"/>
            <ac:spMk id="7" creationId="{987D2DB7-5BD4-1CCB-25CF-E2DC5D6799BB}"/>
          </ac:spMkLst>
        </pc:spChg>
        <pc:grpChg chg="add mod">
          <ac:chgData name="Tammy Pankey" userId="89b84b47-0384-4d66-b56e-dc00ebdb68cf" providerId="ADAL" clId="{BEC31531-C9D2-4E4C-BF51-A83D2414E57B}" dt="2025-03-04T23:08:44.005" v="93" actId="164"/>
          <ac:grpSpMkLst>
            <pc:docMk/>
            <pc:sldMk cId="1717468709" sldId="260"/>
            <ac:grpSpMk id="11" creationId="{C76C8609-6D99-8996-BECF-1DDAEB11945A}"/>
          </ac:grpSpMkLst>
        </pc:grpChg>
      </pc:sldChg>
      <pc:sldChg chg="addSp delSp modSp mod modClrScheme addAnim delAnim modAnim chgLayout modNotes">
        <pc:chgData name="Tammy Pankey" userId="89b84b47-0384-4d66-b56e-dc00ebdb68cf" providerId="ADAL" clId="{BEC31531-C9D2-4E4C-BF51-A83D2414E57B}" dt="2025-03-10T15:29:08.003" v="3348" actId="1037"/>
        <pc:sldMkLst>
          <pc:docMk/>
          <pc:sldMk cId="951211944" sldId="261"/>
        </pc:sldMkLst>
      </pc:sldChg>
      <pc:sldChg chg="addSp delSp modSp add mod ord modNotesTx">
        <pc:chgData name="Tammy Pankey" userId="89b84b47-0384-4d66-b56e-dc00ebdb68cf" providerId="ADAL" clId="{BEC31531-C9D2-4E4C-BF51-A83D2414E57B}" dt="2025-03-10T15:20:29.813" v="3239" actId="20577"/>
        <pc:sldMkLst>
          <pc:docMk/>
          <pc:sldMk cId="2815448932" sldId="262"/>
        </pc:sldMkLst>
      </pc:sldChg>
      <pc:sldChg chg="addSp delSp modSp del mod modClrScheme chgLayout modNotes">
        <pc:chgData name="Tammy Pankey" userId="89b84b47-0384-4d66-b56e-dc00ebdb68cf" providerId="ADAL" clId="{BEC31531-C9D2-4E4C-BF51-A83D2414E57B}" dt="2025-03-05T01:25:20.003" v="1762" actId="2696"/>
        <pc:sldMkLst>
          <pc:docMk/>
          <pc:sldMk cId="3822573366" sldId="262"/>
        </pc:sldMkLst>
      </pc:sldChg>
      <pc:sldChg chg="addSp delSp modSp mod modClrScheme chgLayout modNotes modNotesTx">
        <pc:chgData name="Tammy Pankey" userId="89b84b47-0384-4d66-b56e-dc00ebdb68cf" providerId="ADAL" clId="{BEC31531-C9D2-4E4C-BF51-A83D2414E57B}" dt="2025-03-10T15:19:01.367" v="3097" actId="20577"/>
        <pc:sldMkLst>
          <pc:docMk/>
          <pc:sldMk cId="2751345926" sldId="272"/>
        </pc:sldMkLst>
      </pc:sldChg>
      <pc:sldChg chg="addSp delSp modSp add mod modNotesTx">
        <pc:chgData name="Tammy Pankey" userId="89b84b47-0384-4d66-b56e-dc00ebdb68cf" providerId="ADAL" clId="{BEC31531-C9D2-4E4C-BF51-A83D2414E57B}" dt="2025-03-10T15:23:04.906" v="3290" actId="20577"/>
        <pc:sldMkLst>
          <pc:docMk/>
          <pc:sldMk cId="840521789" sldId="283"/>
        </pc:sldMkLst>
      </pc:sldChg>
      <pc:sldChg chg="addSp delSp modSp del mod modClrScheme chgLayout modNotes">
        <pc:chgData name="Tammy Pankey" userId="89b84b47-0384-4d66-b56e-dc00ebdb68cf" providerId="ADAL" clId="{BEC31531-C9D2-4E4C-BF51-A83D2414E57B}" dt="2025-03-05T01:25:20.003" v="1762" actId="2696"/>
        <pc:sldMkLst>
          <pc:docMk/>
          <pc:sldMk cId="3098358572" sldId="283"/>
        </pc:sldMkLst>
      </pc:sldChg>
      <pc:sldChg chg="addSp delSp modSp mod modClrScheme chgLayout modNotes modNotesTx">
        <pc:chgData name="Tammy Pankey" userId="89b84b47-0384-4d66-b56e-dc00ebdb68cf" providerId="ADAL" clId="{BEC31531-C9D2-4E4C-BF51-A83D2414E57B}" dt="2025-03-12T20:47:25.349" v="3441" actId="1036"/>
        <pc:sldMkLst>
          <pc:docMk/>
          <pc:sldMk cId="3743200560" sldId="289"/>
        </pc:sldMkLst>
      </pc:sldChg>
      <pc:sldChg chg="addSp delSp modSp del mod modClrScheme chgLayout modNotes">
        <pc:chgData name="Tammy Pankey" userId="89b84b47-0384-4d66-b56e-dc00ebdb68cf" providerId="ADAL" clId="{BEC31531-C9D2-4E4C-BF51-A83D2414E57B}" dt="2025-03-04T23:14:42.011" v="222" actId="47"/>
        <pc:sldMkLst>
          <pc:docMk/>
          <pc:sldMk cId="4147957842" sldId="290"/>
        </pc:sldMkLst>
      </pc:sldChg>
      <pc:sldChg chg="modSp del">
        <pc:chgData name="Tammy Pankey" userId="89b84b47-0384-4d66-b56e-dc00ebdb68cf" providerId="ADAL" clId="{BEC31531-C9D2-4E4C-BF51-A83D2414E57B}" dt="2025-03-04T23:13:43.635" v="219" actId="47"/>
        <pc:sldMkLst>
          <pc:docMk/>
          <pc:sldMk cId="1109188424" sldId="294"/>
        </pc:sldMkLst>
      </pc:sldChg>
      <pc:sldChg chg="addSp delSp modSp del mod modClrScheme chgLayout modNotes">
        <pc:chgData name="Tammy Pankey" userId="89b84b47-0384-4d66-b56e-dc00ebdb68cf" providerId="ADAL" clId="{BEC31531-C9D2-4E4C-BF51-A83D2414E57B}" dt="2025-03-10T14:58:18.960" v="2886" actId="47"/>
        <pc:sldMkLst>
          <pc:docMk/>
          <pc:sldMk cId="3041520386" sldId="297"/>
        </pc:sldMkLst>
      </pc:sldChg>
      <pc:sldChg chg="addSp delSp modSp add mod modNotesTx">
        <pc:chgData name="Tammy Pankey" userId="89b84b47-0384-4d66-b56e-dc00ebdb68cf" providerId="ADAL" clId="{BEC31531-C9D2-4E4C-BF51-A83D2414E57B}" dt="2025-03-10T15:25:30.808" v="3314" actId="6549"/>
        <pc:sldMkLst>
          <pc:docMk/>
          <pc:sldMk cId="2028867035" sldId="298"/>
        </pc:sldMkLst>
      </pc:sldChg>
      <pc:sldChg chg="add del">
        <pc:chgData name="Tammy Pankey" userId="89b84b47-0384-4d66-b56e-dc00ebdb68cf" providerId="ADAL" clId="{BEC31531-C9D2-4E4C-BF51-A83D2414E57B}" dt="2025-03-04T23:10:50.546" v="191"/>
        <pc:sldMkLst>
          <pc:docMk/>
          <pc:sldMk cId="2081958483" sldId="298"/>
        </pc:sldMkLst>
      </pc:sldChg>
      <pc:sldChg chg="add del">
        <pc:chgData name="Tammy Pankey" userId="89b84b47-0384-4d66-b56e-dc00ebdb68cf" providerId="ADAL" clId="{BEC31531-C9D2-4E4C-BF51-A83D2414E57B}" dt="2025-03-04T23:13:12.593" v="213"/>
        <pc:sldMkLst>
          <pc:docMk/>
          <pc:sldMk cId="1280930742" sldId="299"/>
        </pc:sldMkLst>
      </pc:sldChg>
      <pc:sldChg chg="addSp delSp modSp add mod modNotesTx">
        <pc:chgData name="Tammy Pankey" userId="89b84b47-0384-4d66-b56e-dc00ebdb68cf" providerId="ADAL" clId="{BEC31531-C9D2-4E4C-BF51-A83D2414E57B}" dt="2025-03-10T14:47:30.828" v="2765"/>
        <pc:sldMkLst>
          <pc:docMk/>
          <pc:sldMk cId="1581135650" sldId="299"/>
        </pc:sldMkLst>
      </pc:sldChg>
      <pc:sldChg chg="addSp delSp modSp add mod modNotesTx">
        <pc:chgData name="Tammy Pankey" userId="89b84b47-0384-4d66-b56e-dc00ebdb68cf" providerId="ADAL" clId="{BEC31531-C9D2-4E4C-BF51-A83D2414E57B}" dt="2025-03-10T14:47:33.071" v="2766"/>
        <pc:sldMkLst>
          <pc:docMk/>
          <pc:sldMk cId="115057224" sldId="300"/>
        </pc:sldMkLst>
      </pc:sldChg>
      <pc:sldChg chg="modSp add del mod">
        <pc:chgData name="Tammy Pankey" userId="89b84b47-0384-4d66-b56e-dc00ebdb68cf" providerId="ADAL" clId="{BEC31531-C9D2-4E4C-BF51-A83D2414E57B}" dt="2025-03-05T00:30:27.843" v="694" actId="47"/>
        <pc:sldMkLst>
          <pc:docMk/>
          <pc:sldMk cId="2440084206" sldId="301"/>
        </pc:sldMkLst>
      </pc:sldChg>
      <pc:sldChg chg="addSp delSp modSp add mod modNotesTx">
        <pc:chgData name="Tammy Pankey" userId="89b84b47-0384-4d66-b56e-dc00ebdb68cf" providerId="ADAL" clId="{BEC31531-C9D2-4E4C-BF51-A83D2414E57B}" dt="2025-03-05T01:15:49.930" v="1573"/>
        <pc:sldMkLst>
          <pc:docMk/>
          <pc:sldMk cId="3262701585" sldId="301"/>
        </pc:sldMkLst>
      </pc:sldChg>
      <pc:sldChg chg="addSp delSp modSp add mod modNotesTx">
        <pc:chgData name="Tammy Pankey" userId="89b84b47-0384-4d66-b56e-dc00ebdb68cf" providerId="ADAL" clId="{BEC31531-C9D2-4E4C-BF51-A83D2414E57B}" dt="2025-03-05T01:15:38.440" v="1572" actId="20577"/>
        <pc:sldMkLst>
          <pc:docMk/>
          <pc:sldMk cId="2035002915" sldId="302"/>
        </pc:sldMkLst>
      </pc:sldChg>
      <pc:sldChg chg="addSp delSp modSp add mod modNotesTx">
        <pc:chgData name="Tammy Pankey" userId="89b84b47-0384-4d66-b56e-dc00ebdb68cf" providerId="ADAL" clId="{BEC31531-C9D2-4E4C-BF51-A83D2414E57B}" dt="2025-03-05T01:15:54.380" v="1574"/>
        <pc:sldMkLst>
          <pc:docMk/>
          <pc:sldMk cId="3973317551" sldId="303"/>
        </pc:sldMkLst>
      </pc:sldChg>
      <pc:sldChg chg="addSp delSp modSp add mod modNotesTx">
        <pc:chgData name="Tammy Pankey" userId="89b84b47-0384-4d66-b56e-dc00ebdb68cf" providerId="ADAL" clId="{BEC31531-C9D2-4E4C-BF51-A83D2414E57B}" dt="2025-03-10T15:22:16.263" v="3264" actId="1036"/>
        <pc:sldMkLst>
          <pc:docMk/>
          <pc:sldMk cId="362912222" sldId="304"/>
        </pc:sldMkLst>
      </pc:sldChg>
      <pc:sldChg chg="add del">
        <pc:chgData name="Tammy Pankey" userId="89b84b47-0384-4d66-b56e-dc00ebdb68cf" providerId="ADAL" clId="{BEC31531-C9D2-4E4C-BF51-A83D2414E57B}" dt="2025-03-05T00:54:36.332" v="1014"/>
        <pc:sldMkLst>
          <pc:docMk/>
          <pc:sldMk cId="1405299624" sldId="305"/>
        </pc:sldMkLst>
      </pc:sldChg>
      <pc:sldChg chg="addSp delSp modSp add mod ord">
        <pc:chgData name="Tammy Pankey" userId="89b84b47-0384-4d66-b56e-dc00ebdb68cf" providerId="ADAL" clId="{BEC31531-C9D2-4E4C-BF51-A83D2414E57B}" dt="2025-03-10T15:22:42.237" v="3276" actId="1036"/>
        <pc:sldMkLst>
          <pc:docMk/>
          <pc:sldMk cId="4084819297" sldId="305"/>
        </pc:sldMkLst>
      </pc:sldChg>
      <pc:sldChg chg="addSp modSp add mod ord modNotesTx">
        <pc:chgData name="Tammy Pankey" userId="89b84b47-0384-4d66-b56e-dc00ebdb68cf" providerId="ADAL" clId="{BEC31531-C9D2-4E4C-BF51-A83D2414E57B}" dt="2025-03-10T15:16:04.097" v="3068"/>
        <pc:sldMkLst>
          <pc:docMk/>
          <pc:sldMk cId="1631143129" sldId="306"/>
        </pc:sldMkLst>
      </pc:sldChg>
      <pc:sldChg chg="modSp add mod modNotesTx">
        <pc:chgData name="Tammy Pankey" userId="89b84b47-0384-4d66-b56e-dc00ebdb68cf" providerId="ADAL" clId="{BEC31531-C9D2-4E4C-BF51-A83D2414E57B}" dt="2025-03-10T14:59:22.026" v="2905" actId="20577"/>
        <pc:sldMkLst>
          <pc:docMk/>
          <pc:sldMk cId="2343138671" sldId="307"/>
        </pc:sldMkLst>
      </pc:sldChg>
      <pc:sldChg chg="delSp modSp add mod modNotesTx">
        <pc:chgData name="Tammy Pankey" userId="89b84b47-0384-4d66-b56e-dc00ebdb68cf" providerId="ADAL" clId="{BEC31531-C9D2-4E4C-BF51-A83D2414E57B}" dt="2025-03-05T01:12:45.375" v="1444" actId="20577"/>
        <pc:sldMkLst>
          <pc:docMk/>
          <pc:sldMk cId="3858961857" sldId="308"/>
        </pc:sldMkLst>
      </pc:sldChg>
      <pc:sldChg chg="modSp add mod">
        <pc:chgData name="Tammy Pankey" userId="89b84b47-0384-4d66-b56e-dc00ebdb68cf" providerId="ADAL" clId="{BEC31531-C9D2-4E4C-BF51-A83D2414E57B}" dt="2025-03-05T01:23:28.617" v="1758" actId="2085"/>
        <pc:sldMkLst>
          <pc:docMk/>
          <pc:sldMk cId="1200704536" sldId="309"/>
        </pc:sldMkLst>
      </pc:sldChg>
      <pc:sldChg chg="addSp delSp modSp add mod modNotesTx">
        <pc:chgData name="Tammy Pankey" userId="89b84b47-0384-4d66-b56e-dc00ebdb68cf" providerId="ADAL" clId="{BEC31531-C9D2-4E4C-BF51-A83D2414E57B}" dt="2025-03-10T14:47:44.221" v="2767"/>
        <pc:sldMkLst>
          <pc:docMk/>
          <pc:sldMk cId="2015307151" sldId="310"/>
        </pc:sldMkLst>
      </pc:sldChg>
      <pc:sldChg chg="addSp delSp modSp add mod modNotesTx">
        <pc:chgData name="Tammy Pankey" userId="89b84b47-0384-4d66-b56e-dc00ebdb68cf" providerId="ADAL" clId="{BEC31531-C9D2-4E4C-BF51-A83D2414E57B}" dt="2025-03-10T14:47:46.420" v="2768"/>
        <pc:sldMkLst>
          <pc:docMk/>
          <pc:sldMk cId="986537300" sldId="311"/>
        </pc:sldMkLst>
      </pc:sldChg>
      <pc:sldChg chg="addSp delSp modSp add mod modNotesTx">
        <pc:chgData name="Tammy Pankey" userId="89b84b47-0384-4d66-b56e-dc00ebdb68cf" providerId="ADAL" clId="{BEC31531-C9D2-4E4C-BF51-A83D2414E57B}" dt="2025-03-10T14:47:48.382" v="2769"/>
        <pc:sldMkLst>
          <pc:docMk/>
          <pc:sldMk cId="377564404" sldId="312"/>
        </pc:sldMkLst>
      </pc:sldChg>
      <pc:sldChg chg="addSp modSp add mod">
        <pc:chgData name="Tammy Pankey" userId="89b84b47-0384-4d66-b56e-dc00ebdb68cf" providerId="ADAL" clId="{BEC31531-C9D2-4E4C-BF51-A83D2414E57B}" dt="2025-03-10T15:22:26.091" v="3270" actId="1036"/>
        <pc:sldMkLst>
          <pc:docMk/>
          <pc:sldMk cId="621520520" sldId="313"/>
        </pc:sldMkLst>
      </pc:sldChg>
      <pc:sldChg chg="modSp add mod">
        <pc:chgData name="Tammy Pankey" userId="89b84b47-0384-4d66-b56e-dc00ebdb68cf" providerId="ADAL" clId="{BEC31531-C9D2-4E4C-BF51-A83D2414E57B}" dt="2025-03-05T01:23:23.546" v="1757" actId="2085"/>
        <pc:sldMkLst>
          <pc:docMk/>
          <pc:sldMk cId="1843792746" sldId="314"/>
        </pc:sldMkLst>
      </pc:sldChg>
      <pc:sldChg chg="modSp add mod">
        <pc:chgData name="Tammy Pankey" userId="89b84b47-0384-4d66-b56e-dc00ebdb68cf" providerId="ADAL" clId="{BEC31531-C9D2-4E4C-BF51-A83D2414E57B}" dt="2025-03-05T01:23:54.779" v="1761" actId="207"/>
        <pc:sldMkLst>
          <pc:docMk/>
          <pc:sldMk cId="3701898249" sldId="315"/>
        </pc:sldMkLst>
      </pc:sldChg>
      <pc:sldChg chg="addSp delSp modSp add mod modAnim modNotesTx">
        <pc:chgData name="Tammy Pankey" userId="89b84b47-0384-4d66-b56e-dc00ebdb68cf" providerId="ADAL" clId="{BEC31531-C9D2-4E4C-BF51-A83D2414E57B}" dt="2025-03-10T15:28:18.107" v="3341" actId="164"/>
        <pc:sldMkLst>
          <pc:docMk/>
          <pc:sldMk cId="108855487" sldId="316"/>
        </pc:sldMkLst>
      </pc:sldChg>
      <pc:sldChg chg="new del">
        <pc:chgData name="Tammy Pankey" userId="89b84b47-0384-4d66-b56e-dc00ebdb68cf" providerId="ADAL" clId="{BEC31531-C9D2-4E4C-BF51-A83D2414E57B}" dt="2025-03-05T20:45:30.080" v="2103" actId="680"/>
        <pc:sldMkLst>
          <pc:docMk/>
          <pc:sldMk cId="2377371091" sldId="316"/>
        </pc:sldMkLst>
      </pc:sldChg>
      <pc:sldChg chg="addSp delSp modSp add mod ord modNotesTx">
        <pc:chgData name="Tammy Pankey" userId="89b84b47-0384-4d66-b56e-dc00ebdb68cf" providerId="ADAL" clId="{BEC31531-C9D2-4E4C-BF51-A83D2414E57B}" dt="2025-03-10T15:16:07.163" v="3070"/>
        <pc:sldMkLst>
          <pc:docMk/>
          <pc:sldMk cId="1883848139" sldId="317"/>
        </pc:sldMkLst>
      </pc:sldChg>
      <pc:sldChg chg="modSp add mod modNotesTx">
        <pc:chgData name="Tammy Pankey" userId="89b84b47-0384-4d66-b56e-dc00ebdb68cf" providerId="ADAL" clId="{BEC31531-C9D2-4E4C-BF51-A83D2414E57B}" dt="2025-03-10T14:59:28.254" v="2909" actId="20577"/>
        <pc:sldMkLst>
          <pc:docMk/>
          <pc:sldMk cId="1634250027" sldId="318"/>
        </pc:sldMkLst>
      </pc:sldChg>
      <pc:sldChg chg="modSp add mod">
        <pc:chgData name="Tammy Pankey" userId="89b84b47-0384-4d66-b56e-dc00ebdb68cf" providerId="ADAL" clId="{BEC31531-C9D2-4E4C-BF51-A83D2414E57B}" dt="2025-03-10T15:16:51.838" v="3078" actId="207"/>
        <pc:sldMkLst>
          <pc:docMk/>
          <pc:sldMk cId="2911573908" sldId="319"/>
        </pc:sldMkLst>
      </pc:sldChg>
      <pc:sldChg chg="modSp add mod">
        <pc:chgData name="Tammy Pankey" userId="89b84b47-0384-4d66-b56e-dc00ebdb68cf" providerId="ADAL" clId="{BEC31531-C9D2-4E4C-BF51-A83D2414E57B}" dt="2025-03-10T15:17:18.863" v="3084" actId="207"/>
        <pc:sldMkLst>
          <pc:docMk/>
          <pc:sldMk cId="2624938878" sldId="320"/>
        </pc:sldMkLst>
      </pc:sldChg>
      <pc:sldChg chg="modSp add mod">
        <pc:chgData name="Tammy Pankey" userId="89b84b47-0384-4d66-b56e-dc00ebdb68cf" providerId="ADAL" clId="{BEC31531-C9D2-4E4C-BF51-A83D2414E57B}" dt="2025-03-10T15:18:03.059" v="3091" actId="207"/>
        <pc:sldMkLst>
          <pc:docMk/>
          <pc:sldMk cId="344458614" sldId="321"/>
        </pc:sldMkLst>
      </pc:sldChg>
      <pc:sldChg chg="modSp add mod">
        <pc:chgData name="Tammy Pankey" userId="89b84b47-0384-4d66-b56e-dc00ebdb68cf" providerId="ADAL" clId="{BEC31531-C9D2-4E4C-BF51-A83D2414E57B}" dt="2025-03-10T15:18:30.534" v="3096" actId="207"/>
        <pc:sldMkLst>
          <pc:docMk/>
          <pc:sldMk cId="1390845123" sldId="322"/>
        </pc:sldMkLst>
      </pc:sldChg>
      <pc:sldChg chg="modSp add mod">
        <pc:chgData name="Tammy Pankey" userId="89b84b47-0384-4d66-b56e-dc00ebdb68cf" providerId="ADAL" clId="{BEC31531-C9D2-4E4C-BF51-A83D2414E57B}" dt="2025-03-10T15:21:10.481" v="3246" actId="207"/>
        <pc:sldMkLst>
          <pc:docMk/>
          <pc:sldMk cId="3393249117" sldId="323"/>
        </pc:sldMkLst>
      </pc:sldChg>
      <pc:sldChg chg="modSp add mod">
        <pc:chgData name="Tammy Pankey" userId="89b84b47-0384-4d66-b56e-dc00ebdb68cf" providerId="ADAL" clId="{BEC31531-C9D2-4E4C-BF51-A83D2414E57B}" dt="2025-03-10T15:21:37.919" v="3251" actId="207"/>
        <pc:sldMkLst>
          <pc:docMk/>
          <pc:sldMk cId="3775961790" sldId="324"/>
        </pc:sldMkLst>
      </pc:sldChg>
      <pc:sldChg chg="modSp add mod">
        <pc:chgData name="Tammy Pankey" userId="89b84b47-0384-4d66-b56e-dc00ebdb68cf" providerId="ADAL" clId="{BEC31531-C9D2-4E4C-BF51-A83D2414E57B}" dt="2025-03-10T15:23:40.830" v="3297" actId="207"/>
        <pc:sldMkLst>
          <pc:docMk/>
          <pc:sldMk cId="3666323023" sldId="325"/>
        </pc:sldMkLst>
      </pc:sldChg>
      <pc:sldChg chg="modSp add mod">
        <pc:chgData name="Tammy Pankey" userId="89b84b47-0384-4d66-b56e-dc00ebdb68cf" providerId="ADAL" clId="{BEC31531-C9D2-4E4C-BF51-A83D2414E57B}" dt="2025-03-10T15:24:09.288" v="3303" actId="207"/>
        <pc:sldMkLst>
          <pc:docMk/>
          <pc:sldMk cId="2097772908" sldId="326"/>
        </pc:sldMkLst>
      </pc:sldChg>
      <pc:sldChg chg="modSp add mod">
        <pc:chgData name="Tammy Pankey" userId="89b84b47-0384-4d66-b56e-dc00ebdb68cf" providerId="ADAL" clId="{BEC31531-C9D2-4E4C-BF51-A83D2414E57B}" dt="2025-03-10T15:24:44.667" v="3309" actId="207"/>
        <pc:sldMkLst>
          <pc:docMk/>
          <pc:sldMk cId="2437859535" sldId="327"/>
        </pc:sldMkLst>
      </pc:sldChg>
      <pc:sldChg chg="modSp add mod">
        <pc:chgData name="Tammy Pankey" userId="89b84b47-0384-4d66-b56e-dc00ebdb68cf" providerId="ADAL" clId="{BEC31531-C9D2-4E4C-BF51-A83D2414E57B}" dt="2025-03-10T15:25:07.218" v="3313" actId="2085"/>
        <pc:sldMkLst>
          <pc:docMk/>
          <pc:sldMk cId="2383557289" sldId="328"/>
        </pc:sldMkLst>
      </pc:sldChg>
      <pc:sldChg chg="modSp add mod modClrScheme chgLayout">
        <pc:chgData name="Tammy Pankey" userId="89b84b47-0384-4d66-b56e-dc00ebdb68cf" providerId="ADAL" clId="{BEC31531-C9D2-4E4C-BF51-A83D2414E57B}" dt="2025-03-12T20:48:39.450" v="3448" actId="207"/>
        <pc:sldMkLst>
          <pc:docMk/>
          <pc:sldMk cId="1053163525" sldId="329"/>
        </pc:sldMkLst>
      </pc:sldChg>
      <pc:sldChg chg="add">
        <pc:chgData name="Tammy Pankey" userId="89b84b47-0384-4d66-b56e-dc00ebdb68cf" providerId="ADAL" clId="{BEC31531-C9D2-4E4C-BF51-A83D2414E57B}" dt="2025-03-12T20:48:18.046" v="3446"/>
        <pc:sldMkLst>
          <pc:docMk/>
          <pc:sldMk cId="876955009" sldId="330"/>
        </pc:sldMkLst>
      </pc:sldChg>
      <pc:sldChg chg="addSp delSp modSp add mod ord">
        <pc:chgData name="Tammy Pankey" userId="89b84b47-0384-4d66-b56e-dc00ebdb68cf" providerId="ADAL" clId="{BEC31531-C9D2-4E4C-BF51-A83D2414E57B}" dt="2025-03-12T20:51:45.043" v="3537"/>
        <pc:sldMkLst>
          <pc:docMk/>
          <pc:sldMk cId="1178267353" sldId="331"/>
        </pc:sldMkLst>
        <pc:spChg chg="mod">
          <ac:chgData name="Tammy Pankey" userId="89b84b47-0384-4d66-b56e-dc00ebdb68cf" providerId="ADAL" clId="{BEC31531-C9D2-4E4C-BF51-A83D2414E57B}" dt="2025-03-12T20:48:58.359" v="3470" actId="14100"/>
          <ac:spMkLst>
            <pc:docMk/>
            <pc:sldMk cId="1178267353" sldId="331"/>
            <ac:spMk id="3" creationId="{A4AE60D9-2E1A-4EC4-ADDB-9E47F3D18142}"/>
          </ac:spMkLst>
        </pc:spChg>
        <pc:spChg chg="add mod">
          <ac:chgData name="Tammy Pankey" userId="89b84b47-0384-4d66-b56e-dc00ebdb68cf" providerId="ADAL" clId="{BEC31531-C9D2-4E4C-BF51-A83D2414E57B}" dt="2025-03-12T20:51:22.748" v="3535" actId="1076"/>
          <ac:spMkLst>
            <pc:docMk/>
            <pc:sldMk cId="1178267353" sldId="331"/>
            <ac:spMk id="7" creationId="{022D1343-0EDB-1686-1507-53BD944E0FF9}"/>
          </ac:spMkLst>
        </pc:spChg>
      </pc:sldChg>
      <pc:sldChg chg="modSp add mod modClrScheme chgLayout">
        <pc:chgData name="Tammy Pankey" userId="89b84b47-0384-4d66-b56e-dc00ebdb68cf" providerId="ADAL" clId="{BEC31531-C9D2-4E4C-BF51-A83D2414E57B}" dt="2025-03-12T20:52:40.345" v="3541" actId="207"/>
        <pc:sldMkLst>
          <pc:docMk/>
          <pc:sldMk cId="4289390979" sldId="332"/>
        </pc:sldMkLst>
      </pc:sldChg>
      <pc:sldChg chg="modSp add mod modClrScheme chgLayout">
        <pc:chgData name="Tammy Pankey" userId="89b84b47-0384-4d66-b56e-dc00ebdb68cf" providerId="ADAL" clId="{BEC31531-C9D2-4E4C-BF51-A83D2414E57B}" dt="2025-03-12T20:53:10.655" v="3545" actId="207"/>
        <pc:sldMkLst>
          <pc:docMk/>
          <pc:sldMk cId="4219744110" sldId="333"/>
        </pc:sldMkLst>
      </pc:sldChg>
      <pc:sldChg chg="addSp delSp modSp add mod ord modNotesTx">
        <pc:chgData name="Tammy Pankey" userId="89b84b47-0384-4d66-b56e-dc00ebdb68cf" providerId="ADAL" clId="{BEC31531-C9D2-4E4C-BF51-A83D2414E57B}" dt="2025-03-19T14:11:15.806" v="4140"/>
        <pc:sldMkLst>
          <pc:docMk/>
          <pc:sldMk cId="2374532550" sldId="334"/>
        </pc:sldMkLst>
      </pc:sldChg>
      <pc:sldChg chg="modSp add mod">
        <pc:chgData name="Tammy Pankey" userId="89b84b47-0384-4d66-b56e-dc00ebdb68cf" providerId="ADAL" clId="{BEC31531-C9D2-4E4C-BF51-A83D2414E57B}" dt="2025-03-19T14:10:00.698" v="4133" actId="207"/>
        <pc:sldMkLst>
          <pc:docMk/>
          <pc:sldMk cId="1024940863" sldId="335"/>
        </pc:sldMkLst>
      </pc:sldChg>
      <pc:sldChg chg="add ord modNotesTx">
        <pc:chgData name="Tammy Pankey" userId="89b84b47-0384-4d66-b56e-dc00ebdb68cf" providerId="ADAL" clId="{BEC31531-C9D2-4E4C-BF51-A83D2414E57B}" dt="2025-03-19T14:05:47.589" v="3876" actId="20577"/>
        <pc:sldMkLst>
          <pc:docMk/>
          <pc:sldMk cId="2289393488" sldId="336"/>
        </pc:sldMkLst>
      </pc:sldChg>
      <pc:sldChg chg="modSp add mod">
        <pc:chgData name="Tammy Pankey" userId="89b84b47-0384-4d66-b56e-dc00ebdb68cf" providerId="ADAL" clId="{BEC31531-C9D2-4E4C-BF51-A83D2414E57B}" dt="2025-03-19T14:11:05.683" v="4138" actId="207"/>
        <pc:sldMkLst>
          <pc:docMk/>
          <pc:sldMk cId="4281493045" sldId="337"/>
        </pc:sldMkLst>
      </pc:sldChg>
      <pc:sldChg chg="modSp add mod">
        <pc:chgData name="Tammy Pankey" userId="89b84b47-0384-4d66-b56e-dc00ebdb68cf" providerId="ADAL" clId="{BEC31531-C9D2-4E4C-BF51-A83D2414E57B}" dt="2025-03-19T14:12:06.446" v="4147" actId="207"/>
        <pc:sldMkLst>
          <pc:docMk/>
          <pc:sldMk cId="4074626042" sldId="338"/>
        </pc:sldMkLst>
      </pc:sldChg>
      <pc:sldChg chg="modSp add mod">
        <pc:chgData name="Tammy Pankey" userId="89b84b47-0384-4d66-b56e-dc00ebdb68cf" providerId="ADAL" clId="{BEC31531-C9D2-4E4C-BF51-A83D2414E57B}" dt="2025-03-19T14:12:43.581" v="4152" actId="207"/>
        <pc:sldMkLst>
          <pc:docMk/>
          <pc:sldMk cId="903228586" sldId="339"/>
        </pc:sldMkLst>
      </pc:sldChg>
      <pc:sldChg chg="add del">
        <pc:chgData name="Tammy Pankey" userId="89b84b47-0384-4d66-b56e-dc00ebdb68cf" providerId="ADAL" clId="{BEC31531-C9D2-4E4C-BF51-A83D2414E57B}" dt="2025-03-19T14:13:55.150" v="4154" actId="47"/>
        <pc:sldMkLst>
          <pc:docMk/>
          <pc:sldMk cId="442229088" sldId="340"/>
        </pc:sldMkLst>
      </pc:sldChg>
      <pc:sldChg chg="modSp add mod modNotesTx">
        <pc:chgData name="Tammy Pankey" userId="89b84b47-0384-4d66-b56e-dc00ebdb68cf" providerId="ADAL" clId="{BEC31531-C9D2-4E4C-BF51-A83D2414E57B}" dt="2025-03-19T14:20:09.271" v="4354" actId="20577"/>
        <pc:sldMkLst>
          <pc:docMk/>
          <pc:sldMk cId="1943926794" sldId="341"/>
        </pc:sldMkLst>
      </pc:sldChg>
      <pc:sldChg chg="modSp add mod modNotesTx">
        <pc:chgData name="Tammy Pankey" userId="89b84b47-0384-4d66-b56e-dc00ebdb68cf" providerId="ADAL" clId="{BEC31531-C9D2-4E4C-BF51-A83D2414E57B}" dt="2025-04-03T18:02:21.381" v="4362" actId="20577"/>
        <pc:sldMkLst>
          <pc:docMk/>
          <pc:sldMk cId="1357097865" sldId="342"/>
        </pc:sldMkLst>
      </pc:sldChg>
      <pc:sldChg chg="add">
        <pc:chgData name="Tammy Pankey" userId="89b84b47-0384-4d66-b56e-dc00ebdb68cf" providerId="ADAL" clId="{BEC31531-C9D2-4E4C-BF51-A83D2414E57B}" dt="2025-03-19T14:19:18.023" v="4340"/>
        <pc:sldMkLst>
          <pc:docMk/>
          <pc:sldMk cId="656617515" sldId="343"/>
        </pc:sldMkLst>
      </pc:sldChg>
      <pc:sldChg chg="add">
        <pc:chgData name="Tammy Pankey" userId="89b84b47-0384-4d66-b56e-dc00ebdb68cf" providerId="ADAL" clId="{BEC31531-C9D2-4E4C-BF51-A83D2414E57B}" dt="2025-03-19T14:19:18.023" v="4340"/>
        <pc:sldMkLst>
          <pc:docMk/>
          <pc:sldMk cId="4189780073" sldId="344"/>
        </pc:sldMkLst>
      </pc:sldChg>
      <pc:sldMasterChg chg="modSp modSldLayout">
        <pc:chgData name="Tammy Pankey" userId="89b84b47-0384-4d66-b56e-dc00ebdb68cf" providerId="ADAL" clId="{BEC31531-C9D2-4E4C-BF51-A83D2414E57B}" dt="2025-03-04T22:54:31.435" v="0"/>
        <pc:sldMasterMkLst>
          <pc:docMk/>
          <pc:sldMasterMk cId="133488940" sldId="2147483660"/>
        </pc:sldMasterMkLst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614859177" sldId="2147483661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337114412" sldId="214748366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297296052" sldId="2147483672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109939192" sldId="2147483673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640282429" sldId="214748367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33691784" sldId="2147483675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594802437" sldId="2147483677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877286486" sldId="2147483678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334202626" sldId="2147483679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4262011977" sldId="2147483680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088793698" sldId="2147483681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406931731" sldId="2147483682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500242674" sldId="2147483683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623693392" sldId="214748368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586553534" sldId="2147483685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133488940" sldId="2147483660"/>
            <pc:sldLayoutMk cId="1379125180" sldId="2147483686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028720161" sldId="2147483687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04925573" sldId="2147483688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633195942" sldId="2147483689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371891976" sldId="2147483690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4026505429" sldId="2147483691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520920817" sldId="2147483692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764693607" sldId="2147483693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576773171" sldId="214748369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204917711" sldId="2147483695"/>
          </pc:sldLayoutMkLst>
        </pc:sldLayoutChg>
      </pc:sldMasterChg>
      <pc:sldMasterChg chg="modSldLayout">
        <pc:chgData name="Tammy Pankey" userId="89b84b47-0384-4d66-b56e-dc00ebdb68cf" providerId="ADAL" clId="{BEC31531-C9D2-4E4C-BF51-A83D2414E57B}" dt="2025-03-04T22:54:31.435" v="0"/>
        <pc:sldMasterMkLst>
          <pc:docMk/>
          <pc:sldMasterMk cId="180712229" sldId="2147483697"/>
        </pc:sldMasterMkLst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180712229" sldId="2147483697"/>
            <pc:sldLayoutMk cId="694099969" sldId="2147483699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3793671017" sldId="2147483701"/>
            <pc:sldLayoutMk cId="2150222482" sldId="2147483700"/>
          </pc:sldLayoutMkLst>
        </pc:sldLayoutChg>
      </pc:sldMasterChg>
      <pc:sldMasterChg chg="delSldLayout modSldLayout">
        <pc:chgData name="Tammy Pankey" userId="89b84b47-0384-4d66-b56e-dc00ebdb68cf" providerId="ADAL" clId="{BEC31531-C9D2-4E4C-BF51-A83D2414E57B}" dt="2025-03-04T23:13:43.635" v="219" actId="47"/>
        <pc:sldMasterMkLst>
          <pc:docMk/>
          <pc:sldMasterMk cId="3793671017" sldId="2147483701"/>
        </pc:sldMasterMkLst>
        <pc:sldLayoutChg chg="delSp del mod">
          <pc:chgData name="Tammy Pankey" userId="89b84b47-0384-4d66-b56e-dc00ebdb68cf" providerId="ADAL" clId="{BEC31531-C9D2-4E4C-BF51-A83D2414E57B}" dt="2025-03-04T23:13:43.635" v="219" actId="47"/>
          <pc:sldLayoutMkLst>
            <pc:docMk/>
            <pc:sldMasterMk cId="3793671017" sldId="2147483701"/>
            <pc:sldLayoutMk cId="3060116" sldId="2147483714"/>
          </pc:sldLayoutMkLst>
        </pc:sldLayoutChg>
      </pc:sldMasterChg>
      <pc:sldMasterChg chg="modSldLayout">
        <pc:chgData name="Tammy Pankey" userId="89b84b47-0384-4d66-b56e-dc00ebdb68cf" providerId="ADAL" clId="{BEC31531-C9D2-4E4C-BF51-A83D2414E57B}" dt="2025-03-04T22:55:05.711" v="5" actId="478"/>
        <pc:sldMasterMkLst>
          <pc:docMk/>
          <pc:sldMasterMk cId="2823017381" sldId="2147483715"/>
        </pc:sldMasterMkLst>
        <pc:sldLayoutChg chg="delSp mod">
          <pc:chgData name="Tammy Pankey" userId="89b84b47-0384-4d66-b56e-dc00ebdb68cf" providerId="ADAL" clId="{BEC31531-C9D2-4E4C-BF51-A83D2414E57B}" dt="2025-03-04T22:55:05.711" v="5" actId="478"/>
          <pc:sldLayoutMkLst>
            <pc:docMk/>
            <pc:sldMasterMk cId="3793671017" sldId="2147483701"/>
            <pc:sldLayoutMk cId="1375168705" sldId="2147483727"/>
          </pc:sldLayoutMkLst>
        </pc:sldLayoutChg>
      </pc:sldMasterChg>
    </pc:docChg>
  </pc:docChgLst>
  <pc:docChgLst>
    <pc:chgData name="Anna Sterner" userId="S::asterner@firstinspires.org::e34ade42-3f4d-4ffb-96dc-1c6e40b6902f" providerId="AD" clId="Web-{B1F6EBEE-478D-5AED-5E24-E66514BF12D4}"/>
    <pc:docChg chg="modSld">
      <pc:chgData name="Anna Sterner" userId="S::asterner@firstinspires.org::e34ade42-3f4d-4ffb-96dc-1c6e40b6902f" providerId="AD" clId="Web-{B1F6EBEE-478D-5AED-5E24-E66514BF12D4}" dt="2024-05-16T13:02:38.333" v="86"/>
      <pc:docMkLst>
        <pc:docMk/>
      </pc:docMkLst>
      <pc:sldChg chg="modNotes">
        <pc:chgData name="Anna Sterner" userId="S::asterner@firstinspires.org::e34ade42-3f4d-4ffb-96dc-1c6e40b6902f" providerId="AD" clId="Web-{B1F6EBEE-478D-5AED-5E24-E66514BF12D4}" dt="2024-05-16T12:57:53.668" v="68"/>
        <pc:sldMkLst>
          <pc:docMk/>
          <pc:sldMk cId="1717468709" sldId="260"/>
        </pc:sldMkLst>
      </pc:sldChg>
      <pc:sldChg chg="modSp modNotes">
        <pc:chgData name="Anna Sterner" userId="S::asterner@firstinspires.org::e34ade42-3f4d-4ffb-96dc-1c6e40b6902f" providerId="AD" clId="Web-{B1F6EBEE-478D-5AED-5E24-E66514BF12D4}" dt="2024-05-16T12:59:30.843" v="78" actId="1076"/>
        <pc:sldMkLst>
          <pc:docMk/>
          <pc:sldMk cId="951211944" sldId="261"/>
        </pc:sldMkLst>
      </pc:sldChg>
      <pc:sldChg chg="modNotes">
        <pc:chgData name="Anna Sterner" userId="S::asterner@firstinspires.org::e34ade42-3f4d-4ffb-96dc-1c6e40b6902f" providerId="AD" clId="Web-{B1F6EBEE-478D-5AED-5E24-E66514BF12D4}" dt="2024-05-16T12:54:26.131" v="10"/>
        <pc:sldMkLst>
          <pc:docMk/>
          <pc:sldMk cId="3822573366" sldId="262"/>
        </pc:sldMkLst>
      </pc:sldChg>
      <pc:sldChg chg="modSp modNotes">
        <pc:chgData name="Anna Sterner" userId="S::asterner@firstinspires.org::e34ade42-3f4d-4ffb-96dc-1c6e40b6902f" providerId="AD" clId="Web-{B1F6EBEE-478D-5AED-5E24-E66514BF12D4}" dt="2024-05-16T13:02:38.333" v="86"/>
        <pc:sldMkLst>
          <pc:docMk/>
          <pc:sldMk cId="3763185327" sldId="271"/>
        </pc:sldMkLst>
      </pc:sldChg>
      <pc:sldChg chg="addSp delSp modSp">
        <pc:chgData name="Anna Sterner" userId="S::asterner@firstinspires.org::e34ade42-3f4d-4ffb-96dc-1c6e40b6902f" providerId="AD" clId="Web-{B1F6EBEE-478D-5AED-5E24-E66514BF12D4}" dt="2024-05-16T11:36:10.947" v="2" actId="1076"/>
        <pc:sldMkLst>
          <pc:docMk/>
          <pc:sldMk cId="3743200560" sldId="289"/>
        </pc:sldMkLst>
      </pc:sldChg>
      <pc:sldChg chg="modSp">
        <pc:chgData name="Anna Sterner" userId="S::asterner@firstinspires.org::e34ade42-3f4d-4ffb-96dc-1c6e40b6902f" providerId="AD" clId="Web-{B1F6EBEE-478D-5AED-5E24-E66514BF12D4}" dt="2024-05-16T12:53:24.457" v="6"/>
        <pc:sldMkLst>
          <pc:docMk/>
          <pc:sldMk cId="3417446026" sldId="295"/>
        </pc:sldMkLst>
      </pc:sldChg>
      <pc:sldChg chg="modSp">
        <pc:chgData name="Anna Sterner" userId="S::asterner@firstinspires.org::e34ade42-3f4d-4ffb-96dc-1c6e40b6902f" providerId="AD" clId="Web-{B1F6EBEE-478D-5AED-5E24-E66514BF12D4}" dt="2024-05-16T13:00:01.656" v="85" actId="1076"/>
        <pc:sldMkLst>
          <pc:docMk/>
          <pc:sldMk cId="3041520386" sldId="297"/>
        </pc:sldMkLst>
      </pc:sldChg>
    </pc:docChg>
  </pc:docChgLst>
  <pc:docChgLst>
    <pc:chgData name="Anna Sterner" userId="e34ade42-3f4d-4ffb-96dc-1c6e40b6902f" providerId="ADAL" clId="{4E7085B2-6349-4032-8C63-00C2A462349F}"/>
    <pc:docChg chg="undo custSel delSld modSld sldOrd">
      <pc:chgData name="Anna Sterner" userId="e34ade42-3f4d-4ffb-96dc-1c6e40b6902f" providerId="ADAL" clId="{4E7085B2-6349-4032-8C63-00C2A462349F}" dt="2024-05-17T14:44:47.016" v="251" actId="1076"/>
      <pc:docMkLst>
        <pc:docMk/>
      </pc:docMkLst>
      <pc:sldChg chg="modNotesTx">
        <pc:chgData name="Anna Sterner" userId="e34ade42-3f4d-4ffb-96dc-1c6e40b6902f" providerId="ADAL" clId="{4E7085B2-6349-4032-8C63-00C2A462349F}" dt="2024-05-17T14:38:55.527" v="63" actId="20577"/>
        <pc:sldMkLst>
          <pc:docMk/>
          <pc:sldMk cId="1717468709" sldId="260"/>
        </pc:sldMkLst>
      </pc:sldChg>
      <pc:sldChg chg="modSp mod">
        <pc:chgData name="Anna Sterner" userId="e34ade42-3f4d-4ffb-96dc-1c6e40b6902f" providerId="ADAL" clId="{4E7085B2-6349-4032-8C63-00C2A462349F}" dt="2024-05-17T14:35:44.315" v="41" actId="1076"/>
        <pc:sldMkLst>
          <pc:docMk/>
          <pc:sldMk cId="951211944" sldId="261"/>
        </pc:sldMkLst>
      </pc:sldChg>
      <pc:sldChg chg="modNotesTx">
        <pc:chgData name="Anna Sterner" userId="e34ade42-3f4d-4ffb-96dc-1c6e40b6902f" providerId="ADAL" clId="{4E7085B2-6349-4032-8C63-00C2A462349F}" dt="2024-05-17T14:36:22.010" v="47" actId="113"/>
        <pc:sldMkLst>
          <pc:docMk/>
          <pc:sldMk cId="3822573366" sldId="262"/>
        </pc:sldMkLst>
      </pc:sldChg>
      <pc:sldChg chg="delSp modSp del mod modNotesTx">
        <pc:chgData name="Anna Sterner" userId="e34ade42-3f4d-4ffb-96dc-1c6e40b6902f" providerId="ADAL" clId="{4E7085B2-6349-4032-8C63-00C2A462349F}" dt="2024-05-17T14:39:46.707" v="66" actId="47"/>
        <pc:sldMkLst>
          <pc:docMk/>
          <pc:sldMk cId="3763185327" sldId="271"/>
        </pc:sldMkLst>
      </pc:sldChg>
      <pc:sldChg chg="modSp mod modNotesTx">
        <pc:chgData name="Anna Sterner" userId="e34ade42-3f4d-4ffb-96dc-1c6e40b6902f" providerId="ADAL" clId="{4E7085B2-6349-4032-8C63-00C2A462349F}" dt="2024-05-17T14:44:47.016" v="251" actId="1076"/>
        <pc:sldMkLst>
          <pc:docMk/>
          <pc:sldMk cId="2751345926" sldId="272"/>
        </pc:sldMkLst>
      </pc:sldChg>
      <pc:sldChg chg="addSp modSp mod modNotesTx">
        <pc:chgData name="Anna Sterner" userId="e34ade42-3f4d-4ffb-96dc-1c6e40b6902f" providerId="ADAL" clId="{4E7085B2-6349-4032-8C63-00C2A462349F}" dt="2024-05-17T14:40:39.974" v="76" actId="14100"/>
        <pc:sldMkLst>
          <pc:docMk/>
          <pc:sldMk cId="3098358572" sldId="283"/>
        </pc:sldMkLst>
      </pc:sldChg>
      <pc:sldChg chg="modNotesTx">
        <pc:chgData name="Anna Sterner" userId="e34ade42-3f4d-4ffb-96dc-1c6e40b6902f" providerId="ADAL" clId="{4E7085B2-6349-4032-8C63-00C2A462349F}" dt="2024-05-17T14:34:45.003" v="37" actId="114"/>
        <pc:sldMkLst>
          <pc:docMk/>
          <pc:sldMk cId="3743200560" sldId="289"/>
        </pc:sldMkLst>
      </pc:sldChg>
      <pc:sldChg chg="modNotesTx">
        <pc:chgData name="Anna Sterner" userId="e34ade42-3f4d-4ffb-96dc-1c6e40b6902f" providerId="ADAL" clId="{4E7085B2-6349-4032-8C63-00C2A462349F}" dt="2024-05-17T14:43:28.191" v="192" actId="20577"/>
        <pc:sldMkLst>
          <pc:docMk/>
          <pc:sldMk cId="4147957842" sldId="290"/>
        </pc:sldMkLst>
      </pc:sldChg>
      <pc:sldChg chg="del">
        <pc:chgData name="Anna Sterner" userId="e34ade42-3f4d-4ffb-96dc-1c6e40b6902f" providerId="ADAL" clId="{4E7085B2-6349-4032-8C63-00C2A462349F}" dt="2024-05-17T14:35:50.307" v="42" actId="47"/>
        <pc:sldMkLst>
          <pc:docMk/>
          <pc:sldMk cId="3417446026" sldId="295"/>
        </pc:sldMkLst>
      </pc:sldChg>
      <pc:sldChg chg="modSp mod">
        <pc:chgData name="Anna Sterner" userId="e34ade42-3f4d-4ffb-96dc-1c6e40b6902f" providerId="ADAL" clId="{4E7085B2-6349-4032-8C63-00C2A462349F}" dt="2024-05-17T14:41:48.075" v="87" actId="1076"/>
        <pc:sldMkLst>
          <pc:docMk/>
          <pc:sldMk cId="3041520386" sldId="297"/>
        </pc:sldMkLst>
      </pc:sldChg>
      <pc:sldChg chg="modNotesTx">
        <pc:chgData name="Anna Sterner" userId="e34ade42-3f4d-4ffb-96dc-1c6e40b6902f" providerId="ADAL" clId="{4E7085B2-6349-4032-8C63-00C2A462349F}" dt="2024-05-17T14:43:14.385" v="187" actId="113"/>
        <pc:sldMkLst>
          <pc:docMk/>
          <pc:sldMk cId="3723405299" sldId="298"/>
        </pc:sldMkLst>
      </pc:sldChg>
      <pc:sldChg chg="addSp delSp modSp del mod ord">
        <pc:chgData name="Anna Sterner" userId="e34ade42-3f4d-4ffb-96dc-1c6e40b6902f" providerId="ADAL" clId="{4E7085B2-6349-4032-8C63-00C2A462349F}" dt="2024-05-17T14:33:45.511" v="36" actId="47"/>
        <pc:sldMkLst>
          <pc:docMk/>
          <pc:sldMk cId="1709114205" sldId="299"/>
        </pc:sldMkLst>
      </pc:sldChg>
    </pc:docChg>
  </pc:docChgLst>
  <pc:docChgLst>
    <pc:chgData name="Anna Sterner" userId="S::asterner@firstinspires.org::e34ade42-3f4d-4ffb-96dc-1c6e40b6902f" providerId="AD" clId="Web-{126EEF9F-CDC4-B287-D1C2-77A472865381}"/>
    <pc:docChg chg="delSld modSld">
      <pc:chgData name="Anna Sterner" userId="S::asterner@firstinspires.org::e34ade42-3f4d-4ffb-96dc-1c6e40b6902f" providerId="AD" clId="Web-{126EEF9F-CDC4-B287-D1C2-77A472865381}" dt="2024-01-25T20:03:28.549" v="2"/>
      <pc:docMkLst>
        <pc:docMk/>
      </pc:docMkLst>
      <pc:sldChg chg="modSp">
        <pc:chgData name="Anna Sterner" userId="S::asterner@firstinspires.org::e34ade42-3f4d-4ffb-96dc-1c6e40b6902f" providerId="AD" clId="Web-{126EEF9F-CDC4-B287-D1C2-77A472865381}" dt="2024-01-25T20:03:28.549" v="2"/>
        <pc:sldMkLst>
          <pc:docMk/>
          <pc:sldMk cId="3822573366" sldId="262"/>
        </pc:sldMkLst>
      </pc:sldChg>
      <pc:sldChg chg="del">
        <pc:chgData name="Anna Sterner" userId="S::asterner@firstinspires.org::e34ade42-3f4d-4ffb-96dc-1c6e40b6902f" providerId="AD" clId="Web-{126EEF9F-CDC4-B287-D1C2-77A472865381}" dt="2024-01-25T20:03:11.157" v="0"/>
        <pc:sldMkLst>
          <pc:docMk/>
          <pc:sldMk cId="1560122333" sldId="299"/>
        </pc:sldMkLst>
      </pc:sldChg>
      <pc:sldChg chg="del">
        <pc:chgData name="Anna Sterner" userId="S::asterner@firstinspires.org::e34ade42-3f4d-4ffb-96dc-1c6e40b6902f" providerId="AD" clId="Web-{126EEF9F-CDC4-B287-D1C2-77A472865381}" dt="2024-01-25T20:03:18.580" v="1"/>
        <pc:sldMkLst>
          <pc:docMk/>
          <pc:sldMk cId="2281906185" sldId="300"/>
        </pc:sldMkLst>
      </pc:sldChg>
    </pc:docChg>
  </pc:docChgLst>
  <pc:docChgLst>
    <pc:chgData name="Kate Sample" userId="S::ksample@firstinspires.org::ad24f2c8-db21-4b10-9534-7a98911ec180" providerId="AD" clId="Web-{D5A0C620-DC1B-40F8-6CE9-E10B37F85330}"/>
    <pc:docChg chg="modSld">
      <pc:chgData name="Kate Sample" userId="S::ksample@firstinspires.org::ad24f2c8-db21-4b10-9534-7a98911ec180" providerId="AD" clId="Web-{D5A0C620-DC1B-40F8-6CE9-E10B37F85330}" dt="2025-04-08T00:48:56.541" v="1" actId="20577"/>
      <pc:docMkLst>
        <pc:docMk/>
      </pc:docMkLst>
      <pc:sldChg chg="modSp">
        <pc:chgData name="Kate Sample" userId="S::ksample@firstinspires.org::ad24f2c8-db21-4b10-9534-7a98911ec180" providerId="AD" clId="Web-{D5A0C620-DC1B-40F8-6CE9-E10B37F85330}" dt="2025-04-08T00:48:56.541" v="1" actId="20577"/>
        <pc:sldMkLst>
          <pc:docMk/>
          <pc:sldMk cId="1109188424" sldId="294"/>
        </pc:sldMkLst>
        <pc:spChg chg="mod">
          <ac:chgData name="Kate Sample" userId="S::ksample@firstinspires.org::ad24f2c8-db21-4b10-9534-7a98911ec180" providerId="AD" clId="Web-{D5A0C620-DC1B-40F8-6CE9-E10B37F85330}" dt="2025-04-08T00:48:56.541" v="1" actId="20577"/>
          <ac:spMkLst>
            <pc:docMk/>
            <pc:sldMk cId="1109188424" sldId="294"/>
            <ac:spMk id="3" creationId="{78D607C4-9373-D334-8F45-6CAB39B5DA2E}"/>
          </ac:spMkLst>
        </pc:spChg>
      </pc:sldChg>
    </pc:docChg>
  </pc:docChgLst>
  <pc:docChgLst>
    <pc:chgData name="Anna Sterner" userId="S::asterner@firstinspires.org::e34ade42-3f4d-4ffb-96dc-1c6e40b6902f" providerId="AD" clId="Web-{58803046-50A1-90AB-0730-C7A985B21457}"/>
    <pc:docChg chg="modSld">
      <pc:chgData name="Anna Sterner" userId="S::asterner@firstinspires.org::e34ade42-3f4d-4ffb-96dc-1c6e40b6902f" providerId="AD" clId="Web-{58803046-50A1-90AB-0730-C7A985B21457}" dt="2024-01-25T21:23:13.297" v="18" actId="14100"/>
      <pc:docMkLst>
        <pc:docMk/>
      </pc:docMkLst>
      <pc:sldChg chg="addSp delSp modSp">
        <pc:chgData name="Anna Sterner" userId="S::asterner@firstinspires.org::e34ade42-3f4d-4ffb-96dc-1c6e40b6902f" providerId="AD" clId="Web-{58803046-50A1-90AB-0730-C7A985B21457}" dt="2024-01-25T21:23:13.297" v="18" actId="14100"/>
        <pc:sldMkLst>
          <pc:docMk/>
          <pc:sldMk cId="2751345926" sldId="272"/>
        </pc:sldMkLst>
      </pc:sldChg>
    </pc:docChg>
  </pc:docChgLst>
  <pc:docChgLst>
    <pc:chgData name="Karen Casey" userId="S::kcasey@firstinspires.org::3ec36879-b353-4ab0-bd58-e71fbbdded4a" providerId="AD" clId="Web-{FBEF8BF1-763F-31BE-8E1B-59A6B19C9104}"/>
    <pc:docChg chg="modSld">
      <pc:chgData name="Karen Casey" userId="S::kcasey@firstinspires.org::3ec36879-b353-4ab0-bd58-e71fbbdded4a" providerId="AD" clId="Web-{FBEF8BF1-763F-31BE-8E1B-59A6B19C9104}" dt="2022-07-23T20:08:38.960" v="22"/>
      <pc:docMkLst>
        <pc:docMk/>
      </pc:docMkLst>
      <pc:sldChg chg="modSp modCm">
        <pc:chgData name="Karen Casey" userId="S::kcasey@firstinspires.org::3ec36879-b353-4ab0-bd58-e71fbbdded4a" providerId="AD" clId="Web-{FBEF8BF1-763F-31BE-8E1B-59A6B19C9104}" dt="2022-07-23T20:08:38.960" v="22"/>
        <pc:sldMkLst>
          <pc:docMk/>
          <pc:sldMk cId="1959583143" sldId="259"/>
        </pc:sldMkLst>
      </pc:sldChg>
    </pc:docChg>
  </pc:docChgLst>
  <pc:docChgLst>
    <pc:chgData name="Anna Sterner" userId="e34ade42-3f4d-4ffb-96dc-1c6e40b6902f" providerId="ADAL" clId="{70FB849B-7E55-450A-864F-75466DB1E84B}"/>
    <pc:docChg chg="undo custSel addSld delSld modSld">
      <pc:chgData name="Anna Sterner" userId="e34ade42-3f4d-4ffb-96dc-1c6e40b6902f" providerId="ADAL" clId="{70FB849B-7E55-450A-864F-75466DB1E84B}" dt="2024-01-26T15:35:16.092" v="467" actId="1076"/>
      <pc:docMkLst>
        <pc:docMk/>
      </pc:docMkLst>
      <pc:sldChg chg="addSp delSp modSp add del mod modNotesTx">
        <pc:chgData name="Anna Sterner" userId="e34ade42-3f4d-4ffb-96dc-1c6e40b6902f" providerId="ADAL" clId="{70FB849B-7E55-450A-864F-75466DB1E84B}" dt="2024-01-25T19:23:47.205" v="462" actId="47"/>
        <pc:sldMkLst>
          <pc:docMk/>
          <pc:sldMk cId="1717468709" sldId="260"/>
        </pc:sldMkLst>
      </pc:sldChg>
      <pc:sldChg chg="addSp delSp modSp add del mod">
        <pc:chgData name="Anna Sterner" userId="e34ade42-3f4d-4ffb-96dc-1c6e40b6902f" providerId="ADAL" clId="{70FB849B-7E55-450A-864F-75466DB1E84B}" dt="2024-01-25T19:23:45.796" v="461" actId="47"/>
        <pc:sldMkLst>
          <pc:docMk/>
          <pc:sldMk cId="951211944" sldId="261"/>
        </pc:sldMkLst>
      </pc:sldChg>
      <pc:sldChg chg="addSp delSp modSp mod modNotesTx">
        <pc:chgData name="Anna Sterner" userId="e34ade42-3f4d-4ffb-96dc-1c6e40b6902f" providerId="ADAL" clId="{70FB849B-7E55-450A-864F-75466DB1E84B}" dt="2024-01-25T19:19:45.403" v="411" actId="1076"/>
        <pc:sldMkLst>
          <pc:docMk/>
          <pc:sldMk cId="3822573366" sldId="262"/>
        </pc:sldMkLst>
      </pc:sldChg>
      <pc:sldChg chg="addSp delSp modSp mod modNotesTx">
        <pc:chgData name="Anna Sterner" userId="e34ade42-3f4d-4ffb-96dc-1c6e40b6902f" providerId="ADAL" clId="{70FB849B-7E55-450A-864F-75466DB1E84B}" dt="2024-01-25T19:00:27.996" v="217" actId="113"/>
        <pc:sldMkLst>
          <pc:docMk/>
          <pc:sldMk cId="3763185327" sldId="271"/>
        </pc:sldMkLst>
      </pc:sldChg>
      <pc:sldChg chg="addSp delSp modSp mod modNotesTx">
        <pc:chgData name="Anna Sterner" userId="e34ade42-3f4d-4ffb-96dc-1c6e40b6902f" providerId="ADAL" clId="{70FB849B-7E55-450A-864F-75466DB1E84B}" dt="2024-01-25T19:11:30.141" v="400" actId="1076"/>
        <pc:sldMkLst>
          <pc:docMk/>
          <pc:sldMk cId="2751345926" sldId="272"/>
        </pc:sldMkLst>
      </pc:sldChg>
      <pc:sldChg chg="addSp delSp modSp mod modNotesTx">
        <pc:chgData name="Anna Sterner" userId="e34ade42-3f4d-4ffb-96dc-1c6e40b6902f" providerId="ADAL" clId="{70FB849B-7E55-450A-864F-75466DB1E84B}" dt="2024-01-26T15:35:16.092" v="467" actId="1076"/>
        <pc:sldMkLst>
          <pc:docMk/>
          <pc:sldMk cId="3098358572" sldId="283"/>
        </pc:sldMkLst>
      </pc:sldChg>
      <pc:sldChg chg="modSp mod">
        <pc:chgData name="Anna Sterner" userId="e34ade42-3f4d-4ffb-96dc-1c6e40b6902f" providerId="ADAL" clId="{70FB849B-7E55-450A-864F-75466DB1E84B}" dt="2024-01-25T19:18:15.306" v="406" actId="732"/>
        <pc:sldMkLst>
          <pc:docMk/>
          <pc:sldMk cId="3743200560" sldId="289"/>
        </pc:sldMkLst>
      </pc:sldChg>
      <pc:sldChg chg="modNotesTx">
        <pc:chgData name="Anna Sterner" userId="e34ade42-3f4d-4ffb-96dc-1c6e40b6902f" providerId="ADAL" clId="{70FB849B-7E55-450A-864F-75466DB1E84B}" dt="2024-01-25T19:09:05.473" v="307" actId="20577"/>
        <pc:sldMkLst>
          <pc:docMk/>
          <pc:sldMk cId="4147957842" sldId="290"/>
        </pc:sldMkLst>
      </pc:sldChg>
      <pc:sldChg chg="addSp delSp modSp mod modNotesTx">
        <pc:chgData name="Anna Sterner" userId="e34ade42-3f4d-4ffb-96dc-1c6e40b6902f" providerId="ADAL" clId="{70FB849B-7E55-450A-864F-75466DB1E84B}" dt="2024-01-25T18:58:59.223" v="184" actId="478"/>
        <pc:sldMkLst>
          <pc:docMk/>
          <pc:sldMk cId="3417446026" sldId="295"/>
        </pc:sldMkLst>
      </pc:sldChg>
      <pc:sldChg chg="addSp delSp modSp mod modNotesTx">
        <pc:chgData name="Anna Sterner" userId="e34ade42-3f4d-4ffb-96dc-1c6e40b6902f" providerId="ADAL" clId="{70FB849B-7E55-450A-864F-75466DB1E84B}" dt="2024-01-25T19:07:55.634" v="299" actId="1076"/>
        <pc:sldMkLst>
          <pc:docMk/>
          <pc:sldMk cId="3041520386" sldId="297"/>
        </pc:sldMkLst>
      </pc:sldChg>
      <pc:sldChg chg="modSp add mod">
        <pc:chgData name="Anna Sterner" userId="e34ade42-3f4d-4ffb-96dc-1c6e40b6902f" providerId="ADAL" clId="{70FB849B-7E55-450A-864F-75466DB1E84B}" dt="2024-01-25T19:23:48.963" v="464" actId="14826"/>
        <pc:sldMkLst>
          <pc:docMk/>
          <pc:sldMk cId="1560122333" sldId="299"/>
        </pc:sldMkLst>
      </pc:sldChg>
      <pc:sldChg chg="modSp add mod">
        <pc:chgData name="Anna Sterner" userId="e34ade42-3f4d-4ffb-96dc-1c6e40b6902f" providerId="ADAL" clId="{70FB849B-7E55-450A-864F-75466DB1E84B}" dt="2024-01-25T19:23:48.028" v="463" actId="20577"/>
        <pc:sldMkLst>
          <pc:docMk/>
          <pc:sldMk cId="2281906185" sldId="300"/>
        </pc:sldMkLst>
      </pc:sldChg>
    </pc:docChg>
  </pc:docChgLst>
  <pc:docChgLst>
    <pc:chgData name="Tammy Pankey" userId="89b84b47-0384-4d66-b56e-dc00ebdb68cf" providerId="ADAL" clId="{7A2ED688-87B0-4F91-BBF9-4971097C91C9}"/>
    <pc:docChg chg="custSel modSld">
      <pc:chgData name="Tammy Pankey" userId="89b84b47-0384-4d66-b56e-dc00ebdb68cf" providerId="ADAL" clId="{7A2ED688-87B0-4F91-BBF9-4971097C91C9}" dt="2023-07-11T22:25:59.627" v="22"/>
      <pc:docMkLst>
        <pc:docMk/>
      </pc:docMkLst>
      <pc:sldChg chg="modSp mod">
        <pc:chgData name="Tammy Pankey" userId="89b84b47-0384-4d66-b56e-dc00ebdb68cf" providerId="ADAL" clId="{7A2ED688-87B0-4F91-BBF9-4971097C91C9}" dt="2023-07-11T22:20:02.681" v="2" actId="2711"/>
        <pc:sldMkLst>
          <pc:docMk/>
          <pc:sldMk cId="1717468709" sldId="260"/>
        </pc:sldMkLst>
      </pc:sldChg>
      <pc:sldChg chg="modSp mod">
        <pc:chgData name="Tammy Pankey" userId="89b84b47-0384-4d66-b56e-dc00ebdb68cf" providerId="ADAL" clId="{7A2ED688-87B0-4F91-BBF9-4971097C91C9}" dt="2023-07-11T22:20:09.527" v="3" actId="2711"/>
        <pc:sldMkLst>
          <pc:docMk/>
          <pc:sldMk cId="951211944" sldId="261"/>
        </pc:sldMkLst>
      </pc:sldChg>
      <pc:sldChg chg="modSp mod">
        <pc:chgData name="Tammy Pankey" userId="89b84b47-0384-4d66-b56e-dc00ebdb68cf" providerId="ADAL" clId="{7A2ED688-87B0-4F91-BBF9-4971097C91C9}" dt="2023-07-11T22:20:19.567" v="5" actId="2711"/>
        <pc:sldMkLst>
          <pc:docMk/>
          <pc:sldMk cId="3822573366" sldId="262"/>
        </pc:sldMkLst>
      </pc:sldChg>
      <pc:sldChg chg="modSp mod">
        <pc:chgData name="Tammy Pankey" userId="89b84b47-0384-4d66-b56e-dc00ebdb68cf" providerId="ADAL" clId="{7A2ED688-87B0-4F91-BBF9-4971097C91C9}" dt="2023-07-11T22:20:27.584" v="6" actId="2711"/>
        <pc:sldMkLst>
          <pc:docMk/>
          <pc:sldMk cId="3763185327" sldId="271"/>
        </pc:sldMkLst>
      </pc:sldChg>
      <pc:sldChg chg="modSp mod">
        <pc:chgData name="Tammy Pankey" userId="89b84b47-0384-4d66-b56e-dc00ebdb68cf" providerId="ADAL" clId="{7A2ED688-87B0-4F91-BBF9-4971097C91C9}" dt="2023-07-11T22:20:47.938" v="9" actId="2711"/>
        <pc:sldMkLst>
          <pc:docMk/>
          <pc:sldMk cId="2751345926" sldId="272"/>
        </pc:sldMkLst>
      </pc:sldChg>
      <pc:sldChg chg="modSp mod">
        <pc:chgData name="Tammy Pankey" userId="89b84b47-0384-4d66-b56e-dc00ebdb68cf" providerId="ADAL" clId="{7A2ED688-87B0-4F91-BBF9-4971097C91C9}" dt="2023-07-11T22:20:33.798" v="7" actId="2711"/>
        <pc:sldMkLst>
          <pc:docMk/>
          <pc:sldMk cId="3098358572" sldId="283"/>
        </pc:sldMkLst>
      </pc:sldChg>
      <pc:sldChg chg="addSp delSp modSp mod">
        <pc:chgData name="Tammy Pankey" userId="89b84b47-0384-4d66-b56e-dc00ebdb68cf" providerId="ADAL" clId="{7A2ED688-87B0-4F91-BBF9-4971097C91C9}" dt="2023-07-11T22:25:13.579" v="19" actId="1076"/>
        <pc:sldMkLst>
          <pc:docMk/>
          <pc:sldMk cId="3743200560" sldId="289"/>
        </pc:sldMkLst>
      </pc:sldChg>
      <pc:sldChg chg="delSp modSp mod modNotesTx">
        <pc:chgData name="Tammy Pankey" userId="89b84b47-0384-4d66-b56e-dc00ebdb68cf" providerId="ADAL" clId="{7A2ED688-87B0-4F91-BBF9-4971097C91C9}" dt="2023-07-11T22:25:46.394" v="20" actId="478"/>
        <pc:sldMkLst>
          <pc:docMk/>
          <pc:sldMk cId="4147957842" sldId="290"/>
        </pc:sldMkLst>
      </pc:sldChg>
      <pc:sldChg chg="addSp delSp modSp mod">
        <pc:chgData name="Tammy Pankey" userId="89b84b47-0384-4d66-b56e-dc00ebdb68cf" providerId="ADAL" clId="{7A2ED688-87B0-4F91-BBF9-4971097C91C9}" dt="2023-07-11T22:25:59.627" v="22"/>
        <pc:sldMkLst>
          <pc:docMk/>
          <pc:sldMk cId="1109188424" sldId="294"/>
        </pc:sldMkLst>
      </pc:sldChg>
      <pc:sldChg chg="modSp mod">
        <pc:chgData name="Tammy Pankey" userId="89b84b47-0384-4d66-b56e-dc00ebdb68cf" providerId="ADAL" clId="{7A2ED688-87B0-4F91-BBF9-4971097C91C9}" dt="2023-07-11T22:20:13.567" v="4" actId="2711"/>
        <pc:sldMkLst>
          <pc:docMk/>
          <pc:sldMk cId="3417446026" sldId="295"/>
        </pc:sldMkLst>
      </pc:sldChg>
    </pc:docChg>
  </pc:docChgLst>
  <pc:docChgLst>
    <pc:chgData name="Anna Sterner" userId="S::asterner@firstinspires.org::e34ade42-3f4d-4ffb-96dc-1c6e40b6902f" providerId="AD" clId="Web-{20716227-CB45-4CA7-5012-07E1B984CA60}"/>
    <pc:docChg chg="addSld sldOrd">
      <pc:chgData name="Anna Sterner" userId="S::asterner@firstinspires.org::e34ade42-3f4d-4ffb-96dc-1c6e40b6902f" providerId="AD" clId="Web-{20716227-CB45-4CA7-5012-07E1B984CA60}" dt="2024-05-17T14:32:39.669" v="1"/>
      <pc:docMkLst>
        <pc:docMk/>
      </pc:docMkLst>
      <pc:sldChg chg="add ord replId">
        <pc:chgData name="Anna Sterner" userId="S::asterner@firstinspires.org::e34ade42-3f4d-4ffb-96dc-1c6e40b6902f" providerId="AD" clId="Web-{20716227-CB45-4CA7-5012-07E1B984CA60}" dt="2024-05-17T14:32:39.669" v="1"/>
        <pc:sldMkLst>
          <pc:docMk/>
          <pc:sldMk cId="1709114205" sldId="299"/>
        </pc:sldMkLst>
      </pc:sldChg>
    </pc:docChg>
  </pc:docChgLst>
  <pc:docChgLst>
    <pc:chgData name="Tammy Pankey" userId="89b84b47-0384-4d66-b56e-dc00ebdb68cf" providerId="ADAL" clId="{C3DDB721-9B0D-4EAC-BD29-C90365EF2493}"/>
    <pc:docChg chg="custSel modSld modMainMaster">
      <pc:chgData name="Tammy Pankey" userId="89b84b47-0384-4d66-b56e-dc00ebdb68cf" providerId="ADAL" clId="{C3DDB721-9B0D-4EAC-BD29-C90365EF2493}" dt="2025-05-05T23:43:21.254" v="132" actId="478"/>
      <pc:docMkLst>
        <pc:docMk/>
      </pc:docMkLst>
      <pc:sldChg chg="delSp mod">
        <pc:chgData name="Tammy Pankey" userId="89b84b47-0384-4d66-b56e-dc00ebdb68cf" providerId="ADAL" clId="{C3DDB721-9B0D-4EAC-BD29-C90365EF2493}" dt="2025-05-05T23:43:15.498" v="129" actId="478"/>
        <pc:sldMkLst>
          <pc:docMk/>
          <pc:sldMk cId="1717468709" sldId="260"/>
        </pc:sldMkLst>
      </pc:sldChg>
      <pc:sldChg chg="addSp delSp modSp mod">
        <pc:chgData name="Tammy Pankey" userId="89b84b47-0384-4d66-b56e-dc00ebdb68cf" providerId="ADAL" clId="{C3DDB721-9B0D-4EAC-BD29-C90365EF2493}" dt="2025-05-05T21:36:28.295" v="120" actId="1076"/>
        <pc:sldMkLst>
          <pc:docMk/>
          <pc:sldMk cId="1178267353" sldId="331"/>
        </pc:sldMkLst>
        <pc:picChg chg="add mod">
          <ac:chgData name="Tammy Pankey" userId="89b84b47-0384-4d66-b56e-dc00ebdb68cf" providerId="ADAL" clId="{C3DDB721-9B0D-4EAC-BD29-C90365EF2493}" dt="2025-05-05T21:36:28.295" v="120" actId="1076"/>
          <ac:picMkLst>
            <pc:docMk/>
            <pc:sldMk cId="1178267353" sldId="331"/>
            <ac:picMk id="5" creationId="{A5A6A801-F23B-7C81-5501-F550E268E624}"/>
          </ac:picMkLst>
        </pc:picChg>
      </pc:sldChg>
      <pc:sldChg chg="addSp delSp modSp mod">
        <pc:chgData name="Tammy Pankey" userId="89b84b47-0384-4d66-b56e-dc00ebdb68cf" providerId="ADAL" clId="{C3DDB721-9B0D-4EAC-BD29-C90365EF2493}" dt="2025-05-05T23:43:17.979" v="130" actId="478"/>
        <pc:sldMkLst>
          <pc:docMk/>
          <pc:sldMk cId="4239528569" sldId="338"/>
        </pc:sldMkLst>
        <pc:picChg chg="add mod">
          <ac:chgData name="Tammy Pankey" userId="89b84b47-0384-4d66-b56e-dc00ebdb68cf" providerId="ADAL" clId="{C3DDB721-9B0D-4EAC-BD29-C90365EF2493}" dt="2025-05-05T21:34:16.938" v="108" actId="1076"/>
          <ac:picMkLst>
            <pc:docMk/>
            <pc:sldMk cId="4239528569" sldId="338"/>
            <ac:picMk id="4" creationId="{DD6CF1F3-638E-4343-CB41-0AD5EF38EDB0}"/>
          </ac:picMkLst>
        </pc:picChg>
      </pc:sldChg>
      <pc:sldChg chg="modSp mod">
        <pc:chgData name="Tammy Pankey" userId="89b84b47-0384-4d66-b56e-dc00ebdb68cf" providerId="ADAL" clId="{C3DDB721-9B0D-4EAC-BD29-C90365EF2493}" dt="2025-05-05T21:00:40.867" v="103" actId="14100"/>
        <pc:sldMkLst>
          <pc:docMk/>
          <pc:sldMk cId="2256010848" sldId="339"/>
        </pc:sldMkLst>
        <pc:spChg chg="mod">
          <ac:chgData name="Tammy Pankey" userId="89b84b47-0384-4d66-b56e-dc00ebdb68cf" providerId="ADAL" clId="{C3DDB721-9B0D-4EAC-BD29-C90365EF2493}" dt="2025-05-05T21:00:24.610" v="99" actId="14100"/>
          <ac:spMkLst>
            <pc:docMk/>
            <pc:sldMk cId="2256010848" sldId="339"/>
            <ac:spMk id="15" creationId="{67AD02AE-606C-E7AE-6736-F4FF5BC85C5D}"/>
          </ac:spMkLst>
        </pc:spChg>
        <pc:spChg chg="mod">
          <ac:chgData name="Tammy Pankey" userId="89b84b47-0384-4d66-b56e-dc00ebdb68cf" providerId="ADAL" clId="{C3DDB721-9B0D-4EAC-BD29-C90365EF2493}" dt="2025-05-05T21:00:40.867" v="103" actId="14100"/>
          <ac:spMkLst>
            <pc:docMk/>
            <pc:sldMk cId="2256010848" sldId="339"/>
            <ac:spMk id="16" creationId="{E153E700-861D-775B-830F-BF8CFA5383AC}"/>
          </ac:spMkLst>
        </pc:spChg>
        <pc:spChg chg="mod">
          <ac:chgData name="Tammy Pankey" userId="89b84b47-0384-4d66-b56e-dc00ebdb68cf" providerId="ADAL" clId="{C3DDB721-9B0D-4EAC-BD29-C90365EF2493}" dt="2025-05-05T21:00:36.336" v="102" actId="14100"/>
          <ac:spMkLst>
            <pc:docMk/>
            <pc:sldMk cId="2256010848" sldId="339"/>
            <ac:spMk id="18" creationId="{84F47D87-F50C-3B7D-5F20-8924058BFF77}"/>
          </ac:spMkLst>
        </pc:spChg>
        <pc:spChg chg="mod">
          <ac:chgData name="Tammy Pankey" userId="89b84b47-0384-4d66-b56e-dc00ebdb68cf" providerId="ADAL" clId="{C3DDB721-9B0D-4EAC-BD29-C90365EF2493}" dt="2025-05-05T21:00:32.905" v="101" actId="14100"/>
          <ac:spMkLst>
            <pc:docMk/>
            <pc:sldMk cId="2256010848" sldId="339"/>
            <ac:spMk id="20" creationId="{52CB76E2-9722-2253-B26A-8A23111DC6D7}"/>
          </ac:spMkLst>
        </pc:spChg>
        <pc:spChg chg="mod">
          <ac:chgData name="Tammy Pankey" userId="89b84b47-0384-4d66-b56e-dc00ebdb68cf" providerId="ADAL" clId="{C3DDB721-9B0D-4EAC-BD29-C90365EF2493}" dt="2025-05-05T21:00:27.706" v="100" actId="14100"/>
          <ac:spMkLst>
            <pc:docMk/>
            <pc:sldMk cId="2256010848" sldId="339"/>
            <ac:spMk id="21" creationId="{575C2ECF-BDDE-A328-1DCB-2BA1508B3BBE}"/>
          </ac:spMkLst>
        </pc:spChg>
        <pc:spChg chg="mod">
          <ac:chgData name="Tammy Pankey" userId="89b84b47-0384-4d66-b56e-dc00ebdb68cf" providerId="ADAL" clId="{C3DDB721-9B0D-4EAC-BD29-C90365EF2493}" dt="2025-05-05T21:00:17.081" v="98" actId="255"/>
          <ac:spMkLst>
            <pc:docMk/>
            <pc:sldMk cId="2256010848" sldId="339"/>
            <ac:spMk id="22" creationId="{1F281BC7-84EC-B428-FCBE-2BFD3A30EDDC}"/>
          </ac:spMkLst>
        </pc:spChg>
        <pc:spChg chg="mod">
          <ac:chgData name="Tammy Pankey" userId="89b84b47-0384-4d66-b56e-dc00ebdb68cf" providerId="ADAL" clId="{C3DDB721-9B0D-4EAC-BD29-C90365EF2493}" dt="2025-05-05T21:00:17.081" v="98" actId="255"/>
          <ac:spMkLst>
            <pc:docMk/>
            <pc:sldMk cId="2256010848" sldId="339"/>
            <ac:spMk id="251" creationId="{00000000-0000-0000-0000-000000000000}"/>
          </ac:spMkLst>
        </pc:spChg>
      </pc:sldChg>
      <pc:sldChg chg="addSp delSp modSp mod">
        <pc:chgData name="Tammy Pankey" userId="89b84b47-0384-4d66-b56e-dc00ebdb68cf" providerId="ADAL" clId="{C3DDB721-9B0D-4EAC-BD29-C90365EF2493}" dt="2025-05-05T21:38:35.442" v="126" actId="1076"/>
        <pc:sldMkLst>
          <pc:docMk/>
          <pc:sldMk cId="2772526642" sldId="343"/>
        </pc:sldMkLst>
        <pc:spChg chg="mod">
          <ac:chgData name="Tammy Pankey" userId="89b84b47-0384-4d66-b56e-dc00ebdb68cf" providerId="ADAL" clId="{C3DDB721-9B0D-4EAC-BD29-C90365EF2493}" dt="2025-05-05T21:01:16.164" v="104" actId="113"/>
          <ac:spMkLst>
            <pc:docMk/>
            <pc:sldMk cId="2772526642" sldId="343"/>
            <ac:spMk id="3" creationId="{A646D703-7882-8202-F00B-7606D137A00C}"/>
          </ac:spMkLst>
        </pc:spChg>
        <pc:spChg chg="mod">
          <ac:chgData name="Tammy Pankey" userId="89b84b47-0384-4d66-b56e-dc00ebdb68cf" providerId="ADAL" clId="{C3DDB721-9B0D-4EAC-BD29-C90365EF2493}" dt="2025-05-05T21:01:16.164" v="104" actId="113"/>
          <ac:spMkLst>
            <pc:docMk/>
            <pc:sldMk cId="2772526642" sldId="343"/>
            <ac:spMk id="4" creationId="{389E9498-ADCE-EE74-EE19-2F90541D7C53}"/>
          </ac:spMkLst>
        </pc:spChg>
        <pc:spChg chg="mod">
          <ac:chgData name="Tammy Pankey" userId="89b84b47-0384-4d66-b56e-dc00ebdb68cf" providerId="ADAL" clId="{C3DDB721-9B0D-4EAC-BD29-C90365EF2493}" dt="2025-05-05T21:01:16.164" v="104" actId="113"/>
          <ac:spMkLst>
            <pc:docMk/>
            <pc:sldMk cId="2772526642" sldId="343"/>
            <ac:spMk id="5" creationId="{88D15F15-8237-5D28-D5C2-1FED233D4DFE}"/>
          </ac:spMkLst>
        </pc:spChg>
        <pc:spChg chg="mod">
          <ac:chgData name="Tammy Pankey" userId="89b84b47-0384-4d66-b56e-dc00ebdb68cf" providerId="ADAL" clId="{C3DDB721-9B0D-4EAC-BD29-C90365EF2493}" dt="2025-05-05T21:01:16.164" v="104" actId="113"/>
          <ac:spMkLst>
            <pc:docMk/>
            <pc:sldMk cId="2772526642" sldId="343"/>
            <ac:spMk id="6" creationId="{ED3B8CFC-A65D-8D81-99E9-6EB20305FAEA}"/>
          </ac:spMkLst>
        </pc:spChg>
        <pc:spChg chg="add mod">
          <ac:chgData name="Tammy Pankey" userId="89b84b47-0384-4d66-b56e-dc00ebdb68cf" providerId="ADAL" clId="{C3DDB721-9B0D-4EAC-BD29-C90365EF2493}" dt="2025-05-05T21:01:16.164" v="104" actId="113"/>
          <ac:spMkLst>
            <pc:docMk/>
            <pc:sldMk cId="2772526642" sldId="343"/>
            <ac:spMk id="16" creationId="{34E3E22F-D7E6-15FC-D82C-8C1A9B9C012F}"/>
          </ac:spMkLst>
        </pc:spChg>
        <pc:spChg chg="mod">
          <ac:chgData name="Tammy Pankey" userId="89b84b47-0384-4d66-b56e-dc00ebdb68cf" providerId="ADAL" clId="{C3DDB721-9B0D-4EAC-BD29-C90365EF2493}" dt="2025-05-05T21:01:16.164" v="104" actId="113"/>
          <ac:spMkLst>
            <pc:docMk/>
            <pc:sldMk cId="2772526642" sldId="343"/>
            <ac:spMk id="251" creationId="{A0091D27-BA4D-6732-AE32-4034A2133ABC}"/>
          </ac:spMkLst>
        </pc:spChg>
        <pc:picChg chg="add mod">
          <ac:chgData name="Tammy Pankey" userId="89b84b47-0384-4d66-b56e-dc00ebdb68cf" providerId="ADAL" clId="{C3DDB721-9B0D-4EAC-BD29-C90365EF2493}" dt="2025-05-05T20:56:50.040" v="62" actId="1076"/>
          <ac:picMkLst>
            <pc:docMk/>
            <pc:sldMk cId="2772526642" sldId="343"/>
            <ac:picMk id="7" creationId="{FE7B508A-2FD1-145E-61A4-8DDB73030418}"/>
          </ac:picMkLst>
        </pc:picChg>
        <pc:picChg chg="add mod">
          <ac:chgData name="Tammy Pankey" userId="89b84b47-0384-4d66-b56e-dc00ebdb68cf" providerId="ADAL" clId="{C3DDB721-9B0D-4EAC-BD29-C90365EF2493}" dt="2025-05-05T20:57:31.344" v="71" actId="1076"/>
          <ac:picMkLst>
            <pc:docMk/>
            <pc:sldMk cId="2772526642" sldId="343"/>
            <ac:picMk id="9" creationId="{FB107996-A280-45A5-2817-00D0165EF63D}"/>
          </ac:picMkLst>
        </pc:picChg>
        <pc:picChg chg="add mod">
          <ac:chgData name="Tammy Pankey" userId="89b84b47-0384-4d66-b56e-dc00ebdb68cf" providerId="ADAL" clId="{C3DDB721-9B0D-4EAC-BD29-C90365EF2493}" dt="2025-05-05T20:57:22.868" v="70" actId="1076"/>
          <ac:picMkLst>
            <pc:docMk/>
            <pc:sldMk cId="2772526642" sldId="343"/>
            <ac:picMk id="11" creationId="{DEAC8F80-7886-3BCF-63A5-BE98446FAFED}"/>
          </ac:picMkLst>
        </pc:picChg>
        <pc:picChg chg="add mod">
          <ac:chgData name="Tammy Pankey" userId="89b84b47-0384-4d66-b56e-dc00ebdb68cf" providerId="ADAL" clId="{C3DDB721-9B0D-4EAC-BD29-C90365EF2493}" dt="2025-05-05T20:56:57.146" v="63" actId="1076"/>
          <ac:picMkLst>
            <pc:docMk/>
            <pc:sldMk cId="2772526642" sldId="343"/>
            <ac:picMk id="13" creationId="{6244D57C-ED58-E3A3-AC53-06761D44B2AA}"/>
          </ac:picMkLst>
        </pc:picChg>
        <pc:picChg chg="add mod">
          <ac:chgData name="Tammy Pankey" userId="89b84b47-0384-4d66-b56e-dc00ebdb68cf" providerId="ADAL" clId="{C3DDB721-9B0D-4EAC-BD29-C90365EF2493}" dt="2025-05-05T20:58:39.745" v="95" actId="1076"/>
          <ac:picMkLst>
            <pc:docMk/>
            <pc:sldMk cId="2772526642" sldId="343"/>
            <ac:picMk id="18" creationId="{AC6B98FC-E2AA-EF4D-74EC-A51FFD9DDCFC}"/>
          </ac:picMkLst>
        </pc:picChg>
        <pc:picChg chg="add mod">
          <ac:chgData name="Tammy Pankey" userId="89b84b47-0384-4d66-b56e-dc00ebdb68cf" providerId="ADAL" clId="{C3DDB721-9B0D-4EAC-BD29-C90365EF2493}" dt="2025-05-05T21:38:35.442" v="126" actId="1076"/>
          <ac:picMkLst>
            <pc:docMk/>
            <pc:sldMk cId="2772526642" sldId="343"/>
            <ac:picMk id="24" creationId="{CB642417-988C-23B9-784C-25A1FA2A56CB}"/>
          </ac:picMkLst>
        </pc:picChg>
      </pc:sldChg>
      <pc:sldChg chg="modSp mod">
        <pc:chgData name="Tammy Pankey" userId="89b84b47-0384-4d66-b56e-dc00ebdb68cf" providerId="ADAL" clId="{C3DDB721-9B0D-4EAC-BD29-C90365EF2493}" dt="2025-05-05T21:01:24.983" v="105" actId="20577"/>
        <pc:sldMkLst>
          <pc:docMk/>
          <pc:sldMk cId="2328526347" sldId="344"/>
        </pc:sldMkLst>
        <pc:spChg chg="mod">
          <ac:chgData name="Tammy Pankey" userId="89b84b47-0384-4d66-b56e-dc00ebdb68cf" providerId="ADAL" clId="{C3DDB721-9B0D-4EAC-BD29-C90365EF2493}" dt="2025-05-05T21:01:24.983" v="105" actId="20577"/>
          <ac:spMkLst>
            <pc:docMk/>
            <pc:sldMk cId="2328526347" sldId="344"/>
            <ac:spMk id="7" creationId="{963E1359-9790-DADF-C04B-8C15A74B0721}"/>
          </ac:spMkLst>
        </pc:spChg>
      </pc:sldChg>
      <pc:sldChg chg="addSp delSp modSp mod">
        <pc:chgData name="Tammy Pankey" userId="89b84b47-0384-4d66-b56e-dc00ebdb68cf" providerId="ADAL" clId="{C3DDB721-9B0D-4EAC-BD29-C90365EF2493}" dt="2025-05-05T23:43:19.826" v="131" actId="478"/>
        <pc:sldMkLst>
          <pc:docMk/>
          <pc:sldMk cId="707521518" sldId="346"/>
        </pc:sldMkLst>
        <pc:picChg chg="add mod">
          <ac:chgData name="Tammy Pankey" userId="89b84b47-0384-4d66-b56e-dc00ebdb68cf" providerId="ADAL" clId="{C3DDB721-9B0D-4EAC-BD29-C90365EF2493}" dt="2025-05-05T21:34:30.769" v="111" actId="1076"/>
          <ac:picMkLst>
            <pc:docMk/>
            <pc:sldMk cId="707521518" sldId="346"/>
            <ac:picMk id="3" creationId="{D9F70352-65C2-AC9F-81D8-98AE978350C1}"/>
          </ac:picMkLst>
        </pc:picChg>
      </pc:sldChg>
      <pc:sldChg chg="addSp delSp modSp mod">
        <pc:chgData name="Tammy Pankey" userId="89b84b47-0384-4d66-b56e-dc00ebdb68cf" providerId="ADAL" clId="{C3DDB721-9B0D-4EAC-BD29-C90365EF2493}" dt="2025-05-05T23:43:21.254" v="132" actId="478"/>
        <pc:sldMkLst>
          <pc:docMk/>
          <pc:sldMk cId="2942827654" sldId="347"/>
        </pc:sldMkLst>
        <pc:picChg chg="add mod">
          <ac:chgData name="Tammy Pankey" userId="89b84b47-0384-4d66-b56e-dc00ebdb68cf" providerId="ADAL" clId="{C3DDB721-9B0D-4EAC-BD29-C90365EF2493}" dt="2025-05-05T21:35:02.559" v="114" actId="1076"/>
          <ac:picMkLst>
            <pc:docMk/>
            <pc:sldMk cId="2942827654" sldId="347"/>
            <ac:picMk id="3" creationId="{E05A24A9-F4C4-9F3C-BC90-C86CED01B391}"/>
          </ac:picMkLst>
        </pc:picChg>
      </pc:sldChg>
      <pc:sldMasterChg chg="modSp mod">
        <pc:chgData name="Tammy Pankey" userId="89b84b47-0384-4d66-b56e-dc00ebdb68cf" providerId="ADAL" clId="{C3DDB721-9B0D-4EAC-BD29-C90365EF2493}" dt="2025-05-05T23:42:57.469" v="127" actId="6549"/>
        <pc:sldMasterMkLst>
          <pc:docMk/>
          <pc:sldMasterMk cId="3793671017" sldId="2147483701"/>
        </pc:sldMasterMkLst>
        <pc:spChg chg="mod">
          <ac:chgData name="Tammy Pankey" userId="89b84b47-0384-4d66-b56e-dc00ebdb68cf" providerId="ADAL" clId="{C3DDB721-9B0D-4EAC-BD29-C90365EF2493}" dt="2025-05-05T23:42:57.469" v="127" actId="6549"/>
          <ac:spMkLst>
            <pc:docMk/>
            <pc:sldMasterMk cId="3793671017" sldId="2147483701"/>
            <ac:spMk id="6" creationId="{00000000-0000-0000-0000-000000000000}"/>
          </ac:spMkLst>
        </pc:spChg>
      </pc:sldMasterChg>
      <pc:sldMasterChg chg="modSp mod">
        <pc:chgData name="Tammy Pankey" userId="89b84b47-0384-4d66-b56e-dc00ebdb68cf" providerId="ADAL" clId="{C3DDB721-9B0D-4EAC-BD29-C90365EF2493}" dt="2025-05-05T23:43:05.170" v="128" actId="6549"/>
        <pc:sldMasterMkLst>
          <pc:docMk/>
          <pc:sldMasterMk cId="2561236824" sldId="2147483727"/>
        </pc:sldMasterMkLst>
        <pc:spChg chg="mod">
          <ac:chgData name="Tammy Pankey" userId="89b84b47-0384-4d66-b56e-dc00ebdb68cf" providerId="ADAL" clId="{C3DDB721-9B0D-4EAC-BD29-C90365EF2493}" dt="2025-05-05T23:43:05.170" v="128" actId="6549"/>
          <ac:spMkLst>
            <pc:docMk/>
            <pc:sldMasterMk cId="2561236824" sldId="2147483727"/>
            <ac:spMk id="6" creationId="{00000000-0000-0000-0000-000000000000}"/>
          </ac:spMkLst>
        </pc:spChg>
      </pc:sldMasterChg>
    </pc:docChg>
  </pc:docChgLst>
  <pc:docChgLst>
    <pc:chgData name="Kate Sample" userId="S::ksample@firstinspires.org::ad24f2c8-db21-4b10-9534-7a98911ec180" providerId="AD" clId="Web-{B3A66E8B-A46A-5448-FCFD-FE25F4E020B0}"/>
    <pc:docChg chg="mod addSld delSld modSld sldOrd">
      <pc:chgData name="Kate Sample" userId="S::ksample@firstinspires.org::ad24f2c8-db21-4b10-9534-7a98911ec180" providerId="AD" clId="Web-{B3A66E8B-A46A-5448-FCFD-FE25F4E020B0}" dt="2025-04-07T23:05:30.745" v="259"/>
      <pc:docMkLst>
        <pc:docMk/>
      </pc:docMkLst>
      <pc:sldChg chg="addSp delSp modSp ord">
        <pc:chgData name="Kate Sample" userId="S::ksample@firstinspires.org::ad24f2c8-db21-4b10-9534-7a98911ec180" providerId="AD" clId="Web-{B3A66E8B-A46A-5448-FCFD-FE25F4E020B0}" dt="2025-04-06T19:28:30.329" v="102" actId="1076"/>
        <pc:sldMkLst>
          <pc:docMk/>
          <pc:sldMk cId="1717468709" sldId="260"/>
        </pc:sldMkLst>
        <pc:spChg chg="mod">
          <ac:chgData name="Kate Sample" userId="S::ksample@firstinspires.org::ad24f2c8-db21-4b10-9534-7a98911ec180" providerId="AD" clId="Web-{B3A66E8B-A46A-5448-FCFD-FE25F4E020B0}" dt="2025-04-06T19:23:07.203" v="59" actId="20577"/>
          <ac:spMkLst>
            <pc:docMk/>
            <pc:sldMk cId="1717468709" sldId="260"/>
            <ac:spMk id="7" creationId="{987D2DB7-5BD4-1CCB-25CF-E2DC5D6799BB}"/>
          </ac:spMkLst>
        </pc:spChg>
        <pc:picChg chg="add mod">
          <ac:chgData name="Kate Sample" userId="S::ksample@firstinspires.org::ad24f2c8-db21-4b10-9534-7a98911ec180" providerId="AD" clId="Web-{B3A66E8B-A46A-5448-FCFD-FE25F4E020B0}" dt="2025-04-06T19:28:30.329" v="102" actId="1076"/>
          <ac:picMkLst>
            <pc:docMk/>
            <pc:sldMk cId="1717468709" sldId="260"/>
            <ac:picMk id="4" creationId="{7DC0DFC7-5529-ACAE-ECFB-67D5FB1B94A2}"/>
          </ac:picMkLst>
        </pc:picChg>
      </pc:sldChg>
      <pc:sldChg chg="del">
        <pc:chgData name="Kate Sample" userId="S::ksample@firstinspires.org::ad24f2c8-db21-4b10-9534-7a98911ec180" providerId="AD" clId="Web-{B3A66E8B-A46A-5448-FCFD-FE25F4E020B0}" dt="2025-04-07T23:05:30.730" v="257"/>
        <pc:sldMkLst>
          <pc:docMk/>
          <pc:sldMk cId="951211944" sldId="261"/>
        </pc:sldMkLst>
      </pc:sldChg>
      <pc:sldChg chg="del">
        <pc:chgData name="Kate Sample" userId="S::ksample@firstinspires.org::ad24f2c8-db21-4b10-9534-7a98911ec180" providerId="AD" clId="Web-{B3A66E8B-A46A-5448-FCFD-FE25F4E020B0}" dt="2025-04-07T23:05:30.698" v="253"/>
        <pc:sldMkLst>
          <pc:docMk/>
          <pc:sldMk cId="2815448932" sldId="262"/>
        </pc:sldMkLst>
      </pc:sldChg>
      <pc:sldChg chg="del">
        <pc:chgData name="Kate Sample" userId="S::ksample@firstinspires.org::ad24f2c8-db21-4b10-9534-7a98911ec180" providerId="AD" clId="Web-{B3A66E8B-A46A-5448-FCFD-FE25F4E020B0}" dt="2025-04-07T23:05:30.651" v="247"/>
        <pc:sldMkLst>
          <pc:docMk/>
          <pc:sldMk cId="2751345926" sldId="272"/>
        </pc:sldMkLst>
      </pc:sldChg>
      <pc:sldChg chg="del">
        <pc:chgData name="Kate Sample" userId="S::ksample@firstinspires.org::ad24f2c8-db21-4b10-9534-7a98911ec180" providerId="AD" clId="Web-{B3A66E8B-A46A-5448-FCFD-FE25F4E020B0}" dt="2025-04-07T23:05:30.667" v="248"/>
        <pc:sldMkLst>
          <pc:docMk/>
          <pc:sldMk cId="840521789" sldId="283"/>
        </pc:sldMkLst>
      </pc:sldChg>
      <pc:sldChg chg="del">
        <pc:chgData name="Kate Sample" userId="S::ksample@firstinspires.org::ad24f2c8-db21-4b10-9534-7a98911ec180" providerId="AD" clId="Web-{B3A66E8B-A46A-5448-FCFD-FE25F4E020B0}" dt="2025-04-07T23:05:30.730" v="258"/>
        <pc:sldMkLst>
          <pc:docMk/>
          <pc:sldMk cId="3743200560" sldId="289"/>
        </pc:sldMkLst>
      </pc:sldChg>
      <pc:sldChg chg="addSp delSp modSp add">
        <pc:chgData name="Kate Sample" userId="S::ksample@firstinspires.org::ad24f2c8-db21-4b10-9534-7a98911ec180" providerId="AD" clId="Web-{B3A66E8B-A46A-5448-FCFD-FE25F4E020B0}" dt="2025-04-07T23:05:16.995" v="242" actId="14100"/>
        <pc:sldMkLst>
          <pc:docMk/>
          <pc:sldMk cId="1109188424" sldId="294"/>
        </pc:sldMkLst>
        <pc:spChg chg="mod">
          <ac:chgData name="Kate Sample" userId="S::ksample@firstinspires.org::ad24f2c8-db21-4b10-9534-7a98911ec180" providerId="AD" clId="Web-{B3A66E8B-A46A-5448-FCFD-FE25F4E020B0}" dt="2025-04-07T23:05:16.995" v="242" actId="14100"/>
          <ac:spMkLst>
            <pc:docMk/>
            <pc:sldMk cId="1109188424" sldId="294"/>
            <ac:spMk id="3" creationId="{78D607C4-9373-D334-8F45-6CAB39B5DA2E}"/>
          </ac:spMkLst>
        </pc:spChg>
        <pc:picChg chg="add mod modCrop">
          <ac:chgData name="Kate Sample" userId="S::ksample@firstinspires.org::ad24f2c8-db21-4b10-9534-7a98911ec180" providerId="AD" clId="Web-{B3A66E8B-A46A-5448-FCFD-FE25F4E020B0}" dt="2025-04-07T23:05:08.089" v="241"/>
          <ac:picMkLst>
            <pc:docMk/>
            <pc:sldMk cId="1109188424" sldId="294"/>
            <ac:picMk id="6" creationId="{4132CC30-60E4-B3C3-5A09-A650F973CC9B}"/>
          </ac:picMkLst>
        </pc:picChg>
      </pc:sldChg>
      <pc:sldChg chg="add del">
        <pc:chgData name="Kate Sample" userId="S::ksample@firstinspires.org::ad24f2c8-db21-4b10-9534-7a98911ec180" providerId="AD" clId="Web-{B3A66E8B-A46A-5448-FCFD-FE25F4E020B0}" dt="2025-04-07T23:03:08.824" v="219"/>
        <pc:sldMkLst>
          <pc:docMk/>
          <pc:sldMk cId="385405878" sldId="295"/>
        </pc:sldMkLst>
      </pc:sldChg>
      <pc:sldChg chg="del">
        <pc:chgData name="Kate Sample" userId="S::ksample@firstinspires.org::ad24f2c8-db21-4b10-9534-7a98911ec180" providerId="AD" clId="Web-{B3A66E8B-A46A-5448-FCFD-FE25F4E020B0}" dt="2025-04-07T23:05:30.636" v="244"/>
        <pc:sldMkLst>
          <pc:docMk/>
          <pc:sldMk cId="2028867035" sldId="298"/>
        </pc:sldMkLst>
      </pc:sldChg>
      <pc:sldChg chg="del">
        <pc:chgData name="Kate Sample" userId="S::ksample@firstinspires.org::ad24f2c8-db21-4b10-9534-7a98911ec180" providerId="AD" clId="Web-{B3A66E8B-A46A-5448-FCFD-FE25F4E020B0}" dt="2025-04-06T19:20:08.406" v="4"/>
        <pc:sldMkLst>
          <pc:docMk/>
          <pc:sldMk cId="1581135650" sldId="299"/>
        </pc:sldMkLst>
      </pc:sldChg>
      <pc:sldChg chg="del">
        <pc:chgData name="Kate Sample" userId="S::ksample@firstinspires.org::ad24f2c8-db21-4b10-9534-7a98911ec180" providerId="AD" clId="Web-{B3A66E8B-A46A-5448-FCFD-FE25F4E020B0}" dt="2025-04-06T19:20:10.422" v="5"/>
        <pc:sldMkLst>
          <pc:docMk/>
          <pc:sldMk cId="115057224" sldId="300"/>
        </pc:sldMkLst>
      </pc:sldChg>
      <pc:sldChg chg="del">
        <pc:chgData name="Kate Sample" userId="S::ksample@firstinspires.org::ad24f2c8-db21-4b10-9534-7a98911ec180" providerId="AD" clId="Web-{B3A66E8B-A46A-5448-FCFD-FE25F4E020B0}" dt="2025-04-06T19:20:16.031" v="8"/>
        <pc:sldMkLst>
          <pc:docMk/>
          <pc:sldMk cId="3262701585" sldId="301"/>
        </pc:sldMkLst>
      </pc:sldChg>
      <pc:sldChg chg="del">
        <pc:chgData name="Kate Sample" userId="S::ksample@firstinspires.org::ad24f2c8-db21-4b10-9534-7a98911ec180" providerId="AD" clId="Web-{B3A66E8B-A46A-5448-FCFD-FE25F4E020B0}" dt="2025-04-06T19:20:16.859" v="9"/>
        <pc:sldMkLst>
          <pc:docMk/>
          <pc:sldMk cId="2035002915" sldId="302"/>
        </pc:sldMkLst>
      </pc:sldChg>
      <pc:sldChg chg="del">
        <pc:chgData name="Kate Sample" userId="S::ksample@firstinspires.org::ad24f2c8-db21-4b10-9534-7a98911ec180" providerId="AD" clId="Web-{B3A66E8B-A46A-5448-FCFD-FE25F4E020B0}" dt="2025-04-07T23:05:30.730" v="255"/>
        <pc:sldMkLst>
          <pc:docMk/>
          <pc:sldMk cId="3973317551" sldId="303"/>
        </pc:sldMkLst>
      </pc:sldChg>
      <pc:sldChg chg="del">
        <pc:chgData name="Kate Sample" userId="S::ksample@firstinspires.org::ad24f2c8-db21-4b10-9534-7a98911ec180" providerId="AD" clId="Web-{B3A66E8B-A46A-5448-FCFD-FE25F4E020B0}" dt="2025-04-07T23:05:30.683" v="250"/>
        <pc:sldMkLst>
          <pc:docMk/>
          <pc:sldMk cId="362912222" sldId="304"/>
        </pc:sldMkLst>
      </pc:sldChg>
      <pc:sldChg chg="del">
        <pc:chgData name="Kate Sample" userId="S::ksample@firstinspires.org::ad24f2c8-db21-4b10-9534-7a98911ec180" providerId="AD" clId="Web-{B3A66E8B-A46A-5448-FCFD-FE25F4E020B0}" dt="2025-04-06T19:20:35.578" v="23"/>
        <pc:sldMkLst>
          <pc:docMk/>
          <pc:sldMk cId="4084819297" sldId="305"/>
        </pc:sldMkLst>
      </pc:sldChg>
      <pc:sldChg chg="del">
        <pc:chgData name="Kate Sample" userId="S::ksample@firstinspires.org::ad24f2c8-db21-4b10-9534-7a98911ec180" providerId="AD" clId="Web-{B3A66E8B-A46A-5448-FCFD-FE25F4E020B0}" dt="2025-04-06T19:20:37.906" v="24"/>
        <pc:sldMkLst>
          <pc:docMk/>
          <pc:sldMk cId="1631143129" sldId="306"/>
        </pc:sldMkLst>
      </pc:sldChg>
      <pc:sldChg chg="del">
        <pc:chgData name="Kate Sample" userId="S::ksample@firstinspires.org::ad24f2c8-db21-4b10-9534-7a98911ec180" providerId="AD" clId="Web-{B3A66E8B-A46A-5448-FCFD-FE25F4E020B0}" dt="2025-04-06T19:20:40.328" v="25"/>
        <pc:sldMkLst>
          <pc:docMk/>
          <pc:sldMk cId="2343138671" sldId="307"/>
        </pc:sldMkLst>
      </pc:sldChg>
      <pc:sldChg chg="del">
        <pc:chgData name="Kate Sample" userId="S::ksample@firstinspires.org::ad24f2c8-db21-4b10-9534-7a98911ec180" providerId="AD" clId="Web-{B3A66E8B-A46A-5448-FCFD-FE25F4E020B0}" dt="2025-04-07T23:05:30.651" v="246"/>
        <pc:sldMkLst>
          <pc:docMk/>
          <pc:sldMk cId="3858961857" sldId="308"/>
        </pc:sldMkLst>
      </pc:sldChg>
      <pc:sldChg chg="del">
        <pc:chgData name="Kate Sample" userId="S::ksample@firstinspires.org::ad24f2c8-db21-4b10-9534-7a98911ec180" providerId="AD" clId="Web-{B3A66E8B-A46A-5448-FCFD-FE25F4E020B0}" dt="2025-04-07T23:05:30.636" v="245"/>
        <pc:sldMkLst>
          <pc:docMk/>
          <pc:sldMk cId="1200704536" sldId="309"/>
        </pc:sldMkLst>
      </pc:sldChg>
      <pc:sldChg chg="del">
        <pc:chgData name="Kate Sample" userId="S::ksample@firstinspires.org::ad24f2c8-db21-4b10-9534-7a98911ec180" providerId="AD" clId="Web-{B3A66E8B-A46A-5448-FCFD-FE25F4E020B0}" dt="2025-04-07T23:05:30.730" v="256"/>
        <pc:sldMkLst>
          <pc:docMk/>
          <pc:sldMk cId="2015307151" sldId="310"/>
        </pc:sldMkLst>
      </pc:sldChg>
      <pc:sldChg chg="del">
        <pc:chgData name="Kate Sample" userId="S::ksample@firstinspires.org::ad24f2c8-db21-4b10-9534-7a98911ec180" providerId="AD" clId="Web-{B3A66E8B-A46A-5448-FCFD-FE25F4E020B0}" dt="2025-04-06T19:20:12.937" v="6"/>
        <pc:sldMkLst>
          <pc:docMk/>
          <pc:sldMk cId="986537300" sldId="311"/>
        </pc:sldMkLst>
      </pc:sldChg>
      <pc:sldChg chg="del">
        <pc:chgData name="Kate Sample" userId="S::ksample@firstinspires.org::ad24f2c8-db21-4b10-9534-7a98911ec180" providerId="AD" clId="Web-{B3A66E8B-A46A-5448-FCFD-FE25F4E020B0}" dt="2025-04-06T19:20:14.562" v="7"/>
        <pc:sldMkLst>
          <pc:docMk/>
          <pc:sldMk cId="377564404" sldId="312"/>
        </pc:sldMkLst>
      </pc:sldChg>
      <pc:sldChg chg="del">
        <pc:chgData name="Kate Sample" userId="S::ksample@firstinspires.org::ad24f2c8-db21-4b10-9534-7a98911ec180" providerId="AD" clId="Web-{B3A66E8B-A46A-5448-FCFD-FE25F4E020B0}" dt="2025-04-06T19:20:34.250" v="22"/>
        <pc:sldMkLst>
          <pc:docMk/>
          <pc:sldMk cId="621520520" sldId="313"/>
        </pc:sldMkLst>
      </pc:sldChg>
      <pc:sldChg chg="del">
        <pc:chgData name="Kate Sample" userId="S::ksample@firstinspires.org::ad24f2c8-db21-4b10-9534-7a98911ec180" providerId="AD" clId="Web-{B3A66E8B-A46A-5448-FCFD-FE25F4E020B0}" dt="2025-04-06T19:21:01.343" v="32"/>
        <pc:sldMkLst>
          <pc:docMk/>
          <pc:sldMk cId="1843792746" sldId="314"/>
        </pc:sldMkLst>
      </pc:sldChg>
      <pc:sldChg chg="del">
        <pc:chgData name="Kate Sample" userId="S::ksample@firstinspires.org::ad24f2c8-db21-4b10-9534-7a98911ec180" providerId="AD" clId="Web-{B3A66E8B-A46A-5448-FCFD-FE25F4E020B0}" dt="2025-04-06T19:21:02.484" v="33"/>
        <pc:sldMkLst>
          <pc:docMk/>
          <pc:sldMk cId="3701898249" sldId="315"/>
        </pc:sldMkLst>
      </pc:sldChg>
      <pc:sldChg chg="del">
        <pc:chgData name="Kate Sample" userId="S::ksample@firstinspires.org::ad24f2c8-db21-4b10-9534-7a98911ec180" providerId="AD" clId="Web-{B3A66E8B-A46A-5448-FCFD-FE25F4E020B0}" dt="2025-04-07T23:05:30.605" v="243"/>
        <pc:sldMkLst>
          <pc:docMk/>
          <pc:sldMk cId="108855487" sldId="316"/>
        </pc:sldMkLst>
      </pc:sldChg>
      <pc:sldChg chg="del">
        <pc:chgData name="Kate Sample" userId="S::ksample@firstinspires.org::ad24f2c8-db21-4b10-9534-7a98911ec180" providerId="AD" clId="Web-{B3A66E8B-A46A-5448-FCFD-FE25F4E020B0}" dt="2025-04-07T23:05:30.714" v="254"/>
        <pc:sldMkLst>
          <pc:docMk/>
          <pc:sldMk cId="1883848139" sldId="317"/>
        </pc:sldMkLst>
      </pc:sldChg>
      <pc:sldChg chg="del">
        <pc:chgData name="Kate Sample" userId="S::ksample@firstinspires.org::ad24f2c8-db21-4b10-9534-7a98911ec180" providerId="AD" clId="Web-{B3A66E8B-A46A-5448-FCFD-FE25F4E020B0}" dt="2025-04-07T23:05:30.667" v="249"/>
        <pc:sldMkLst>
          <pc:docMk/>
          <pc:sldMk cId="1634250027" sldId="318"/>
        </pc:sldMkLst>
      </pc:sldChg>
      <pc:sldChg chg="del">
        <pc:chgData name="Kate Sample" userId="S::ksample@firstinspires.org::ad24f2c8-db21-4b10-9534-7a98911ec180" providerId="AD" clId="Web-{B3A66E8B-A46A-5448-FCFD-FE25F4E020B0}" dt="2025-04-06T19:20:17.859" v="10"/>
        <pc:sldMkLst>
          <pc:docMk/>
          <pc:sldMk cId="2911573908" sldId="319"/>
        </pc:sldMkLst>
      </pc:sldChg>
      <pc:sldChg chg="del">
        <pc:chgData name="Kate Sample" userId="S::ksample@firstinspires.org::ad24f2c8-db21-4b10-9534-7a98911ec180" providerId="AD" clId="Web-{B3A66E8B-A46A-5448-FCFD-FE25F4E020B0}" dt="2025-04-06T19:20:18.656" v="11"/>
        <pc:sldMkLst>
          <pc:docMk/>
          <pc:sldMk cId="2624938878" sldId="320"/>
        </pc:sldMkLst>
      </pc:sldChg>
      <pc:sldChg chg="del">
        <pc:chgData name="Kate Sample" userId="S::ksample@firstinspires.org::ad24f2c8-db21-4b10-9534-7a98911ec180" providerId="AD" clId="Web-{B3A66E8B-A46A-5448-FCFD-FE25F4E020B0}" dt="2025-04-06T19:20:52.390" v="29"/>
        <pc:sldMkLst>
          <pc:docMk/>
          <pc:sldMk cId="344458614" sldId="321"/>
        </pc:sldMkLst>
      </pc:sldChg>
      <pc:sldChg chg="del">
        <pc:chgData name="Kate Sample" userId="S::ksample@firstinspires.org::ad24f2c8-db21-4b10-9534-7a98911ec180" providerId="AD" clId="Web-{B3A66E8B-A46A-5448-FCFD-FE25F4E020B0}" dt="2025-04-06T19:20:53.531" v="30"/>
        <pc:sldMkLst>
          <pc:docMk/>
          <pc:sldMk cId="1390845123" sldId="322"/>
        </pc:sldMkLst>
      </pc:sldChg>
      <pc:sldChg chg="del">
        <pc:chgData name="Kate Sample" userId="S::ksample@firstinspires.org::ad24f2c8-db21-4b10-9534-7a98911ec180" providerId="AD" clId="Web-{B3A66E8B-A46A-5448-FCFD-FE25F4E020B0}" dt="2025-04-06T19:20:31.968" v="20"/>
        <pc:sldMkLst>
          <pc:docMk/>
          <pc:sldMk cId="3393249117" sldId="323"/>
        </pc:sldMkLst>
      </pc:sldChg>
      <pc:sldChg chg="del">
        <pc:chgData name="Kate Sample" userId="S::ksample@firstinspires.org::ad24f2c8-db21-4b10-9534-7a98911ec180" providerId="AD" clId="Web-{B3A66E8B-A46A-5448-FCFD-FE25F4E020B0}" dt="2025-04-06T19:20:32.671" v="21"/>
        <pc:sldMkLst>
          <pc:docMk/>
          <pc:sldMk cId="3775961790" sldId="324"/>
        </pc:sldMkLst>
      </pc:sldChg>
      <pc:sldChg chg="del">
        <pc:chgData name="Kate Sample" userId="S::ksample@firstinspires.org::ad24f2c8-db21-4b10-9534-7a98911ec180" providerId="AD" clId="Web-{B3A66E8B-A46A-5448-FCFD-FE25F4E020B0}" dt="2025-04-06T19:20:42.890" v="26"/>
        <pc:sldMkLst>
          <pc:docMk/>
          <pc:sldMk cId="3666323023" sldId="325"/>
        </pc:sldMkLst>
      </pc:sldChg>
      <pc:sldChg chg="del">
        <pc:chgData name="Kate Sample" userId="S::ksample@firstinspires.org::ad24f2c8-db21-4b10-9534-7a98911ec180" providerId="AD" clId="Web-{B3A66E8B-A46A-5448-FCFD-FE25F4E020B0}" dt="2025-04-06T19:20:59.468" v="31"/>
        <pc:sldMkLst>
          <pc:docMk/>
          <pc:sldMk cId="2097772908" sldId="326"/>
        </pc:sldMkLst>
      </pc:sldChg>
      <pc:sldChg chg="del">
        <pc:chgData name="Kate Sample" userId="S::ksample@firstinspires.org::ad24f2c8-db21-4b10-9534-7a98911ec180" providerId="AD" clId="Web-{B3A66E8B-A46A-5448-FCFD-FE25F4E020B0}" dt="2025-04-06T19:20:49.499" v="27"/>
        <pc:sldMkLst>
          <pc:docMk/>
          <pc:sldMk cId="2437859535" sldId="327"/>
        </pc:sldMkLst>
      </pc:sldChg>
      <pc:sldChg chg="del">
        <pc:chgData name="Kate Sample" userId="S::ksample@firstinspires.org::ad24f2c8-db21-4b10-9534-7a98911ec180" providerId="AD" clId="Web-{B3A66E8B-A46A-5448-FCFD-FE25F4E020B0}" dt="2025-04-06T19:20:50.656" v="28"/>
        <pc:sldMkLst>
          <pc:docMk/>
          <pc:sldMk cId="2383557289" sldId="328"/>
        </pc:sldMkLst>
      </pc:sldChg>
      <pc:sldChg chg="del">
        <pc:chgData name="Kate Sample" userId="S::ksample@firstinspires.org::ad24f2c8-db21-4b10-9534-7a98911ec180" providerId="AD" clId="Web-{B3A66E8B-A46A-5448-FCFD-FE25F4E020B0}" dt="2025-04-06T19:20:06.156" v="2"/>
        <pc:sldMkLst>
          <pc:docMk/>
          <pc:sldMk cId="1053163525" sldId="329"/>
        </pc:sldMkLst>
      </pc:sldChg>
      <pc:sldChg chg="del">
        <pc:chgData name="Kate Sample" userId="S::ksample@firstinspires.org::ad24f2c8-db21-4b10-9534-7a98911ec180" providerId="AD" clId="Web-{B3A66E8B-A46A-5448-FCFD-FE25F4E020B0}" dt="2025-04-06T19:20:06.922" v="3"/>
        <pc:sldMkLst>
          <pc:docMk/>
          <pc:sldMk cId="876955009" sldId="330"/>
        </pc:sldMkLst>
      </pc:sldChg>
      <pc:sldChg chg="addSp modSp">
        <pc:chgData name="Kate Sample" userId="S::ksample@firstinspires.org::ad24f2c8-db21-4b10-9534-7a98911ec180" providerId="AD" clId="Web-{B3A66E8B-A46A-5448-FCFD-FE25F4E020B0}" dt="2025-04-06T19:24:27.640" v="69" actId="1076"/>
        <pc:sldMkLst>
          <pc:docMk/>
          <pc:sldMk cId="1178267353" sldId="331"/>
        </pc:sldMkLst>
      </pc:sldChg>
      <pc:sldChg chg="del">
        <pc:chgData name="Kate Sample" userId="S::ksample@firstinspires.org::ad24f2c8-db21-4b10-9534-7a98911ec180" providerId="AD" clId="Web-{B3A66E8B-A46A-5448-FCFD-FE25F4E020B0}" dt="2025-04-06T19:20:04.125" v="0"/>
        <pc:sldMkLst>
          <pc:docMk/>
          <pc:sldMk cId="4289390979" sldId="332"/>
        </pc:sldMkLst>
      </pc:sldChg>
      <pc:sldChg chg="del">
        <pc:chgData name="Kate Sample" userId="S::ksample@firstinspires.org::ad24f2c8-db21-4b10-9534-7a98911ec180" providerId="AD" clId="Web-{B3A66E8B-A46A-5448-FCFD-FE25F4E020B0}" dt="2025-04-06T19:20:05.125" v="1"/>
        <pc:sldMkLst>
          <pc:docMk/>
          <pc:sldMk cId="4219744110" sldId="333"/>
        </pc:sldMkLst>
      </pc:sldChg>
      <pc:sldChg chg="del">
        <pc:chgData name="Kate Sample" userId="S::ksample@firstinspires.org::ad24f2c8-db21-4b10-9534-7a98911ec180" providerId="AD" clId="Web-{B3A66E8B-A46A-5448-FCFD-FE25F4E020B0}" dt="2025-04-07T23:05:30.683" v="251"/>
        <pc:sldMkLst>
          <pc:docMk/>
          <pc:sldMk cId="2374532550" sldId="334"/>
        </pc:sldMkLst>
      </pc:sldChg>
      <pc:sldChg chg="del">
        <pc:chgData name="Kate Sample" userId="S::ksample@firstinspires.org::ad24f2c8-db21-4b10-9534-7a98911ec180" providerId="AD" clId="Web-{B3A66E8B-A46A-5448-FCFD-FE25F4E020B0}" dt="2025-04-06T19:20:22.312" v="12"/>
        <pc:sldMkLst>
          <pc:docMk/>
          <pc:sldMk cId="1024940863" sldId="335"/>
        </pc:sldMkLst>
      </pc:sldChg>
      <pc:sldChg chg="del">
        <pc:chgData name="Kate Sample" userId="S::ksample@firstinspires.org::ad24f2c8-db21-4b10-9534-7a98911ec180" providerId="AD" clId="Web-{B3A66E8B-A46A-5448-FCFD-FE25F4E020B0}" dt="2025-04-07T23:05:30.683" v="252"/>
        <pc:sldMkLst>
          <pc:docMk/>
          <pc:sldMk cId="2289393488" sldId="336"/>
        </pc:sldMkLst>
      </pc:sldChg>
      <pc:sldChg chg="add del replId">
        <pc:chgData name="Kate Sample" userId="S::ksample@firstinspires.org::ad24f2c8-db21-4b10-9534-7a98911ec180" providerId="AD" clId="Web-{B3A66E8B-A46A-5448-FCFD-FE25F4E020B0}" dt="2025-04-07T23:05:30.745" v="259"/>
        <pc:sldMkLst>
          <pc:docMk/>
          <pc:sldMk cId="2674694804" sldId="337"/>
        </pc:sldMkLst>
      </pc:sldChg>
      <pc:sldChg chg="del">
        <pc:chgData name="Kate Sample" userId="S::ksample@firstinspires.org::ad24f2c8-db21-4b10-9534-7a98911ec180" providerId="AD" clId="Web-{B3A66E8B-A46A-5448-FCFD-FE25F4E020B0}" dt="2025-04-06T19:20:23.453" v="13"/>
        <pc:sldMkLst>
          <pc:docMk/>
          <pc:sldMk cId="4281493045" sldId="337"/>
        </pc:sldMkLst>
      </pc:sldChg>
      <pc:sldChg chg="del">
        <pc:chgData name="Kate Sample" userId="S::ksample@firstinspires.org::ad24f2c8-db21-4b10-9534-7a98911ec180" providerId="AD" clId="Web-{B3A66E8B-A46A-5448-FCFD-FE25F4E020B0}" dt="2025-04-06T19:20:24.578" v="14"/>
        <pc:sldMkLst>
          <pc:docMk/>
          <pc:sldMk cId="4074626042" sldId="338"/>
        </pc:sldMkLst>
      </pc:sldChg>
      <pc:sldChg chg="addSp modSp add replId">
        <pc:chgData name="Kate Sample" userId="S::ksample@firstinspires.org::ad24f2c8-db21-4b10-9534-7a98911ec180" providerId="AD" clId="Web-{B3A66E8B-A46A-5448-FCFD-FE25F4E020B0}" dt="2025-04-06T19:26:59.732" v="97" actId="1076"/>
        <pc:sldMkLst>
          <pc:docMk/>
          <pc:sldMk cId="4239528569" sldId="338"/>
        </pc:sldMkLst>
        <pc:spChg chg="mod">
          <ac:chgData name="Kate Sample" userId="S::ksample@firstinspires.org::ad24f2c8-db21-4b10-9534-7a98911ec180" providerId="AD" clId="Web-{B3A66E8B-A46A-5448-FCFD-FE25F4E020B0}" dt="2025-04-06T19:26:11.077" v="79" actId="20577"/>
          <ac:spMkLst>
            <pc:docMk/>
            <pc:sldMk cId="4239528569" sldId="338"/>
            <ac:spMk id="7" creationId="{D45797EB-F6D1-28A3-7783-81C1C7862335}"/>
          </ac:spMkLst>
        </pc:spChg>
      </pc:sldChg>
      <pc:sldChg chg="del">
        <pc:chgData name="Kate Sample" userId="S::ksample@firstinspires.org::ad24f2c8-db21-4b10-9534-7a98911ec180" providerId="AD" clId="Web-{B3A66E8B-A46A-5448-FCFD-FE25F4E020B0}" dt="2025-04-06T19:20:26.656" v="15"/>
        <pc:sldMkLst>
          <pc:docMk/>
          <pc:sldMk cId="903228586" sldId="339"/>
        </pc:sldMkLst>
      </pc:sldChg>
      <pc:sldChg chg="add">
        <pc:chgData name="Kate Sample" userId="S::ksample@firstinspires.org::ad24f2c8-db21-4b10-9534-7a98911ec180" providerId="AD" clId="Web-{B3A66E8B-A46A-5448-FCFD-FE25F4E020B0}" dt="2025-04-06T19:29:04.063" v="103"/>
        <pc:sldMkLst>
          <pc:docMk/>
          <pc:sldMk cId="2256010848" sldId="339"/>
        </pc:sldMkLst>
      </pc:sldChg>
      <pc:sldChg chg="add del">
        <pc:chgData name="Kate Sample" userId="S::ksample@firstinspires.org::ad24f2c8-db21-4b10-9534-7a98911ec180" providerId="AD" clId="Web-{B3A66E8B-A46A-5448-FCFD-FE25F4E020B0}" dt="2025-04-06T19:33:46.406" v="185"/>
        <pc:sldMkLst>
          <pc:docMk/>
          <pc:sldMk cId="3211395316" sldId="340"/>
        </pc:sldMkLst>
      </pc:sldChg>
      <pc:sldChg chg="add del">
        <pc:chgData name="Kate Sample" userId="S::ksample@firstinspires.org::ad24f2c8-db21-4b10-9534-7a98911ec180" providerId="AD" clId="Web-{B3A66E8B-A46A-5448-FCFD-FE25F4E020B0}" dt="2025-04-06T19:34:38.272" v="200"/>
        <pc:sldMkLst>
          <pc:docMk/>
          <pc:sldMk cId="705154223" sldId="341"/>
        </pc:sldMkLst>
      </pc:sldChg>
      <pc:sldChg chg="del">
        <pc:chgData name="Kate Sample" userId="S::ksample@firstinspires.org::ad24f2c8-db21-4b10-9534-7a98911ec180" providerId="AD" clId="Web-{B3A66E8B-A46A-5448-FCFD-FE25F4E020B0}" dt="2025-04-06T19:20:27.593" v="16"/>
        <pc:sldMkLst>
          <pc:docMk/>
          <pc:sldMk cId="1943926794" sldId="341"/>
        </pc:sldMkLst>
      </pc:sldChg>
      <pc:sldChg chg="del">
        <pc:chgData name="Kate Sample" userId="S::ksample@firstinspires.org::ad24f2c8-db21-4b10-9534-7a98911ec180" providerId="AD" clId="Web-{B3A66E8B-A46A-5448-FCFD-FE25F4E020B0}" dt="2025-04-06T19:20:28.578" v="17"/>
        <pc:sldMkLst>
          <pc:docMk/>
          <pc:sldMk cId="1357097865" sldId="342"/>
        </pc:sldMkLst>
      </pc:sldChg>
      <pc:sldChg chg="add del replId">
        <pc:chgData name="Kate Sample" userId="S::ksample@firstinspires.org::ad24f2c8-db21-4b10-9534-7a98911ec180" providerId="AD" clId="Web-{B3A66E8B-A46A-5448-FCFD-FE25F4E020B0}" dt="2025-04-06T19:33:47.688" v="186"/>
        <pc:sldMkLst>
          <pc:docMk/>
          <pc:sldMk cId="1705769061" sldId="342"/>
        </pc:sldMkLst>
      </pc:sldChg>
      <pc:sldChg chg="del">
        <pc:chgData name="Kate Sample" userId="S::ksample@firstinspires.org::ad24f2c8-db21-4b10-9534-7a98911ec180" providerId="AD" clId="Web-{B3A66E8B-A46A-5448-FCFD-FE25F4E020B0}" dt="2025-04-06T19:20:29.984" v="18"/>
        <pc:sldMkLst>
          <pc:docMk/>
          <pc:sldMk cId="656617515" sldId="343"/>
        </pc:sldMkLst>
      </pc:sldChg>
      <pc:sldChg chg="addSp modSp add replId">
        <pc:chgData name="Kate Sample" userId="S::ksample@firstinspires.org::ad24f2c8-db21-4b10-9534-7a98911ec180" providerId="AD" clId="Web-{B3A66E8B-A46A-5448-FCFD-FE25F4E020B0}" dt="2025-04-06T19:33:40.485" v="184" actId="20577"/>
        <pc:sldMkLst>
          <pc:docMk/>
          <pc:sldMk cId="2772526642" sldId="343"/>
        </pc:sldMkLst>
        <pc:spChg chg="add mod">
          <ac:chgData name="Kate Sample" userId="S::ksample@firstinspires.org::ad24f2c8-db21-4b10-9534-7a98911ec180" providerId="AD" clId="Web-{B3A66E8B-A46A-5448-FCFD-FE25F4E020B0}" dt="2025-04-06T19:33:04.407" v="175" actId="1076"/>
          <ac:spMkLst>
            <pc:docMk/>
            <pc:sldMk cId="2772526642" sldId="343"/>
            <ac:spMk id="3" creationId="{A646D703-7882-8202-F00B-7606D137A00C}"/>
          </ac:spMkLst>
        </pc:spChg>
        <pc:spChg chg="add mod">
          <ac:chgData name="Kate Sample" userId="S::ksample@firstinspires.org::ad24f2c8-db21-4b10-9534-7a98911ec180" providerId="AD" clId="Web-{B3A66E8B-A46A-5448-FCFD-FE25F4E020B0}" dt="2025-04-06T19:33:09.688" v="177" actId="1076"/>
          <ac:spMkLst>
            <pc:docMk/>
            <pc:sldMk cId="2772526642" sldId="343"/>
            <ac:spMk id="4" creationId="{389E9498-ADCE-EE74-EE19-2F90541D7C53}"/>
          </ac:spMkLst>
        </pc:spChg>
        <pc:spChg chg="add mod">
          <ac:chgData name="Kate Sample" userId="S::ksample@firstinspires.org::ad24f2c8-db21-4b10-9534-7a98911ec180" providerId="AD" clId="Web-{B3A66E8B-A46A-5448-FCFD-FE25F4E020B0}" dt="2025-04-06T19:33:20.985" v="181" actId="1076"/>
          <ac:spMkLst>
            <pc:docMk/>
            <pc:sldMk cId="2772526642" sldId="343"/>
            <ac:spMk id="5" creationId="{88D15F15-8237-5D28-D5C2-1FED233D4DFE}"/>
          </ac:spMkLst>
        </pc:spChg>
        <pc:spChg chg="add mod">
          <ac:chgData name="Kate Sample" userId="S::ksample@firstinspires.org::ad24f2c8-db21-4b10-9534-7a98911ec180" providerId="AD" clId="Web-{B3A66E8B-A46A-5448-FCFD-FE25F4E020B0}" dt="2025-04-06T19:33:25.844" v="182" actId="1076"/>
          <ac:spMkLst>
            <pc:docMk/>
            <pc:sldMk cId="2772526642" sldId="343"/>
            <ac:spMk id="6" creationId="{ED3B8CFC-A65D-8D81-99E9-6EB20305FAEA}"/>
          </ac:spMkLst>
        </pc:spChg>
        <pc:spChg chg="mod">
          <ac:chgData name="Kate Sample" userId="S::ksample@firstinspires.org::ad24f2c8-db21-4b10-9534-7a98911ec180" providerId="AD" clId="Web-{B3A66E8B-A46A-5448-FCFD-FE25F4E020B0}" dt="2025-04-06T19:33:40.485" v="184" actId="20577"/>
          <ac:spMkLst>
            <pc:docMk/>
            <pc:sldMk cId="2772526642" sldId="343"/>
            <ac:spMk id="250" creationId="{808B219D-DF03-3A0C-28CB-172B8CC0F7A6}"/>
          </ac:spMkLst>
        </pc:spChg>
        <pc:spChg chg="mod">
          <ac:chgData name="Kate Sample" userId="S::ksample@firstinspires.org::ad24f2c8-db21-4b10-9534-7a98911ec180" providerId="AD" clId="Web-{B3A66E8B-A46A-5448-FCFD-FE25F4E020B0}" dt="2025-04-06T19:32:57.719" v="169"/>
          <ac:spMkLst>
            <pc:docMk/>
            <pc:sldMk cId="2772526642" sldId="343"/>
            <ac:spMk id="251" creationId="{A0091D27-BA4D-6732-AE32-4034A2133ABC}"/>
          </ac:spMkLst>
        </pc:spChg>
      </pc:sldChg>
      <pc:sldChg chg="addSp delSp modSp add replId">
        <pc:chgData name="Kate Sample" userId="S::ksample@firstinspires.org::ad24f2c8-db21-4b10-9534-7a98911ec180" providerId="AD" clId="Web-{B3A66E8B-A46A-5448-FCFD-FE25F4E020B0}" dt="2025-04-07T19:52:54.451" v="202" actId="20577"/>
        <pc:sldMkLst>
          <pc:docMk/>
          <pc:sldMk cId="2328526347" sldId="344"/>
        </pc:sldMkLst>
        <pc:spChg chg="add mod">
          <ac:chgData name="Kate Sample" userId="S::ksample@firstinspires.org::ad24f2c8-db21-4b10-9534-7a98911ec180" providerId="AD" clId="Web-{B3A66E8B-A46A-5448-FCFD-FE25F4E020B0}" dt="2025-04-06T19:34:31.125" v="198" actId="1076"/>
          <ac:spMkLst>
            <pc:docMk/>
            <pc:sldMk cId="2328526347" sldId="344"/>
            <ac:spMk id="7" creationId="{963E1359-9790-DADF-C04B-8C15A74B0721}"/>
          </ac:spMkLst>
        </pc:spChg>
        <pc:spChg chg="mod">
          <ac:chgData name="Kate Sample" userId="S::ksample@firstinspires.org::ad24f2c8-db21-4b10-9534-7a98911ec180" providerId="AD" clId="Web-{B3A66E8B-A46A-5448-FCFD-FE25F4E020B0}" dt="2025-04-07T19:52:54.451" v="202" actId="20577"/>
          <ac:spMkLst>
            <pc:docMk/>
            <pc:sldMk cId="2328526347" sldId="344"/>
            <ac:spMk id="250" creationId="{E0A17868-DB33-B0BF-42FE-C47BF220207B}"/>
          </ac:spMkLst>
        </pc:spChg>
        <pc:picChg chg="add mod">
          <ac:chgData name="Kate Sample" userId="S::ksample@firstinspires.org::ad24f2c8-db21-4b10-9534-7a98911ec180" providerId="AD" clId="Web-{B3A66E8B-A46A-5448-FCFD-FE25F4E020B0}" dt="2025-04-06T19:34:31.125" v="199" actId="1076"/>
          <ac:picMkLst>
            <pc:docMk/>
            <pc:sldMk cId="2328526347" sldId="344"/>
            <ac:picMk id="9" creationId="{DED02B3D-9DE0-40F3-2D84-C79B3D28A53C}"/>
          </ac:picMkLst>
        </pc:picChg>
      </pc:sldChg>
      <pc:sldChg chg="del">
        <pc:chgData name="Kate Sample" userId="S::ksample@firstinspires.org::ad24f2c8-db21-4b10-9534-7a98911ec180" providerId="AD" clId="Web-{B3A66E8B-A46A-5448-FCFD-FE25F4E020B0}" dt="2025-04-06T19:20:31.093" v="19"/>
        <pc:sldMkLst>
          <pc:docMk/>
          <pc:sldMk cId="4189780073" sldId="344"/>
        </pc:sldMkLst>
      </pc:sldChg>
      <pc:sldChg chg="addSp delSp modSp add replId">
        <pc:chgData name="Kate Sample" userId="S::ksample@firstinspires.org::ad24f2c8-db21-4b10-9534-7a98911ec180" providerId="AD" clId="Web-{B3A66E8B-A46A-5448-FCFD-FE25F4E020B0}" dt="2025-04-07T23:03:05.621" v="218" actId="20577"/>
        <pc:sldMkLst>
          <pc:docMk/>
          <pc:sldMk cId="2069896540" sldId="345"/>
        </pc:sldMkLst>
        <pc:spChg chg="mod">
          <ac:chgData name="Kate Sample" userId="S::ksample@firstinspires.org::ad24f2c8-db21-4b10-9534-7a98911ec180" providerId="AD" clId="Web-{B3A66E8B-A46A-5448-FCFD-FE25F4E020B0}" dt="2025-04-07T23:03:05.621" v="218" actId="20577"/>
          <ac:spMkLst>
            <pc:docMk/>
            <pc:sldMk cId="2069896540" sldId="345"/>
            <ac:spMk id="250" creationId="{30DE4E0A-BEE7-369E-2C2F-E25644C370BE}"/>
          </ac:spMkLst>
        </pc:spChg>
        <pc:picChg chg="add">
          <ac:chgData name="Kate Sample" userId="S::ksample@firstinspires.org::ad24f2c8-db21-4b10-9534-7a98911ec180" providerId="AD" clId="Web-{B3A66E8B-A46A-5448-FCFD-FE25F4E020B0}" dt="2025-04-07T23:02:32.777" v="204"/>
          <ac:picMkLst>
            <pc:docMk/>
            <pc:sldMk cId="2069896540" sldId="345"/>
            <ac:picMk id="3" creationId="{82E041F0-2D13-A4A6-E6E6-286188222EE4}"/>
          </ac:picMkLst>
        </pc:picChg>
        <pc:picChg chg="add mod">
          <ac:chgData name="Kate Sample" userId="S::ksample@firstinspires.org::ad24f2c8-db21-4b10-9534-7a98911ec180" providerId="AD" clId="Web-{B3A66E8B-A46A-5448-FCFD-FE25F4E020B0}" dt="2025-04-07T23:02:46.137" v="213" actId="1076"/>
          <ac:picMkLst>
            <pc:docMk/>
            <pc:sldMk cId="2069896540" sldId="345"/>
            <ac:picMk id="5" creationId="{778ACB30-26FD-1379-F77A-8D5F89530FF3}"/>
          </ac:picMkLst>
        </pc:picChg>
        <pc:picChg chg="add">
          <ac:chgData name="Kate Sample" userId="S::ksample@firstinspires.org::ad24f2c8-db21-4b10-9534-7a98911ec180" providerId="AD" clId="Web-{B3A66E8B-A46A-5448-FCFD-FE25F4E020B0}" dt="2025-04-07T23:02:32.824" v="206"/>
          <ac:picMkLst>
            <pc:docMk/>
            <pc:sldMk cId="2069896540" sldId="345"/>
            <ac:picMk id="8" creationId="{D53A52BD-82B6-0298-AD91-993AD4F9A86E}"/>
          </ac:picMkLst>
        </pc:picChg>
        <pc:picChg chg="add">
          <ac:chgData name="Kate Sample" userId="S::ksample@firstinspires.org::ad24f2c8-db21-4b10-9534-7a98911ec180" providerId="AD" clId="Web-{B3A66E8B-A46A-5448-FCFD-FE25F4E020B0}" dt="2025-04-07T23:02:32.840" v="207"/>
          <ac:picMkLst>
            <pc:docMk/>
            <pc:sldMk cId="2069896540" sldId="345"/>
            <ac:picMk id="11" creationId="{99D581B9-72BB-167B-4A0F-2E5D945A7353}"/>
          </ac:picMkLst>
        </pc:picChg>
        <pc:picChg chg="add">
          <ac:chgData name="Kate Sample" userId="S::ksample@firstinspires.org::ad24f2c8-db21-4b10-9534-7a98911ec180" providerId="AD" clId="Web-{B3A66E8B-A46A-5448-FCFD-FE25F4E020B0}" dt="2025-04-07T23:02:32.855" v="208"/>
          <ac:picMkLst>
            <pc:docMk/>
            <pc:sldMk cId="2069896540" sldId="345"/>
            <ac:picMk id="13" creationId="{E72D0754-12A5-568F-A06F-6EDCB84F8A49}"/>
          </ac:picMkLst>
        </pc:picChg>
        <pc:picChg chg="add">
          <ac:chgData name="Kate Sample" userId="S::ksample@firstinspires.org::ad24f2c8-db21-4b10-9534-7a98911ec180" providerId="AD" clId="Web-{B3A66E8B-A46A-5448-FCFD-FE25F4E020B0}" dt="2025-04-07T23:02:32.871" v="209"/>
          <ac:picMkLst>
            <pc:docMk/>
            <pc:sldMk cId="2069896540" sldId="345"/>
            <ac:picMk id="15" creationId="{32FE9A53-3142-8793-B273-DA371F58300B}"/>
          </ac:picMkLst>
        </pc:picChg>
      </pc:sldChg>
    </pc:docChg>
  </pc:docChgLst>
  <pc:docChgLst>
    <pc:chgData name="Anna Sterner" userId="S::asterner@firstinspires.org::e34ade42-3f4d-4ffb-96dc-1c6e40b6902f" providerId="AD" clId="Web-{CAC1F9C6-12BD-D970-D553-DBB9A5B30334}"/>
    <pc:docChg chg="modSld">
      <pc:chgData name="Anna Sterner" userId="S::asterner@firstinspires.org::e34ade42-3f4d-4ffb-96dc-1c6e40b6902f" providerId="AD" clId="Web-{CAC1F9C6-12BD-D970-D553-DBB9A5B30334}" dt="2024-01-25T20:42:44.411" v="0"/>
      <pc:docMkLst>
        <pc:docMk/>
      </pc:docMkLst>
      <pc:sldChg chg="modSp">
        <pc:chgData name="Anna Sterner" userId="S::asterner@firstinspires.org::e34ade42-3f4d-4ffb-96dc-1c6e40b6902f" providerId="AD" clId="Web-{CAC1F9C6-12BD-D970-D553-DBB9A5B30334}" dt="2024-01-25T20:42:44.411" v="0"/>
        <pc:sldMkLst>
          <pc:docMk/>
          <pc:sldMk cId="3763185327" sldId="271"/>
        </pc:sldMkLst>
      </pc:sldChg>
    </pc:docChg>
  </pc:docChgLst>
  <pc:docChgLst>
    <pc:chgData name="Kate Sample" userId="ad24f2c8-db21-4b10-9534-7a98911ec180" providerId="ADAL" clId="{1D654E5F-97E9-40B9-84B7-6953EC509983}"/>
    <pc:docChg chg="modSld">
      <pc:chgData name="Kate Sample" userId="ad24f2c8-db21-4b10-9534-7a98911ec180" providerId="ADAL" clId="{1D654E5F-97E9-40B9-84B7-6953EC509983}" dt="2025-05-09T14:35:48.436" v="112" actId="20577"/>
      <pc:docMkLst>
        <pc:docMk/>
      </pc:docMkLst>
      <pc:sldChg chg="modSp mod">
        <pc:chgData name="Kate Sample" userId="ad24f2c8-db21-4b10-9534-7a98911ec180" providerId="ADAL" clId="{1D654E5F-97E9-40B9-84B7-6953EC509983}" dt="2025-05-09T14:34:52.605" v="13" actId="207"/>
        <pc:sldMkLst>
          <pc:docMk/>
          <pc:sldMk cId="2256010848" sldId="339"/>
        </pc:sldMkLst>
        <pc:spChg chg="mod">
          <ac:chgData name="Kate Sample" userId="ad24f2c8-db21-4b10-9534-7a98911ec180" providerId="ADAL" clId="{1D654E5F-97E9-40B9-84B7-6953EC509983}" dt="2025-05-09T14:34:48.350" v="11" actId="207"/>
          <ac:spMkLst>
            <pc:docMk/>
            <pc:sldMk cId="2256010848" sldId="339"/>
            <ac:spMk id="15" creationId="{67AD02AE-606C-E7AE-6736-F4FF5BC85C5D}"/>
          </ac:spMkLst>
        </pc:spChg>
        <pc:spChg chg="mod">
          <ac:chgData name="Kate Sample" userId="ad24f2c8-db21-4b10-9534-7a98911ec180" providerId="ADAL" clId="{1D654E5F-97E9-40B9-84B7-6953EC509983}" dt="2025-05-09T14:34:40.483" v="7" actId="207"/>
          <ac:spMkLst>
            <pc:docMk/>
            <pc:sldMk cId="2256010848" sldId="339"/>
            <ac:spMk id="16" creationId="{E153E700-861D-775B-830F-BF8CFA5383AC}"/>
          </ac:spMkLst>
        </pc:spChg>
        <pc:spChg chg="mod">
          <ac:chgData name="Kate Sample" userId="ad24f2c8-db21-4b10-9534-7a98911ec180" providerId="ADAL" clId="{1D654E5F-97E9-40B9-84B7-6953EC509983}" dt="2025-05-09T14:34:42.650" v="8" actId="207"/>
          <ac:spMkLst>
            <pc:docMk/>
            <pc:sldMk cId="2256010848" sldId="339"/>
            <ac:spMk id="18" creationId="{84F47D87-F50C-3B7D-5F20-8924058BFF77}"/>
          </ac:spMkLst>
        </pc:spChg>
        <pc:spChg chg="mod">
          <ac:chgData name="Kate Sample" userId="ad24f2c8-db21-4b10-9534-7a98911ec180" providerId="ADAL" clId="{1D654E5F-97E9-40B9-84B7-6953EC509983}" dt="2025-05-09T14:34:44.708" v="9" actId="207"/>
          <ac:spMkLst>
            <pc:docMk/>
            <pc:sldMk cId="2256010848" sldId="339"/>
            <ac:spMk id="20" creationId="{52CB76E2-9722-2253-B26A-8A23111DC6D7}"/>
          </ac:spMkLst>
        </pc:spChg>
        <pc:spChg chg="mod">
          <ac:chgData name="Kate Sample" userId="ad24f2c8-db21-4b10-9534-7a98911ec180" providerId="ADAL" clId="{1D654E5F-97E9-40B9-84B7-6953EC509983}" dt="2025-05-09T14:34:52.605" v="13" actId="207"/>
          <ac:spMkLst>
            <pc:docMk/>
            <pc:sldMk cId="2256010848" sldId="339"/>
            <ac:spMk id="21" creationId="{575C2ECF-BDDE-A328-1DCB-2BA1508B3BBE}"/>
          </ac:spMkLst>
        </pc:spChg>
        <pc:spChg chg="mod">
          <ac:chgData name="Kate Sample" userId="ad24f2c8-db21-4b10-9534-7a98911ec180" providerId="ADAL" clId="{1D654E5F-97E9-40B9-84B7-6953EC509983}" dt="2025-05-09T14:34:50.534" v="12" actId="207"/>
          <ac:spMkLst>
            <pc:docMk/>
            <pc:sldMk cId="2256010848" sldId="339"/>
            <ac:spMk id="22" creationId="{1F281BC7-84EC-B428-FCBE-2BFD3A30EDDC}"/>
          </ac:spMkLst>
        </pc:spChg>
        <pc:spChg chg="mod">
          <ac:chgData name="Kate Sample" userId="ad24f2c8-db21-4b10-9534-7a98911ec180" providerId="ADAL" clId="{1D654E5F-97E9-40B9-84B7-6953EC509983}" dt="2025-05-09T14:34:46.508" v="10" actId="207"/>
          <ac:spMkLst>
            <pc:docMk/>
            <pc:sldMk cId="2256010848" sldId="339"/>
            <ac:spMk id="251" creationId="{00000000-0000-0000-0000-000000000000}"/>
          </ac:spMkLst>
        </pc:spChg>
      </pc:sldChg>
      <pc:sldChg chg="modSp mod modNotesTx">
        <pc:chgData name="Kate Sample" userId="ad24f2c8-db21-4b10-9534-7a98911ec180" providerId="ADAL" clId="{1D654E5F-97E9-40B9-84B7-6953EC509983}" dt="2025-05-09T14:35:35.957" v="111" actId="20577"/>
        <pc:sldMkLst>
          <pc:docMk/>
          <pc:sldMk cId="2772526642" sldId="343"/>
        </pc:sldMkLst>
        <pc:spChg chg="mod">
          <ac:chgData name="Kate Sample" userId="ad24f2c8-db21-4b10-9534-7a98911ec180" providerId="ADAL" clId="{1D654E5F-97E9-40B9-84B7-6953EC509983}" dt="2025-05-09T14:35:04.946" v="14" actId="207"/>
          <ac:spMkLst>
            <pc:docMk/>
            <pc:sldMk cId="2772526642" sldId="343"/>
            <ac:spMk id="3" creationId="{A646D703-7882-8202-F00B-7606D137A00C}"/>
          </ac:spMkLst>
        </pc:spChg>
        <pc:spChg chg="mod">
          <ac:chgData name="Kate Sample" userId="ad24f2c8-db21-4b10-9534-7a98911ec180" providerId="ADAL" clId="{1D654E5F-97E9-40B9-84B7-6953EC509983}" dt="2025-05-09T14:35:04.946" v="14" actId="207"/>
          <ac:spMkLst>
            <pc:docMk/>
            <pc:sldMk cId="2772526642" sldId="343"/>
            <ac:spMk id="4" creationId="{389E9498-ADCE-EE74-EE19-2F90541D7C53}"/>
          </ac:spMkLst>
        </pc:spChg>
        <pc:spChg chg="mod">
          <ac:chgData name="Kate Sample" userId="ad24f2c8-db21-4b10-9534-7a98911ec180" providerId="ADAL" clId="{1D654E5F-97E9-40B9-84B7-6953EC509983}" dt="2025-05-09T14:35:04.946" v="14" actId="207"/>
          <ac:spMkLst>
            <pc:docMk/>
            <pc:sldMk cId="2772526642" sldId="343"/>
            <ac:spMk id="5" creationId="{88D15F15-8237-5D28-D5C2-1FED233D4DFE}"/>
          </ac:spMkLst>
        </pc:spChg>
        <pc:spChg chg="mod">
          <ac:chgData name="Kate Sample" userId="ad24f2c8-db21-4b10-9534-7a98911ec180" providerId="ADAL" clId="{1D654E5F-97E9-40B9-84B7-6953EC509983}" dt="2025-05-09T14:35:04.946" v="14" actId="207"/>
          <ac:spMkLst>
            <pc:docMk/>
            <pc:sldMk cId="2772526642" sldId="343"/>
            <ac:spMk id="6" creationId="{ED3B8CFC-A65D-8D81-99E9-6EB20305FAEA}"/>
          </ac:spMkLst>
        </pc:spChg>
        <pc:spChg chg="mod">
          <ac:chgData name="Kate Sample" userId="ad24f2c8-db21-4b10-9534-7a98911ec180" providerId="ADAL" clId="{1D654E5F-97E9-40B9-84B7-6953EC509983}" dt="2025-05-09T14:35:04.946" v="14" actId="207"/>
          <ac:spMkLst>
            <pc:docMk/>
            <pc:sldMk cId="2772526642" sldId="343"/>
            <ac:spMk id="16" creationId="{34E3E22F-D7E6-15FC-D82C-8C1A9B9C012F}"/>
          </ac:spMkLst>
        </pc:spChg>
        <pc:spChg chg="mod">
          <ac:chgData name="Kate Sample" userId="ad24f2c8-db21-4b10-9534-7a98911ec180" providerId="ADAL" clId="{1D654E5F-97E9-40B9-84B7-6953EC509983}" dt="2025-05-09T14:35:04.946" v="14" actId="207"/>
          <ac:spMkLst>
            <pc:docMk/>
            <pc:sldMk cId="2772526642" sldId="343"/>
            <ac:spMk id="251" creationId="{A0091D27-BA4D-6732-AE32-4034A2133ABC}"/>
          </ac:spMkLst>
        </pc:spChg>
      </pc:sldChg>
      <pc:sldChg chg="modSp mod">
        <pc:chgData name="Kate Sample" userId="ad24f2c8-db21-4b10-9534-7a98911ec180" providerId="ADAL" clId="{1D654E5F-97E9-40B9-84B7-6953EC509983}" dt="2025-05-09T14:35:48.436" v="112" actId="20577"/>
        <pc:sldMkLst>
          <pc:docMk/>
          <pc:sldMk cId="2069896540" sldId="345"/>
        </pc:sldMkLst>
        <pc:spChg chg="mod">
          <ac:chgData name="Kate Sample" userId="ad24f2c8-db21-4b10-9534-7a98911ec180" providerId="ADAL" clId="{1D654E5F-97E9-40B9-84B7-6953EC509983}" dt="2025-05-09T14:35:48.436" v="112" actId="20577"/>
          <ac:spMkLst>
            <pc:docMk/>
            <pc:sldMk cId="2069896540" sldId="345"/>
            <ac:spMk id="250" creationId="{30DE4E0A-BEE7-369E-2C2F-E25644C370BE}"/>
          </ac:spMkLst>
        </pc:spChg>
      </pc:sldChg>
    </pc:docChg>
  </pc:docChgLst>
  <pc:docChgLst>
    <pc:chgData name="Anna Sterner" userId="S::asterner@firstinspires.org::e34ade42-3f4d-4ffb-96dc-1c6e40b6902f" providerId="AD" clId="Web-{3A625DF8-B6C3-C50C-E249-1C3D5497578E}"/>
    <pc:docChg chg="modSld">
      <pc:chgData name="Anna Sterner" userId="S::asterner@firstinspires.org::e34ade42-3f4d-4ffb-96dc-1c6e40b6902f" providerId="AD" clId="Web-{3A625DF8-B6C3-C50C-E249-1C3D5497578E}" dt="2024-01-25T21:19:20.956" v="16" actId="20577"/>
      <pc:docMkLst>
        <pc:docMk/>
      </pc:docMkLst>
      <pc:sldChg chg="addSp modSp">
        <pc:chgData name="Anna Sterner" userId="S::asterner@firstinspires.org::e34ade42-3f4d-4ffb-96dc-1c6e40b6902f" providerId="AD" clId="Web-{3A625DF8-B6C3-C50C-E249-1C3D5497578E}" dt="2024-01-25T21:19:20.956" v="16" actId="20577"/>
        <pc:sldMkLst>
          <pc:docMk/>
          <pc:sldMk cId="3822573366" sldId="262"/>
        </pc:sldMkLst>
      </pc:sldChg>
      <pc:sldChg chg="modSp">
        <pc:chgData name="Anna Sterner" userId="S::asterner@firstinspires.org::e34ade42-3f4d-4ffb-96dc-1c6e40b6902f" providerId="AD" clId="Web-{3A625DF8-B6C3-C50C-E249-1C3D5497578E}" dt="2024-01-25T21:11:30.113" v="1" actId="1076"/>
        <pc:sldMkLst>
          <pc:docMk/>
          <pc:sldMk cId="3743200560" sldId="289"/>
        </pc:sldMkLst>
      </pc:sldChg>
    </pc:docChg>
  </pc:docChgLst>
  <pc:docChgLst>
    <pc:chgData name="Anna Sterner" userId="S::asterner@firstinspires.org::e34ade42-3f4d-4ffb-96dc-1c6e40b6902f" providerId="AD" clId="Web-{70321AED-1296-FCCB-F314-4002DF72C659}"/>
    <pc:docChg chg="addSld delSld modSld">
      <pc:chgData name="Anna Sterner" userId="S::asterner@firstinspires.org::e34ade42-3f4d-4ffb-96dc-1c6e40b6902f" providerId="AD" clId="Web-{70321AED-1296-FCCB-F314-4002DF72C659}" dt="2024-01-25T18:14:37.800" v="11"/>
      <pc:docMkLst>
        <pc:docMk/>
      </pc:docMkLst>
      <pc:sldChg chg="add del">
        <pc:chgData name="Anna Sterner" userId="S::asterner@firstinspires.org::e34ade42-3f4d-4ffb-96dc-1c6e40b6902f" providerId="AD" clId="Web-{70321AED-1296-FCCB-F314-4002DF72C659}" dt="2024-01-25T18:14:21.581" v="9"/>
        <pc:sldMkLst>
          <pc:docMk/>
          <pc:sldMk cId="4006545360" sldId="264"/>
        </pc:sldMkLst>
      </pc:sldChg>
      <pc:sldChg chg="addSp delSp modSp">
        <pc:chgData name="Anna Sterner" userId="S::asterner@firstinspires.org::e34ade42-3f4d-4ffb-96dc-1c6e40b6902f" providerId="AD" clId="Web-{70321AED-1296-FCCB-F314-4002DF72C659}" dt="2024-01-25T18:14:19.502" v="8"/>
        <pc:sldMkLst>
          <pc:docMk/>
          <pc:sldMk cId="3743200560" sldId="289"/>
        </pc:sldMkLst>
      </pc:sldChg>
      <pc:sldChg chg="del">
        <pc:chgData name="Anna Sterner" userId="S::asterner@firstinspires.org::e34ade42-3f4d-4ffb-96dc-1c6e40b6902f" providerId="AD" clId="Web-{70321AED-1296-FCCB-F314-4002DF72C659}" dt="2024-01-25T18:14:37.800" v="11"/>
        <pc:sldMkLst>
          <pc:docMk/>
          <pc:sldMk cId="1109188424" sldId="294"/>
        </pc:sldMkLst>
      </pc:sldChg>
      <pc:sldChg chg="add">
        <pc:chgData name="Anna Sterner" userId="S::asterner@firstinspires.org::e34ade42-3f4d-4ffb-96dc-1c6e40b6902f" providerId="AD" clId="Web-{70321AED-1296-FCCB-F314-4002DF72C659}" dt="2024-01-25T18:14:33.222" v="10"/>
        <pc:sldMkLst>
          <pc:docMk/>
          <pc:sldMk cId="3723405299" sldId="298"/>
        </pc:sldMkLst>
      </pc:sldChg>
      <pc:sldMasterChg chg="addSldLayout">
        <pc:chgData name="Anna Sterner" userId="S::asterner@firstinspires.org::e34ade42-3f4d-4ffb-96dc-1c6e40b6902f" providerId="AD" clId="Web-{70321AED-1296-FCCB-F314-4002DF72C659}" dt="2024-01-25T18:14:33.222" v="10"/>
        <pc:sldMasterMkLst>
          <pc:docMk/>
          <pc:sldMasterMk cId="180712229" sldId="2147483697"/>
        </pc:sldMasterMkLst>
        <pc:sldLayoutChg chg="add">
          <pc:chgData name="Anna Sterner" userId="S::asterner@firstinspires.org::e34ade42-3f4d-4ffb-96dc-1c6e40b6902f" providerId="AD" clId="Web-{70321AED-1296-FCCB-F314-4002DF72C659}" dt="2024-01-25T18:14:33.222" v="10"/>
          <pc:sldLayoutMkLst>
            <pc:docMk/>
            <pc:sldMasterMk cId="3793671017" sldId="2147483701"/>
            <pc:sldLayoutMk cId="2150222482" sldId="2147483700"/>
          </pc:sldLayoutMkLst>
        </pc:sldLayoutChg>
      </pc:sldMasterChg>
    </pc:docChg>
  </pc:docChgLst>
  <pc:docChgLst>
    <pc:chgData name="Tammy Pankey" userId="S::tpankey@firstinspires.org::89b84b47-0384-4d66-b56e-dc00ebdb68cf" providerId="AD" clId="Web-{55DEC7ED-4564-83E5-DF56-80E135E77851}"/>
    <pc:docChg chg="mod">
      <pc:chgData name="Tammy Pankey" userId="S::tpankey@firstinspires.org::89b84b47-0384-4d66-b56e-dc00ebdb68cf" providerId="AD" clId="Web-{55DEC7ED-4564-83E5-DF56-80E135E77851}" dt="2022-07-18T11:47:27.381" v="1"/>
      <pc:docMkLst>
        <pc:docMk/>
      </pc:docMkLst>
      <pc:sldChg chg="addCm">
        <pc:chgData name="Tammy Pankey" userId="S::tpankey@firstinspires.org::89b84b47-0384-4d66-b56e-dc00ebdb68cf" providerId="AD" clId="Web-{55DEC7ED-4564-83E5-DF56-80E135E77851}" dt="2022-07-18T11:47:27.381" v="1"/>
        <pc:sldMkLst>
          <pc:docMk/>
          <pc:sldMk cId="1959583143" sldId="259"/>
        </pc:sldMkLst>
      </pc:sldChg>
    </pc:docChg>
  </pc:docChgLst>
  <pc:docChgLst>
    <pc:chgData name="Kate Sample" userId="S::ksample@firstinspires.org::ad24f2c8-db21-4b10-9534-7a98911ec180" providerId="AD" clId="Web-{8C499872-D0C9-9971-140F-D6DA97DD9CD9}"/>
    <pc:docChg chg="addSld modSld">
      <pc:chgData name="Kate Sample" userId="S::ksample@firstinspires.org::ad24f2c8-db21-4b10-9534-7a98911ec180" providerId="AD" clId="Web-{8C499872-D0C9-9971-140F-D6DA97DD9CD9}" dt="2025-04-28T15:11:01.046" v="383" actId="1076"/>
      <pc:docMkLst>
        <pc:docMk/>
      </pc:docMkLst>
      <pc:sldChg chg="addSp delSp modSp">
        <pc:chgData name="Kate Sample" userId="S::ksample@firstinspires.org::ad24f2c8-db21-4b10-9534-7a98911ec180" providerId="AD" clId="Web-{8C499872-D0C9-9971-140F-D6DA97DD9CD9}" dt="2025-04-25T17:12:22.965" v="85" actId="1076"/>
        <pc:sldMkLst>
          <pc:docMk/>
          <pc:sldMk cId="1109188424" sldId="294"/>
        </pc:sldMkLst>
        <pc:picChg chg="add mod">
          <ac:chgData name="Kate Sample" userId="S::ksample@firstinspires.org::ad24f2c8-db21-4b10-9534-7a98911ec180" providerId="AD" clId="Web-{8C499872-D0C9-9971-140F-D6DA97DD9CD9}" dt="2025-04-25T17:12:22.965" v="85" actId="1076"/>
          <ac:picMkLst>
            <pc:docMk/>
            <pc:sldMk cId="1109188424" sldId="294"/>
            <ac:picMk id="5" creationId="{0D89BD50-6876-58F6-61AB-979641161F44}"/>
          </ac:picMkLst>
        </pc:picChg>
      </pc:sldChg>
      <pc:sldChg chg="addSp delSp modSp">
        <pc:chgData name="Kate Sample" userId="S::ksample@firstinspires.org::ad24f2c8-db21-4b10-9534-7a98911ec180" providerId="AD" clId="Web-{8C499872-D0C9-9971-140F-D6DA97DD9CD9}" dt="2025-04-25T17:04:49.541" v="35" actId="1076"/>
        <pc:sldMkLst>
          <pc:docMk/>
          <pc:sldMk cId="1178267353" sldId="331"/>
        </pc:sldMkLst>
        <pc:picChg chg="add mod">
          <ac:chgData name="Kate Sample" userId="S::ksample@firstinspires.org::ad24f2c8-db21-4b10-9534-7a98911ec180" providerId="AD" clId="Web-{8C499872-D0C9-9971-140F-D6DA97DD9CD9}" dt="2025-04-25T17:02:29.599" v="4" actId="1076"/>
          <ac:picMkLst>
            <pc:docMk/>
            <pc:sldMk cId="1178267353" sldId="331"/>
            <ac:picMk id="6" creationId="{03FBC610-47CA-D770-23B1-F344729AF12F}"/>
          </ac:picMkLst>
        </pc:picChg>
        <pc:picChg chg="add mod">
          <ac:chgData name="Kate Sample" userId="S::ksample@firstinspires.org::ad24f2c8-db21-4b10-9534-7a98911ec180" providerId="AD" clId="Web-{8C499872-D0C9-9971-140F-D6DA97DD9CD9}" dt="2025-04-25T17:04:49.541" v="35" actId="1076"/>
          <ac:picMkLst>
            <pc:docMk/>
            <pc:sldMk cId="1178267353" sldId="331"/>
            <ac:picMk id="8" creationId="{94D576E4-8932-5687-AC4C-B3E4CACD5BFB}"/>
          </ac:picMkLst>
        </pc:picChg>
      </pc:sldChg>
      <pc:sldChg chg="delSp modSp">
        <pc:chgData name="Kate Sample" userId="S::ksample@firstinspires.org::ad24f2c8-db21-4b10-9534-7a98911ec180" providerId="AD" clId="Web-{8C499872-D0C9-9971-140F-D6DA97DD9CD9}" dt="2025-04-25T17:05:48.716" v="40" actId="1076"/>
        <pc:sldMkLst>
          <pc:docMk/>
          <pc:sldMk cId="4239528569" sldId="338"/>
        </pc:sldMkLst>
      </pc:sldChg>
      <pc:sldChg chg="addSp delSp modSp modNotes">
        <pc:chgData name="Kate Sample" userId="S::ksample@firstinspires.org::ad24f2c8-db21-4b10-9534-7a98911ec180" providerId="AD" clId="Web-{8C499872-D0C9-9971-140F-D6DA97DD9CD9}" dt="2025-04-28T15:11:01.046" v="383" actId="1076"/>
        <pc:sldMkLst>
          <pc:docMk/>
          <pc:sldMk cId="2256010848" sldId="339"/>
        </pc:sldMkLst>
        <pc:spChg chg="add mod">
          <ac:chgData name="Kate Sample" userId="S::ksample@firstinspires.org::ad24f2c8-db21-4b10-9534-7a98911ec180" providerId="AD" clId="Web-{8C499872-D0C9-9971-140F-D6DA97DD9CD9}" dt="2025-04-28T15:09:56.716" v="350" actId="1076"/>
          <ac:spMkLst>
            <pc:docMk/>
            <pc:sldMk cId="2256010848" sldId="339"/>
            <ac:spMk id="4" creationId="{8B5353E4-EFA1-7E85-C0A4-7A2206144D16}"/>
          </ac:spMkLst>
        </pc:spChg>
        <pc:spChg chg="add">
          <ac:chgData name="Kate Sample" userId="S::ksample@firstinspires.org::ad24f2c8-db21-4b10-9534-7a98911ec180" providerId="AD" clId="Web-{8C499872-D0C9-9971-140F-D6DA97DD9CD9}" dt="2025-04-25T18:35:47.550" v="105"/>
          <ac:spMkLst>
            <pc:docMk/>
            <pc:sldMk cId="2256010848" sldId="339"/>
            <ac:spMk id="7" creationId="{75529CCB-129F-F545-0DFE-13C3589A374B}"/>
          </ac:spMkLst>
        </pc:spChg>
        <pc:spChg chg="add">
          <ac:chgData name="Kate Sample" userId="S::ksample@firstinspires.org::ad24f2c8-db21-4b10-9534-7a98911ec180" providerId="AD" clId="Web-{8C499872-D0C9-9971-140F-D6DA97DD9CD9}" dt="2025-04-25T18:36:53.331" v="107"/>
          <ac:spMkLst>
            <pc:docMk/>
            <pc:sldMk cId="2256010848" sldId="339"/>
            <ac:spMk id="10" creationId="{95A1FB42-59E6-C651-1424-FF3573ABC2BB}"/>
          </ac:spMkLst>
        </pc:spChg>
        <pc:spChg chg="add">
          <ac:chgData name="Kate Sample" userId="S::ksample@firstinspires.org::ad24f2c8-db21-4b10-9534-7a98911ec180" providerId="AD" clId="Web-{8C499872-D0C9-9971-140F-D6DA97DD9CD9}" dt="2025-04-25T18:37:05.738" v="109"/>
          <ac:spMkLst>
            <pc:docMk/>
            <pc:sldMk cId="2256010848" sldId="339"/>
            <ac:spMk id="13" creationId="{233BE12A-77DE-171B-5C3E-A0E1A2D4001E}"/>
          </ac:spMkLst>
        </pc:spChg>
        <pc:spChg chg="add mod">
          <ac:chgData name="Kate Sample" userId="S::ksample@firstinspires.org::ad24f2c8-db21-4b10-9534-7a98911ec180" providerId="AD" clId="Web-{8C499872-D0C9-9971-140F-D6DA97DD9CD9}" dt="2025-04-28T15:10:45.733" v="381" actId="1076"/>
          <ac:spMkLst>
            <pc:docMk/>
            <pc:sldMk cId="2256010848" sldId="339"/>
            <ac:spMk id="15" creationId="{67AD02AE-606C-E7AE-6736-F4FF5BC85C5D}"/>
          </ac:spMkLst>
        </pc:spChg>
        <pc:spChg chg="add mod">
          <ac:chgData name="Kate Sample" userId="S::ksample@firstinspires.org::ad24f2c8-db21-4b10-9534-7a98911ec180" providerId="AD" clId="Web-{8C499872-D0C9-9971-140F-D6DA97DD9CD9}" dt="2025-04-28T15:09:57.044" v="353" actId="1076"/>
          <ac:spMkLst>
            <pc:docMk/>
            <pc:sldMk cId="2256010848" sldId="339"/>
            <ac:spMk id="16" creationId="{E153E700-861D-775B-830F-BF8CFA5383AC}"/>
          </ac:spMkLst>
        </pc:spChg>
        <pc:spChg chg="add">
          <ac:chgData name="Kate Sample" userId="S::ksample@firstinspires.org::ad24f2c8-db21-4b10-9534-7a98911ec180" providerId="AD" clId="Web-{8C499872-D0C9-9971-140F-D6DA97DD9CD9}" dt="2025-04-28T15:09:33.419" v="332"/>
          <ac:spMkLst>
            <pc:docMk/>
            <pc:sldMk cId="2256010848" sldId="339"/>
            <ac:spMk id="17" creationId="{B3DC47F8-8A16-42C8-2840-E6C9A5BDBFB7}"/>
          </ac:spMkLst>
        </pc:spChg>
        <pc:spChg chg="add mod">
          <ac:chgData name="Kate Sample" userId="S::ksample@firstinspires.org::ad24f2c8-db21-4b10-9534-7a98911ec180" providerId="AD" clId="Web-{8C499872-D0C9-9971-140F-D6DA97DD9CD9}" dt="2025-04-28T15:09:57.060" v="354" actId="1076"/>
          <ac:spMkLst>
            <pc:docMk/>
            <pc:sldMk cId="2256010848" sldId="339"/>
            <ac:spMk id="18" creationId="{84F47D87-F50C-3B7D-5F20-8924058BFF77}"/>
          </ac:spMkLst>
        </pc:spChg>
        <pc:spChg chg="add mod">
          <ac:chgData name="Kate Sample" userId="S::ksample@firstinspires.org::ad24f2c8-db21-4b10-9534-7a98911ec180" providerId="AD" clId="Web-{8C499872-D0C9-9971-140F-D6DA97DD9CD9}" dt="2025-04-28T15:09:57.076" v="355" actId="1076"/>
          <ac:spMkLst>
            <pc:docMk/>
            <pc:sldMk cId="2256010848" sldId="339"/>
            <ac:spMk id="20" creationId="{52CB76E2-9722-2253-B26A-8A23111DC6D7}"/>
          </ac:spMkLst>
        </pc:spChg>
        <pc:spChg chg="add mod">
          <ac:chgData name="Kate Sample" userId="S::ksample@firstinspires.org::ad24f2c8-db21-4b10-9534-7a98911ec180" providerId="AD" clId="Web-{8C499872-D0C9-9971-140F-D6DA97DD9CD9}" dt="2025-04-28T15:10:39.796" v="377" actId="1076"/>
          <ac:spMkLst>
            <pc:docMk/>
            <pc:sldMk cId="2256010848" sldId="339"/>
            <ac:spMk id="21" creationId="{575C2ECF-BDDE-A328-1DCB-2BA1508B3BBE}"/>
          </ac:spMkLst>
        </pc:spChg>
        <pc:spChg chg="add mod">
          <ac:chgData name="Kate Sample" userId="S::ksample@firstinspires.org::ad24f2c8-db21-4b10-9534-7a98911ec180" providerId="AD" clId="Web-{8C499872-D0C9-9971-140F-D6DA97DD9CD9}" dt="2025-04-28T15:10:45.702" v="380" actId="1076"/>
          <ac:spMkLst>
            <pc:docMk/>
            <pc:sldMk cId="2256010848" sldId="339"/>
            <ac:spMk id="22" creationId="{1F281BC7-84EC-B428-FCBE-2BFD3A30EDDC}"/>
          </ac:spMkLst>
        </pc:spChg>
        <pc:spChg chg="add">
          <ac:chgData name="Kate Sample" userId="S::ksample@firstinspires.org::ad24f2c8-db21-4b10-9534-7a98911ec180" providerId="AD" clId="Web-{8C499872-D0C9-9971-140F-D6DA97DD9CD9}" dt="2025-04-28T14:17:20.608" v="173"/>
          <ac:spMkLst>
            <pc:docMk/>
            <pc:sldMk cId="2256010848" sldId="339"/>
            <ac:spMk id="24" creationId="{D2C48131-3D78-0953-DFD2-EFF555F26F1C}"/>
          </ac:spMkLst>
        </pc:spChg>
        <pc:spChg chg="mod">
          <ac:chgData name="Kate Sample" userId="S::ksample@firstinspires.org::ad24f2c8-db21-4b10-9534-7a98911ec180" providerId="AD" clId="Web-{8C499872-D0C9-9971-140F-D6DA97DD9CD9}" dt="2025-04-28T15:11:01.015" v="382" actId="1076"/>
          <ac:spMkLst>
            <pc:docMk/>
            <pc:sldMk cId="2256010848" sldId="339"/>
            <ac:spMk id="251" creationId="{00000000-0000-0000-0000-000000000000}"/>
          </ac:spMkLst>
        </pc:spChg>
        <pc:grpChg chg="add mod">
          <ac:chgData name="Kate Sample" userId="S::ksample@firstinspires.org::ad24f2c8-db21-4b10-9534-7a98911ec180" providerId="AD" clId="Web-{8C499872-D0C9-9971-140F-D6DA97DD9CD9}" dt="2025-04-28T15:10:39.780" v="376" actId="1076"/>
          <ac:grpSpMkLst>
            <pc:docMk/>
            <pc:sldMk cId="2256010848" sldId="339"/>
            <ac:grpSpMk id="3" creationId="{FD0BFCAC-34DE-F1DF-6E31-B2FCBFCC54CF}"/>
          </ac:grpSpMkLst>
        </pc:grpChg>
        <pc:grpChg chg="add mod">
          <ac:chgData name="Kate Sample" userId="S::ksample@firstinspires.org::ad24f2c8-db21-4b10-9534-7a98911ec180" providerId="AD" clId="Web-{8C499872-D0C9-9971-140F-D6DA97DD9CD9}" dt="2025-04-28T15:09:57.029" v="352" actId="1076"/>
          <ac:grpSpMkLst>
            <pc:docMk/>
            <pc:sldMk cId="2256010848" sldId="339"/>
            <ac:grpSpMk id="6" creationId="{7E6E90EF-B35A-4C9A-0638-AEC137568326}"/>
          </ac:grpSpMkLst>
        </pc:grpChg>
        <pc:grpChg chg="add mod">
          <ac:chgData name="Kate Sample" userId="S::ksample@firstinspires.org::ad24f2c8-db21-4b10-9534-7a98911ec180" providerId="AD" clId="Web-{8C499872-D0C9-9971-140F-D6DA97DD9CD9}" dt="2025-04-28T15:10:45.655" v="378" actId="1076"/>
          <ac:grpSpMkLst>
            <pc:docMk/>
            <pc:sldMk cId="2256010848" sldId="339"/>
            <ac:grpSpMk id="9" creationId="{6E3064E1-A5C6-5E30-454D-BA62387967CC}"/>
          </ac:grpSpMkLst>
        </pc:grpChg>
        <pc:grpChg chg="add mod">
          <ac:chgData name="Kate Sample" userId="S::ksample@firstinspires.org::ad24f2c8-db21-4b10-9534-7a98911ec180" providerId="AD" clId="Web-{8C499872-D0C9-9971-140F-D6DA97DD9CD9}" dt="2025-04-28T15:10:45.686" v="379" actId="1076"/>
          <ac:grpSpMkLst>
            <pc:docMk/>
            <pc:sldMk cId="2256010848" sldId="339"/>
            <ac:grpSpMk id="12" creationId="{0EAA5D6F-6691-76C8-8012-14AECED8F236}"/>
          </ac:grpSpMkLst>
        </pc:grpChg>
        <pc:grpChg chg="add mod">
          <ac:chgData name="Kate Sample" userId="S::ksample@firstinspires.org::ad24f2c8-db21-4b10-9534-7a98911ec180" providerId="AD" clId="Web-{8C499872-D0C9-9971-140F-D6DA97DD9CD9}" dt="2025-04-28T15:11:01.046" v="383" actId="1076"/>
          <ac:grpSpMkLst>
            <pc:docMk/>
            <pc:sldMk cId="2256010848" sldId="339"/>
            <ac:grpSpMk id="23" creationId="{2689C593-3841-96FF-BCB6-CFB866DB006D}"/>
          </ac:grpSpMkLst>
        </pc:grpChg>
        <pc:picChg chg="add mod">
          <ac:chgData name="Kate Sample" userId="S::ksample@firstinspires.org::ad24f2c8-db21-4b10-9534-7a98911ec180" providerId="AD" clId="Web-{8C499872-D0C9-9971-140F-D6DA97DD9CD9}" dt="2025-04-28T15:09:56.701" v="349" actId="1076"/>
          <ac:picMkLst>
            <pc:docMk/>
            <pc:sldMk cId="2256010848" sldId="339"/>
            <ac:picMk id="2" creationId="{117D7D5B-4DB7-5B86-F270-5BE638475373}"/>
          </ac:picMkLst>
        </pc:picChg>
        <pc:picChg chg="add mod">
          <ac:chgData name="Kate Sample" userId="S::ksample@firstinspires.org::ad24f2c8-db21-4b10-9534-7a98911ec180" providerId="AD" clId="Web-{8C499872-D0C9-9971-140F-D6DA97DD9CD9}" dt="2025-04-28T15:09:56.748" v="351" actId="1076"/>
          <ac:picMkLst>
            <pc:docMk/>
            <pc:sldMk cId="2256010848" sldId="339"/>
            <ac:picMk id="5" creationId="{39429088-0E3E-2210-694E-F5F0857F1F4D}"/>
          </ac:picMkLst>
        </pc:picChg>
        <pc:picChg chg="add">
          <ac:chgData name="Kate Sample" userId="S::ksample@firstinspires.org::ad24f2c8-db21-4b10-9534-7a98911ec180" providerId="AD" clId="Web-{8C499872-D0C9-9971-140F-D6DA97DD9CD9}" dt="2025-04-25T18:35:47.550" v="105"/>
          <ac:picMkLst>
            <pc:docMk/>
            <pc:sldMk cId="2256010848" sldId="339"/>
            <ac:picMk id="8" creationId="{990C13C4-D277-9361-E673-A4BEB6E9AE5C}"/>
          </ac:picMkLst>
        </pc:picChg>
        <pc:picChg chg="add">
          <ac:chgData name="Kate Sample" userId="S::ksample@firstinspires.org::ad24f2c8-db21-4b10-9534-7a98911ec180" providerId="AD" clId="Web-{8C499872-D0C9-9971-140F-D6DA97DD9CD9}" dt="2025-04-25T18:36:53.331" v="107"/>
          <ac:picMkLst>
            <pc:docMk/>
            <pc:sldMk cId="2256010848" sldId="339"/>
            <ac:picMk id="11" creationId="{66427F08-6D93-D97A-A424-0F3254B5DCDC}"/>
          </ac:picMkLst>
        </pc:picChg>
        <pc:picChg chg="add">
          <ac:chgData name="Kate Sample" userId="S::ksample@firstinspires.org::ad24f2c8-db21-4b10-9534-7a98911ec180" providerId="AD" clId="Web-{8C499872-D0C9-9971-140F-D6DA97DD9CD9}" dt="2025-04-25T18:37:05.738" v="109"/>
          <ac:picMkLst>
            <pc:docMk/>
            <pc:sldMk cId="2256010848" sldId="339"/>
            <ac:picMk id="14" creationId="{7FEEE903-FD38-3583-0316-3F64E5029B33}"/>
          </ac:picMkLst>
        </pc:picChg>
        <pc:picChg chg="add">
          <ac:chgData name="Kate Sample" userId="S::ksample@firstinspires.org::ad24f2c8-db21-4b10-9534-7a98911ec180" providerId="AD" clId="Web-{8C499872-D0C9-9971-140F-D6DA97DD9CD9}" dt="2025-04-28T15:09:33.419" v="332"/>
          <ac:picMkLst>
            <pc:docMk/>
            <pc:sldMk cId="2256010848" sldId="339"/>
            <ac:picMk id="19" creationId="{15B0E217-39D1-14C2-5CC7-A72CD185B0F8}"/>
          </ac:picMkLst>
        </pc:picChg>
        <pc:picChg chg="add">
          <ac:chgData name="Kate Sample" userId="S::ksample@firstinspires.org::ad24f2c8-db21-4b10-9534-7a98911ec180" providerId="AD" clId="Web-{8C499872-D0C9-9971-140F-D6DA97DD9CD9}" dt="2025-04-28T14:17:20.608" v="173"/>
          <ac:picMkLst>
            <pc:docMk/>
            <pc:sldMk cId="2256010848" sldId="339"/>
            <ac:picMk id="25" creationId="{C46B96A1-C1E8-B8CE-3270-2ACDE8F17AFE}"/>
          </ac:picMkLst>
        </pc:picChg>
      </pc:sldChg>
      <pc:sldChg chg="addSp modSp modNotes">
        <pc:chgData name="Kate Sample" userId="S::ksample@firstinspires.org::ad24f2c8-db21-4b10-9534-7a98911ec180" providerId="AD" clId="Web-{8C499872-D0C9-9971-140F-D6DA97DD9CD9}" dt="2025-04-28T14:19:56.018" v="279"/>
        <pc:sldMkLst>
          <pc:docMk/>
          <pc:sldMk cId="2328526347" sldId="344"/>
        </pc:sldMkLst>
        <pc:spChg chg="mod">
          <ac:chgData name="Kate Sample" userId="S::ksample@firstinspires.org::ad24f2c8-db21-4b10-9534-7a98911ec180" providerId="AD" clId="Web-{8C499872-D0C9-9971-140F-D6DA97DD9CD9}" dt="2025-04-25T17:13:42.405" v="96" actId="1076"/>
          <ac:spMkLst>
            <pc:docMk/>
            <pc:sldMk cId="2328526347" sldId="344"/>
            <ac:spMk id="7" creationId="{963E1359-9790-DADF-C04B-8C15A74B0721}"/>
          </ac:spMkLst>
        </pc:spChg>
        <pc:spChg chg="mod">
          <ac:chgData name="Kate Sample" userId="S::ksample@firstinspires.org::ad24f2c8-db21-4b10-9534-7a98911ec180" providerId="AD" clId="Web-{8C499872-D0C9-9971-140F-D6DA97DD9CD9}" dt="2025-04-25T17:11:12.915" v="56" actId="20577"/>
          <ac:spMkLst>
            <pc:docMk/>
            <pc:sldMk cId="2328526347" sldId="344"/>
            <ac:spMk id="250" creationId="{E0A17868-DB33-B0BF-42FE-C47BF220207B}"/>
          </ac:spMkLst>
        </pc:spChg>
        <pc:picChg chg="add mod">
          <ac:chgData name="Kate Sample" userId="S::ksample@firstinspires.org::ad24f2c8-db21-4b10-9534-7a98911ec180" providerId="AD" clId="Web-{8C499872-D0C9-9971-140F-D6DA97DD9CD9}" dt="2025-04-25T17:13:38.983" v="95" actId="1076"/>
          <ac:picMkLst>
            <pc:docMk/>
            <pc:sldMk cId="2328526347" sldId="344"/>
            <ac:picMk id="2" creationId="{5B1CE041-F76D-92B0-FE8A-8CEC678D4803}"/>
          </ac:picMkLst>
        </pc:picChg>
        <pc:picChg chg="mod">
          <ac:chgData name="Kate Sample" userId="S::ksample@firstinspires.org::ad24f2c8-db21-4b10-9534-7a98911ec180" providerId="AD" clId="Web-{8C499872-D0C9-9971-140F-D6DA97DD9CD9}" dt="2025-04-25T17:13:44.812" v="97" actId="1076"/>
          <ac:picMkLst>
            <pc:docMk/>
            <pc:sldMk cId="2328526347" sldId="344"/>
            <ac:picMk id="9" creationId="{DED02B3D-9DE0-40F3-2D84-C79B3D28A53C}"/>
          </ac:picMkLst>
        </pc:picChg>
      </pc:sldChg>
      <pc:sldChg chg="modSp modNotes">
        <pc:chgData name="Kate Sample" userId="S::ksample@firstinspires.org::ad24f2c8-db21-4b10-9534-7a98911ec180" providerId="AD" clId="Web-{8C499872-D0C9-9971-140F-D6DA97DD9CD9}" dt="2025-04-28T14:20:32.425" v="293"/>
        <pc:sldMkLst>
          <pc:docMk/>
          <pc:sldMk cId="2069896540" sldId="345"/>
        </pc:sldMkLst>
        <pc:spChg chg="mod">
          <ac:chgData name="Kate Sample" userId="S::ksample@firstinspires.org::ad24f2c8-db21-4b10-9534-7a98911ec180" providerId="AD" clId="Web-{8C499872-D0C9-9971-140F-D6DA97DD9CD9}" dt="2025-04-25T17:11:42.416" v="58" actId="20577"/>
          <ac:spMkLst>
            <pc:docMk/>
            <pc:sldMk cId="2069896540" sldId="345"/>
            <ac:spMk id="250" creationId="{30DE4E0A-BEE7-369E-2C2F-E25644C370BE}"/>
          </ac:spMkLst>
        </pc:spChg>
      </pc:sldChg>
      <pc:sldChg chg="delSp modSp add replId">
        <pc:chgData name="Kate Sample" userId="S::ksample@firstinspires.org::ad24f2c8-db21-4b10-9534-7a98911ec180" providerId="AD" clId="Web-{8C499872-D0C9-9971-140F-D6DA97DD9CD9}" dt="2025-04-25T17:05:52.872" v="43" actId="1076"/>
        <pc:sldMkLst>
          <pc:docMk/>
          <pc:sldMk cId="707521518" sldId="346"/>
        </pc:sldMkLst>
      </pc:sldChg>
      <pc:sldChg chg="delSp modSp add replId">
        <pc:chgData name="Kate Sample" userId="S::ksample@firstinspires.org::ad24f2c8-db21-4b10-9534-7a98911ec180" providerId="AD" clId="Web-{8C499872-D0C9-9971-140F-D6DA97DD9CD9}" dt="2025-04-25T17:05:58.138" v="46" actId="1076"/>
        <pc:sldMkLst>
          <pc:docMk/>
          <pc:sldMk cId="2942827654" sldId="347"/>
        </pc:sldMkLst>
      </pc:sldChg>
    </pc:docChg>
  </pc:docChgLst>
  <pc:docChgLst>
    <pc:chgData name="Anna Sterner" userId="S::asterner@firstinspires.org::e34ade42-3f4d-4ffb-96dc-1c6e40b6902f" providerId="AD" clId="Web-{9313A792-D783-F581-2370-A149886A9014}"/>
    <pc:docChg chg="addSld delSld modSld">
      <pc:chgData name="Anna Sterner" userId="S::asterner@firstinspires.org::e34ade42-3f4d-4ffb-96dc-1c6e40b6902f" providerId="AD" clId="Web-{9313A792-D783-F581-2370-A149886A9014}" dt="2024-05-20T18:25:17.139" v="81"/>
      <pc:docMkLst>
        <pc:docMk/>
      </pc:docMkLst>
      <pc:sldChg chg="modNotes">
        <pc:chgData name="Anna Sterner" userId="S::asterner@firstinspires.org::e34ade42-3f4d-4ffb-96dc-1c6e40b6902f" providerId="AD" clId="Web-{9313A792-D783-F581-2370-A149886A9014}" dt="2024-05-20T18:22:37.586" v="43"/>
        <pc:sldMkLst>
          <pc:docMk/>
          <pc:sldMk cId="951211944" sldId="261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2:50.071" v="44"/>
        <pc:sldMkLst>
          <pc:docMk/>
          <pc:sldMk cId="3822573366" sldId="262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3:31.338" v="63"/>
        <pc:sldMkLst>
          <pc:docMk/>
          <pc:sldMk cId="3098358572" sldId="283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1:47.210" v="0"/>
        <pc:sldMkLst>
          <pc:docMk/>
          <pc:sldMk cId="3743200560" sldId="289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4:24.902" v="78"/>
        <pc:sldMkLst>
          <pc:docMk/>
          <pc:sldMk cId="4147957842" sldId="290"/>
        </pc:sldMkLst>
      </pc:sldChg>
      <pc:sldChg chg="delSp add">
        <pc:chgData name="Anna Sterner" userId="S::asterner@firstinspires.org::e34ade42-3f4d-4ffb-96dc-1c6e40b6902f" providerId="AD" clId="Web-{9313A792-D783-F581-2370-A149886A9014}" dt="2024-05-20T18:25:17.139" v="81"/>
        <pc:sldMkLst>
          <pc:docMk/>
          <pc:sldMk cId="1109188424" sldId="294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3:55.386" v="67"/>
        <pc:sldMkLst>
          <pc:docMk/>
          <pc:sldMk cId="3041520386" sldId="297"/>
        </pc:sldMkLst>
      </pc:sldChg>
      <pc:sldChg chg="del">
        <pc:chgData name="Anna Sterner" userId="S::asterner@firstinspires.org::e34ade42-3f4d-4ffb-96dc-1c6e40b6902f" providerId="AD" clId="Web-{9313A792-D783-F581-2370-A149886A9014}" dt="2024-05-20T18:25:07.623" v="80"/>
        <pc:sldMkLst>
          <pc:docMk/>
          <pc:sldMk cId="3723405299" sldId="29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F5F3-06B3-EE47-BF43-708E2593BF64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8CF6-C2C2-924C-96EF-0C0C9E05FE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A9D3D-868B-8463-CDCC-57A44AD46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823066-005B-49A1-A015-710EF61B5D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8B6E4E-DD16-38BE-43EA-81455D9A2D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A6011-E74F-7036-1D70-149540AFBC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73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200" b="1" i="0" u="none" strike="noStrike" baseline="0" dirty="0">
              <a:solidFill>
                <a:srgbClr val="662D91"/>
              </a:solidFill>
              <a:latin typeface="Helvetica Neue" panose="02000503000000020004"/>
              <a:ea typeface="Robot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124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7FC7D-4ECB-FFA1-E914-08F0FEFE2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6E3AE4-FBDF-BCD5-58A0-171759B2F8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24228E-03FD-44EC-6174-17D9E1426D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200" b="1" i="0" u="none" strike="noStrike" baseline="0" dirty="0">
              <a:solidFill>
                <a:srgbClr val="662D91"/>
              </a:solidFill>
              <a:latin typeface="Helvetica Neue" panose="02000503000000020004"/>
              <a:ea typeface="Roboto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3C1B3-EF1A-2491-48F0-54727C5E92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401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EC185-6F5B-B20C-9875-9BAE1EE93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2A5F18-7FDC-F0A0-8AA4-91F71F218A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38279A-4FB0-BC32-1198-495DB0FEC9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200" b="1" i="0" u="none" strike="noStrike" baseline="0" dirty="0">
              <a:solidFill>
                <a:srgbClr val="662D91"/>
              </a:solidFill>
              <a:latin typeface="Helvetica Neue" panose="02000503000000020004"/>
              <a:ea typeface="Roboto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5916C-E42D-D558-9655-371142AC77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615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6335B-9E0B-24CF-957D-2A6501314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C0959D-4F5C-BD70-A813-D96CB606CD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CB0767-E5B1-FC73-F205-746F885701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200" b="1" i="0" u="none" strike="noStrike" baseline="0" dirty="0">
              <a:solidFill>
                <a:srgbClr val="662D91"/>
              </a:solidFill>
              <a:latin typeface="Helvetica Neue" panose="02000503000000020004"/>
              <a:ea typeface="Roboto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83C1A-8BC8-D733-D544-A9DA71E35C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983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r>
              <a:rPr lang="en-US" dirty="0">
                <a:cs typeface="Calibri" panose="020F0502020204030204"/>
              </a:rPr>
              <a:t>Each session has...</a:t>
            </a:r>
            <a:endParaRPr lang="en-US" b="1" dirty="0">
              <a:cs typeface="Calibri" panose="020F0502020204030204"/>
            </a:endParaRPr>
          </a:p>
          <a:p>
            <a:pPr marL="171450" indent="-171450"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1" dirty="0"/>
              <a:t>Big question:</a:t>
            </a:r>
            <a:r>
              <a:rPr lang="en-US" b="1" dirty="0"/>
              <a:t> </a:t>
            </a:r>
            <a:r>
              <a:rPr lang="en-US" sz="1200" dirty="0"/>
              <a:t> </a:t>
            </a:r>
            <a:r>
              <a:rPr lang="en-US" sz="1200" b="0" i="1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session has a Big Question that can be shared to frame the session.</a:t>
            </a:r>
            <a: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 sz="1200" dirty="0">
              <a:cs typeface="Calibri"/>
            </a:endParaRPr>
          </a:p>
          <a:p>
            <a:pPr marL="171450" indent="-171450"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1" dirty="0"/>
              <a:t>Six Bricks Warm-Up:</a:t>
            </a:r>
            <a:r>
              <a:rPr lang="en-US" b="1" dirty="0"/>
              <a:t> </a:t>
            </a:r>
            <a:r>
              <a:rPr lang="en-US" sz="1200" b="1" dirty="0"/>
              <a:t> </a:t>
            </a:r>
            <a:r>
              <a:rPr lang="en-US" sz="1200" dirty="0"/>
              <a:t>Every session has a short warm-up activity using the six bricks sets.</a:t>
            </a:r>
            <a:endParaRPr dirty="0"/>
          </a:p>
          <a:p>
            <a:pPr marL="171450" indent="-171450"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1" dirty="0"/>
              <a:t>Explore Task:</a:t>
            </a:r>
            <a:r>
              <a:rPr lang="en-US" b="1" dirty="0"/>
              <a:t> </a:t>
            </a:r>
            <a:r>
              <a:rPr lang="en-US" sz="1200" b="1" dirty="0"/>
              <a:t> </a:t>
            </a:r>
            <a:r>
              <a:rPr lang="en-US" sz="1200" dirty="0"/>
              <a:t>The sessions start with a task to help students learn about the topic.</a:t>
            </a:r>
            <a:endParaRPr dirty="0"/>
          </a:p>
          <a:p>
            <a:pPr marL="171450" indent="-171450"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b="1" dirty="0">
                <a:ea typeface="Calibri"/>
                <a:cs typeface="Calibri"/>
              </a:rPr>
              <a:t>Key Vocabulary:</a:t>
            </a:r>
            <a:r>
              <a:rPr lang="en-US" dirty="0">
                <a:ea typeface="Calibri"/>
                <a:cs typeface="Calibri"/>
              </a:rPr>
              <a:t> Key words that will help with the content. </a:t>
            </a:r>
            <a:endParaRPr lang="en-US" dirty="0"/>
          </a:p>
          <a:p>
            <a:pPr marL="171450" indent="-171450"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1" dirty="0"/>
              <a:t>Create Task:</a:t>
            </a:r>
            <a:r>
              <a:rPr lang="en-US" b="1" dirty="0"/>
              <a:t> </a:t>
            </a:r>
            <a:r>
              <a:rPr lang="en-US" sz="1200" b="1" dirty="0"/>
              <a:t> </a:t>
            </a:r>
            <a:r>
              <a:rPr lang="en-US" sz="1200" dirty="0"/>
              <a:t>Students will create builds during each session.</a:t>
            </a:r>
            <a:endParaRPr dirty="0"/>
          </a:p>
          <a:p>
            <a:pPr marL="171450" indent="-171450"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1" dirty="0"/>
              <a:t>Share Task with your classmates or in your </a:t>
            </a:r>
            <a:r>
              <a:rPr lang="en-US" sz="1200" b="1" i="1" dirty="0"/>
              <a:t>Engineering Notebook:</a:t>
            </a:r>
            <a:r>
              <a:rPr lang="en-US" b="1" dirty="0"/>
              <a:t> </a:t>
            </a:r>
            <a:r>
              <a:rPr lang="en-US" sz="1200" b="1" i="0" dirty="0"/>
              <a:t> </a:t>
            </a:r>
            <a:r>
              <a:rPr lang="en-US" sz="1200" i="0" dirty="0"/>
              <a:t>Students share their work by either showing and explaining their builds or completing a task in their </a:t>
            </a:r>
            <a:r>
              <a:rPr lang="en-US" sz="1200" i="1" dirty="0"/>
              <a:t>Engineering Notebook</a:t>
            </a:r>
            <a:r>
              <a:rPr lang="en-US" sz="1200" i="0" dirty="0"/>
              <a:t>.</a:t>
            </a:r>
            <a:endParaRPr sz="1200" i="1" dirty="0"/>
          </a:p>
          <a:p>
            <a:pPr marL="171450" indent="-171450"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b="1" dirty="0">
                <a:ea typeface="Calibri"/>
                <a:cs typeface="Calibri"/>
              </a:rPr>
              <a:t>Reflect: </a:t>
            </a:r>
            <a:r>
              <a:rPr lang="en-US" dirty="0">
                <a:ea typeface="Calibri"/>
                <a:cs typeface="Calibri"/>
              </a:rPr>
              <a:t>Students will think about their create task and answer questions.</a:t>
            </a:r>
          </a:p>
          <a:p>
            <a:pPr marL="171450" indent="-171450"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1" dirty="0"/>
              <a:t>Clean Up:</a:t>
            </a:r>
            <a:r>
              <a:rPr lang="en-US" b="1" dirty="0"/>
              <a:t> </a:t>
            </a:r>
            <a:r>
              <a:rPr lang="en-US" sz="1200" b="1" dirty="0"/>
              <a:t> </a:t>
            </a:r>
            <a:r>
              <a:rPr lang="en-US" sz="1200" dirty="0"/>
              <a:t>Take time during each session to have the students clean up and put away the materials.</a:t>
            </a:r>
            <a:endParaRPr dirty="0">
              <a:ea typeface="Calibri"/>
              <a:cs typeface="Calibri"/>
            </a:endParaRPr>
          </a:p>
        </p:txBody>
      </p:sp>
      <p:sp>
        <p:nvSpPr>
          <p:cNvPr id="246" name="Google Shape;24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1151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>
          <a:extLst>
            <a:ext uri="{FF2B5EF4-FFF2-40B4-BE49-F238E27FC236}">
              <a16:creationId xmlns:a16="http://schemas.microsoft.com/office/drawing/2014/main" id="{C146DF31-8510-6A03-D0D8-C065BB524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:notes">
            <a:extLst>
              <a:ext uri="{FF2B5EF4-FFF2-40B4-BE49-F238E27FC236}">
                <a16:creationId xmlns:a16="http://schemas.microsoft.com/office/drawing/2014/main" id="{3AF1ADFE-1A87-BAAD-0E93-A9238E8750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4:notes">
            <a:extLst>
              <a:ext uri="{FF2B5EF4-FFF2-40B4-BE49-F238E27FC236}">
                <a16:creationId xmlns:a16="http://schemas.microsoft.com/office/drawing/2014/main" id="{B3313468-921D-06F2-CC54-AB61F50EEE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r>
              <a:rPr lang="en-US" dirty="0"/>
              <a:t>Materials that come with the FIRST LEGO League Discover registration.</a:t>
            </a:r>
            <a:endParaRPr dirty="0"/>
          </a:p>
        </p:txBody>
      </p:sp>
      <p:sp>
        <p:nvSpPr>
          <p:cNvPr id="246" name="Google Shape;246;p4:notes">
            <a:extLst>
              <a:ext uri="{FF2B5EF4-FFF2-40B4-BE49-F238E27FC236}">
                <a16:creationId xmlns:a16="http://schemas.microsoft.com/office/drawing/2014/main" id="{5EA0BC84-64D4-3459-E0FE-BA19A44F6DB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2361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>
          <a:extLst>
            <a:ext uri="{FF2B5EF4-FFF2-40B4-BE49-F238E27FC236}">
              <a16:creationId xmlns:a16="http://schemas.microsoft.com/office/drawing/2014/main" id="{FC7A8F9F-738C-196E-6058-5DEABCF3E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:notes">
            <a:extLst>
              <a:ext uri="{FF2B5EF4-FFF2-40B4-BE49-F238E27FC236}">
                <a16:creationId xmlns:a16="http://schemas.microsoft.com/office/drawing/2014/main" id="{6045EA7F-9A9E-2BC1-F3F0-A3DF09B023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4:notes">
            <a:extLst>
              <a:ext uri="{FF2B5EF4-FFF2-40B4-BE49-F238E27FC236}">
                <a16:creationId xmlns:a16="http://schemas.microsoft.com/office/drawing/2014/main" id="{76000412-46A9-A7DF-7E4A-FF7D5F8482D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246" name="Google Shape;246;p4:notes">
            <a:extLst>
              <a:ext uri="{FF2B5EF4-FFF2-40B4-BE49-F238E27FC236}">
                <a16:creationId xmlns:a16="http://schemas.microsoft.com/office/drawing/2014/main" id="{67199412-DD06-F9E9-79FB-D9AC09A8870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5044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>
          <a:extLst>
            <a:ext uri="{FF2B5EF4-FFF2-40B4-BE49-F238E27FC236}">
              <a16:creationId xmlns:a16="http://schemas.microsoft.com/office/drawing/2014/main" id="{30F617B8-45AE-3385-CC81-070FF3A0D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:notes">
            <a:extLst>
              <a:ext uri="{FF2B5EF4-FFF2-40B4-BE49-F238E27FC236}">
                <a16:creationId xmlns:a16="http://schemas.microsoft.com/office/drawing/2014/main" id="{B06A4BB2-389F-49E4-05EE-784EA7CB1E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4:notes">
            <a:extLst>
              <a:ext uri="{FF2B5EF4-FFF2-40B4-BE49-F238E27FC236}">
                <a16:creationId xmlns:a16="http://schemas.microsoft.com/office/drawing/2014/main" id="{6E44DCA0-4F83-45B8-CF4B-E7A630E23E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>
                <a:cs typeface="Calibri" panose="020F0502020204030204"/>
              </a:rPr>
              <a:t>Review the </a:t>
            </a:r>
            <a:r>
              <a:rPr lang="en-US" i="1" dirty="0">
                <a:cs typeface="Calibri" panose="020F0502020204030204"/>
              </a:rPr>
              <a:t>FIRST® </a:t>
            </a:r>
            <a:r>
              <a:rPr lang="en-US" dirty="0">
                <a:cs typeface="Calibri" panose="020F0502020204030204"/>
              </a:rPr>
              <a:t>Core Values:</a:t>
            </a:r>
          </a:p>
          <a:p>
            <a:pPr marL="171450" indent="-171450">
              <a:buFont typeface="Arial"/>
              <a:buChar char="•"/>
            </a:pPr>
            <a:r>
              <a:rPr lang="en-US" b="1" dirty="0"/>
              <a:t>Discovery:</a:t>
            </a:r>
            <a:r>
              <a:rPr lang="en-US" i="1" dirty="0"/>
              <a:t> We explore new skills and ideas.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b="1" dirty="0"/>
              <a:t>Innovation: </a:t>
            </a:r>
            <a:r>
              <a:rPr lang="en-US" i="1" dirty="0"/>
              <a:t>We use creativity and persistence to solve problems.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b="1" dirty="0"/>
              <a:t>Impact:</a:t>
            </a:r>
            <a:r>
              <a:rPr lang="en-US" i="1" dirty="0"/>
              <a:t>  We apply what we learn to improve our world.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b="1" dirty="0"/>
              <a:t>Inclusion: </a:t>
            </a:r>
            <a:r>
              <a:rPr lang="en-US" i="1" dirty="0"/>
              <a:t>We respect each other and embrace our differences.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b="1" dirty="0"/>
              <a:t>Teamwork: </a:t>
            </a:r>
            <a:r>
              <a:rPr lang="en-US" i="1" dirty="0"/>
              <a:t>We are stronger when we work together.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b="1" dirty="0"/>
              <a:t>Fun: </a:t>
            </a:r>
            <a:r>
              <a:rPr lang="en-US" i="1" dirty="0"/>
              <a:t>We enjoy and celebrate what we do!</a:t>
            </a:r>
            <a:endParaRPr lang="en-US" dirty="0"/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246" name="Google Shape;246;p4:notes">
            <a:extLst>
              <a:ext uri="{FF2B5EF4-FFF2-40B4-BE49-F238E27FC236}">
                <a16:creationId xmlns:a16="http://schemas.microsoft.com/office/drawing/2014/main" id="{5177C61F-52F1-3E32-EFD0-4D3152F272F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5788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187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E8F024-C2DA-BFBD-1BC0-3D7EAB5411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" r="15"/>
          <a:stretch/>
        </p:blipFill>
        <p:spPr>
          <a:xfrm>
            <a:off x="9130868" y="48577"/>
            <a:ext cx="297516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361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E4FE93-3824-C353-75D1-BE8A51D14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3AFC37-A9B5-ADF5-113A-558E73C40A11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D182642-0552-63C3-D341-FFA74C7F96E7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1B329C19-C97C-455C-B7CC-0072A7B9464C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9793F3E-0787-DF82-755E-13D498371AB6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9E96B0-3893-C4D5-2623-BFB426E923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" r="15"/>
          <a:stretch/>
        </p:blipFill>
        <p:spPr>
          <a:xfrm>
            <a:off x="9130868" y="48577"/>
            <a:ext cx="297516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24E64F-860F-4C17-6103-E355070951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" r="19"/>
          <a:stretch/>
        </p:blipFill>
        <p:spPr>
          <a:xfrm>
            <a:off x="8833525" y="48577"/>
            <a:ext cx="327215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4341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FEF7DE-529B-E888-9159-23BD825A63B4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EDACD85-C922-31E0-9F28-CE25A66FC871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C72308-8A44-0676-2954-0B4375E58CE4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9A0B43-B2EF-C195-CDD9-6A77A721FBF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B5672F8-B1C4-94C7-AB1E-F048911B2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639225-EA9E-1D9D-6218-39369C41C8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" r="19"/>
          <a:stretch/>
        </p:blipFill>
        <p:spPr>
          <a:xfrm>
            <a:off x="8833525" y="48577"/>
            <a:ext cx="327215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7915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5">
            <a:extLst>
              <a:ext uri="{FF2B5EF4-FFF2-40B4-BE49-F238E27FC236}">
                <a16:creationId xmlns:a16="http://schemas.microsoft.com/office/drawing/2014/main" id="{2C506078-981B-C36E-38B0-C317795DF093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662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192D80-8E73-084A-8CE9-E8CB454098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169" y="5770277"/>
            <a:ext cx="1474423" cy="822486"/>
          </a:xfrm>
          <a:prstGeom prst="rect">
            <a:avLst/>
          </a:prstGeom>
        </p:spPr>
      </p:pic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98463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  <p:sp>
        <p:nvSpPr>
          <p:cNvPr id="2" name="Freeform 25">
            <a:extLst>
              <a:ext uri="{FF2B5EF4-FFF2-40B4-BE49-F238E27FC236}">
                <a16:creationId xmlns:a16="http://schemas.microsoft.com/office/drawing/2014/main" id="{6C4CB6AA-61AA-29B9-80C3-A087545006DD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EE1B310-7B31-E616-63F3-279475E7DC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12" y="5625594"/>
            <a:ext cx="1708714" cy="108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320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  <p:sp>
        <p:nvSpPr>
          <p:cNvPr id="2" name="Freeform 25">
            <a:extLst>
              <a:ext uri="{FF2B5EF4-FFF2-40B4-BE49-F238E27FC236}">
                <a16:creationId xmlns:a16="http://schemas.microsoft.com/office/drawing/2014/main" id="{BC9E9A16-2F1B-8AA1-720D-1F1AE67CC99A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EC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EF3794-6BA9-344C-32D2-2BF2148C53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65" y="5751186"/>
            <a:ext cx="1492587" cy="82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06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LL Discover Content" userDrawn="1">
  <p:cSld name="FLL Discover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82D9DE-2740-819F-E76F-17D113E912E9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6186951-BF0C-7FE7-7CFE-A6922674541E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E0C31D-043F-BD44-E0C7-B147B288075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7BDD4FC-A7F2-3ADA-2243-317C2BCCD4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19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5836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8F847E-9AAB-ECE2-80B7-E876D73388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5403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5">
            <a:extLst>
              <a:ext uri="{FF2B5EF4-FFF2-40B4-BE49-F238E27FC236}">
                <a16:creationId xmlns:a16="http://schemas.microsoft.com/office/drawing/2014/main" id="{2C506078-981B-C36E-38B0-C317795DF093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662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192D80-8E73-084A-8CE9-E8CB454098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169" y="5770277"/>
            <a:ext cx="1474423" cy="822486"/>
          </a:xfrm>
          <a:prstGeom prst="rect">
            <a:avLst/>
          </a:prstGeom>
        </p:spPr>
      </p:pic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91414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FEF7DE-529B-E888-9159-23BD825A63B4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28EE99A-C270-699C-33D1-09B4BAC8BFDD}"/>
              </a:ext>
            </a:extLst>
          </p:cNvPr>
          <p:cNvSpPr txBox="1">
            <a:spLocks/>
          </p:cNvSpPr>
          <p:nvPr userDrawn="1"/>
        </p:nvSpPr>
        <p:spPr>
          <a:xfrm>
            <a:off x="457200" y="274320"/>
            <a:ext cx="8489472" cy="561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Click to edit Master title style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EDACD85-C922-31E0-9F28-CE25A66FC871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C72308-8A44-0676-2954-0B4375E58CE4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9A0B43-B2EF-C195-CDD9-6A77A721FBF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B5672F8-B1C4-94C7-AB1E-F048911B2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9FCB25-5EF0-0C40-9C84-0963F39E96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28908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E4FE93-3824-C353-75D1-BE8A51D14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3AFC37-A9B5-ADF5-113A-558E73C40A11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D182642-0552-63C3-D341-FFA74C7F96E7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B150B34-2FE2-079B-E924-A224CAA99CCA}"/>
              </a:ext>
            </a:extLst>
          </p:cNvPr>
          <p:cNvSpPr txBox="1">
            <a:spLocks/>
          </p:cNvSpPr>
          <p:nvPr userDrawn="1"/>
        </p:nvSpPr>
        <p:spPr>
          <a:xfrm>
            <a:off x="457200" y="274320"/>
            <a:ext cx="8489472" cy="561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441A197-04F8-C22E-F70F-45B723643857}"/>
              </a:ext>
            </a:extLst>
          </p:cNvPr>
          <p:cNvSpPr txBox="1">
            <a:spLocks/>
          </p:cNvSpPr>
          <p:nvPr userDrawn="1"/>
        </p:nvSpPr>
        <p:spPr>
          <a:xfrm>
            <a:off x="457200" y="1097280"/>
            <a:ext cx="11213432" cy="50037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0" algn="l" defTabSz="228600" rtl="0" eaLnBrk="1" fontAlgn="t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lang="en-US" sz="1800" b="1" i="0" kern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71450" indent="-161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tabLst/>
              <a:defRPr lang="en-US"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429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9525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None/>
              <a:tabLst/>
              <a:defRPr sz="1800" b="0" i="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1B329C19-C97C-455C-B7CC-0072A7B9464C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9793F3E-0787-DF82-755E-13D498371AB6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FB7ED85-0F56-7A1C-70B5-E63A2354EF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32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E8F024-C2DA-BFBD-1BC0-3D7EAB5411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" r="15"/>
          <a:stretch/>
        </p:blipFill>
        <p:spPr>
          <a:xfrm>
            <a:off x="9130868" y="48577"/>
            <a:ext cx="297516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60964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E4FE93-3824-C353-75D1-BE8A51D14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3AFC37-A9B5-ADF5-113A-558E73C40A11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D182642-0552-63C3-D341-FFA74C7F96E7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1B329C19-C97C-455C-B7CC-0072A7B9464C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9793F3E-0787-DF82-755E-13D498371AB6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9E96B0-3893-C4D5-2623-BFB426E923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" r="15"/>
          <a:stretch/>
        </p:blipFill>
        <p:spPr>
          <a:xfrm>
            <a:off x="9130868" y="48577"/>
            <a:ext cx="297516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51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24E64F-860F-4C17-6103-E355070951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" r="19"/>
          <a:stretch/>
        </p:blipFill>
        <p:spPr>
          <a:xfrm>
            <a:off x="8833525" y="48577"/>
            <a:ext cx="327215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04135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FEF7DE-529B-E888-9159-23BD825A63B4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EDACD85-C922-31E0-9F28-CE25A66FC871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C72308-8A44-0676-2954-0B4375E58CE4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9A0B43-B2EF-C195-CDD9-6A77A721FBF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B5672F8-B1C4-94C7-AB1E-F048911B2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639225-EA9E-1D9D-6218-39369C41C8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" r="19"/>
          <a:stretch/>
        </p:blipFill>
        <p:spPr>
          <a:xfrm>
            <a:off x="8833525" y="48577"/>
            <a:ext cx="327215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43569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C7DEF-26AE-7002-CCC2-75B8CB0E8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5A1AE5-5D0F-D8BF-14C4-924CEEDD9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CF7ECE-27DB-D50E-A4D5-4FC8F85BB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924E58-A355-6C03-F051-1EDB9881E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855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  <p:sp>
        <p:nvSpPr>
          <p:cNvPr id="2" name="Freeform 25">
            <a:extLst>
              <a:ext uri="{FF2B5EF4-FFF2-40B4-BE49-F238E27FC236}">
                <a16:creationId xmlns:a16="http://schemas.microsoft.com/office/drawing/2014/main" id="{6C4CB6AA-61AA-29B9-80C3-A087545006DD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EE1B310-7B31-E616-63F3-279475E7DC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12" y="5625594"/>
            <a:ext cx="1708714" cy="108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6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  <p:sp>
        <p:nvSpPr>
          <p:cNvPr id="2" name="Freeform 25">
            <a:extLst>
              <a:ext uri="{FF2B5EF4-FFF2-40B4-BE49-F238E27FC236}">
                <a16:creationId xmlns:a16="http://schemas.microsoft.com/office/drawing/2014/main" id="{BC9E9A16-2F1B-8AA1-720D-1F1AE67CC99A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EC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EF3794-6BA9-344C-32D2-2BF2148C53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65" y="5751186"/>
            <a:ext cx="1492587" cy="82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09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LL Discover Content" preserve="1" userDrawn="1">
  <p:cSld name="1_FLL Discover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82D9DE-2740-819F-E76F-17D113E912E9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6186951-BF0C-7FE7-7CFE-A6922674541E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E0C31D-043F-BD44-E0C7-B147B288075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7BDD4FC-A7F2-3ADA-2243-317C2BCCD4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62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736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8F847E-9AAB-ECE2-80B7-E876D73388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5357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FEF7DE-529B-E888-9159-23BD825A63B4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28EE99A-C270-699C-33D1-09B4BAC8BFDD}"/>
              </a:ext>
            </a:extLst>
          </p:cNvPr>
          <p:cNvSpPr txBox="1">
            <a:spLocks/>
          </p:cNvSpPr>
          <p:nvPr userDrawn="1"/>
        </p:nvSpPr>
        <p:spPr>
          <a:xfrm>
            <a:off x="457200" y="274320"/>
            <a:ext cx="8489472" cy="561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Click to edit Master title style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EDACD85-C922-31E0-9F28-CE25A66FC871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C72308-8A44-0676-2954-0B4375E58CE4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9A0B43-B2EF-C195-CDD9-6A77A721FBF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B5672F8-B1C4-94C7-AB1E-F048911B2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9FCB25-5EF0-0C40-9C84-0963F39E96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8778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E4FE93-3824-C353-75D1-BE8A51D14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3AFC37-A9B5-ADF5-113A-558E73C40A11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D182642-0552-63C3-D341-FFA74C7F96E7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B150B34-2FE2-079B-E924-A224CAA99CCA}"/>
              </a:ext>
            </a:extLst>
          </p:cNvPr>
          <p:cNvSpPr txBox="1">
            <a:spLocks/>
          </p:cNvSpPr>
          <p:nvPr userDrawn="1"/>
        </p:nvSpPr>
        <p:spPr>
          <a:xfrm>
            <a:off x="457200" y="274320"/>
            <a:ext cx="8489472" cy="561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441A197-04F8-C22E-F70F-45B723643857}"/>
              </a:ext>
            </a:extLst>
          </p:cNvPr>
          <p:cNvSpPr txBox="1">
            <a:spLocks/>
          </p:cNvSpPr>
          <p:nvPr userDrawn="1"/>
        </p:nvSpPr>
        <p:spPr>
          <a:xfrm>
            <a:off x="457200" y="1097280"/>
            <a:ext cx="11213432" cy="50037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0" algn="l" defTabSz="228600" rtl="0" eaLnBrk="1" fontAlgn="t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lang="en-US" sz="1800" b="1" i="0" kern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71450" indent="-161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tabLst/>
              <a:defRPr lang="en-US"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429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9525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None/>
              <a:tabLst/>
              <a:defRPr sz="1800" b="0" i="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1B329C19-C97C-455C-B7CC-0072A7B9464C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9793F3E-0787-DF82-755E-13D498371AB6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FB7ED85-0F56-7A1C-70B5-E63A2354EF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0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EB161-7E7A-5042-BCF6-95F27F8C571E}" type="datetime1">
              <a:rPr lang="en-US" smtClean="0"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67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236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Y_8xKTQFFHY?feature=oembed" TargetMode="Externa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10" Type="http://schemas.openxmlformats.org/officeDocument/2006/relationships/image" Target="../media/image20.svg"/><Relationship Id="rId4" Type="http://schemas.openxmlformats.org/officeDocument/2006/relationships/image" Target="../media/image15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videoseries?list=PLpaPRqT711tjufIPOW-6glRxR3ltmEINb" TargetMode="Externa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hyperlink" Target="https://www.youtube.com/@FIRSTLEGOLeagueofficial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907FE-0BAA-8DC9-8616-CB2367A29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A4AE60D9-2E1A-4EC4-ADDB-9E47F3D18142}"/>
              </a:ext>
            </a:extLst>
          </p:cNvPr>
          <p:cNvSpPr txBox="1">
            <a:spLocks/>
          </p:cNvSpPr>
          <p:nvPr/>
        </p:nvSpPr>
        <p:spPr>
          <a:xfrm>
            <a:off x="326168" y="341369"/>
            <a:ext cx="5086815" cy="14074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spcAft>
                <a:spcPts val="1200"/>
              </a:spcAft>
              <a:defRPr/>
            </a:pPr>
            <a:r>
              <a:rPr lang="en-US" sz="4800" spc="250" dirty="0">
                <a:solidFill>
                  <a:srgbClr val="662F9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INTRODUCTION</a:t>
            </a:r>
            <a:endParaRPr lang="en-US" sz="3600" b="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22D1343-0EDB-1686-1507-53BD944E0FF9}"/>
              </a:ext>
            </a:extLst>
          </p:cNvPr>
          <p:cNvSpPr txBox="1">
            <a:spLocks/>
          </p:cNvSpPr>
          <p:nvPr/>
        </p:nvSpPr>
        <p:spPr>
          <a:xfrm>
            <a:off x="8112257" y="1366668"/>
            <a:ext cx="3720051" cy="3337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80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 Medium" pitchFamily="2" charset="0"/>
                <a:ea typeface="Roboto Medium" pitchFamily="2" charset="0"/>
              </a:rPr>
              <a:t>Let’s Get Started</a:t>
            </a:r>
          </a:p>
        </p:txBody>
      </p:sp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03FBC610-47CA-D770-23B1-F344729AF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3131" y="4611584"/>
            <a:ext cx="2684493" cy="2246416"/>
          </a:xfrm>
          <a:prstGeom prst="rect">
            <a:avLst/>
          </a:prstGeom>
        </p:spPr>
      </p:pic>
      <p:pic>
        <p:nvPicPr>
          <p:cNvPr id="8" name="Picture 7" descr="A yellow square with a red triangle and a black background&#10;&#10;AI-generated content may be incorrect.">
            <a:extLst>
              <a:ext uri="{FF2B5EF4-FFF2-40B4-BE49-F238E27FC236}">
                <a16:creationId xmlns:a16="http://schemas.microsoft.com/office/drawing/2014/main" id="{94D576E4-8932-5687-AC4C-B3E4CACD5B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9676" y="4977740"/>
            <a:ext cx="1652656" cy="1662554"/>
          </a:xfrm>
          <a:prstGeom prst="rect">
            <a:avLst/>
          </a:prstGeom>
        </p:spPr>
      </p:pic>
      <p:pic>
        <p:nvPicPr>
          <p:cNvPr id="5" name="Picture 4" descr="A box with a building blocks and a book&#10;&#10;AI-generated content may be incorrect.">
            <a:extLst>
              <a:ext uri="{FF2B5EF4-FFF2-40B4-BE49-F238E27FC236}">
                <a16:creationId xmlns:a16="http://schemas.microsoft.com/office/drawing/2014/main" id="{A5A6A801-F23B-7C81-5501-F550E268E6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5228" y="886985"/>
            <a:ext cx="7488195" cy="409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67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D607C4-9373-D334-8F45-6CAB39B5DA2E}"/>
              </a:ext>
            </a:extLst>
          </p:cNvPr>
          <p:cNvSpPr txBox="1"/>
          <p:nvPr/>
        </p:nvSpPr>
        <p:spPr>
          <a:xfrm>
            <a:off x="1767116" y="5642518"/>
            <a:ext cx="8293099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1050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LEGO, the LEGO logo, DUPLO and the DUPLO logo are trademarks of the LEGO Group. ©2025 The LEGO Group. All rights reserved. </a:t>
            </a:r>
            <a:r>
              <a:rPr lang="en-US" sz="1050" i="1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FIRST</a:t>
            </a:r>
            <a:r>
              <a:rPr lang="en-US" sz="1050" baseline="30000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®</a:t>
            </a:r>
            <a:r>
              <a:rPr lang="en-US" sz="1050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, the </a:t>
            </a:r>
            <a:r>
              <a:rPr lang="en-US" sz="1050" i="1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FIRST </a:t>
            </a:r>
            <a:r>
              <a:rPr lang="en-US" sz="1050" baseline="30000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®</a:t>
            </a:r>
            <a:r>
              <a:rPr lang="en-US" sz="1050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 logo, and </a:t>
            </a:r>
            <a:r>
              <a:rPr lang="en-US" sz="1050" i="1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FIRST</a:t>
            </a:r>
            <a:r>
              <a:rPr lang="en-US" sz="1050" baseline="30000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®</a:t>
            </a:r>
            <a:r>
              <a:rPr lang="en-US" sz="1050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 AGE</a:t>
            </a:r>
            <a:r>
              <a:rPr lang="en-US" sz="1050" baseline="30000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TM</a:t>
            </a:r>
            <a:r>
              <a:rPr lang="en-US" sz="1050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 are trademarks of For Inspiration and Recognition of Science and Technology (</a:t>
            </a:r>
            <a:r>
              <a:rPr lang="en-US" sz="1050" i="1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FIRST</a:t>
            </a:r>
            <a:r>
              <a:rPr lang="en-US" sz="1050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). LEGO</a:t>
            </a:r>
            <a:r>
              <a:rPr lang="en-US" sz="1050" baseline="30000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®</a:t>
            </a:r>
            <a:r>
              <a:rPr lang="en-US" sz="1050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 is a registered trademark of the LEGO Group. </a:t>
            </a:r>
            <a:r>
              <a:rPr lang="en-US" sz="1050" i="1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FIRST </a:t>
            </a:r>
            <a:r>
              <a:rPr lang="en-US" sz="1050" baseline="30000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®</a:t>
            </a:r>
            <a:r>
              <a:rPr lang="en-US" sz="1050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 LEGO</a:t>
            </a:r>
            <a:r>
              <a:rPr lang="en-US" sz="1050" baseline="30000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®</a:t>
            </a:r>
            <a:r>
              <a:rPr lang="en-US" sz="1050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 League and UNEARTHED</a:t>
            </a:r>
            <a:r>
              <a:rPr lang="en-US" sz="1050" baseline="30000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TM</a:t>
            </a:r>
            <a:r>
              <a:rPr lang="en-US" sz="1050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 are jointly held trademarks of </a:t>
            </a:r>
            <a:r>
              <a:rPr lang="en-US" sz="1050" i="1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FIRST </a:t>
            </a:r>
            <a:r>
              <a:rPr lang="en-US" sz="1050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 and the LEGO Group. ©2025</a:t>
            </a:r>
            <a:r>
              <a:rPr lang="en-US" sz="1050" i="1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 FIRST </a:t>
            </a:r>
            <a:r>
              <a:rPr lang="en-US" sz="1050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and the LEGO Group. All rights reserved. </a:t>
            </a:r>
          </a:p>
        </p:txBody>
      </p:sp>
      <p:pic>
        <p:nvPicPr>
          <p:cNvPr id="6" name="Picture 5" descr="A logo for a company&#10;&#10;AI-generated content may be incorrect.">
            <a:extLst>
              <a:ext uri="{FF2B5EF4-FFF2-40B4-BE49-F238E27FC236}">
                <a16:creationId xmlns:a16="http://schemas.microsoft.com/office/drawing/2014/main" id="{4132CC30-60E4-B3C3-5A09-A650F973C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r="2674" b="-324"/>
          <a:stretch/>
        </p:blipFill>
        <p:spPr>
          <a:xfrm>
            <a:off x="1698171" y="1715633"/>
            <a:ext cx="4402088" cy="2818971"/>
          </a:xfrm>
          <a:prstGeom prst="rect">
            <a:avLst/>
          </a:prstGeom>
        </p:spPr>
      </p:pic>
      <p:pic>
        <p:nvPicPr>
          <p:cNvPr id="5" name="Picture 4" descr="A yellow square with a red triangle and a black background&#10;&#10;AI-generated content may be incorrect.">
            <a:extLst>
              <a:ext uri="{FF2B5EF4-FFF2-40B4-BE49-F238E27FC236}">
                <a16:creationId xmlns:a16="http://schemas.microsoft.com/office/drawing/2014/main" id="{0D89BD50-6876-58F6-61AB-979641161F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414" y="1344435"/>
            <a:ext cx="3154556" cy="320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88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76C8609-6D99-8996-BECF-1DDAEB11945A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2B9261B2-80E4-3770-66EE-70785E0CC861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662D9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987D2DB7-5BD4-1CCB-25CF-E2DC5D6799BB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</a:rPr>
                <a:t>What is </a:t>
              </a:r>
              <a:r>
                <a:rPr lang="en-US" sz="3200" b="1" i="1" dirty="0">
                  <a:solidFill>
                    <a:schemeClr val="lt1"/>
                  </a:solidFill>
                  <a:latin typeface="Roboto"/>
                  <a:ea typeface="Roboto"/>
                  <a:cs typeface="Roboto"/>
                </a:rPr>
                <a:t>FIRST</a:t>
              </a:r>
              <a:r>
                <a:rPr lang="en-US" sz="2100" b="1" baseline="30000" dirty="0">
                  <a:solidFill>
                    <a:schemeClr val="lt1"/>
                  </a:solidFill>
                  <a:latin typeface="Roboto"/>
                  <a:ea typeface="Roboto"/>
                  <a:cs typeface="Roboto"/>
                </a:rPr>
                <a:t>®</a:t>
              </a:r>
              <a:r>
                <a:rPr lang="en-US" sz="3200" b="1" i="1" dirty="0">
                  <a:solidFill>
                    <a:schemeClr val="lt1"/>
                  </a:solidFill>
                  <a:latin typeface="Roboto"/>
                  <a:ea typeface="Roboto"/>
                  <a:cs typeface="Roboto"/>
                </a:rPr>
                <a:t> </a:t>
              </a:r>
              <a:r>
                <a:rPr lang="en-US" sz="32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</a:rPr>
                <a:t>LEGO</a:t>
              </a:r>
              <a:r>
                <a:rPr lang="en-US" sz="2100" b="1" baseline="30000" dirty="0">
                  <a:solidFill>
                    <a:schemeClr val="lt1"/>
                  </a:solidFill>
                  <a:latin typeface="Roboto"/>
                  <a:ea typeface="Roboto"/>
                  <a:cs typeface="Roboto"/>
                </a:rPr>
                <a:t>®</a:t>
              </a:r>
              <a:r>
                <a:rPr lang="en-US" sz="32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</a:rPr>
                <a:t> League?</a:t>
              </a:r>
              <a:endParaRPr lang="en-US" dirty="0">
                <a:solidFill>
                  <a:schemeClr val="lt1"/>
                </a:solidFill>
              </a:endParaRPr>
            </a:p>
          </p:txBody>
        </p:sp>
      </p:grpSp>
      <p:pic>
        <p:nvPicPr>
          <p:cNvPr id="4" name="Online Media 3" title="What is FIRST LEGO League Discover?">
            <a:hlinkClick r:id="" action="ppaction://media"/>
            <a:extLst>
              <a:ext uri="{FF2B5EF4-FFF2-40B4-BE49-F238E27FC236}">
                <a16:creationId xmlns:a16="http://schemas.microsoft.com/office/drawing/2014/main" id="{7DC0DFC7-5529-ACAE-ECFB-67D5FB1B94A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04067" y="1066800"/>
            <a:ext cx="8794524" cy="496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6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6A0E7-AAFA-8C8B-9DF9-088D68CBE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7C51F00-4B7D-A7F8-8496-EE555187E091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110AC9F9-78E5-1C84-1AD2-4A984A02F421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662D9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D45797EB-F6D1-28A3-7783-81C1C7862335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</a:rPr>
                <a:t>Discover Story</a:t>
              </a:r>
              <a:endParaRPr lang="en-US" dirty="0">
                <a:solidFill>
                  <a:schemeClr val="lt1"/>
                </a:solidFill>
              </a:endParaRPr>
            </a:p>
          </p:txBody>
        </p:sp>
      </p:grpSp>
      <p:pic>
        <p:nvPicPr>
          <p:cNvPr id="4" name="Picture 3" descr="A collage of cartoon characters&#10;&#10;AI-generated content may be incorrect.">
            <a:extLst>
              <a:ext uri="{FF2B5EF4-FFF2-40B4-BE49-F238E27FC236}">
                <a16:creationId xmlns:a16="http://schemas.microsoft.com/office/drawing/2014/main" id="{DD6CF1F3-638E-4343-CB41-0AD5EF38ED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19" t="14291" r="12792" b="60679"/>
          <a:stretch/>
        </p:blipFill>
        <p:spPr>
          <a:xfrm>
            <a:off x="1942795" y="1595387"/>
            <a:ext cx="8328180" cy="36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28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314B8-7D15-CF9D-2EE9-514435CDD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F51CBEF-E534-69FC-9899-1AB7F8183E84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56C14E48-4987-D85B-9753-562753CDEC7C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662D9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F61DE546-A74E-662D-8223-E963B8D0C921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</a:rPr>
                <a:t>Discover Story</a:t>
              </a:r>
              <a:endParaRPr lang="en-US" dirty="0">
                <a:solidFill>
                  <a:schemeClr val="lt1"/>
                </a:solidFill>
              </a:endParaRPr>
            </a:p>
          </p:txBody>
        </p:sp>
      </p:grpSp>
      <p:pic>
        <p:nvPicPr>
          <p:cNvPr id="3" name="Picture 2" descr="A collage of cartoon characters&#10;&#10;AI-generated content may be incorrect.">
            <a:extLst>
              <a:ext uri="{FF2B5EF4-FFF2-40B4-BE49-F238E27FC236}">
                <a16:creationId xmlns:a16="http://schemas.microsoft.com/office/drawing/2014/main" id="{D9F70352-65C2-AC9F-81D8-98AE978350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18" t="39221" r="12193" b="34175"/>
          <a:stretch/>
        </p:blipFill>
        <p:spPr>
          <a:xfrm>
            <a:off x="1942795" y="1480074"/>
            <a:ext cx="8328180" cy="389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21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2E622-1E50-98C8-5B1E-7C44600ED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1C80FAA-5097-7101-1A8F-A2E588615FF6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C8AF4776-7899-E688-56B1-63805039C622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662D9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C2DA7F72-0794-D950-38B2-E891EB3CB3D4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</a:rPr>
                <a:t>Discover Story</a:t>
              </a:r>
              <a:endParaRPr lang="en-US" dirty="0">
                <a:solidFill>
                  <a:schemeClr val="lt1"/>
                </a:solidFill>
              </a:endParaRPr>
            </a:p>
          </p:txBody>
        </p:sp>
      </p:grpSp>
      <p:pic>
        <p:nvPicPr>
          <p:cNvPr id="3" name="Picture 2" descr="A collage of cartoon characters&#10;&#10;AI-generated content may be incorrect.">
            <a:extLst>
              <a:ext uri="{FF2B5EF4-FFF2-40B4-BE49-F238E27FC236}">
                <a16:creationId xmlns:a16="http://schemas.microsoft.com/office/drawing/2014/main" id="{E05A24A9-F4C4-9F3C-BC90-C86CED01B3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37" t="65893" r="12374" b="7503"/>
          <a:stretch/>
        </p:blipFill>
        <p:spPr>
          <a:xfrm>
            <a:off x="1931910" y="1480074"/>
            <a:ext cx="8328180" cy="389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27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1"/>
          <p:cNvSpPr/>
          <p:nvPr/>
        </p:nvSpPr>
        <p:spPr>
          <a:xfrm>
            <a:off x="457200" y="170180"/>
            <a:ext cx="11277600" cy="762634"/>
          </a:xfrm>
          <a:prstGeom prst="roundRect">
            <a:avLst>
              <a:gd name="adj" fmla="val 16667"/>
            </a:avLst>
          </a:prstGeom>
          <a:solidFill>
            <a:srgbClr val="662D9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</p:txBody>
      </p:sp>
      <p:sp>
        <p:nvSpPr>
          <p:cNvPr id="250" name="Google Shape;250;p31"/>
          <p:cNvSpPr txBox="1">
            <a:spLocks noGrp="1"/>
          </p:cNvSpPr>
          <p:nvPr>
            <p:ph type="title" idx="4294967295"/>
          </p:nvPr>
        </p:nvSpPr>
        <p:spPr>
          <a:xfrm>
            <a:off x="587828" y="274319"/>
            <a:ext cx="11038115" cy="554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Clr>
                <a:schemeClr val="lt1"/>
              </a:buClr>
              <a:buSzPts val="4000"/>
            </a:pPr>
            <a:r>
              <a:rPr lang="en-US" sz="3200" b="1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Each Session has…</a:t>
            </a:r>
            <a:endParaRPr sz="3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1" name="Google Shape;251;p31"/>
          <p:cNvSpPr txBox="1">
            <a:spLocks noGrp="1"/>
          </p:cNvSpPr>
          <p:nvPr>
            <p:ph type="body" idx="4294967295"/>
          </p:nvPr>
        </p:nvSpPr>
        <p:spPr>
          <a:xfrm>
            <a:off x="5593393" y="5168381"/>
            <a:ext cx="5134232" cy="685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Clr>
                <a:srgbClr val="7030A0"/>
              </a:buClr>
              <a:buSzPts val="3600"/>
              <a:buNone/>
            </a:pPr>
            <a:r>
              <a:rPr lang="en-US" sz="3600" dirty="0">
                <a:solidFill>
                  <a:srgbClr val="7030A0"/>
                </a:solidFill>
                <a:latin typeface="Roboto"/>
                <a:ea typeface="Roboto"/>
                <a:cs typeface="Roboto"/>
              </a:rPr>
              <a:t>Reflect</a:t>
            </a:r>
          </a:p>
        </p:txBody>
      </p:sp>
      <p:pic>
        <p:nvPicPr>
          <p:cNvPr id="2" name="Graphic 9" descr="Badge Question Mark with solid fill">
            <a:extLst>
              <a:ext uri="{FF2B5EF4-FFF2-40B4-BE49-F238E27FC236}">
                <a16:creationId xmlns:a16="http://schemas.microsoft.com/office/drawing/2014/main" id="{117D7D5B-4DB7-5B86-F270-5BE638475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866449"/>
            <a:ext cx="1485900" cy="14859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B5353E4-EFA1-7E85-C0A4-7A2206144D16}"/>
              </a:ext>
            </a:extLst>
          </p:cNvPr>
          <p:cNvSpPr/>
          <p:nvPr/>
        </p:nvSpPr>
        <p:spPr>
          <a:xfrm>
            <a:off x="601837" y="2361709"/>
            <a:ext cx="1188720" cy="1188720"/>
          </a:xfrm>
          <a:prstGeom prst="ellipse">
            <a:avLst/>
          </a:prstGeom>
          <a:solidFill>
            <a:srgbClr val="FF78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429088-0E3E-2210-694E-F5F0857F1F4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  <a:alphaModFix amt="8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8889" y1="45333" x2="20000" y2="48000"/>
                        <a14:foregroundMark x1="65777" y1="21333" x2="65866" y2="21274"/>
                        <a14:foregroundMark x1="65518" y1="21506" x2="65777" y2="21333"/>
                        <a14:foregroundMark x1="33778" y1="42667" x2="65450" y2="21551"/>
                        <a14:foregroundMark x1="49778" y1="30667" x2="37778" y2="36889"/>
                        <a14:foregroundMark x1="37778" y1="36889" x2="37333" y2="38222"/>
                        <a14:foregroundMark x1="35111" y1="37778" x2="26222" y2="44444"/>
                        <a14:foregroundMark x1="67303" y1="26666" x2="64444" y2="24889"/>
                        <a14:foregroundMark x1="68691" y1="27530" x2="67411" y2="26734"/>
                        <a14:foregroundMark x1="80889" y1="35111" x2="71959" y2="29561"/>
                        <a14:foregroundMark x1="82222" y1="35556" x2="75556" y2="29778"/>
                        <a14:foregroundMark x1="71111" y1="28444" x2="67111" y2="25333"/>
                        <a14:foregroundMark x1="26222" y1="43111" x2="21333" y2="45333"/>
                        <a14:foregroundMark x1="41333" y1="37333" x2="35556" y2="36000"/>
                        <a14:foregroundMark x1="53778" y1="28889" x2="45778" y2="32889"/>
                        <a14:foregroundMark x1="51556" y1="28444" x2="50222" y2="28444"/>
                        <a14:foregroundMark x1="65778" y1="22667" x2="60000" y2="23111"/>
                        <a14:foregroundMark x1="66222" y1="21778" x2="60889" y2="21333"/>
                        <a14:foregroundMark x1="16444" y1="51111" x2="20889" y2="47111"/>
                        <a14:backgroundMark x1="68444" y1="21778" x2="67963" y2="21417"/>
                        <a14:backgroundMark x1="66222" y1="21333" x2="66222" y2="21333"/>
                      </a14:backgroundRemoval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13" y="2264151"/>
            <a:ext cx="1330220" cy="133022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E6E90EF-B35A-4C9A-0638-AEC137568326}"/>
              </a:ext>
            </a:extLst>
          </p:cNvPr>
          <p:cNvGrpSpPr/>
          <p:nvPr/>
        </p:nvGrpSpPr>
        <p:grpSpPr>
          <a:xfrm>
            <a:off x="590793" y="3686926"/>
            <a:ext cx="1188720" cy="1188720"/>
            <a:chOff x="612880" y="1145429"/>
            <a:chExt cx="1188720" cy="118872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5529CCB-129F-F545-0DFE-13C3589A374B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FF781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8" name="Graphic 15" descr="Map with pin with solid fill">
              <a:extLst>
                <a:ext uri="{FF2B5EF4-FFF2-40B4-BE49-F238E27FC236}">
                  <a16:creationId xmlns:a16="http://schemas.microsoft.com/office/drawing/2014/main" id="{990C13C4-D277-9361-E673-A4BEB6E9A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708762" y="1183007"/>
              <a:ext cx="996955" cy="996955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E3064E1-A5C6-5E30-454D-BA62387967CC}"/>
              </a:ext>
            </a:extLst>
          </p:cNvPr>
          <p:cNvGrpSpPr/>
          <p:nvPr/>
        </p:nvGrpSpPr>
        <p:grpSpPr>
          <a:xfrm>
            <a:off x="6977706" y="2379257"/>
            <a:ext cx="1188720" cy="1188720"/>
            <a:chOff x="612880" y="1145429"/>
            <a:chExt cx="1188720" cy="118872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5A1FB42-59E6-C651-1424-FF3573ABC2BB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FF781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11" name="Graphic 14" descr="Good Idea with solid fill">
              <a:extLst>
                <a:ext uri="{FF2B5EF4-FFF2-40B4-BE49-F238E27FC236}">
                  <a16:creationId xmlns:a16="http://schemas.microsoft.com/office/drawing/2014/main" id="{66427F08-6D93-D97A-A424-0F3254B5D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694059" y="1191149"/>
              <a:ext cx="1076466" cy="109728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EAA5D6F-6691-76C8-8012-14AECED8F236}"/>
              </a:ext>
            </a:extLst>
          </p:cNvPr>
          <p:cNvGrpSpPr/>
          <p:nvPr/>
        </p:nvGrpSpPr>
        <p:grpSpPr>
          <a:xfrm>
            <a:off x="6973956" y="3712601"/>
            <a:ext cx="1188720" cy="1188720"/>
            <a:chOff x="612880" y="1145429"/>
            <a:chExt cx="1188720" cy="118872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33BE12A-77DE-171B-5C3E-A0E1A2D4001E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FF781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14" name="Graphic 14" descr="Customer review with solid fill">
              <a:extLst>
                <a:ext uri="{FF2B5EF4-FFF2-40B4-BE49-F238E27FC236}">
                  <a16:creationId xmlns:a16="http://schemas.microsoft.com/office/drawing/2014/main" id="{7FEEE903-FD38-3583-0316-3F64E5029B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741599" y="1284918"/>
              <a:ext cx="931281" cy="931281"/>
            </a:xfrm>
            <a:prstGeom prst="rect">
              <a:avLst/>
            </a:prstGeom>
          </p:spPr>
        </p:pic>
      </p:grpSp>
      <p:sp>
        <p:nvSpPr>
          <p:cNvPr id="16" name="Google Shape;251;p31">
            <a:extLst>
              <a:ext uri="{FF2B5EF4-FFF2-40B4-BE49-F238E27FC236}">
                <a16:creationId xmlns:a16="http://schemas.microsoft.com/office/drawing/2014/main" id="{E153E700-861D-775B-830F-BF8CFA5383AC}"/>
              </a:ext>
            </a:extLst>
          </p:cNvPr>
          <p:cNvSpPr txBox="1">
            <a:spLocks/>
          </p:cNvSpPr>
          <p:nvPr/>
        </p:nvSpPr>
        <p:spPr>
          <a:xfrm>
            <a:off x="1941675" y="1382340"/>
            <a:ext cx="4872203" cy="5843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662F90"/>
              </a:buClr>
              <a:buSzPts val="3600"/>
              <a:buNone/>
            </a:pPr>
            <a:r>
              <a:rPr lang="en-US" sz="3600" dirty="0">
                <a:solidFill>
                  <a:srgbClr val="7030A0"/>
                </a:solidFill>
                <a:latin typeface="Roboto"/>
                <a:ea typeface="Roboto"/>
                <a:cs typeface="Roboto"/>
              </a:rPr>
              <a:t>Big Question</a:t>
            </a:r>
          </a:p>
        </p:txBody>
      </p:sp>
      <p:sp>
        <p:nvSpPr>
          <p:cNvPr id="18" name="Google Shape;251;p31">
            <a:extLst>
              <a:ext uri="{FF2B5EF4-FFF2-40B4-BE49-F238E27FC236}">
                <a16:creationId xmlns:a16="http://schemas.microsoft.com/office/drawing/2014/main" id="{84F47D87-F50C-3B7D-5F20-8924058BFF77}"/>
              </a:ext>
            </a:extLst>
          </p:cNvPr>
          <p:cNvSpPr txBox="1">
            <a:spLocks/>
          </p:cNvSpPr>
          <p:nvPr/>
        </p:nvSpPr>
        <p:spPr>
          <a:xfrm>
            <a:off x="1941675" y="2713182"/>
            <a:ext cx="4872203" cy="68521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662F90"/>
              </a:buClr>
              <a:buSzPts val="3600"/>
              <a:buNone/>
            </a:pPr>
            <a:r>
              <a:rPr lang="en-US" sz="3600" dirty="0">
                <a:solidFill>
                  <a:srgbClr val="7030A0"/>
                </a:solidFill>
                <a:latin typeface="Roboto"/>
                <a:ea typeface="Roboto"/>
                <a:cs typeface="Roboto"/>
              </a:rPr>
              <a:t>Six Bricks Warm-Up</a:t>
            </a:r>
            <a:endParaRPr lang="en-US" sz="360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Google Shape;251;p31">
            <a:extLst>
              <a:ext uri="{FF2B5EF4-FFF2-40B4-BE49-F238E27FC236}">
                <a16:creationId xmlns:a16="http://schemas.microsoft.com/office/drawing/2014/main" id="{52CB76E2-9722-2253-B26A-8A23111DC6D7}"/>
              </a:ext>
            </a:extLst>
          </p:cNvPr>
          <p:cNvSpPr txBox="1">
            <a:spLocks/>
          </p:cNvSpPr>
          <p:nvPr/>
        </p:nvSpPr>
        <p:spPr>
          <a:xfrm>
            <a:off x="1941675" y="4087993"/>
            <a:ext cx="4872203" cy="67271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662F90"/>
              </a:buClr>
              <a:buSzPts val="3600"/>
              <a:buNone/>
            </a:pPr>
            <a:r>
              <a:rPr lang="en-US" sz="3600" dirty="0">
                <a:solidFill>
                  <a:srgbClr val="7030A0"/>
                </a:solidFill>
                <a:latin typeface="Roboto"/>
                <a:ea typeface="Roboto"/>
                <a:cs typeface="Roboto"/>
              </a:rPr>
              <a:t>Explore Task</a:t>
            </a:r>
            <a:endParaRPr lang="en-US" sz="360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Google Shape;251;p31">
            <a:extLst>
              <a:ext uri="{FF2B5EF4-FFF2-40B4-BE49-F238E27FC236}">
                <a16:creationId xmlns:a16="http://schemas.microsoft.com/office/drawing/2014/main" id="{1F281BC7-84EC-B428-FCBE-2BFD3A30EDDC}"/>
              </a:ext>
            </a:extLst>
          </p:cNvPr>
          <p:cNvSpPr txBox="1">
            <a:spLocks/>
          </p:cNvSpPr>
          <p:nvPr/>
        </p:nvSpPr>
        <p:spPr>
          <a:xfrm>
            <a:off x="8320253" y="2768654"/>
            <a:ext cx="3452081" cy="55582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662F90"/>
              </a:buClr>
              <a:buSzPts val="3600"/>
              <a:buNone/>
            </a:pPr>
            <a:r>
              <a:rPr lang="en-US" sz="3600" dirty="0">
                <a:solidFill>
                  <a:srgbClr val="7030A0"/>
                </a:solidFill>
                <a:latin typeface="Roboto"/>
                <a:ea typeface="Roboto"/>
                <a:cs typeface="Roboto"/>
              </a:rPr>
              <a:t>Create Task</a:t>
            </a:r>
          </a:p>
        </p:txBody>
      </p:sp>
      <p:sp>
        <p:nvSpPr>
          <p:cNvPr id="15" name="Google Shape;251;p31">
            <a:extLst>
              <a:ext uri="{FF2B5EF4-FFF2-40B4-BE49-F238E27FC236}">
                <a16:creationId xmlns:a16="http://schemas.microsoft.com/office/drawing/2014/main" id="{67AD02AE-606C-E7AE-6736-F4FF5BC85C5D}"/>
              </a:ext>
            </a:extLst>
          </p:cNvPr>
          <p:cNvSpPr txBox="1">
            <a:spLocks/>
          </p:cNvSpPr>
          <p:nvPr/>
        </p:nvSpPr>
        <p:spPr>
          <a:xfrm>
            <a:off x="8322754" y="3994898"/>
            <a:ext cx="3659696" cy="67084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7030A0"/>
              </a:buClr>
              <a:buSzPts val="3600"/>
              <a:buNone/>
            </a:pPr>
            <a:r>
              <a:rPr lang="en-US" sz="3600" dirty="0">
                <a:solidFill>
                  <a:srgbClr val="7030A0"/>
                </a:solidFill>
                <a:latin typeface="Roboto"/>
                <a:ea typeface="Roboto"/>
                <a:cs typeface="Roboto"/>
              </a:rPr>
              <a:t>Share Task</a:t>
            </a:r>
            <a:endParaRPr lang="en-US" sz="3600" i="1" dirty="0">
              <a:solidFill>
                <a:srgbClr val="7030A0"/>
              </a:solidFill>
              <a:latin typeface="Roboto"/>
              <a:ea typeface="Roboto"/>
              <a:cs typeface="Roboto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689C593-3841-96FF-BCB6-CFB866DB006D}"/>
              </a:ext>
            </a:extLst>
          </p:cNvPr>
          <p:cNvGrpSpPr/>
          <p:nvPr/>
        </p:nvGrpSpPr>
        <p:grpSpPr>
          <a:xfrm>
            <a:off x="4216967" y="4921799"/>
            <a:ext cx="1188720" cy="1188720"/>
            <a:chOff x="612880" y="1145429"/>
            <a:chExt cx="1188720" cy="118872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2C48131-3D78-0953-DFD2-EFF555F26F1C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FF781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25" name="Graphic 14" descr="Thought with solid fill">
              <a:extLst>
                <a:ext uri="{FF2B5EF4-FFF2-40B4-BE49-F238E27FC236}">
                  <a16:creationId xmlns:a16="http://schemas.microsoft.com/office/drawing/2014/main" id="{C46B96A1-C1E8-B8CE-3270-2ACDE8F17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775889" y="1262058"/>
              <a:ext cx="931281" cy="931281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D0BFCAC-34DE-F1DF-6E31-B2FCBFCC54CF}"/>
              </a:ext>
            </a:extLst>
          </p:cNvPr>
          <p:cNvGrpSpPr/>
          <p:nvPr/>
        </p:nvGrpSpPr>
        <p:grpSpPr>
          <a:xfrm>
            <a:off x="6915524" y="1055022"/>
            <a:ext cx="1188720" cy="1188720"/>
            <a:chOff x="612880" y="1145429"/>
            <a:chExt cx="1188720" cy="118872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3DC47F8-8A16-42C8-2840-E6C9A5BDBFB7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FF781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19" name="Graphic 11" descr="Open book with solid fill">
              <a:extLst>
                <a:ext uri="{FF2B5EF4-FFF2-40B4-BE49-F238E27FC236}">
                  <a16:creationId xmlns:a16="http://schemas.microsoft.com/office/drawing/2014/main" id="{15B0E217-39D1-14C2-5CC7-A72CD185B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p:blipFill>
          <p:spPr>
            <a:xfrm>
              <a:off x="780571" y="1313120"/>
              <a:ext cx="853338" cy="853338"/>
            </a:xfrm>
            <a:prstGeom prst="rect">
              <a:avLst/>
            </a:prstGeom>
          </p:spPr>
        </p:pic>
      </p:grpSp>
      <p:sp>
        <p:nvSpPr>
          <p:cNvPr id="21" name="Google Shape;251;p31">
            <a:extLst>
              <a:ext uri="{FF2B5EF4-FFF2-40B4-BE49-F238E27FC236}">
                <a16:creationId xmlns:a16="http://schemas.microsoft.com/office/drawing/2014/main" id="{575C2ECF-BDDE-A328-1DCB-2BA1508B3BBE}"/>
              </a:ext>
            </a:extLst>
          </p:cNvPr>
          <p:cNvSpPr txBox="1">
            <a:spLocks/>
          </p:cNvSpPr>
          <p:nvPr/>
        </p:nvSpPr>
        <p:spPr>
          <a:xfrm>
            <a:off x="8270149" y="1311212"/>
            <a:ext cx="3806936" cy="67271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662F90"/>
              </a:buClr>
              <a:buSzPts val="3600"/>
              <a:buNone/>
            </a:pPr>
            <a:r>
              <a:rPr lang="en-US" sz="3600" dirty="0">
                <a:solidFill>
                  <a:srgbClr val="7030A0"/>
                </a:solidFill>
                <a:latin typeface="Roboto"/>
                <a:ea typeface="Roboto"/>
                <a:cs typeface="Roboto"/>
              </a:rPr>
              <a:t>Key Vocabulary</a:t>
            </a:r>
            <a:endParaRPr lang="en-US" sz="360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010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>
          <a:extLst>
            <a:ext uri="{FF2B5EF4-FFF2-40B4-BE49-F238E27FC236}">
              <a16:creationId xmlns:a16="http://schemas.microsoft.com/office/drawing/2014/main" id="{FA423BFD-9487-576A-C2B1-4BBEBEBA4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1">
            <a:extLst>
              <a:ext uri="{FF2B5EF4-FFF2-40B4-BE49-F238E27FC236}">
                <a16:creationId xmlns:a16="http://schemas.microsoft.com/office/drawing/2014/main" id="{87D4FD30-7470-6334-F2DB-65977EEFAAE6}"/>
              </a:ext>
            </a:extLst>
          </p:cNvPr>
          <p:cNvSpPr/>
          <p:nvPr/>
        </p:nvSpPr>
        <p:spPr>
          <a:xfrm>
            <a:off x="457200" y="170180"/>
            <a:ext cx="11277600" cy="762634"/>
          </a:xfrm>
          <a:prstGeom prst="roundRect">
            <a:avLst>
              <a:gd name="adj" fmla="val 16667"/>
            </a:avLst>
          </a:prstGeom>
          <a:solidFill>
            <a:srgbClr val="662D9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</p:txBody>
      </p:sp>
      <p:sp>
        <p:nvSpPr>
          <p:cNvPr id="250" name="Google Shape;250;p31">
            <a:extLst>
              <a:ext uri="{FF2B5EF4-FFF2-40B4-BE49-F238E27FC236}">
                <a16:creationId xmlns:a16="http://schemas.microsoft.com/office/drawing/2014/main" id="{808B219D-DF03-3A0C-28CB-172B8CC0F7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7828" y="274319"/>
            <a:ext cx="11038115" cy="554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3200" b="1" dirty="0">
                <a:solidFill>
                  <a:schemeClr val="lt1"/>
                </a:solidFill>
                <a:latin typeface="Roboto"/>
                <a:ea typeface="Roboto"/>
                <a:cs typeface="Roboto"/>
              </a:rPr>
              <a:t>You will use...</a:t>
            </a:r>
            <a:endParaRPr lang="en-US" dirty="0"/>
          </a:p>
        </p:txBody>
      </p:sp>
      <p:sp>
        <p:nvSpPr>
          <p:cNvPr id="251" name="Google Shape;251;p31">
            <a:extLst>
              <a:ext uri="{FF2B5EF4-FFF2-40B4-BE49-F238E27FC236}">
                <a16:creationId xmlns:a16="http://schemas.microsoft.com/office/drawing/2014/main" id="{A0091D27-BA4D-6732-AE32-4034A2133AB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87828" y="1417953"/>
            <a:ext cx="3252652" cy="59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ctr">
              <a:spcBef>
                <a:spcPts val="0"/>
              </a:spcBef>
              <a:buClr>
                <a:srgbClr val="662F90"/>
              </a:buClr>
              <a:buSzPts val="3600"/>
              <a:buNone/>
            </a:pPr>
            <a:r>
              <a:rPr lang="en-US" sz="2400" b="1" dirty="0">
                <a:solidFill>
                  <a:srgbClr val="FF781D"/>
                </a:solidFill>
                <a:latin typeface="Roboto"/>
                <a:ea typeface="Roboto"/>
                <a:cs typeface="Roboto"/>
              </a:rPr>
              <a:t>Engineering Notebook</a:t>
            </a:r>
          </a:p>
        </p:txBody>
      </p:sp>
      <p:sp>
        <p:nvSpPr>
          <p:cNvPr id="3" name="Google Shape;251;p31">
            <a:extLst>
              <a:ext uri="{FF2B5EF4-FFF2-40B4-BE49-F238E27FC236}">
                <a16:creationId xmlns:a16="http://schemas.microsoft.com/office/drawing/2014/main" id="{A646D703-7882-8202-F00B-7606D137A00C}"/>
              </a:ext>
            </a:extLst>
          </p:cNvPr>
          <p:cNvSpPr txBox="1">
            <a:spLocks/>
          </p:cNvSpPr>
          <p:nvPr/>
        </p:nvSpPr>
        <p:spPr>
          <a:xfrm>
            <a:off x="4584835" y="1416138"/>
            <a:ext cx="3022330" cy="598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FF781D"/>
                </a:solidFill>
                <a:latin typeface="Roboto"/>
                <a:ea typeface="Roboto"/>
                <a:cs typeface="Roboto"/>
              </a:rPr>
              <a:t>Discover Mat</a:t>
            </a:r>
            <a:endParaRPr lang="en-US" sz="2400" b="1" dirty="0">
              <a:solidFill>
                <a:srgbClr val="FF781D"/>
              </a:solidFill>
            </a:endParaRPr>
          </a:p>
        </p:txBody>
      </p:sp>
      <p:sp>
        <p:nvSpPr>
          <p:cNvPr id="4" name="Google Shape;251;p31">
            <a:extLst>
              <a:ext uri="{FF2B5EF4-FFF2-40B4-BE49-F238E27FC236}">
                <a16:creationId xmlns:a16="http://schemas.microsoft.com/office/drawing/2014/main" id="{389E9498-ADCE-EE74-EE19-2F90541D7C53}"/>
              </a:ext>
            </a:extLst>
          </p:cNvPr>
          <p:cNvSpPr txBox="1">
            <a:spLocks/>
          </p:cNvSpPr>
          <p:nvPr/>
        </p:nvSpPr>
        <p:spPr>
          <a:xfrm>
            <a:off x="8876027" y="1416138"/>
            <a:ext cx="2593885" cy="598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FF781D"/>
                </a:solidFill>
                <a:latin typeface="Roboto"/>
                <a:ea typeface="Roboto"/>
                <a:cs typeface="Roboto"/>
              </a:rPr>
              <a:t>Discover Model</a:t>
            </a:r>
            <a:endParaRPr lang="en-US" sz="2400" b="1" dirty="0">
              <a:solidFill>
                <a:srgbClr val="FF781D"/>
              </a:solidFill>
            </a:endParaRPr>
          </a:p>
        </p:txBody>
      </p:sp>
      <p:sp>
        <p:nvSpPr>
          <p:cNvPr id="5" name="Google Shape;251;p31">
            <a:extLst>
              <a:ext uri="{FF2B5EF4-FFF2-40B4-BE49-F238E27FC236}">
                <a16:creationId xmlns:a16="http://schemas.microsoft.com/office/drawing/2014/main" id="{88D15F15-8237-5D28-D5C2-1FED233D4DFE}"/>
              </a:ext>
            </a:extLst>
          </p:cNvPr>
          <p:cNvSpPr txBox="1">
            <a:spLocks/>
          </p:cNvSpPr>
          <p:nvPr/>
        </p:nvSpPr>
        <p:spPr>
          <a:xfrm>
            <a:off x="586011" y="3756566"/>
            <a:ext cx="3252651" cy="598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FF781D"/>
                </a:solidFill>
                <a:latin typeface="Roboto"/>
                <a:ea typeface="Roboto"/>
                <a:cs typeface="Roboto"/>
              </a:rPr>
              <a:t>Six Bricks Sets</a:t>
            </a:r>
            <a:endParaRPr lang="en-US" sz="2400" b="1" dirty="0">
              <a:solidFill>
                <a:srgbClr val="FF781D"/>
              </a:solidFill>
            </a:endParaRPr>
          </a:p>
        </p:txBody>
      </p:sp>
      <p:sp>
        <p:nvSpPr>
          <p:cNvPr id="6" name="Google Shape;251;p31">
            <a:extLst>
              <a:ext uri="{FF2B5EF4-FFF2-40B4-BE49-F238E27FC236}">
                <a16:creationId xmlns:a16="http://schemas.microsoft.com/office/drawing/2014/main" id="{ED3B8CFC-A65D-8D81-99E9-6EB20305FAEA}"/>
              </a:ext>
            </a:extLst>
          </p:cNvPr>
          <p:cNvSpPr txBox="1">
            <a:spLocks/>
          </p:cNvSpPr>
          <p:nvPr/>
        </p:nvSpPr>
        <p:spPr>
          <a:xfrm>
            <a:off x="8876028" y="3756565"/>
            <a:ext cx="2749916" cy="598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FF781D"/>
                </a:solidFill>
                <a:latin typeface="Roboto"/>
                <a:ea typeface="Roboto"/>
                <a:cs typeface="Roboto"/>
              </a:rPr>
              <a:t>STEAM Park Sets</a:t>
            </a:r>
            <a:endParaRPr lang="en-US" sz="2400" b="1" dirty="0">
              <a:solidFill>
                <a:srgbClr val="FF781D"/>
              </a:solidFill>
            </a:endParaRPr>
          </a:p>
        </p:txBody>
      </p:sp>
      <p:pic>
        <p:nvPicPr>
          <p:cNvPr id="7" name="Picture 6" descr="A map of a treasure&#10;&#10;AI-generated content may be incorrect.">
            <a:extLst>
              <a:ext uri="{FF2B5EF4-FFF2-40B4-BE49-F238E27FC236}">
                <a16:creationId xmlns:a16="http://schemas.microsoft.com/office/drawing/2014/main" id="{FE7B508A-2FD1-145E-61A4-8DDB730304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6788" y="2014310"/>
            <a:ext cx="3799656" cy="1707228"/>
          </a:xfrm>
          <a:prstGeom prst="rect">
            <a:avLst/>
          </a:prstGeom>
        </p:spPr>
      </p:pic>
      <p:pic>
        <p:nvPicPr>
          <p:cNvPr id="9" name="Picture 8" descr="A group of colorful building blocks&#10;&#10;AI-generated content may be incorrect.">
            <a:extLst>
              <a:ext uri="{FF2B5EF4-FFF2-40B4-BE49-F238E27FC236}">
                <a16:creationId xmlns:a16="http://schemas.microsoft.com/office/drawing/2014/main" id="{FB107996-A280-45A5-2817-00D0165EF6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087" y="4109873"/>
            <a:ext cx="2669575" cy="1985306"/>
          </a:xfrm>
          <a:prstGeom prst="rect">
            <a:avLst/>
          </a:prstGeom>
        </p:spPr>
      </p:pic>
      <p:pic>
        <p:nvPicPr>
          <p:cNvPr id="11" name="Picture 10" descr="A box with a picture of a building set&#10;&#10;AI-generated content may be incorrect.">
            <a:extLst>
              <a:ext uri="{FF2B5EF4-FFF2-40B4-BE49-F238E27FC236}">
                <a16:creationId xmlns:a16="http://schemas.microsoft.com/office/drawing/2014/main" id="{DEAC8F80-7886-3BCF-63A5-BE98446FAF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5237" y="4109873"/>
            <a:ext cx="2107657" cy="1985306"/>
          </a:xfrm>
          <a:prstGeom prst="rect">
            <a:avLst/>
          </a:prstGeom>
        </p:spPr>
      </p:pic>
      <p:pic>
        <p:nvPicPr>
          <p:cNvPr id="13" name="Picture 12" descr="A cover of a notebook&#10;&#10;AI-generated content may be incorrect.">
            <a:extLst>
              <a:ext uri="{FF2B5EF4-FFF2-40B4-BE49-F238E27FC236}">
                <a16:creationId xmlns:a16="http://schemas.microsoft.com/office/drawing/2014/main" id="{6244D57C-ED58-E3A3-AC53-06761D44B2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504" y="2014310"/>
            <a:ext cx="1318742" cy="1707228"/>
          </a:xfrm>
          <a:prstGeom prst="rect">
            <a:avLst/>
          </a:prstGeom>
        </p:spPr>
      </p:pic>
      <p:sp>
        <p:nvSpPr>
          <p:cNvPr id="16" name="Google Shape;251;p31">
            <a:extLst>
              <a:ext uri="{FF2B5EF4-FFF2-40B4-BE49-F238E27FC236}">
                <a16:creationId xmlns:a16="http://schemas.microsoft.com/office/drawing/2014/main" id="{34E3E22F-D7E6-15FC-D82C-8C1A9B9C012F}"/>
              </a:ext>
            </a:extLst>
          </p:cNvPr>
          <p:cNvSpPr txBox="1">
            <a:spLocks/>
          </p:cNvSpPr>
          <p:nvPr/>
        </p:nvSpPr>
        <p:spPr>
          <a:xfrm>
            <a:off x="4799057" y="3756565"/>
            <a:ext cx="2593885" cy="598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FF781D"/>
                </a:solidFill>
                <a:latin typeface="Roboto"/>
                <a:ea typeface="Roboto"/>
                <a:cs typeface="Roboto"/>
              </a:rPr>
              <a:t>Build Cards</a:t>
            </a:r>
            <a:endParaRPr lang="en-US" sz="2400" b="1" dirty="0">
              <a:solidFill>
                <a:srgbClr val="FF781D"/>
              </a:solidFill>
            </a:endParaRPr>
          </a:p>
        </p:txBody>
      </p:sp>
      <p:pic>
        <p:nvPicPr>
          <p:cNvPr id="18" name="Picture 17" descr="A stack of lego pieces&#10;&#10;AI-generated content may be incorrect.">
            <a:extLst>
              <a:ext uri="{FF2B5EF4-FFF2-40B4-BE49-F238E27FC236}">
                <a16:creationId xmlns:a16="http://schemas.microsoft.com/office/drawing/2014/main" id="{AC6B98FC-E2AA-EF4D-74EC-A51FFD9DDC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7468" y="4240773"/>
            <a:ext cx="2340943" cy="1723505"/>
          </a:xfrm>
          <a:prstGeom prst="rect">
            <a:avLst/>
          </a:prstGeom>
        </p:spPr>
      </p:pic>
      <p:pic>
        <p:nvPicPr>
          <p:cNvPr id="24" name="Picture 23" descr="A toy building blocks with a dog on top&#10;&#10;AI-generated content may be incorrect.">
            <a:extLst>
              <a:ext uri="{FF2B5EF4-FFF2-40B4-BE49-F238E27FC236}">
                <a16:creationId xmlns:a16="http://schemas.microsoft.com/office/drawing/2014/main" id="{CB642417-988C-23B9-784C-25A1FA2A56C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1014" y="2008427"/>
            <a:ext cx="1683910" cy="142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26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>
          <a:extLst>
            <a:ext uri="{FF2B5EF4-FFF2-40B4-BE49-F238E27FC236}">
              <a16:creationId xmlns:a16="http://schemas.microsoft.com/office/drawing/2014/main" id="{3EA1A0C8-B863-9A2A-1622-A13FD3238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1">
            <a:extLst>
              <a:ext uri="{FF2B5EF4-FFF2-40B4-BE49-F238E27FC236}">
                <a16:creationId xmlns:a16="http://schemas.microsoft.com/office/drawing/2014/main" id="{FB72D195-CD32-7E93-886F-58B8F9B952A7}"/>
              </a:ext>
            </a:extLst>
          </p:cNvPr>
          <p:cNvSpPr/>
          <p:nvPr/>
        </p:nvSpPr>
        <p:spPr>
          <a:xfrm>
            <a:off x="457200" y="170180"/>
            <a:ext cx="11277600" cy="762634"/>
          </a:xfrm>
          <a:prstGeom prst="roundRect">
            <a:avLst>
              <a:gd name="adj" fmla="val 16667"/>
            </a:avLst>
          </a:prstGeom>
          <a:solidFill>
            <a:srgbClr val="662D9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</p:txBody>
      </p:sp>
      <p:sp>
        <p:nvSpPr>
          <p:cNvPr id="250" name="Google Shape;250;p31">
            <a:extLst>
              <a:ext uri="{FF2B5EF4-FFF2-40B4-BE49-F238E27FC236}">
                <a16:creationId xmlns:a16="http://schemas.microsoft.com/office/drawing/2014/main" id="{E0A17868-DB33-B0BF-42FE-C47BF220207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7828" y="274319"/>
            <a:ext cx="11038115" cy="554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3200" b="1" dirty="0">
                <a:solidFill>
                  <a:schemeClr val="lt1"/>
                </a:solidFill>
                <a:latin typeface="Roboto"/>
                <a:ea typeface="Roboto"/>
                <a:cs typeface="Roboto"/>
              </a:rPr>
              <a:t>UNEARTHED</a:t>
            </a:r>
            <a:r>
              <a:rPr lang="en-US" sz="3200" b="1" baseline="30000" dirty="0">
                <a:solidFill>
                  <a:schemeClr val="lt1"/>
                </a:solidFill>
                <a:latin typeface="Roboto"/>
                <a:ea typeface="Roboto"/>
                <a:cs typeface="Roboto"/>
              </a:rPr>
              <a:t>TM</a:t>
            </a:r>
            <a:endParaRPr lang="en-US" baseline="30000" dirty="0">
              <a:solidFill>
                <a:schemeClr val="lt1"/>
              </a:solidFill>
            </a:endParaRPr>
          </a:p>
        </p:txBody>
      </p:sp>
      <p:sp>
        <p:nvSpPr>
          <p:cNvPr id="7" name="Google Shape;278;p33">
            <a:extLst>
              <a:ext uri="{FF2B5EF4-FFF2-40B4-BE49-F238E27FC236}">
                <a16:creationId xmlns:a16="http://schemas.microsoft.com/office/drawing/2014/main" id="{963E1359-9790-DADF-C04B-8C15A74B0721}"/>
              </a:ext>
            </a:extLst>
          </p:cNvPr>
          <p:cNvSpPr/>
          <p:nvPr/>
        </p:nvSpPr>
        <p:spPr>
          <a:xfrm>
            <a:off x="2749668" y="4886882"/>
            <a:ext cx="7053943" cy="935948"/>
          </a:xfrm>
          <a:prstGeom prst="roundRect">
            <a:avLst>
              <a:gd name="adj" fmla="val 16667"/>
            </a:avLst>
          </a:prstGeom>
          <a:noFill/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Helvetica Neue"/>
              </a:rPr>
              <a:t>Visit the </a:t>
            </a:r>
            <a:r>
              <a:rPr lang="en-US" sz="2400" i="1" dirty="0">
                <a:solidFill>
                  <a:srgbClr val="662F90"/>
                </a:solidFill>
                <a:latin typeface="Roboto"/>
                <a:ea typeface="Roboto"/>
                <a:cs typeface="Roboto"/>
                <a:sym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 </a:t>
            </a:r>
            <a:r>
              <a:rPr lang="en-US" sz="2400" dirty="0">
                <a:solidFill>
                  <a:srgbClr val="662F90"/>
                </a:solidFill>
                <a:latin typeface="Roboto"/>
                <a:ea typeface="Roboto"/>
                <a:cs typeface="Roboto"/>
                <a:sym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LEGO League YouTube Channel</a:t>
            </a:r>
            <a:r>
              <a:rPr lang="en-US" sz="2400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 for more videos. Click "Play" to view the 2025-2026 UNEARTHED Season Playlist.</a:t>
            </a:r>
          </a:p>
        </p:txBody>
      </p:sp>
      <p:pic>
        <p:nvPicPr>
          <p:cNvPr id="9" name="Picture 2" descr="Video camera with solid fill">
            <a:extLst>
              <a:ext uri="{FF2B5EF4-FFF2-40B4-BE49-F238E27FC236}">
                <a16:creationId xmlns:a16="http://schemas.microsoft.com/office/drawing/2014/main" id="{DED02B3D-9DE0-40F3-2D84-C79B3D28A5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892" r="3892"/>
          <a:stretch/>
        </p:blipFill>
        <p:spPr>
          <a:xfrm>
            <a:off x="1836057" y="4790565"/>
            <a:ext cx="911848" cy="988091"/>
          </a:xfrm>
          <a:prstGeom prst="rect">
            <a:avLst/>
          </a:prstGeom>
        </p:spPr>
      </p:pic>
      <p:pic>
        <p:nvPicPr>
          <p:cNvPr id="2" name="Online Media 1" title="2025-2026 UNEARTHED Season">
            <a:hlinkClick r:id="" action="ppaction://media"/>
            <a:extLst>
              <a:ext uri="{FF2B5EF4-FFF2-40B4-BE49-F238E27FC236}">
                <a16:creationId xmlns:a16="http://schemas.microsoft.com/office/drawing/2014/main" id="{5B1CE041-F76D-92B0-FE8A-8CEC678D480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942121" y="1226931"/>
            <a:ext cx="6309348" cy="35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26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>
          <a:extLst>
            <a:ext uri="{FF2B5EF4-FFF2-40B4-BE49-F238E27FC236}">
              <a16:creationId xmlns:a16="http://schemas.microsoft.com/office/drawing/2014/main" id="{83CC7F67-EA30-0F1B-3EEB-7F3E8B05C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1">
            <a:extLst>
              <a:ext uri="{FF2B5EF4-FFF2-40B4-BE49-F238E27FC236}">
                <a16:creationId xmlns:a16="http://schemas.microsoft.com/office/drawing/2014/main" id="{9B171595-9A2D-E77C-8A35-ED43DF57A951}"/>
              </a:ext>
            </a:extLst>
          </p:cNvPr>
          <p:cNvSpPr/>
          <p:nvPr/>
        </p:nvSpPr>
        <p:spPr>
          <a:xfrm>
            <a:off x="457200" y="170180"/>
            <a:ext cx="11277600" cy="762634"/>
          </a:xfrm>
          <a:prstGeom prst="roundRect">
            <a:avLst>
              <a:gd name="adj" fmla="val 16667"/>
            </a:avLst>
          </a:prstGeom>
          <a:solidFill>
            <a:srgbClr val="662D9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</p:txBody>
      </p:sp>
      <p:sp>
        <p:nvSpPr>
          <p:cNvPr id="250" name="Google Shape;250;p31">
            <a:extLst>
              <a:ext uri="{FF2B5EF4-FFF2-40B4-BE49-F238E27FC236}">
                <a16:creationId xmlns:a16="http://schemas.microsoft.com/office/drawing/2014/main" id="{30DE4E0A-BEE7-369E-2C2F-E25644C370B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7828" y="274319"/>
            <a:ext cx="11038115" cy="554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3200" b="1" i="1">
                <a:solidFill>
                  <a:schemeClr val="lt1"/>
                </a:solidFill>
                <a:latin typeface="Roboto"/>
                <a:ea typeface="Roboto"/>
                <a:cs typeface="Roboto"/>
              </a:rPr>
              <a:t>FIRST </a:t>
            </a:r>
            <a:r>
              <a:rPr lang="en-US" sz="3200" b="1" baseline="30000">
                <a:solidFill>
                  <a:schemeClr val="lt1"/>
                </a:solidFill>
                <a:latin typeface="Roboto"/>
                <a:ea typeface="Roboto"/>
                <a:cs typeface="Roboto"/>
              </a:rPr>
              <a:t>®</a:t>
            </a:r>
            <a:r>
              <a:rPr lang="en-US" sz="3200" b="1">
                <a:solidFill>
                  <a:schemeClr val="lt1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3200" b="1" dirty="0">
                <a:solidFill>
                  <a:schemeClr val="lt1"/>
                </a:solidFill>
                <a:latin typeface="Roboto"/>
                <a:ea typeface="Roboto"/>
                <a:cs typeface="Roboto"/>
              </a:rPr>
              <a:t>Core Values</a:t>
            </a:r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3" name="Picture 2" descr="A purple square with a magnifying glass and a gear&#10;&#10;Description automatically generated">
            <a:extLst>
              <a:ext uri="{FF2B5EF4-FFF2-40B4-BE49-F238E27FC236}">
                <a16:creationId xmlns:a16="http://schemas.microsoft.com/office/drawing/2014/main" id="{82E041F0-2D13-A4A6-E6E6-286188222E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3334" y="3650114"/>
            <a:ext cx="2273073" cy="2273073"/>
          </a:xfrm>
          <a:prstGeom prst="rect">
            <a:avLst/>
          </a:prstGeom>
        </p:spPr>
      </p:pic>
      <p:pic>
        <p:nvPicPr>
          <p:cNvPr id="5" name="Picture 4" descr="A green square with white outline of a face with a mask&#10;&#10;Description automatically generated">
            <a:extLst>
              <a:ext uri="{FF2B5EF4-FFF2-40B4-BE49-F238E27FC236}">
                <a16:creationId xmlns:a16="http://schemas.microsoft.com/office/drawing/2014/main" id="{778ACB30-26FD-1379-F77A-8D5F89530F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5590" y="3650114"/>
            <a:ext cx="2273073" cy="2273073"/>
          </a:xfrm>
          <a:prstGeom prst="rect">
            <a:avLst/>
          </a:prstGeom>
        </p:spPr>
      </p:pic>
      <p:pic>
        <p:nvPicPr>
          <p:cNvPr id="8" name="Picture 7" descr="A green square with arrows and lightning bolt&#10;&#10;Description automatically generated">
            <a:extLst>
              <a:ext uri="{FF2B5EF4-FFF2-40B4-BE49-F238E27FC236}">
                <a16:creationId xmlns:a16="http://schemas.microsoft.com/office/drawing/2014/main" id="{D53A52BD-82B6-0298-AD91-993AD4F9A8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3334" y="1155926"/>
            <a:ext cx="2273073" cy="2273073"/>
          </a:xfrm>
          <a:prstGeom prst="rect">
            <a:avLst/>
          </a:prstGeom>
        </p:spPr>
      </p:pic>
      <p:pic>
        <p:nvPicPr>
          <p:cNvPr id="11" name="Picture 10" descr="A purple square with white hands&#10;&#10;Description automatically generated">
            <a:extLst>
              <a:ext uri="{FF2B5EF4-FFF2-40B4-BE49-F238E27FC236}">
                <a16:creationId xmlns:a16="http://schemas.microsoft.com/office/drawing/2014/main" id="{99D581B9-72BB-167B-4A0F-2E5D945A73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9463" y="1155926"/>
            <a:ext cx="2273073" cy="2273073"/>
          </a:xfrm>
          <a:prstGeom prst="rect">
            <a:avLst/>
          </a:prstGeom>
        </p:spPr>
      </p:pic>
      <p:pic>
        <p:nvPicPr>
          <p:cNvPr id="13" name="Picture 12" descr="A red square with a light bulb and text&#10;&#10;Description automatically generated">
            <a:extLst>
              <a:ext uri="{FF2B5EF4-FFF2-40B4-BE49-F238E27FC236}">
                <a16:creationId xmlns:a16="http://schemas.microsoft.com/office/drawing/2014/main" id="{E72D0754-12A5-568F-A06F-6EDCB84F8A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9463" y="3650114"/>
            <a:ext cx="2273073" cy="2273073"/>
          </a:xfrm>
          <a:prstGeom prst="rect">
            <a:avLst/>
          </a:prstGeom>
        </p:spPr>
      </p:pic>
      <p:pic>
        <p:nvPicPr>
          <p:cNvPr id="15" name="Picture 14" descr="A red square with white outline on it&#10;&#10;Description automatically generated">
            <a:extLst>
              <a:ext uri="{FF2B5EF4-FFF2-40B4-BE49-F238E27FC236}">
                <a16:creationId xmlns:a16="http://schemas.microsoft.com/office/drawing/2014/main" id="{32FE9A53-3142-8793-B273-DA371F5830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5592" y="1155927"/>
            <a:ext cx="2273073" cy="227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96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fdc619-4bd5-4a26-8e37-4be4446dc23a" xsi:nil="true"/>
    <SharedWithUsers xmlns="c7bc20cd-f3b5-4cb9-9099-b7d1e4c3c983">
      <UserInfo>
        <DisplayName>Christina Milligan</DisplayName>
        <AccountId>54</AccountId>
        <AccountType/>
      </UserInfo>
    </SharedWithUsers>
    <lcf76f155ced4ddcb4097134ff3c332f xmlns="7c8aad47-528b-43f4-b615-4953615f0d4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A997C5561FD94D82BEA37A4242D399" ma:contentTypeVersion="20" ma:contentTypeDescription="Create a new document." ma:contentTypeScope="" ma:versionID="7cae5696f57b22d11ba6a7f9918b81e6">
  <xsd:schema xmlns:xsd="http://www.w3.org/2001/XMLSchema" xmlns:xs="http://www.w3.org/2001/XMLSchema" xmlns:p="http://schemas.microsoft.com/office/2006/metadata/properties" xmlns:ns2="7c8aad47-528b-43f4-b615-4953615f0d4f" xmlns:ns3="c7bc20cd-f3b5-4cb9-9099-b7d1e4c3c983" xmlns:ns4="0bfdc619-4bd5-4a26-8e37-4be4446dc23a" targetNamespace="http://schemas.microsoft.com/office/2006/metadata/properties" ma:root="true" ma:fieldsID="3a32943b1fe7c914c3fd4b30f2445c37" ns2:_="" ns3:_="" ns4:_="">
    <xsd:import namespace="7c8aad47-528b-43f4-b615-4953615f0d4f"/>
    <xsd:import namespace="c7bc20cd-f3b5-4cb9-9099-b7d1e4c3c983"/>
    <xsd:import namespace="0bfdc619-4bd5-4a26-8e37-4be4446dc2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aad47-528b-43f4-b615-4953615f0d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c20cd-f3b5-4cb9-9099-b7d1e4c3c98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dc619-4bd5-4a26-8e37-4be4446dc23a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c948275e-acb8-4f67-9f4b-0f18b628c537}" ma:internalName="TaxCatchAll" ma:showField="CatchAllData" ma:web="c7bc20cd-f3b5-4cb9-9099-b7d1e4c3c9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51A670-0DF8-40A2-9C30-9AF459D7E2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C3B65E-86F5-4F12-882B-E72674BBA31A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98a1be8e-ceb0-4d64-90f3-74f22257285b"/>
    <ds:schemaRef ds:uri="65f3190a-2497-4c6e-9c08-e63c17ba8fcf"/>
    <ds:schemaRef ds:uri="http://purl.org/dc/elements/1.1/"/>
    <ds:schemaRef ds:uri="http://purl.org/dc/terms/"/>
    <ds:schemaRef ds:uri="0bfdc619-4bd5-4a26-8e37-4be4446dc23a"/>
    <ds:schemaRef ds:uri="http://purl.org/dc/dcmitype/"/>
    <ds:schemaRef ds:uri="32a440ee-ccdf-4ffb-ba5c-71e25989d2a9"/>
    <ds:schemaRef ds:uri="09a20863-7c96-4a57-95ca-029d1820b203"/>
  </ds:schemaRefs>
</ds:datastoreItem>
</file>

<file path=customXml/itemProps3.xml><?xml version="1.0" encoding="utf-8"?>
<ds:datastoreItem xmlns:ds="http://schemas.openxmlformats.org/officeDocument/2006/customXml" ds:itemID="{595CC260-6338-43CD-A8A3-610B61888AF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1788</TotalTime>
  <Words>410</Words>
  <Application>Microsoft Office PowerPoint</Application>
  <PresentationFormat>Widescreen</PresentationFormat>
  <Paragraphs>51</Paragraphs>
  <Slides>10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Helvetica Neue</vt:lpstr>
      <vt:lpstr>Roboto</vt:lpstr>
      <vt:lpstr>Roboto Medium</vt:lpstr>
      <vt:lpstr>Office 2013 - 2022 Theme</vt:lpstr>
      <vt:lpstr>1_Office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Each Session has…</vt:lpstr>
      <vt:lpstr>You will use...</vt:lpstr>
      <vt:lpstr>UNEARTHEDTM</vt:lpstr>
      <vt:lpstr>FIRST ® Core Values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Kate Sample</cp:lastModifiedBy>
  <cp:revision>299</cp:revision>
  <dcterms:created xsi:type="dcterms:W3CDTF">2020-04-21T20:33:01Z</dcterms:created>
  <dcterms:modified xsi:type="dcterms:W3CDTF">2025-05-09T14:35:51Z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0x01010008A997C5561FD94D82BEA37A4242D399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lpwstr/>
  </property>
  <property fmtid="{D5CDD505-2E9C-101B-9397-08002B2CF9AE}" pid="9" name="MediaServiceImageTags">
    <vt:lpwstr/>
  </property>
</Properties>
</file>