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4"/>
    <p:sldMasterId id="2147483727" r:id="rId5"/>
  </p:sldMasterIdLst>
  <p:notesMasterIdLst>
    <p:notesMasterId r:id="rId19"/>
  </p:notesMasterIdLst>
  <p:sldIdLst>
    <p:sldId id="345" r:id="rId6"/>
    <p:sldId id="352" r:id="rId7"/>
    <p:sldId id="353" r:id="rId8"/>
    <p:sldId id="354" r:id="rId9"/>
    <p:sldId id="368" r:id="rId10"/>
    <p:sldId id="356" r:id="rId11"/>
    <p:sldId id="357" r:id="rId12"/>
    <p:sldId id="359" r:id="rId13"/>
    <p:sldId id="372" r:id="rId14"/>
    <p:sldId id="367" r:id="rId15"/>
    <p:sldId id="373" r:id="rId16"/>
    <p:sldId id="360" r:id="rId17"/>
    <p:sldId id="3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03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915290-8344-CD5D-185D-98D43C5DE9EE}" name="Kate Sample" initials="KS" userId="S::ksample@firstinspires.org::ad24f2c8-db21-4b10-9534-7a98911ec180" providerId="AD"/>
  <p188:author id="{E97725C9-38CB-DF41-38E4-16BBCD052361}" name="Tammy Pankey" initials="TP" userId="S::tpankey@firstinspires.org::89b84b47-0384-4d66-b56e-dc00ebdb68c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hy Morgan" initials="KM" lastIdx="14" clrIdx="0">
    <p:extLst>
      <p:ext uri="{19B8F6BF-5375-455C-9EA6-DF929625EA0E}">
        <p15:presenceInfo xmlns:p15="http://schemas.microsoft.com/office/powerpoint/2012/main" userId="S::kmorgan@firstinspires.org::19752d8f-270a-426b-91ad-1bf5c79275bc" providerId="AD"/>
      </p:ext>
    </p:extLst>
  </p:cmAuthor>
  <p:cmAuthor id="2" name="Tammy Pankey" initials="TP" lastIdx="25" clrIdx="1">
    <p:extLst>
      <p:ext uri="{19B8F6BF-5375-455C-9EA6-DF929625EA0E}">
        <p15:presenceInfo xmlns:p15="http://schemas.microsoft.com/office/powerpoint/2012/main" userId="S::tpankey@firstinspires.org::89b84b47-0384-4d66-b56e-dc00ebdb68cf" providerId="AD"/>
      </p:ext>
    </p:extLst>
  </p:cmAuthor>
  <p:cmAuthor id="3" name="Betsy Daniels" initials="BD" lastIdx="4" clrIdx="2">
    <p:extLst>
      <p:ext uri="{19B8F6BF-5375-455C-9EA6-DF929625EA0E}">
        <p15:presenceInfo xmlns:p15="http://schemas.microsoft.com/office/powerpoint/2012/main" userId="S::bdaniels@firstinspires.org::a44171bd-6c25-4139-ab16-062dbd6de46d" providerId="AD"/>
      </p:ext>
    </p:extLst>
  </p:cmAuthor>
  <p:cmAuthor id="4" name="Libby Simpson" initials="LS" lastIdx="6" clrIdx="3">
    <p:extLst>
      <p:ext uri="{19B8F6BF-5375-455C-9EA6-DF929625EA0E}">
        <p15:presenceInfo xmlns:p15="http://schemas.microsoft.com/office/powerpoint/2012/main" userId="S::lsimpson@firstinspires.org::279f7fcd-fcc6-488a-9740-ffec112d6907" providerId="AD"/>
      </p:ext>
    </p:extLst>
  </p:cmAuthor>
  <p:cmAuthor id="5" name="Marian Murphy" initials="MM" lastIdx="9" clrIdx="4">
    <p:extLst>
      <p:ext uri="{19B8F6BF-5375-455C-9EA6-DF929625EA0E}">
        <p15:presenceInfo xmlns:p15="http://schemas.microsoft.com/office/powerpoint/2012/main" userId="S::mmurphy@firstinspires.org::6ddc4b1b-6521-474c-a22d-2c363c1d36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1C24"/>
    <a:srgbClr val="0660AC"/>
    <a:srgbClr val="00A551"/>
    <a:srgbClr val="0FB7D1"/>
    <a:srgbClr val="FF781D"/>
    <a:srgbClr val="662D91"/>
    <a:srgbClr val="FFFFFF"/>
    <a:srgbClr val="E3F3F6"/>
    <a:srgbClr val="EBF5F8"/>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7170" autoAdjust="0"/>
  </p:normalViewPr>
  <p:slideViewPr>
    <p:cSldViewPr snapToGrid="0">
      <p:cViewPr varScale="1">
        <p:scale>
          <a:sx n="96" d="100"/>
          <a:sy n="96" d="100"/>
        </p:scale>
        <p:origin x="1116" y="90"/>
      </p:cViewPr>
      <p:guideLst>
        <p:guide orient="horz" pos="2160"/>
        <p:guide pos="4032"/>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Sterner" userId="S::asterner@firstinspires.org::e34ade42-3f4d-4ffb-96dc-1c6e40b6902f" providerId="AD" clId="Web-{70321AED-1296-FCCB-F314-4002DF72C659}"/>
    <pc:docChg chg="addSld delSld modSld">
      <pc:chgData name="Anna Sterner" userId="S::asterner@firstinspires.org::e34ade42-3f4d-4ffb-96dc-1c6e40b6902f" providerId="AD" clId="Web-{70321AED-1296-FCCB-F314-4002DF72C659}" dt="2024-01-25T18:14:37.800" v="11"/>
      <pc:docMkLst>
        <pc:docMk/>
      </pc:docMkLst>
      <pc:sldChg chg="add del">
        <pc:chgData name="Anna Sterner" userId="S::asterner@firstinspires.org::e34ade42-3f4d-4ffb-96dc-1c6e40b6902f" providerId="AD" clId="Web-{70321AED-1296-FCCB-F314-4002DF72C659}" dt="2024-01-25T18:14:21.581" v="9"/>
        <pc:sldMkLst>
          <pc:docMk/>
          <pc:sldMk cId="4006545360" sldId="264"/>
        </pc:sldMkLst>
      </pc:sldChg>
      <pc:sldChg chg="addSp delSp modSp">
        <pc:chgData name="Anna Sterner" userId="S::asterner@firstinspires.org::e34ade42-3f4d-4ffb-96dc-1c6e40b6902f" providerId="AD" clId="Web-{70321AED-1296-FCCB-F314-4002DF72C659}" dt="2024-01-25T18:14:19.502" v="8"/>
        <pc:sldMkLst>
          <pc:docMk/>
          <pc:sldMk cId="3743200560" sldId="289"/>
        </pc:sldMkLst>
      </pc:sldChg>
      <pc:sldChg chg="del">
        <pc:chgData name="Anna Sterner" userId="S::asterner@firstinspires.org::e34ade42-3f4d-4ffb-96dc-1c6e40b6902f" providerId="AD" clId="Web-{70321AED-1296-FCCB-F314-4002DF72C659}" dt="2024-01-25T18:14:37.800" v="11"/>
        <pc:sldMkLst>
          <pc:docMk/>
          <pc:sldMk cId="1109188424" sldId="294"/>
        </pc:sldMkLst>
      </pc:sldChg>
      <pc:sldChg chg="add">
        <pc:chgData name="Anna Sterner" userId="S::asterner@firstinspires.org::e34ade42-3f4d-4ffb-96dc-1c6e40b6902f" providerId="AD" clId="Web-{70321AED-1296-FCCB-F314-4002DF72C659}" dt="2024-01-25T18:14:33.222" v="10"/>
        <pc:sldMkLst>
          <pc:docMk/>
          <pc:sldMk cId="3723405299" sldId="298"/>
        </pc:sldMkLst>
      </pc:sldChg>
      <pc:sldMasterChg chg="addSldLayout">
        <pc:chgData name="Anna Sterner" userId="S::asterner@firstinspires.org::e34ade42-3f4d-4ffb-96dc-1c6e40b6902f" providerId="AD" clId="Web-{70321AED-1296-FCCB-F314-4002DF72C659}" dt="2024-01-25T18:14:33.222" v="10"/>
        <pc:sldMasterMkLst>
          <pc:docMk/>
          <pc:sldMasterMk cId="180712229" sldId="2147483697"/>
        </pc:sldMasterMkLst>
        <pc:sldLayoutChg chg="add">
          <pc:chgData name="Anna Sterner" userId="S::asterner@firstinspires.org::e34ade42-3f4d-4ffb-96dc-1c6e40b6902f" providerId="AD" clId="Web-{70321AED-1296-FCCB-F314-4002DF72C659}" dt="2024-01-25T18:14:33.222" v="10"/>
          <pc:sldLayoutMkLst>
            <pc:docMk/>
            <pc:sldMasterMk cId="3793671017" sldId="2147483701"/>
            <pc:sldLayoutMk cId="2150222482" sldId="2147483700"/>
          </pc:sldLayoutMkLst>
        </pc:sldLayoutChg>
      </pc:sldMasterChg>
    </pc:docChg>
  </pc:docChgLst>
  <pc:docChgLst>
    <pc:chgData name="Tammy Pankey" userId="S::tpankey@firstinspires.org::89b84b47-0384-4d66-b56e-dc00ebdb68cf" providerId="AD" clId="Web-{55DEC7ED-4564-83E5-DF56-80E135E77851}"/>
    <pc:docChg chg="mod">
      <pc:chgData name="Tammy Pankey" userId="S::tpankey@firstinspires.org::89b84b47-0384-4d66-b56e-dc00ebdb68cf" providerId="AD" clId="Web-{55DEC7ED-4564-83E5-DF56-80E135E77851}" dt="2022-07-18T11:47:27.381" v="1"/>
      <pc:docMkLst>
        <pc:docMk/>
      </pc:docMkLst>
      <pc:sldChg chg="addCm">
        <pc:chgData name="Tammy Pankey" userId="S::tpankey@firstinspires.org::89b84b47-0384-4d66-b56e-dc00ebdb68cf" providerId="AD" clId="Web-{55DEC7ED-4564-83E5-DF56-80E135E77851}" dt="2022-07-18T11:47:27.381" v="1"/>
        <pc:sldMkLst>
          <pc:docMk/>
          <pc:sldMk cId="1959583143" sldId="259"/>
        </pc:sldMkLst>
      </pc:sldChg>
    </pc:docChg>
  </pc:docChgLst>
  <pc:docChgLst>
    <pc:chgData name="Anna Sterner" userId="S::asterner@firstinspires.org::e34ade42-3f4d-4ffb-96dc-1c6e40b6902f" providerId="AD" clId="Web-{3A625DF8-B6C3-C50C-E249-1C3D5497578E}"/>
    <pc:docChg chg="modSld">
      <pc:chgData name="Anna Sterner" userId="S::asterner@firstinspires.org::e34ade42-3f4d-4ffb-96dc-1c6e40b6902f" providerId="AD" clId="Web-{3A625DF8-B6C3-C50C-E249-1C3D5497578E}" dt="2024-01-25T21:19:20.956" v="16" actId="20577"/>
      <pc:docMkLst>
        <pc:docMk/>
      </pc:docMkLst>
      <pc:sldChg chg="addSp modSp">
        <pc:chgData name="Anna Sterner" userId="S::asterner@firstinspires.org::e34ade42-3f4d-4ffb-96dc-1c6e40b6902f" providerId="AD" clId="Web-{3A625DF8-B6C3-C50C-E249-1C3D5497578E}" dt="2024-01-25T21:19:20.956" v="16" actId="20577"/>
        <pc:sldMkLst>
          <pc:docMk/>
          <pc:sldMk cId="3822573366" sldId="262"/>
        </pc:sldMkLst>
      </pc:sldChg>
      <pc:sldChg chg="modSp">
        <pc:chgData name="Anna Sterner" userId="S::asterner@firstinspires.org::e34ade42-3f4d-4ffb-96dc-1c6e40b6902f" providerId="AD" clId="Web-{3A625DF8-B6C3-C50C-E249-1C3D5497578E}" dt="2024-01-25T21:11:30.113" v="1" actId="1076"/>
        <pc:sldMkLst>
          <pc:docMk/>
          <pc:sldMk cId="3743200560" sldId="289"/>
        </pc:sldMkLst>
      </pc:sldChg>
    </pc:docChg>
  </pc:docChgLst>
  <pc:docChgLst>
    <pc:chgData name="Tammy Pankey" userId="89b84b47-0384-4d66-b56e-dc00ebdb68cf" providerId="ADAL" clId="{BEC31531-C9D2-4E4C-BF51-A83D2414E57B}"/>
    <pc:docChg chg="undo redo custSel addSld delSld modSld sldOrd modMainMaster modNotesMaster">
      <pc:chgData name="Tammy Pankey" userId="89b84b47-0384-4d66-b56e-dc00ebdb68cf" providerId="ADAL" clId="{BEC31531-C9D2-4E4C-BF51-A83D2414E57B}" dt="2025-04-03T18:02:21.381" v="4362" actId="20577"/>
      <pc:docMkLst>
        <pc:docMk/>
      </pc:docMkLst>
      <pc:sldChg chg="addSp delSp modSp mod modClrScheme chgLayout modNotes modNotesTx">
        <pc:chgData name="Tammy Pankey" userId="89b84b47-0384-4d66-b56e-dc00ebdb68cf" providerId="ADAL" clId="{BEC31531-C9D2-4E4C-BF51-A83D2414E57B}" dt="2025-03-10T14:47:24.283" v="2764" actId="14826"/>
        <pc:sldMkLst>
          <pc:docMk/>
          <pc:sldMk cId="1717468709" sldId="260"/>
        </pc:sldMkLst>
      </pc:sldChg>
      <pc:sldChg chg="addSp delSp modSp mod modClrScheme addAnim delAnim modAnim chgLayout modNotes">
        <pc:chgData name="Tammy Pankey" userId="89b84b47-0384-4d66-b56e-dc00ebdb68cf" providerId="ADAL" clId="{BEC31531-C9D2-4E4C-BF51-A83D2414E57B}" dt="2025-03-10T15:29:08.003" v="3348" actId="1037"/>
        <pc:sldMkLst>
          <pc:docMk/>
          <pc:sldMk cId="951211944" sldId="261"/>
        </pc:sldMkLst>
      </pc:sldChg>
      <pc:sldChg chg="addSp delSp modSp add mod ord modNotesTx">
        <pc:chgData name="Tammy Pankey" userId="89b84b47-0384-4d66-b56e-dc00ebdb68cf" providerId="ADAL" clId="{BEC31531-C9D2-4E4C-BF51-A83D2414E57B}" dt="2025-03-10T15:20:29.813" v="3239" actId="20577"/>
        <pc:sldMkLst>
          <pc:docMk/>
          <pc:sldMk cId="2815448932" sldId="262"/>
        </pc:sldMkLst>
      </pc:sldChg>
      <pc:sldChg chg="addSp delSp modSp del mod modClrScheme chgLayout modNotes">
        <pc:chgData name="Tammy Pankey" userId="89b84b47-0384-4d66-b56e-dc00ebdb68cf" providerId="ADAL" clId="{BEC31531-C9D2-4E4C-BF51-A83D2414E57B}" dt="2025-03-05T01:25:20.003" v="1762" actId="2696"/>
        <pc:sldMkLst>
          <pc:docMk/>
          <pc:sldMk cId="3822573366" sldId="262"/>
        </pc:sldMkLst>
      </pc:sldChg>
      <pc:sldChg chg="addSp delSp modSp mod modClrScheme chgLayout modNotes modNotesTx">
        <pc:chgData name="Tammy Pankey" userId="89b84b47-0384-4d66-b56e-dc00ebdb68cf" providerId="ADAL" clId="{BEC31531-C9D2-4E4C-BF51-A83D2414E57B}" dt="2025-03-10T15:19:01.367" v="3097" actId="20577"/>
        <pc:sldMkLst>
          <pc:docMk/>
          <pc:sldMk cId="2751345926" sldId="272"/>
        </pc:sldMkLst>
      </pc:sldChg>
      <pc:sldChg chg="addSp delSp modSp add mod modNotesTx">
        <pc:chgData name="Tammy Pankey" userId="89b84b47-0384-4d66-b56e-dc00ebdb68cf" providerId="ADAL" clId="{BEC31531-C9D2-4E4C-BF51-A83D2414E57B}" dt="2025-03-10T15:23:04.906" v="3290" actId="20577"/>
        <pc:sldMkLst>
          <pc:docMk/>
          <pc:sldMk cId="840521789" sldId="283"/>
        </pc:sldMkLst>
      </pc:sldChg>
      <pc:sldChg chg="addSp delSp modSp del mod modClrScheme chgLayout modNotes">
        <pc:chgData name="Tammy Pankey" userId="89b84b47-0384-4d66-b56e-dc00ebdb68cf" providerId="ADAL" clId="{BEC31531-C9D2-4E4C-BF51-A83D2414E57B}" dt="2025-03-05T01:25:20.003" v="1762" actId="2696"/>
        <pc:sldMkLst>
          <pc:docMk/>
          <pc:sldMk cId="3098358572" sldId="283"/>
        </pc:sldMkLst>
      </pc:sldChg>
      <pc:sldChg chg="addSp delSp modSp mod modClrScheme chgLayout modNotes modNotesTx">
        <pc:chgData name="Tammy Pankey" userId="89b84b47-0384-4d66-b56e-dc00ebdb68cf" providerId="ADAL" clId="{BEC31531-C9D2-4E4C-BF51-A83D2414E57B}" dt="2025-03-12T20:47:25.349" v="3441" actId="1036"/>
        <pc:sldMkLst>
          <pc:docMk/>
          <pc:sldMk cId="3743200560" sldId="289"/>
        </pc:sldMkLst>
      </pc:sldChg>
      <pc:sldChg chg="addSp delSp modSp del mod modClrScheme chgLayout modNotes">
        <pc:chgData name="Tammy Pankey" userId="89b84b47-0384-4d66-b56e-dc00ebdb68cf" providerId="ADAL" clId="{BEC31531-C9D2-4E4C-BF51-A83D2414E57B}" dt="2025-03-04T23:14:42.011" v="222" actId="47"/>
        <pc:sldMkLst>
          <pc:docMk/>
          <pc:sldMk cId="4147957842" sldId="290"/>
        </pc:sldMkLst>
      </pc:sldChg>
      <pc:sldChg chg="modSp del">
        <pc:chgData name="Tammy Pankey" userId="89b84b47-0384-4d66-b56e-dc00ebdb68cf" providerId="ADAL" clId="{BEC31531-C9D2-4E4C-BF51-A83D2414E57B}" dt="2025-03-04T23:13:43.635" v="219" actId="47"/>
        <pc:sldMkLst>
          <pc:docMk/>
          <pc:sldMk cId="1109188424" sldId="294"/>
        </pc:sldMkLst>
      </pc:sldChg>
      <pc:sldChg chg="addSp delSp modSp del mod modClrScheme chgLayout modNotes">
        <pc:chgData name="Tammy Pankey" userId="89b84b47-0384-4d66-b56e-dc00ebdb68cf" providerId="ADAL" clId="{BEC31531-C9D2-4E4C-BF51-A83D2414E57B}" dt="2025-03-10T14:58:18.960" v="2886" actId="47"/>
        <pc:sldMkLst>
          <pc:docMk/>
          <pc:sldMk cId="3041520386" sldId="297"/>
        </pc:sldMkLst>
      </pc:sldChg>
      <pc:sldChg chg="addSp delSp modSp add mod modNotesTx">
        <pc:chgData name="Tammy Pankey" userId="89b84b47-0384-4d66-b56e-dc00ebdb68cf" providerId="ADAL" clId="{BEC31531-C9D2-4E4C-BF51-A83D2414E57B}" dt="2025-03-10T15:25:30.808" v="3314" actId="6549"/>
        <pc:sldMkLst>
          <pc:docMk/>
          <pc:sldMk cId="2028867035" sldId="298"/>
        </pc:sldMkLst>
      </pc:sldChg>
      <pc:sldChg chg="add del">
        <pc:chgData name="Tammy Pankey" userId="89b84b47-0384-4d66-b56e-dc00ebdb68cf" providerId="ADAL" clId="{BEC31531-C9D2-4E4C-BF51-A83D2414E57B}" dt="2025-03-04T23:10:50.546" v="191"/>
        <pc:sldMkLst>
          <pc:docMk/>
          <pc:sldMk cId="2081958483" sldId="298"/>
        </pc:sldMkLst>
      </pc:sldChg>
      <pc:sldChg chg="add del">
        <pc:chgData name="Tammy Pankey" userId="89b84b47-0384-4d66-b56e-dc00ebdb68cf" providerId="ADAL" clId="{BEC31531-C9D2-4E4C-BF51-A83D2414E57B}" dt="2025-03-04T23:13:12.593" v="213"/>
        <pc:sldMkLst>
          <pc:docMk/>
          <pc:sldMk cId="1280930742" sldId="299"/>
        </pc:sldMkLst>
      </pc:sldChg>
      <pc:sldChg chg="addSp delSp modSp add mod modNotesTx">
        <pc:chgData name="Tammy Pankey" userId="89b84b47-0384-4d66-b56e-dc00ebdb68cf" providerId="ADAL" clId="{BEC31531-C9D2-4E4C-BF51-A83D2414E57B}" dt="2025-03-10T14:47:30.828" v="2765"/>
        <pc:sldMkLst>
          <pc:docMk/>
          <pc:sldMk cId="1581135650" sldId="299"/>
        </pc:sldMkLst>
      </pc:sldChg>
      <pc:sldChg chg="addSp delSp modSp add mod modNotesTx">
        <pc:chgData name="Tammy Pankey" userId="89b84b47-0384-4d66-b56e-dc00ebdb68cf" providerId="ADAL" clId="{BEC31531-C9D2-4E4C-BF51-A83D2414E57B}" dt="2025-03-10T14:47:33.071" v="2766"/>
        <pc:sldMkLst>
          <pc:docMk/>
          <pc:sldMk cId="115057224" sldId="300"/>
        </pc:sldMkLst>
      </pc:sldChg>
      <pc:sldChg chg="modSp add del mod">
        <pc:chgData name="Tammy Pankey" userId="89b84b47-0384-4d66-b56e-dc00ebdb68cf" providerId="ADAL" clId="{BEC31531-C9D2-4E4C-BF51-A83D2414E57B}" dt="2025-03-05T00:30:27.843" v="694" actId="47"/>
        <pc:sldMkLst>
          <pc:docMk/>
          <pc:sldMk cId="2440084206" sldId="301"/>
        </pc:sldMkLst>
      </pc:sldChg>
      <pc:sldChg chg="addSp delSp modSp add mod modNotesTx">
        <pc:chgData name="Tammy Pankey" userId="89b84b47-0384-4d66-b56e-dc00ebdb68cf" providerId="ADAL" clId="{BEC31531-C9D2-4E4C-BF51-A83D2414E57B}" dt="2025-03-05T01:15:49.930" v="1573"/>
        <pc:sldMkLst>
          <pc:docMk/>
          <pc:sldMk cId="3262701585" sldId="301"/>
        </pc:sldMkLst>
      </pc:sldChg>
      <pc:sldChg chg="addSp delSp modSp add mod modNotesTx">
        <pc:chgData name="Tammy Pankey" userId="89b84b47-0384-4d66-b56e-dc00ebdb68cf" providerId="ADAL" clId="{BEC31531-C9D2-4E4C-BF51-A83D2414E57B}" dt="2025-03-05T01:15:38.440" v="1572" actId="20577"/>
        <pc:sldMkLst>
          <pc:docMk/>
          <pc:sldMk cId="2035002915" sldId="302"/>
        </pc:sldMkLst>
      </pc:sldChg>
      <pc:sldChg chg="addSp delSp modSp add mod modNotesTx">
        <pc:chgData name="Tammy Pankey" userId="89b84b47-0384-4d66-b56e-dc00ebdb68cf" providerId="ADAL" clId="{BEC31531-C9D2-4E4C-BF51-A83D2414E57B}" dt="2025-03-05T01:15:54.380" v="1574"/>
        <pc:sldMkLst>
          <pc:docMk/>
          <pc:sldMk cId="3973317551" sldId="303"/>
        </pc:sldMkLst>
      </pc:sldChg>
      <pc:sldChg chg="addSp delSp modSp add mod modNotesTx">
        <pc:chgData name="Tammy Pankey" userId="89b84b47-0384-4d66-b56e-dc00ebdb68cf" providerId="ADAL" clId="{BEC31531-C9D2-4E4C-BF51-A83D2414E57B}" dt="2025-03-10T15:22:16.263" v="3264" actId="1036"/>
        <pc:sldMkLst>
          <pc:docMk/>
          <pc:sldMk cId="362912222" sldId="304"/>
        </pc:sldMkLst>
      </pc:sldChg>
      <pc:sldChg chg="add del">
        <pc:chgData name="Tammy Pankey" userId="89b84b47-0384-4d66-b56e-dc00ebdb68cf" providerId="ADAL" clId="{BEC31531-C9D2-4E4C-BF51-A83D2414E57B}" dt="2025-03-05T00:54:36.332" v="1014"/>
        <pc:sldMkLst>
          <pc:docMk/>
          <pc:sldMk cId="1405299624" sldId="305"/>
        </pc:sldMkLst>
      </pc:sldChg>
      <pc:sldChg chg="addSp delSp modSp add mod ord">
        <pc:chgData name="Tammy Pankey" userId="89b84b47-0384-4d66-b56e-dc00ebdb68cf" providerId="ADAL" clId="{BEC31531-C9D2-4E4C-BF51-A83D2414E57B}" dt="2025-03-10T15:22:42.237" v="3276" actId="1036"/>
        <pc:sldMkLst>
          <pc:docMk/>
          <pc:sldMk cId="4084819297" sldId="305"/>
        </pc:sldMkLst>
      </pc:sldChg>
      <pc:sldChg chg="addSp modSp add mod ord modNotesTx">
        <pc:chgData name="Tammy Pankey" userId="89b84b47-0384-4d66-b56e-dc00ebdb68cf" providerId="ADAL" clId="{BEC31531-C9D2-4E4C-BF51-A83D2414E57B}" dt="2025-03-10T15:16:04.097" v="3068"/>
        <pc:sldMkLst>
          <pc:docMk/>
          <pc:sldMk cId="1631143129" sldId="306"/>
        </pc:sldMkLst>
      </pc:sldChg>
      <pc:sldChg chg="modSp add mod modNotesTx">
        <pc:chgData name="Tammy Pankey" userId="89b84b47-0384-4d66-b56e-dc00ebdb68cf" providerId="ADAL" clId="{BEC31531-C9D2-4E4C-BF51-A83D2414E57B}" dt="2025-03-10T14:59:22.026" v="2905" actId="20577"/>
        <pc:sldMkLst>
          <pc:docMk/>
          <pc:sldMk cId="2343138671" sldId="307"/>
        </pc:sldMkLst>
      </pc:sldChg>
      <pc:sldChg chg="delSp modSp add mod modNotesTx">
        <pc:chgData name="Tammy Pankey" userId="89b84b47-0384-4d66-b56e-dc00ebdb68cf" providerId="ADAL" clId="{BEC31531-C9D2-4E4C-BF51-A83D2414E57B}" dt="2025-03-05T01:12:45.375" v="1444" actId="20577"/>
        <pc:sldMkLst>
          <pc:docMk/>
          <pc:sldMk cId="3858961857" sldId="308"/>
        </pc:sldMkLst>
      </pc:sldChg>
      <pc:sldChg chg="modSp add mod">
        <pc:chgData name="Tammy Pankey" userId="89b84b47-0384-4d66-b56e-dc00ebdb68cf" providerId="ADAL" clId="{BEC31531-C9D2-4E4C-BF51-A83D2414E57B}" dt="2025-03-05T01:23:28.617" v="1758" actId="2085"/>
        <pc:sldMkLst>
          <pc:docMk/>
          <pc:sldMk cId="1200704536" sldId="309"/>
        </pc:sldMkLst>
      </pc:sldChg>
      <pc:sldChg chg="addSp delSp modSp add mod modNotesTx">
        <pc:chgData name="Tammy Pankey" userId="89b84b47-0384-4d66-b56e-dc00ebdb68cf" providerId="ADAL" clId="{BEC31531-C9D2-4E4C-BF51-A83D2414E57B}" dt="2025-03-10T14:47:44.221" v="2767"/>
        <pc:sldMkLst>
          <pc:docMk/>
          <pc:sldMk cId="2015307151" sldId="310"/>
        </pc:sldMkLst>
      </pc:sldChg>
      <pc:sldChg chg="addSp delSp modSp add mod modNotesTx">
        <pc:chgData name="Tammy Pankey" userId="89b84b47-0384-4d66-b56e-dc00ebdb68cf" providerId="ADAL" clId="{BEC31531-C9D2-4E4C-BF51-A83D2414E57B}" dt="2025-03-10T14:47:46.420" v="2768"/>
        <pc:sldMkLst>
          <pc:docMk/>
          <pc:sldMk cId="986537300" sldId="311"/>
        </pc:sldMkLst>
      </pc:sldChg>
      <pc:sldChg chg="addSp delSp modSp add mod modNotesTx">
        <pc:chgData name="Tammy Pankey" userId="89b84b47-0384-4d66-b56e-dc00ebdb68cf" providerId="ADAL" clId="{BEC31531-C9D2-4E4C-BF51-A83D2414E57B}" dt="2025-03-10T14:47:48.382" v="2769"/>
        <pc:sldMkLst>
          <pc:docMk/>
          <pc:sldMk cId="377564404" sldId="312"/>
        </pc:sldMkLst>
      </pc:sldChg>
      <pc:sldChg chg="addSp modSp add mod">
        <pc:chgData name="Tammy Pankey" userId="89b84b47-0384-4d66-b56e-dc00ebdb68cf" providerId="ADAL" clId="{BEC31531-C9D2-4E4C-BF51-A83D2414E57B}" dt="2025-03-10T15:22:26.091" v="3270" actId="1036"/>
        <pc:sldMkLst>
          <pc:docMk/>
          <pc:sldMk cId="621520520" sldId="313"/>
        </pc:sldMkLst>
      </pc:sldChg>
      <pc:sldChg chg="modSp add mod">
        <pc:chgData name="Tammy Pankey" userId="89b84b47-0384-4d66-b56e-dc00ebdb68cf" providerId="ADAL" clId="{BEC31531-C9D2-4E4C-BF51-A83D2414E57B}" dt="2025-03-05T01:23:23.546" v="1757" actId="2085"/>
        <pc:sldMkLst>
          <pc:docMk/>
          <pc:sldMk cId="1843792746" sldId="314"/>
        </pc:sldMkLst>
      </pc:sldChg>
      <pc:sldChg chg="modSp add mod">
        <pc:chgData name="Tammy Pankey" userId="89b84b47-0384-4d66-b56e-dc00ebdb68cf" providerId="ADAL" clId="{BEC31531-C9D2-4E4C-BF51-A83D2414E57B}" dt="2025-03-05T01:23:54.779" v="1761" actId="207"/>
        <pc:sldMkLst>
          <pc:docMk/>
          <pc:sldMk cId="3701898249" sldId="315"/>
        </pc:sldMkLst>
      </pc:sldChg>
      <pc:sldChg chg="addSp delSp modSp add mod modAnim modNotesTx">
        <pc:chgData name="Tammy Pankey" userId="89b84b47-0384-4d66-b56e-dc00ebdb68cf" providerId="ADAL" clId="{BEC31531-C9D2-4E4C-BF51-A83D2414E57B}" dt="2025-03-10T15:28:18.107" v="3341" actId="164"/>
        <pc:sldMkLst>
          <pc:docMk/>
          <pc:sldMk cId="108855487" sldId="316"/>
        </pc:sldMkLst>
      </pc:sldChg>
      <pc:sldChg chg="new del">
        <pc:chgData name="Tammy Pankey" userId="89b84b47-0384-4d66-b56e-dc00ebdb68cf" providerId="ADAL" clId="{BEC31531-C9D2-4E4C-BF51-A83D2414E57B}" dt="2025-03-05T20:45:30.080" v="2103" actId="680"/>
        <pc:sldMkLst>
          <pc:docMk/>
          <pc:sldMk cId="2377371091" sldId="316"/>
        </pc:sldMkLst>
      </pc:sldChg>
      <pc:sldChg chg="addSp delSp modSp add mod ord modNotesTx">
        <pc:chgData name="Tammy Pankey" userId="89b84b47-0384-4d66-b56e-dc00ebdb68cf" providerId="ADAL" clId="{BEC31531-C9D2-4E4C-BF51-A83D2414E57B}" dt="2025-03-10T15:16:07.163" v="3070"/>
        <pc:sldMkLst>
          <pc:docMk/>
          <pc:sldMk cId="1883848139" sldId="317"/>
        </pc:sldMkLst>
      </pc:sldChg>
      <pc:sldChg chg="modSp add mod modNotesTx">
        <pc:chgData name="Tammy Pankey" userId="89b84b47-0384-4d66-b56e-dc00ebdb68cf" providerId="ADAL" clId="{BEC31531-C9D2-4E4C-BF51-A83D2414E57B}" dt="2025-03-10T14:59:28.254" v="2909" actId="20577"/>
        <pc:sldMkLst>
          <pc:docMk/>
          <pc:sldMk cId="1634250027" sldId="318"/>
        </pc:sldMkLst>
      </pc:sldChg>
      <pc:sldChg chg="modSp add mod">
        <pc:chgData name="Tammy Pankey" userId="89b84b47-0384-4d66-b56e-dc00ebdb68cf" providerId="ADAL" clId="{BEC31531-C9D2-4E4C-BF51-A83D2414E57B}" dt="2025-03-10T15:16:51.838" v="3078" actId="207"/>
        <pc:sldMkLst>
          <pc:docMk/>
          <pc:sldMk cId="2911573908" sldId="319"/>
        </pc:sldMkLst>
      </pc:sldChg>
      <pc:sldChg chg="modSp add mod">
        <pc:chgData name="Tammy Pankey" userId="89b84b47-0384-4d66-b56e-dc00ebdb68cf" providerId="ADAL" clId="{BEC31531-C9D2-4E4C-BF51-A83D2414E57B}" dt="2025-03-10T15:17:18.863" v="3084" actId="207"/>
        <pc:sldMkLst>
          <pc:docMk/>
          <pc:sldMk cId="2624938878" sldId="320"/>
        </pc:sldMkLst>
      </pc:sldChg>
      <pc:sldChg chg="modSp add mod">
        <pc:chgData name="Tammy Pankey" userId="89b84b47-0384-4d66-b56e-dc00ebdb68cf" providerId="ADAL" clId="{BEC31531-C9D2-4E4C-BF51-A83D2414E57B}" dt="2025-03-10T15:18:03.059" v="3091" actId="207"/>
        <pc:sldMkLst>
          <pc:docMk/>
          <pc:sldMk cId="344458614" sldId="321"/>
        </pc:sldMkLst>
      </pc:sldChg>
      <pc:sldChg chg="modSp add mod">
        <pc:chgData name="Tammy Pankey" userId="89b84b47-0384-4d66-b56e-dc00ebdb68cf" providerId="ADAL" clId="{BEC31531-C9D2-4E4C-BF51-A83D2414E57B}" dt="2025-03-10T15:18:30.534" v="3096" actId="207"/>
        <pc:sldMkLst>
          <pc:docMk/>
          <pc:sldMk cId="1390845123" sldId="322"/>
        </pc:sldMkLst>
      </pc:sldChg>
      <pc:sldChg chg="modSp add mod">
        <pc:chgData name="Tammy Pankey" userId="89b84b47-0384-4d66-b56e-dc00ebdb68cf" providerId="ADAL" clId="{BEC31531-C9D2-4E4C-BF51-A83D2414E57B}" dt="2025-03-10T15:21:10.481" v="3246" actId="207"/>
        <pc:sldMkLst>
          <pc:docMk/>
          <pc:sldMk cId="3393249117" sldId="323"/>
        </pc:sldMkLst>
      </pc:sldChg>
      <pc:sldChg chg="modSp add mod">
        <pc:chgData name="Tammy Pankey" userId="89b84b47-0384-4d66-b56e-dc00ebdb68cf" providerId="ADAL" clId="{BEC31531-C9D2-4E4C-BF51-A83D2414E57B}" dt="2025-03-10T15:21:37.919" v="3251" actId="207"/>
        <pc:sldMkLst>
          <pc:docMk/>
          <pc:sldMk cId="3775961790" sldId="324"/>
        </pc:sldMkLst>
      </pc:sldChg>
      <pc:sldChg chg="modSp add mod">
        <pc:chgData name="Tammy Pankey" userId="89b84b47-0384-4d66-b56e-dc00ebdb68cf" providerId="ADAL" clId="{BEC31531-C9D2-4E4C-BF51-A83D2414E57B}" dt="2025-03-10T15:23:40.830" v="3297" actId="207"/>
        <pc:sldMkLst>
          <pc:docMk/>
          <pc:sldMk cId="3666323023" sldId="325"/>
        </pc:sldMkLst>
      </pc:sldChg>
      <pc:sldChg chg="modSp add mod">
        <pc:chgData name="Tammy Pankey" userId="89b84b47-0384-4d66-b56e-dc00ebdb68cf" providerId="ADAL" clId="{BEC31531-C9D2-4E4C-BF51-A83D2414E57B}" dt="2025-03-10T15:24:09.288" v="3303" actId="207"/>
        <pc:sldMkLst>
          <pc:docMk/>
          <pc:sldMk cId="2097772908" sldId="326"/>
        </pc:sldMkLst>
      </pc:sldChg>
      <pc:sldChg chg="modSp add mod">
        <pc:chgData name="Tammy Pankey" userId="89b84b47-0384-4d66-b56e-dc00ebdb68cf" providerId="ADAL" clId="{BEC31531-C9D2-4E4C-BF51-A83D2414E57B}" dt="2025-03-10T15:24:44.667" v="3309" actId="207"/>
        <pc:sldMkLst>
          <pc:docMk/>
          <pc:sldMk cId="2437859535" sldId="327"/>
        </pc:sldMkLst>
      </pc:sldChg>
      <pc:sldChg chg="modSp add mod">
        <pc:chgData name="Tammy Pankey" userId="89b84b47-0384-4d66-b56e-dc00ebdb68cf" providerId="ADAL" clId="{BEC31531-C9D2-4E4C-BF51-A83D2414E57B}" dt="2025-03-10T15:25:07.218" v="3313" actId="2085"/>
        <pc:sldMkLst>
          <pc:docMk/>
          <pc:sldMk cId="2383557289" sldId="328"/>
        </pc:sldMkLst>
      </pc:sldChg>
      <pc:sldChg chg="modSp add mod modClrScheme chgLayout">
        <pc:chgData name="Tammy Pankey" userId="89b84b47-0384-4d66-b56e-dc00ebdb68cf" providerId="ADAL" clId="{BEC31531-C9D2-4E4C-BF51-A83D2414E57B}" dt="2025-03-12T20:48:39.450" v="3448" actId="207"/>
        <pc:sldMkLst>
          <pc:docMk/>
          <pc:sldMk cId="1053163525" sldId="329"/>
        </pc:sldMkLst>
      </pc:sldChg>
      <pc:sldChg chg="add">
        <pc:chgData name="Tammy Pankey" userId="89b84b47-0384-4d66-b56e-dc00ebdb68cf" providerId="ADAL" clId="{BEC31531-C9D2-4E4C-BF51-A83D2414E57B}" dt="2025-03-12T20:48:18.046" v="3446"/>
        <pc:sldMkLst>
          <pc:docMk/>
          <pc:sldMk cId="876955009" sldId="330"/>
        </pc:sldMkLst>
      </pc:sldChg>
      <pc:sldChg chg="addSp delSp modSp add mod ord">
        <pc:chgData name="Tammy Pankey" userId="89b84b47-0384-4d66-b56e-dc00ebdb68cf" providerId="ADAL" clId="{BEC31531-C9D2-4E4C-BF51-A83D2414E57B}" dt="2025-03-12T20:51:45.043" v="3537"/>
        <pc:sldMkLst>
          <pc:docMk/>
          <pc:sldMk cId="1178267353" sldId="331"/>
        </pc:sldMkLst>
      </pc:sldChg>
      <pc:sldChg chg="modSp add mod modClrScheme chgLayout">
        <pc:chgData name="Tammy Pankey" userId="89b84b47-0384-4d66-b56e-dc00ebdb68cf" providerId="ADAL" clId="{BEC31531-C9D2-4E4C-BF51-A83D2414E57B}" dt="2025-03-12T20:52:40.345" v="3541" actId="207"/>
        <pc:sldMkLst>
          <pc:docMk/>
          <pc:sldMk cId="4289390979" sldId="332"/>
        </pc:sldMkLst>
      </pc:sldChg>
      <pc:sldChg chg="modSp add mod modClrScheme chgLayout">
        <pc:chgData name="Tammy Pankey" userId="89b84b47-0384-4d66-b56e-dc00ebdb68cf" providerId="ADAL" clId="{BEC31531-C9D2-4E4C-BF51-A83D2414E57B}" dt="2025-03-12T20:53:10.655" v="3545" actId="207"/>
        <pc:sldMkLst>
          <pc:docMk/>
          <pc:sldMk cId="4219744110" sldId="333"/>
        </pc:sldMkLst>
      </pc:sldChg>
      <pc:sldChg chg="addSp delSp modSp add mod ord modNotesTx">
        <pc:chgData name="Tammy Pankey" userId="89b84b47-0384-4d66-b56e-dc00ebdb68cf" providerId="ADAL" clId="{BEC31531-C9D2-4E4C-BF51-A83D2414E57B}" dt="2025-03-19T14:11:15.806" v="4140"/>
        <pc:sldMkLst>
          <pc:docMk/>
          <pc:sldMk cId="2374532550" sldId="334"/>
        </pc:sldMkLst>
      </pc:sldChg>
      <pc:sldChg chg="modSp add mod">
        <pc:chgData name="Tammy Pankey" userId="89b84b47-0384-4d66-b56e-dc00ebdb68cf" providerId="ADAL" clId="{BEC31531-C9D2-4E4C-BF51-A83D2414E57B}" dt="2025-03-19T14:10:00.698" v="4133" actId="207"/>
        <pc:sldMkLst>
          <pc:docMk/>
          <pc:sldMk cId="1024940863" sldId="335"/>
        </pc:sldMkLst>
      </pc:sldChg>
      <pc:sldChg chg="add ord modNotesTx">
        <pc:chgData name="Tammy Pankey" userId="89b84b47-0384-4d66-b56e-dc00ebdb68cf" providerId="ADAL" clId="{BEC31531-C9D2-4E4C-BF51-A83D2414E57B}" dt="2025-03-19T14:05:47.589" v="3876" actId="20577"/>
        <pc:sldMkLst>
          <pc:docMk/>
          <pc:sldMk cId="2289393488" sldId="336"/>
        </pc:sldMkLst>
      </pc:sldChg>
      <pc:sldChg chg="modSp add mod">
        <pc:chgData name="Tammy Pankey" userId="89b84b47-0384-4d66-b56e-dc00ebdb68cf" providerId="ADAL" clId="{BEC31531-C9D2-4E4C-BF51-A83D2414E57B}" dt="2025-03-19T14:11:05.683" v="4138" actId="207"/>
        <pc:sldMkLst>
          <pc:docMk/>
          <pc:sldMk cId="4281493045" sldId="337"/>
        </pc:sldMkLst>
      </pc:sldChg>
      <pc:sldChg chg="modSp add mod">
        <pc:chgData name="Tammy Pankey" userId="89b84b47-0384-4d66-b56e-dc00ebdb68cf" providerId="ADAL" clId="{BEC31531-C9D2-4E4C-BF51-A83D2414E57B}" dt="2025-03-19T14:12:06.446" v="4147" actId="207"/>
        <pc:sldMkLst>
          <pc:docMk/>
          <pc:sldMk cId="4074626042" sldId="338"/>
        </pc:sldMkLst>
      </pc:sldChg>
      <pc:sldChg chg="modSp add mod">
        <pc:chgData name="Tammy Pankey" userId="89b84b47-0384-4d66-b56e-dc00ebdb68cf" providerId="ADAL" clId="{BEC31531-C9D2-4E4C-BF51-A83D2414E57B}" dt="2025-03-19T14:12:43.581" v="4152" actId="207"/>
        <pc:sldMkLst>
          <pc:docMk/>
          <pc:sldMk cId="903228586" sldId="339"/>
        </pc:sldMkLst>
      </pc:sldChg>
      <pc:sldChg chg="add del">
        <pc:chgData name="Tammy Pankey" userId="89b84b47-0384-4d66-b56e-dc00ebdb68cf" providerId="ADAL" clId="{BEC31531-C9D2-4E4C-BF51-A83D2414E57B}" dt="2025-03-19T14:13:55.150" v="4154" actId="47"/>
        <pc:sldMkLst>
          <pc:docMk/>
          <pc:sldMk cId="442229088" sldId="340"/>
        </pc:sldMkLst>
      </pc:sldChg>
      <pc:sldChg chg="modSp add mod modNotesTx">
        <pc:chgData name="Tammy Pankey" userId="89b84b47-0384-4d66-b56e-dc00ebdb68cf" providerId="ADAL" clId="{BEC31531-C9D2-4E4C-BF51-A83D2414E57B}" dt="2025-03-19T14:20:09.271" v="4354" actId="20577"/>
        <pc:sldMkLst>
          <pc:docMk/>
          <pc:sldMk cId="1943926794" sldId="341"/>
        </pc:sldMkLst>
      </pc:sldChg>
      <pc:sldChg chg="modSp add mod modNotesTx">
        <pc:chgData name="Tammy Pankey" userId="89b84b47-0384-4d66-b56e-dc00ebdb68cf" providerId="ADAL" clId="{BEC31531-C9D2-4E4C-BF51-A83D2414E57B}" dt="2025-04-03T18:02:21.381" v="4362" actId="20577"/>
        <pc:sldMkLst>
          <pc:docMk/>
          <pc:sldMk cId="1357097865" sldId="342"/>
        </pc:sldMkLst>
      </pc:sldChg>
      <pc:sldChg chg="add">
        <pc:chgData name="Tammy Pankey" userId="89b84b47-0384-4d66-b56e-dc00ebdb68cf" providerId="ADAL" clId="{BEC31531-C9D2-4E4C-BF51-A83D2414E57B}" dt="2025-03-19T14:19:18.023" v="4340"/>
        <pc:sldMkLst>
          <pc:docMk/>
          <pc:sldMk cId="656617515" sldId="343"/>
        </pc:sldMkLst>
      </pc:sldChg>
      <pc:sldChg chg="add">
        <pc:chgData name="Tammy Pankey" userId="89b84b47-0384-4d66-b56e-dc00ebdb68cf" providerId="ADAL" clId="{BEC31531-C9D2-4E4C-BF51-A83D2414E57B}" dt="2025-03-19T14:19:18.023" v="4340"/>
        <pc:sldMkLst>
          <pc:docMk/>
          <pc:sldMk cId="4189780073" sldId="344"/>
        </pc:sldMkLst>
      </pc:sldChg>
      <pc:sldMasterChg chg="modSp modSldLayout">
        <pc:chgData name="Tammy Pankey" userId="89b84b47-0384-4d66-b56e-dc00ebdb68cf" providerId="ADAL" clId="{BEC31531-C9D2-4E4C-BF51-A83D2414E57B}" dt="2025-03-04T22:54:31.435" v="0"/>
        <pc:sldMasterMkLst>
          <pc:docMk/>
          <pc:sldMasterMk cId="133488940" sldId="2147483660"/>
        </pc:sldMasterMkLst>
        <pc:sldLayoutChg chg="modSp">
          <pc:chgData name="Tammy Pankey" userId="89b84b47-0384-4d66-b56e-dc00ebdb68cf" providerId="ADAL" clId="{BEC31531-C9D2-4E4C-BF51-A83D2414E57B}" dt="2025-03-04T22:54:31.435" v="0"/>
          <pc:sldLayoutMkLst>
            <pc:docMk/>
            <pc:sldMasterMk cId="2823017381" sldId="2147483715"/>
            <pc:sldLayoutMk cId="3614859177" sldId="214748366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7114412" sldId="214748366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297296052" sldId="214748367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109939192" sldId="214748367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640282429" sldId="214748367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691784" sldId="2147483675"/>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94802437" sldId="2147483677"/>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877286486" sldId="2147483678"/>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334202626" sldId="2147483679"/>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4262011977" sldId="2147483680"/>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088793698" sldId="214748368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406931731" sldId="214748368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500242674" sldId="214748368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623693392" sldId="214748368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86553534" sldId="2147483685"/>
          </pc:sldLayoutMkLst>
        </pc:sldLayoutChg>
        <pc:sldLayoutChg chg="modSp">
          <pc:chgData name="Tammy Pankey" userId="89b84b47-0384-4d66-b56e-dc00ebdb68cf" providerId="ADAL" clId="{BEC31531-C9D2-4E4C-BF51-A83D2414E57B}" dt="2025-03-04T22:54:31.435" v="0"/>
          <pc:sldLayoutMkLst>
            <pc:docMk/>
            <pc:sldMasterMk cId="133488940" sldId="2147483660"/>
            <pc:sldLayoutMk cId="1379125180" sldId="2147483686"/>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028720161" sldId="2147483687"/>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04925573" sldId="2147483688"/>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633195942" sldId="2147483689"/>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3371891976" sldId="2147483690"/>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4026505429" sldId="2147483691"/>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520920817" sldId="2147483692"/>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764693607" sldId="2147483693"/>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2576773171" sldId="2147483694"/>
          </pc:sldLayoutMkLst>
        </pc:sldLayoutChg>
        <pc:sldLayoutChg chg="modSp">
          <pc:chgData name="Tammy Pankey" userId="89b84b47-0384-4d66-b56e-dc00ebdb68cf" providerId="ADAL" clId="{BEC31531-C9D2-4E4C-BF51-A83D2414E57B}" dt="2025-03-04T22:54:31.435" v="0"/>
          <pc:sldLayoutMkLst>
            <pc:docMk/>
            <pc:sldMasterMk cId="2823017381" sldId="2147483715"/>
            <pc:sldLayoutMk cId="1204917711" sldId="2147483695"/>
          </pc:sldLayoutMkLst>
        </pc:sldLayoutChg>
      </pc:sldMasterChg>
      <pc:sldMasterChg chg="modSldLayout">
        <pc:chgData name="Tammy Pankey" userId="89b84b47-0384-4d66-b56e-dc00ebdb68cf" providerId="ADAL" clId="{BEC31531-C9D2-4E4C-BF51-A83D2414E57B}" dt="2025-03-04T22:54:31.435" v="0"/>
        <pc:sldMasterMkLst>
          <pc:docMk/>
          <pc:sldMasterMk cId="180712229" sldId="2147483697"/>
        </pc:sldMasterMkLst>
        <pc:sldLayoutChg chg="modSp">
          <pc:chgData name="Tammy Pankey" userId="89b84b47-0384-4d66-b56e-dc00ebdb68cf" providerId="ADAL" clId="{BEC31531-C9D2-4E4C-BF51-A83D2414E57B}" dt="2025-03-04T22:54:31.435" v="0"/>
          <pc:sldLayoutMkLst>
            <pc:docMk/>
            <pc:sldMasterMk cId="180712229" sldId="2147483697"/>
            <pc:sldLayoutMk cId="694099969" sldId="2147483699"/>
          </pc:sldLayoutMkLst>
        </pc:sldLayoutChg>
        <pc:sldLayoutChg chg="modSp">
          <pc:chgData name="Tammy Pankey" userId="89b84b47-0384-4d66-b56e-dc00ebdb68cf" providerId="ADAL" clId="{BEC31531-C9D2-4E4C-BF51-A83D2414E57B}" dt="2025-03-04T22:54:31.435" v="0"/>
          <pc:sldLayoutMkLst>
            <pc:docMk/>
            <pc:sldMasterMk cId="3793671017" sldId="2147483701"/>
            <pc:sldLayoutMk cId="2150222482" sldId="2147483700"/>
          </pc:sldLayoutMkLst>
        </pc:sldLayoutChg>
      </pc:sldMasterChg>
      <pc:sldMasterChg chg="delSldLayout modSldLayout">
        <pc:chgData name="Tammy Pankey" userId="89b84b47-0384-4d66-b56e-dc00ebdb68cf" providerId="ADAL" clId="{BEC31531-C9D2-4E4C-BF51-A83D2414E57B}" dt="2025-03-04T23:13:43.635" v="219" actId="47"/>
        <pc:sldMasterMkLst>
          <pc:docMk/>
          <pc:sldMasterMk cId="3793671017" sldId="2147483701"/>
        </pc:sldMasterMkLst>
        <pc:sldLayoutChg chg="delSp del mod">
          <pc:chgData name="Tammy Pankey" userId="89b84b47-0384-4d66-b56e-dc00ebdb68cf" providerId="ADAL" clId="{BEC31531-C9D2-4E4C-BF51-A83D2414E57B}" dt="2025-03-04T23:13:43.635" v="219" actId="47"/>
          <pc:sldLayoutMkLst>
            <pc:docMk/>
            <pc:sldMasterMk cId="3793671017" sldId="2147483701"/>
            <pc:sldLayoutMk cId="3060116" sldId="2147483714"/>
          </pc:sldLayoutMkLst>
        </pc:sldLayoutChg>
      </pc:sldMasterChg>
      <pc:sldMasterChg chg="modSldLayout">
        <pc:chgData name="Tammy Pankey" userId="89b84b47-0384-4d66-b56e-dc00ebdb68cf" providerId="ADAL" clId="{BEC31531-C9D2-4E4C-BF51-A83D2414E57B}" dt="2025-03-04T22:55:05.711" v="5" actId="478"/>
        <pc:sldMasterMkLst>
          <pc:docMk/>
          <pc:sldMasterMk cId="2823017381" sldId="2147483715"/>
        </pc:sldMasterMkLst>
        <pc:sldLayoutChg chg="delSp mod">
          <pc:chgData name="Tammy Pankey" userId="89b84b47-0384-4d66-b56e-dc00ebdb68cf" providerId="ADAL" clId="{BEC31531-C9D2-4E4C-BF51-A83D2414E57B}" dt="2025-03-04T22:55:05.711" v="5" actId="478"/>
          <pc:sldLayoutMkLst>
            <pc:docMk/>
            <pc:sldMasterMk cId="3793671017" sldId="2147483701"/>
            <pc:sldLayoutMk cId="1375168705" sldId="2147483727"/>
          </pc:sldLayoutMkLst>
        </pc:sldLayoutChg>
      </pc:sldMasterChg>
    </pc:docChg>
  </pc:docChgLst>
  <pc:docChgLst>
    <pc:chgData name="Tammy Pankey" userId="89b84b47-0384-4d66-b56e-dc00ebdb68cf" providerId="ADAL" clId="{C0611C38-42EA-4B91-B6A5-6AC8F3C0F20A}"/>
    <pc:docChg chg="custSel modSld">
      <pc:chgData name="Tammy Pankey" userId="89b84b47-0384-4d66-b56e-dc00ebdb68cf" providerId="ADAL" clId="{C0611C38-42EA-4B91-B6A5-6AC8F3C0F20A}" dt="2022-07-28T19:56:13.402" v="3" actId="14826"/>
      <pc:docMkLst>
        <pc:docMk/>
      </pc:docMkLst>
      <pc:sldChg chg="addSp delSp modSp mod delCm">
        <pc:chgData name="Tammy Pankey" userId="89b84b47-0384-4d66-b56e-dc00ebdb68cf" providerId="ADAL" clId="{C0611C38-42EA-4B91-B6A5-6AC8F3C0F20A}" dt="2022-07-28T19:54:27.257" v="2"/>
        <pc:sldMkLst>
          <pc:docMk/>
          <pc:sldMk cId="1959583143" sldId="259"/>
        </pc:sldMkLst>
      </pc:sldChg>
      <pc:sldChg chg="modSp">
        <pc:chgData name="Tammy Pankey" userId="89b84b47-0384-4d66-b56e-dc00ebdb68cf" providerId="ADAL" clId="{C0611C38-42EA-4B91-B6A5-6AC8F3C0F20A}" dt="2022-07-28T19:56:13.402" v="3" actId="14826"/>
        <pc:sldMkLst>
          <pc:docMk/>
          <pc:sldMk cId="1717468709" sldId="260"/>
        </pc:sldMkLst>
      </pc:sldChg>
    </pc:docChg>
  </pc:docChgLst>
  <pc:docChgLst>
    <pc:chgData name="Anna Sterner" userId="e34ade42-3f4d-4ffb-96dc-1c6e40b6902f" providerId="ADAL" clId="{4E7085B2-6349-4032-8C63-00C2A462349F}"/>
    <pc:docChg chg="undo custSel delSld modSld sldOrd">
      <pc:chgData name="Anna Sterner" userId="e34ade42-3f4d-4ffb-96dc-1c6e40b6902f" providerId="ADAL" clId="{4E7085B2-6349-4032-8C63-00C2A462349F}" dt="2024-05-17T14:44:47.016" v="251" actId="1076"/>
      <pc:docMkLst>
        <pc:docMk/>
      </pc:docMkLst>
      <pc:sldChg chg="modNotesTx">
        <pc:chgData name="Anna Sterner" userId="e34ade42-3f4d-4ffb-96dc-1c6e40b6902f" providerId="ADAL" clId="{4E7085B2-6349-4032-8C63-00C2A462349F}" dt="2024-05-17T14:38:55.527" v="63" actId="20577"/>
        <pc:sldMkLst>
          <pc:docMk/>
          <pc:sldMk cId="1717468709" sldId="260"/>
        </pc:sldMkLst>
      </pc:sldChg>
      <pc:sldChg chg="modSp mod">
        <pc:chgData name="Anna Sterner" userId="e34ade42-3f4d-4ffb-96dc-1c6e40b6902f" providerId="ADAL" clId="{4E7085B2-6349-4032-8C63-00C2A462349F}" dt="2024-05-17T14:35:44.315" v="41" actId="1076"/>
        <pc:sldMkLst>
          <pc:docMk/>
          <pc:sldMk cId="951211944" sldId="261"/>
        </pc:sldMkLst>
      </pc:sldChg>
      <pc:sldChg chg="modNotesTx">
        <pc:chgData name="Anna Sterner" userId="e34ade42-3f4d-4ffb-96dc-1c6e40b6902f" providerId="ADAL" clId="{4E7085B2-6349-4032-8C63-00C2A462349F}" dt="2024-05-17T14:36:22.010" v="47" actId="113"/>
        <pc:sldMkLst>
          <pc:docMk/>
          <pc:sldMk cId="3822573366" sldId="262"/>
        </pc:sldMkLst>
      </pc:sldChg>
      <pc:sldChg chg="delSp modSp del mod modNotesTx">
        <pc:chgData name="Anna Sterner" userId="e34ade42-3f4d-4ffb-96dc-1c6e40b6902f" providerId="ADAL" clId="{4E7085B2-6349-4032-8C63-00C2A462349F}" dt="2024-05-17T14:39:46.707" v="66" actId="47"/>
        <pc:sldMkLst>
          <pc:docMk/>
          <pc:sldMk cId="3763185327" sldId="271"/>
        </pc:sldMkLst>
      </pc:sldChg>
      <pc:sldChg chg="modSp mod modNotesTx">
        <pc:chgData name="Anna Sterner" userId="e34ade42-3f4d-4ffb-96dc-1c6e40b6902f" providerId="ADAL" clId="{4E7085B2-6349-4032-8C63-00C2A462349F}" dt="2024-05-17T14:44:47.016" v="251" actId="1076"/>
        <pc:sldMkLst>
          <pc:docMk/>
          <pc:sldMk cId="2751345926" sldId="272"/>
        </pc:sldMkLst>
      </pc:sldChg>
      <pc:sldChg chg="addSp modSp mod modNotesTx">
        <pc:chgData name="Anna Sterner" userId="e34ade42-3f4d-4ffb-96dc-1c6e40b6902f" providerId="ADAL" clId="{4E7085B2-6349-4032-8C63-00C2A462349F}" dt="2024-05-17T14:40:39.974" v="76" actId="14100"/>
        <pc:sldMkLst>
          <pc:docMk/>
          <pc:sldMk cId="3098358572" sldId="283"/>
        </pc:sldMkLst>
      </pc:sldChg>
      <pc:sldChg chg="modNotesTx">
        <pc:chgData name="Anna Sterner" userId="e34ade42-3f4d-4ffb-96dc-1c6e40b6902f" providerId="ADAL" clId="{4E7085B2-6349-4032-8C63-00C2A462349F}" dt="2024-05-17T14:34:45.003" v="37" actId="114"/>
        <pc:sldMkLst>
          <pc:docMk/>
          <pc:sldMk cId="3743200560" sldId="289"/>
        </pc:sldMkLst>
      </pc:sldChg>
      <pc:sldChg chg="modNotesTx">
        <pc:chgData name="Anna Sterner" userId="e34ade42-3f4d-4ffb-96dc-1c6e40b6902f" providerId="ADAL" clId="{4E7085B2-6349-4032-8C63-00C2A462349F}" dt="2024-05-17T14:43:28.191" v="192" actId="20577"/>
        <pc:sldMkLst>
          <pc:docMk/>
          <pc:sldMk cId="4147957842" sldId="290"/>
        </pc:sldMkLst>
      </pc:sldChg>
      <pc:sldChg chg="del">
        <pc:chgData name="Anna Sterner" userId="e34ade42-3f4d-4ffb-96dc-1c6e40b6902f" providerId="ADAL" clId="{4E7085B2-6349-4032-8C63-00C2A462349F}" dt="2024-05-17T14:35:50.307" v="42" actId="47"/>
        <pc:sldMkLst>
          <pc:docMk/>
          <pc:sldMk cId="3417446026" sldId="295"/>
        </pc:sldMkLst>
      </pc:sldChg>
      <pc:sldChg chg="modSp mod">
        <pc:chgData name="Anna Sterner" userId="e34ade42-3f4d-4ffb-96dc-1c6e40b6902f" providerId="ADAL" clId="{4E7085B2-6349-4032-8C63-00C2A462349F}" dt="2024-05-17T14:41:48.075" v="87" actId="1076"/>
        <pc:sldMkLst>
          <pc:docMk/>
          <pc:sldMk cId="3041520386" sldId="297"/>
        </pc:sldMkLst>
      </pc:sldChg>
      <pc:sldChg chg="modNotesTx">
        <pc:chgData name="Anna Sterner" userId="e34ade42-3f4d-4ffb-96dc-1c6e40b6902f" providerId="ADAL" clId="{4E7085B2-6349-4032-8C63-00C2A462349F}" dt="2024-05-17T14:43:14.385" v="187" actId="113"/>
        <pc:sldMkLst>
          <pc:docMk/>
          <pc:sldMk cId="3723405299" sldId="298"/>
        </pc:sldMkLst>
      </pc:sldChg>
      <pc:sldChg chg="addSp delSp modSp del mod ord">
        <pc:chgData name="Anna Sterner" userId="e34ade42-3f4d-4ffb-96dc-1c6e40b6902f" providerId="ADAL" clId="{4E7085B2-6349-4032-8C63-00C2A462349F}" dt="2024-05-17T14:33:45.511" v="36" actId="47"/>
        <pc:sldMkLst>
          <pc:docMk/>
          <pc:sldMk cId="1709114205" sldId="299"/>
        </pc:sldMkLst>
      </pc:sldChg>
    </pc:docChg>
  </pc:docChgLst>
  <pc:docChgLst>
    <pc:chgData name="Anna Sterner" userId="S::asterner@firstinspires.org::e34ade42-3f4d-4ffb-96dc-1c6e40b6902f" providerId="AD" clId="Web-{9313A792-D783-F581-2370-A149886A9014}"/>
    <pc:docChg chg="addSld delSld modSld">
      <pc:chgData name="Anna Sterner" userId="S::asterner@firstinspires.org::e34ade42-3f4d-4ffb-96dc-1c6e40b6902f" providerId="AD" clId="Web-{9313A792-D783-F581-2370-A149886A9014}" dt="2024-05-20T18:25:17.139" v="81"/>
      <pc:docMkLst>
        <pc:docMk/>
      </pc:docMkLst>
      <pc:sldChg chg="modNotes">
        <pc:chgData name="Anna Sterner" userId="S::asterner@firstinspires.org::e34ade42-3f4d-4ffb-96dc-1c6e40b6902f" providerId="AD" clId="Web-{9313A792-D783-F581-2370-A149886A9014}" dt="2024-05-20T18:22:37.586" v="43"/>
        <pc:sldMkLst>
          <pc:docMk/>
          <pc:sldMk cId="951211944" sldId="261"/>
        </pc:sldMkLst>
      </pc:sldChg>
      <pc:sldChg chg="modNotes">
        <pc:chgData name="Anna Sterner" userId="S::asterner@firstinspires.org::e34ade42-3f4d-4ffb-96dc-1c6e40b6902f" providerId="AD" clId="Web-{9313A792-D783-F581-2370-A149886A9014}" dt="2024-05-20T18:22:50.071" v="44"/>
        <pc:sldMkLst>
          <pc:docMk/>
          <pc:sldMk cId="3822573366" sldId="262"/>
        </pc:sldMkLst>
      </pc:sldChg>
      <pc:sldChg chg="modNotes">
        <pc:chgData name="Anna Sterner" userId="S::asterner@firstinspires.org::e34ade42-3f4d-4ffb-96dc-1c6e40b6902f" providerId="AD" clId="Web-{9313A792-D783-F581-2370-A149886A9014}" dt="2024-05-20T18:23:31.338" v="63"/>
        <pc:sldMkLst>
          <pc:docMk/>
          <pc:sldMk cId="3098358572" sldId="283"/>
        </pc:sldMkLst>
      </pc:sldChg>
      <pc:sldChg chg="modNotes">
        <pc:chgData name="Anna Sterner" userId="S::asterner@firstinspires.org::e34ade42-3f4d-4ffb-96dc-1c6e40b6902f" providerId="AD" clId="Web-{9313A792-D783-F581-2370-A149886A9014}" dt="2024-05-20T18:21:47.210" v="0"/>
        <pc:sldMkLst>
          <pc:docMk/>
          <pc:sldMk cId="3743200560" sldId="289"/>
        </pc:sldMkLst>
      </pc:sldChg>
      <pc:sldChg chg="modNotes">
        <pc:chgData name="Anna Sterner" userId="S::asterner@firstinspires.org::e34ade42-3f4d-4ffb-96dc-1c6e40b6902f" providerId="AD" clId="Web-{9313A792-D783-F581-2370-A149886A9014}" dt="2024-05-20T18:24:24.902" v="78"/>
        <pc:sldMkLst>
          <pc:docMk/>
          <pc:sldMk cId="4147957842" sldId="290"/>
        </pc:sldMkLst>
      </pc:sldChg>
      <pc:sldChg chg="delSp add">
        <pc:chgData name="Anna Sterner" userId="S::asterner@firstinspires.org::e34ade42-3f4d-4ffb-96dc-1c6e40b6902f" providerId="AD" clId="Web-{9313A792-D783-F581-2370-A149886A9014}" dt="2024-05-20T18:25:17.139" v="81"/>
        <pc:sldMkLst>
          <pc:docMk/>
          <pc:sldMk cId="1109188424" sldId="294"/>
        </pc:sldMkLst>
      </pc:sldChg>
      <pc:sldChg chg="modNotes">
        <pc:chgData name="Anna Sterner" userId="S::asterner@firstinspires.org::e34ade42-3f4d-4ffb-96dc-1c6e40b6902f" providerId="AD" clId="Web-{9313A792-D783-F581-2370-A149886A9014}" dt="2024-05-20T18:23:55.386" v="67"/>
        <pc:sldMkLst>
          <pc:docMk/>
          <pc:sldMk cId="3041520386" sldId="297"/>
        </pc:sldMkLst>
      </pc:sldChg>
      <pc:sldChg chg="del">
        <pc:chgData name="Anna Sterner" userId="S::asterner@firstinspires.org::e34ade42-3f4d-4ffb-96dc-1c6e40b6902f" providerId="AD" clId="Web-{9313A792-D783-F581-2370-A149886A9014}" dt="2024-05-20T18:25:07.623" v="80"/>
        <pc:sldMkLst>
          <pc:docMk/>
          <pc:sldMk cId="3723405299" sldId="298"/>
        </pc:sldMkLst>
      </pc:sldChg>
    </pc:docChg>
  </pc:docChgLst>
  <pc:docChgLst>
    <pc:chgData name="Karen Casey" userId="S::kcasey@firstinspires.org::3ec36879-b353-4ab0-bd58-e71fbbdded4a" providerId="AD" clId="Web-{FBEF8BF1-763F-31BE-8E1B-59A6B19C9104}"/>
    <pc:docChg chg="modSld">
      <pc:chgData name="Karen Casey" userId="S::kcasey@firstinspires.org::3ec36879-b353-4ab0-bd58-e71fbbdded4a" providerId="AD" clId="Web-{FBEF8BF1-763F-31BE-8E1B-59A6B19C9104}" dt="2022-07-23T20:08:38.960" v="22"/>
      <pc:docMkLst>
        <pc:docMk/>
      </pc:docMkLst>
      <pc:sldChg chg="modSp modCm">
        <pc:chgData name="Karen Casey" userId="S::kcasey@firstinspires.org::3ec36879-b353-4ab0-bd58-e71fbbdded4a" providerId="AD" clId="Web-{FBEF8BF1-763F-31BE-8E1B-59A6B19C9104}" dt="2022-07-23T20:08:38.960" v="22"/>
        <pc:sldMkLst>
          <pc:docMk/>
          <pc:sldMk cId="1959583143" sldId="259"/>
        </pc:sldMkLst>
      </pc:sldChg>
    </pc:docChg>
  </pc:docChgLst>
  <pc:docChgLst>
    <pc:chgData name="Anna Sterner" userId="S::asterner@firstinspires.org::e34ade42-3f4d-4ffb-96dc-1c6e40b6902f" providerId="AD" clId="Web-{20716227-CB45-4CA7-5012-07E1B984CA60}"/>
    <pc:docChg chg="addSld sldOrd">
      <pc:chgData name="Anna Sterner" userId="S::asterner@firstinspires.org::e34ade42-3f4d-4ffb-96dc-1c6e40b6902f" providerId="AD" clId="Web-{20716227-CB45-4CA7-5012-07E1B984CA60}" dt="2024-05-17T14:32:39.669" v="1"/>
      <pc:docMkLst>
        <pc:docMk/>
      </pc:docMkLst>
      <pc:sldChg chg="add ord replId">
        <pc:chgData name="Anna Sterner" userId="S::asterner@firstinspires.org::e34ade42-3f4d-4ffb-96dc-1c6e40b6902f" providerId="AD" clId="Web-{20716227-CB45-4CA7-5012-07E1B984CA60}" dt="2024-05-17T14:32:39.669" v="1"/>
        <pc:sldMkLst>
          <pc:docMk/>
          <pc:sldMk cId="1709114205" sldId="299"/>
        </pc:sldMkLst>
      </pc:sldChg>
    </pc:docChg>
  </pc:docChgLst>
  <pc:docChgLst>
    <pc:chgData name="Anna Sterner" userId="S::asterner@firstinspires.org::e34ade42-3f4d-4ffb-96dc-1c6e40b6902f" providerId="AD" clId="Web-{CAC1F9C6-12BD-D970-D553-DBB9A5B30334}"/>
    <pc:docChg chg="modSld">
      <pc:chgData name="Anna Sterner" userId="S::asterner@firstinspires.org::e34ade42-3f4d-4ffb-96dc-1c6e40b6902f" providerId="AD" clId="Web-{CAC1F9C6-12BD-D970-D553-DBB9A5B30334}" dt="2024-01-25T20:42:44.411" v="0"/>
      <pc:docMkLst>
        <pc:docMk/>
      </pc:docMkLst>
      <pc:sldChg chg="modSp">
        <pc:chgData name="Anna Sterner" userId="S::asterner@firstinspires.org::e34ade42-3f4d-4ffb-96dc-1c6e40b6902f" providerId="AD" clId="Web-{CAC1F9C6-12BD-D970-D553-DBB9A5B30334}" dt="2024-01-25T20:42:44.411" v="0"/>
        <pc:sldMkLst>
          <pc:docMk/>
          <pc:sldMk cId="3763185327" sldId="271"/>
        </pc:sldMkLst>
      </pc:sldChg>
    </pc:docChg>
  </pc:docChgLst>
  <pc:docChgLst>
    <pc:chgData name="Tammy Pankey" userId="89b84b47-0384-4d66-b56e-dc00ebdb68cf" providerId="ADAL" clId="{7A2ED688-87B0-4F91-BBF9-4971097C91C9}"/>
    <pc:docChg chg="custSel modSld">
      <pc:chgData name="Tammy Pankey" userId="89b84b47-0384-4d66-b56e-dc00ebdb68cf" providerId="ADAL" clId="{7A2ED688-87B0-4F91-BBF9-4971097C91C9}" dt="2023-07-11T22:25:59.627" v="22"/>
      <pc:docMkLst>
        <pc:docMk/>
      </pc:docMkLst>
      <pc:sldChg chg="modSp mod">
        <pc:chgData name="Tammy Pankey" userId="89b84b47-0384-4d66-b56e-dc00ebdb68cf" providerId="ADAL" clId="{7A2ED688-87B0-4F91-BBF9-4971097C91C9}" dt="2023-07-11T22:20:02.681" v="2" actId="2711"/>
        <pc:sldMkLst>
          <pc:docMk/>
          <pc:sldMk cId="1717468709" sldId="260"/>
        </pc:sldMkLst>
      </pc:sldChg>
      <pc:sldChg chg="modSp mod">
        <pc:chgData name="Tammy Pankey" userId="89b84b47-0384-4d66-b56e-dc00ebdb68cf" providerId="ADAL" clId="{7A2ED688-87B0-4F91-BBF9-4971097C91C9}" dt="2023-07-11T22:20:09.527" v="3" actId="2711"/>
        <pc:sldMkLst>
          <pc:docMk/>
          <pc:sldMk cId="951211944" sldId="261"/>
        </pc:sldMkLst>
      </pc:sldChg>
      <pc:sldChg chg="modSp mod">
        <pc:chgData name="Tammy Pankey" userId="89b84b47-0384-4d66-b56e-dc00ebdb68cf" providerId="ADAL" clId="{7A2ED688-87B0-4F91-BBF9-4971097C91C9}" dt="2023-07-11T22:20:19.567" v="5" actId="2711"/>
        <pc:sldMkLst>
          <pc:docMk/>
          <pc:sldMk cId="3822573366" sldId="262"/>
        </pc:sldMkLst>
      </pc:sldChg>
      <pc:sldChg chg="modSp mod">
        <pc:chgData name="Tammy Pankey" userId="89b84b47-0384-4d66-b56e-dc00ebdb68cf" providerId="ADAL" clId="{7A2ED688-87B0-4F91-BBF9-4971097C91C9}" dt="2023-07-11T22:20:27.584" v="6" actId="2711"/>
        <pc:sldMkLst>
          <pc:docMk/>
          <pc:sldMk cId="3763185327" sldId="271"/>
        </pc:sldMkLst>
      </pc:sldChg>
      <pc:sldChg chg="modSp mod">
        <pc:chgData name="Tammy Pankey" userId="89b84b47-0384-4d66-b56e-dc00ebdb68cf" providerId="ADAL" clId="{7A2ED688-87B0-4F91-BBF9-4971097C91C9}" dt="2023-07-11T22:20:47.938" v="9" actId="2711"/>
        <pc:sldMkLst>
          <pc:docMk/>
          <pc:sldMk cId="2751345926" sldId="272"/>
        </pc:sldMkLst>
      </pc:sldChg>
      <pc:sldChg chg="modSp mod">
        <pc:chgData name="Tammy Pankey" userId="89b84b47-0384-4d66-b56e-dc00ebdb68cf" providerId="ADAL" clId="{7A2ED688-87B0-4F91-BBF9-4971097C91C9}" dt="2023-07-11T22:20:33.798" v="7" actId="2711"/>
        <pc:sldMkLst>
          <pc:docMk/>
          <pc:sldMk cId="3098358572" sldId="283"/>
        </pc:sldMkLst>
      </pc:sldChg>
      <pc:sldChg chg="addSp delSp modSp mod">
        <pc:chgData name="Tammy Pankey" userId="89b84b47-0384-4d66-b56e-dc00ebdb68cf" providerId="ADAL" clId="{7A2ED688-87B0-4F91-BBF9-4971097C91C9}" dt="2023-07-11T22:25:13.579" v="19" actId="1076"/>
        <pc:sldMkLst>
          <pc:docMk/>
          <pc:sldMk cId="3743200560" sldId="289"/>
        </pc:sldMkLst>
      </pc:sldChg>
      <pc:sldChg chg="delSp modSp mod modNotesTx">
        <pc:chgData name="Tammy Pankey" userId="89b84b47-0384-4d66-b56e-dc00ebdb68cf" providerId="ADAL" clId="{7A2ED688-87B0-4F91-BBF9-4971097C91C9}" dt="2023-07-11T22:25:46.394" v="20" actId="478"/>
        <pc:sldMkLst>
          <pc:docMk/>
          <pc:sldMk cId="4147957842" sldId="290"/>
        </pc:sldMkLst>
      </pc:sldChg>
      <pc:sldChg chg="addSp delSp modSp mod">
        <pc:chgData name="Tammy Pankey" userId="89b84b47-0384-4d66-b56e-dc00ebdb68cf" providerId="ADAL" clId="{7A2ED688-87B0-4F91-BBF9-4971097C91C9}" dt="2023-07-11T22:25:59.627" v="22"/>
        <pc:sldMkLst>
          <pc:docMk/>
          <pc:sldMk cId="1109188424" sldId="294"/>
        </pc:sldMkLst>
      </pc:sldChg>
      <pc:sldChg chg="modSp mod">
        <pc:chgData name="Tammy Pankey" userId="89b84b47-0384-4d66-b56e-dc00ebdb68cf" providerId="ADAL" clId="{7A2ED688-87B0-4F91-BBF9-4971097C91C9}" dt="2023-07-11T22:20:13.567" v="4" actId="2711"/>
        <pc:sldMkLst>
          <pc:docMk/>
          <pc:sldMk cId="3417446026" sldId="295"/>
        </pc:sldMkLst>
      </pc:sldChg>
    </pc:docChg>
  </pc:docChgLst>
  <pc:docChgLst>
    <pc:chgData name="Anna Sterner" userId="S::asterner@firstinspires.org::e34ade42-3f4d-4ffb-96dc-1c6e40b6902f" providerId="AD" clId="Web-{B1F6EBEE-478D-5AED-5E24-E66514BF12D4}"/>
    <pc:docChg chg="modSld">
      <pc:chgData name="Anna Sterner" userId="S::asterner@firstinspires.org::e34ade42-3f4d-4ffb-96dc-1c6e40b6902f" providerId="AD" clId="Web-{B1F6EBEE-478D-5AED-5E24-E66514BF12D4}" dt="2024-05-16T13:02:38.333" v="86"/>
      <pc:docMkLst>
        <pc:docMk/>
      </pc:docMkLst>
      <pc:sldChg chg="modNotes">
        <pc:chgData name="Anna Sterner" userId="S::asterner@firstinspires.org::e34ade42-3f4d-4ffb-96dc-1c6e40b6902f" providerId="AD" clId="Web-{B1F6EBEE-478D-5AED-5E24-E66514BF12D4}" dt="2024-05-16T12:57:53.668" v="68"/>
        <pc:sldMkLst>
          <pc:docMk/>
          <pc:sldMk cId="1717468709" sldId="260"/>
        </pc:sldMkLst>
      </pc:sldChg>
      <pc:sldChg chg="modSp modNotes">
        <pc:chgData name="Anna Sterner" userId="S::asterner@firstinspires.org::e34ade42-3f4d-4ffb-96dc-1c6e40b6902f" providerId="AD" clId="Web-{B1F6EBEE-478D-5AED-5E24-E66514BF12D4}" dt="2024-05-16T12:59:30.843" v="78" actId="1076"/>
        <pc:sldMkLst>
          <pc:docMk/>
          <pc:sldMk cId="951211944" sldId="261"/>
        </pc:sldMkLst>
      </pc:sldChg>
      <pc:sldChg chg="modNotes">
        <pc:chgData name="Anna Sterner" userId="S::asterner@firstinspires.org::e34ade42-3f4d-4ffb-96dc-1c6e40b6902f" providerId="AD" clId="Web-{B1F6EBEE-478D-5AED-5E24-E66514BF12D4}" dt="2024-05-16T12:54:26.131" v="10"/>
        <pc:sldMkLst>
          <pc:docMk/>
          <pc:sldMk cId="3822573366" sldId="262"/>
        </pc:sldMkLst>
      </pc:sldChg>
      <pc:sldChg chg="modSp modNotes">
        <pc:chgData name="Anna Sterner" userId="S::asterner@firstinspires.org::e34ade42-3f4d-4ffb-96dc-1c6e40b6902f" providerId="AD" clId="Web-{B1F6EBEE-478D-5AED-5E24-E66514BF12D4}" dt="2024-05-16T13:02:38.333" v="86"/>
        <pc:sldMkLst>
          <pc:docMk/>
          <pc:sldMk cId="3763185327" sldId="271"/>
        </pc:sldMkLst>
      </pc:sldChg>
      <pc:sldChg chg="addSp delSp modSp">
        <pc:chgData name="Anna Sterner" userId="S::asterner@firstinspires.org::e34ade42-3f4d-4ffb-96dc-1c6e40b6902f" providerId="AD" clId="Web-{B1F6EBEE-478D-5AED-5E24-E66514BF12D4}" dt="2024-05-16T11:36:10.947" v="2" actId="1076"/>
        <pc:sldMkLst>
          <pc:docMk/>
          <pc:sldMk cId="3743200560" sldId="289"/>
        </pc:sldMkLst>
      </pc:sldChg>
      <pc:sldChg chg="modSp">
        <pc:chgData name="Anna Sterner" userId="S::asterner@firstinspires.org::e34ade42-3f4d-4ffb-96dc-1c6e40b6902f" providerId="AD" clId="Web-{B1F6EBEE-478D-5AED-5E24-E66514BF12D4}" dt="2024-05-16T12:53:24.457" v="6"/>
        <pc:sldMkLst>
          <pc:docMk/>
          <pc:sldMk cId="3417446026" sldId="295"/>
        </pc:sldMkLst>
      </pc:sldChg>
      <pc:sldChg chg="modSp">
        <pc:chgData name="Anna Sterner" userId="S::asterner@firstinspires.org::e34ade42-3f4d-4ffb-96dc-1c6e40b6902f" providerId="AD" clId="Web-{B1F6EBEE-478D-5AED-5E24-E66514BF12D4}" dt="2024-05-16T13:00:01.656" v="85" actId="1076"/>
        <pc:sldMkLst>
          <pc:docMk/>
          <pc:sldMk cId="3041520386" sldId="297"/>
        </pc:sldMkLst>
      </pc:sldChg>
    </pc:docChg>
  </pc:docChgLst>
  <pc:docChgLst>
    <pc:chgData name="Tammy Pankey" userId="89b84b47-0384-4d66-b56e-dc00ebdb68cf" providerId="ADAL" clId="{31D2BF3C-51D1-472B-98F6-7A9AA845AC21}"/>
    <pc:docChg chg="undo custSel modSld">
      <pc:chgData name="Tammy Pankey" userId="89b84b47-0384-4d66-b56e-dc00ebdb68cf" providerId="ADAL" clId="{31D2BF3C-51D1-472B-98F6-7A9AA845AC21}" dt="2025-05-06T00:52:18.086" v="171" actId="1076"/>
      <pc:docMkLst>
        <pc:docMk/>
      </pc:docMkLst>
      <pc:sldChg chg="addSp delSp modSp mod">
        <pc:chgData name="Tammy Pankey" userId="89b84b47-0384-4d66-b56e-dc00ebdb68cf" providerId="ADAL" clId="{31D2BF3C-51D1-472B-98F6-7A9AA845AC21}" dt="2025-05-06T00:50:27.759" v="144" actId="478"/>
        <pc:sldMkLst>
          <pc:docMk/>
          <pc:sldMk cId="923429629" sldId="352"/>
        </pc:sldMkLst>
        <pc:spChg chg="mod">
          <ac:chgData name="Tammy Pankey" userId="89b84b47-0384-4d66-b56e-dc00ebdb68cf" providerId="ADAL" clId="{31D2BF3C-51D1-472B-98F6-7A9AA845AC21}" dt="2025-05-05T23:19:32.389" v="94" actId="14100"/>
          <ac:spMkLst>
            <pc:docMk/>
            <pc:sldMk cId="923429629" sldId="352"/>
            <ac:spMk id="3" creationId="{35374F0E-D725-9D86-B7B9-7904C57C2A8B}"/>
          </ac:spMkLst>
        </pc:spChg>
        <pc:grpChg chg="add mod">
          <ac:chgData name="Tammy Pankey" userId="89b84b47-0384-4d66-b56e-dc00ebdb68cf" providerId="ADAL" clId="{31D2BF3C-51D1-472B-98F6-7A9AA845AC21}" dt="2025-05-05T23:19:28.704" v="93"/>
          <ac:grpSpMkLst>
            <pc:docMk/>
            <pc:sldMk cId="923429629" sldId="352"/>
            <ac:grpSpMk id="7" creationId="{53654F03-6BDC-FDDB-4ED9-52E86713550C}"/>
          </ac:grpSpMkLst>
        </pc:grpChg>
        <pc:picChg chg="mod">
          <ac:chgData name="Tammy Pankey" userId="89b84b47-0384-4d66-b56e-dc00ebdb68cf" providerId="ADAL" clId="{31D2BF3C-51D1-472B-98F6-7A9AA845AC21}" dt="2025-05-05T23:19:28.704" v="93"/>
          <ac:picMkLst>
            <pc:docMk/>
            <pc:sldMk cId="923429629" sldId="352"/>
            <ac:picMk id="10" creationId="{A3238752-685D-F175-DDF4-816DEF1E6C4E}"/>
          </ac:picMkLst>
        </pc:picChg>
        <pc:picChg chg="mod">
          <ac:chgData name="Tammy Pankey" userId="89b84b47-0384-4d66-b56e-dc00ebdb68cf" providerId="ADAL" clId="{31D2BF3C-51D1-472B-98F6-7A9AA845AC21}" dt="2025-05-05T23:19:28.704" v="93"/>
          <ac:picMkLst>
            <pc:docMk/>
            <pc:sldMk cId="923429629" sldId="352"/>
            <ac:picMk id="11" creationId="{A48B09C4-8FB2-3528-248E-F89C4F92A19E}"/>
          </ac:picMkLst>
        </pc:picChg>
      </pc:sldChg>
      <pc:sldChg chg="delSp mod">
        <pc:chgData name="Tammy Pankey" userId="89b84b47-0384-4d66-b56e-dc00ebdb68cf" providerId="ADAL" clId="{31D2BF3C-51D1-472B-98F6-7A9AA845AC21}" dt="2025-05-06T00:50:29.157" v="145" actId="478"/>
        <pc:sldMkLst>
          <pc:docMk/>
          <pc:sldMk cId="1662318776" sldId="353"/>
        </pc:sldMkLst>
      </pc:sldChg>
      <pc:sldChg chg="addSp delSp modSp mod">
        <pc:chgData name="Tammy Pankey" userId="89b84b47-0384-4d66-b56e-dc00ebdb68cf" providerId="ADAL" clId="{31D2BF3C-51D1-472B-98F6-7A9AA845AC21}" dt="2025-05-06T00:50:30.243" v="146" actId="478"/>
        <pc:sldMkLst>
          <pc:docMk/>
          <pc:sldMk cId="3106905687" sldId="354"/>
        </pc:sldMkLst>
        <pc:picChg chg="add mod">
          <ac:chgData name="Tammy Pankey" userId="89b84b47-0384-4d66-b56e-dc00ebdb68cf" providerId="ADAL" clId="{31D2BF3C-51D1-472B-98F6-7A9AA845AC21}" dt="2025-05-06T00:33:47.159" v="100" actId="27614"/>
          <ac:picMkLst>
            <pc:docMk/>
            <pc:sldMk cId="3106905687" sldId="354"/>
            <ac:picMk id="9" creationId="{E227F78A-D190-FFE5-BBB4-BED82BED1F1A}"/>
          </ac:picMkLst>
        </pc:picChg>
      </pc:sldChg>
      <pc:sldChg chg="addSp delSp modSp mod">
        <pc:chgData name="Tammy Pankey" userId="89b84b47-0384-4d66-b56e-dc00ebdb68cf" providerId="ADAL" clId="{31D2BF3C-51D1-472B-98F6-7A9AA845AC21}" dt="2025-05-06T00:50:33.344" v="148" actId="478"/>
        <pc:sldMkLst>
          <pc:docMk/>
          <pc:sldMk cId="929939444" sldId="356"/>
        </pc:sldMkLst>
        <pc:picChg chg="add mod modCrop">
          <ac:chgData name="Tammy Pankey" userId="89b84b47-0384-4d66-b56e-dc00ebdb68cf" providerId="ADAL" clId="{31D2BF3C-51D1-472B-98F6-7A9AA845AC21}" dt="2025-05-06T00:49:46.804" v="140" actId="1076"/>
          <ac:picMkLst>
            <pc:docMk/>
            <pc:sldMk cId="929939444" sldId="356"/>
            <ac:picMk id="13" creationId="{145AAD3E-7BB8-7003-6868-E4BCC46B9E8B}"/>
          </ac:picMkLst>
        </pc:picChg>
        <pc:picChg chg="add mod modCrop">
          <ac:chgData name="Tammy Pankey" userId="89b84b47-0384-4d66-b56e-dc00ebdb68cf" providerId="ADAL" clId="{31D2BF3C-51D1-472B-98F6-7A9AA845AC21}" dt="2025-05-06T00:49:17.482" v="135" actId="14100"/>
          <ac:picMkLst>
            <pc:docMk/>
            <pc:sldMk cId="929939444" sldId="356"/>
            <ac:picMk id="15" creationId="{E5FA5B89-5FF8-2AC8-2FAB-EEECF03A3C5E}"/>
          </ac:picMkLst>
        </pc:picChg>
        <pc:picChg chg="add mod">
          <ac:chgData name="Tammy Pankey" userId="89b84b47-0384-4d66-b56e-dc00ebdb68cf" providerId="ADAL" clId="{31D2BF3C-51D1-472B-98F6-7A9AA845AC21}" dt="2025-05-06T00:50:00.047" v="143" actId="1076"/>
          <ac:picMkLst>
            <pc:docMk/>
            <pc:sldMk cId="929939444" sldId="356"/>
            <ac:picMk id="19" creationId="{61076509-3A87-169C-A181-3AB135A7AA92}"/>
          </ac:picMkLst>
        </pc:picChg>
      </pc:sldChg>
      <pc:sldChg chg="addSp delSp modSp mod">
        <pc:chgData name="Tammy Pankey" userId="89b84b47-0384-4d66-b56e-dc00ebdb68cf" providerId="ADAL" clId="{31D2BF3C-51D1-472B-98F6-7A9AA845AC21}" dt="2025-05-06T00:52:18.086" v="171" actId="1076"/>
        <pc:sldMkLst>
          <pc:docMk/>
          <pc:sldMk cId="3330636542" sldId="357"/>
        </pc:sldMkLst>
        <pc:spChg chg="mod">
          <ac:chgData name="Tammy Pankey" userId="89b84b47-0384-4d66-b56e-dc00ebdb68cf" providerId="ADAL" clId="{31D2BF3C-51D1-472B-98F6-7A9AA845AC21}" dt="2025-05-06T00:50:35.557" v="149" actId="6549"/>
          <ac:spMkLst>
            <pc:docMk/>
            <pc:sldMk cId="3330636542" sldId="357"/>
            <ac:spMk id="2" creationId="{C3FA42EE-E51D-60ED-4710-5E3C3FE00DDD}"/>
          </ac:spMkLst>
        </pc:spChg>
        <pc:picChg chg="add mod">
          <ac:chgData name="Tammy Pankey" userId="89b84b47-0384-4d66-b56e-dc00ebdb68cf" providerId="ADAL" clId="{31D2BF3C-51D1-472B-98F6-7A9AA845AC21}" dt="2025-05-06T00:52:18.086" v="171" actId="1076"/>
          <ac:picMkLst>
            <pc:docMk/>
            <pc:sldMk cId="3330636542" sldId="357"/>
            <ac:picMk id="8" creationId="{4E208808-F49B-F766-3114-9EB42214B649}"/>
          </ac:picMkLst>
        </pc:picChg>
      </pc:sldChg>
      <pc:sldChg chg="addSp delSp modSp mod">
        <pc:chgData name="Tammy Pankey" userId="89b84b47-0384-4d66-b56e-dc00ebdb68cf" providerId="ADAL" clId="{31D2BF3C-51D1-472B-98F6-7A9AA845AC21}" dt="2025-05-06T00:50:37.908" v="150" actId="478"/>
        <pc:sldMkLst>
          <pc:docMk/>
          <pc:sldMk cId="3040413095" sldId="359"/>
        </pc:sldMkLst>
        <pc:picChg chg="add mod">
          <ac:chgData name="Tammy Pankey" userId="89b84b47-0384-4d66-b56e-dc00ebdb68cf" providerId="ADAL" clId="{31D2BF3C-51D1-472B-98F6-7A9AA845AC21}" dt="2025-05-05T22:57:16.761" v="82" actId="1035"/>
          <ac:picMkLst>
            <pc:docMk/>
            <pc:sldMk cId="3040413095" sldId="359"/>
            <ac:picMk id="7" creationId="{A2367FC6-5852-E3CA-C077-01F28908D9A5}"/>
          </ac:picMkLst>
        </pc:picChg>
      </pc:sldChg>
      <pc:sldChg chg="addSp delSp modSp mod">
        <pc:chgData name="Tammy Pankey" userId="89b84b47-0384-4d66-b56e-dc00ebdb68cf" providerId="ADAL" clId="{31D2BF3C-51D1-472B-98F6-7A9AA845AC21}" dt="2025-05-06T00:51:07.068" v="162" actId="1076"/>
        <pc:sldMkLst>
          <pc:docMk/>
          <pc:sldMk cId="2700243633" sldId="360"/>
        </pc:sldMkLst>
        <pc:picChg chg="add mod ord">
          <ac:chgData name="Tammy Pankey" userId="89b84b47-0384-4d66-b56e-dc00ebdb68cf" providerId="ADAL" clId="{31D2BF3C-51D1-472B-98F6-7A9AA845AC21}" dt="2025-05-06T00:51:07.068" v="162" actId="1076"/>
          <ac:picMkLst>
            <pc:docMk/>
            <pc:sldMk cId="2700243633" sldId="360"/>
            <ac:picMk id="17" creationId="{50D8DCEC-8367-38C5-7F49-1DB9E0D3875F}"/>
          </ac:picMkLst>
        </pc:picChg>
      </pc:sldChg>
      <pc:sldChg chg="addSp delSp modSp mod">
        <pc:chgData name="Tammy Pankey" userId="89b84b47-0384-4d66-b56e-dc00ebdb68cf" providerId="ADAL" clId="{31D2BF3C-51D1-472B-98F6-7A9AA845AC21}" dt="2025-05-06T00:50:41.265" v="151" actId="478"/>
        <pc:sldMkLst>
          <pc:docMk/>
          <pc:sldMk cId="659175249" sldId="367"/>
        </pc:sldMkLst>
        <pc:spChg chg="mod">
          <ac:chgData name="Tammy Pankey" userId="89b84b47-0384-4d66-b56e-dc00ebdb68cf" providerId="ADAL" clId="{31D2BF3C-51D1-472B-98F6-7A9AA845AC21}" dt="2025-05-05T21:59:34.988" v="15" actId="14100"/>
          <ac:spMkLst>
            <pc:docMk/>
            <pc:sldMk cId="659175249" sldId="367"/>
            <ac:spMk id="3" creationId="{A6C67AE6-B628-6698-2F8C-5A3EE79BF05F}"/>
          </ac:spMkLst>
        </pc:spChg>
        <pc:picChg chg="add mod modCrop">
          <ac:chgData name="Tammy Pankey" userId="89b84b47-0384-4d66-b56e-dc00ebdb68cf" providerId="ADAL" clId="{31D2BF3C-51D1-472B-98F6-7A9AA845AC21}" dt="2025-05-05T21:59:43.273" v="17" actId="1076"/>
          <ac:picMkLst>
            <pc:docMk/>
            <pc:sldMk cId="659175249" sldId="367"/>
            <ac:picMk id="8" creationId="{A8AD36C2-7AF2-0904-501D-DE15EEA4869A}"/>
          </ac:picMkLst>
        </pc:picChg>
      </pc:sldChg>
      <pc:sldChg chg="delSp mod">
        <pc:chgData name="Tammy Pankey" userId="89b84b47-0384-4d66-b56e-dc00ebdb68cf" providerId="ADAL" clId="{31D2BF3C-51D1-472B-98F6-7A9AA845AC21}" dt="2025-05-06T00:50:31.491" v="147" actId="478"/>
        <pc:sldMkLst>
          <pc:docMk/>
          <pc:sldMk cId="1363767711" sldId="368"/>
        </pc:sldMkLst>
      </pc:sldChg>
      <pc:sldChg chg="addSp delSp modSp mod">
        <pc:chgData name="Tammy Pankey" userId="89b84b47-0384-4d66-b56e-dc00ebdb68cf" providerId="ADAL" clId="{31D2BF3C-51D1-472B-98F6-7A9AA845AC21}" dt="2025-05-06T00:50:42.825" v="152" actId="478"/>
        <pc:sldMkLst>
          <pc:docMk/>
          <pc:sldMk cId="2904389482" sldId="373"/>
        </pc:sldMkLst>
        <pc:spChg chg="mod">
          <ac:chgData name="Tammy Pankey" userId="89b84b47-0384-4d66-b56e-dc00ebdb68cf" providerId="ADAL" clId="{31D2BF3C-51D1-472B-98F6-7A9AA845AC21}" dt="2025-05-05T22:54:50.348" v="65" actId="14100"/>
          <ac:spMkLst>
            <pc:docMk/>
            <pc:sldMk cId="2904389482" sldId="373"/>
            <ac:spMk id="7" creationId="{E09C6C19-568F-28AE-9023-E549731CA629}"/>
          </ac:spMkLst>
        </pc:spChg>
        <pc:picChg chg="add mod ord modCrop">
          <ac:chgData name="Tammy Pankey" userId="89b84b47-0384-4d66-b56e-dc00ebdb68cf" providerId="ADAL" clId="{31D2BF3C-51D1-472B-98F6-7A9AA845AC21}" dt="2025-05-05T22:54:22.061" v="61" actId="167"/>
          <ac:picMkLst>
            <pc:docMk/>
            <pc:sldMk cId="2904389482" sldId="373"/>
            <ac:picMk id="12" creationId="{CE49EEB9-C55B-9674-2095-9B3F459460EB}"/>
          </ac:picMkLst>
        </pc:picChg>
        <pc:picChg chg="add mod ord modCrop">
          <ac:chgData name="Tammy Pankey" userId="89b84b47-0384-4d66-b56e-dc00ebdb68cf" providerId="ADAL" clId="{31D2BF3C-51D1-472B-98F6-7A9AA845AC21}" dt="2025-05-05T22:56:02.529" v="68"/>
          <ac:picMkLst>
            <pc:docMk/>
            <pc:sldMk cId="2904389482" sldId="373"/>
            <ac:picMk id="14" creationId="{B3B36E63-E83E-0090-9CBD-FBC21439307F}"/>
          </ac:picMkLst>
        </pc:picChg>
      </pc:sldChg>
    </pc:docChg>
  </pc:docChgLst>
  <pc:docChgLst>
    <pc:chgData name="Anna Sterner" userId="S::asterner@firstinspires.org::e34ade42-3f4d-4ffb-96dc-1c6e40b6902f" providerId="AD" clId="Web-{58803046-50A1-90AB-0730-C7A985B21457}"/>
    <pc:docChg chg="modSld">
      <pc:chgData name="Anna Sterner" userId="S::asterner@firstinspires.org::e34ade42-3f4d-4ffb-96dc-1c6e40b6902f" providerId="AD" clId="Web-{58803046-50A1-90AB-0730-C7A985B21457}" dt="2024-01-25T21:23:13.297" v="18" actId="14100"/>
      <pc:docMkLst>
        <pc:docMk/>
      </pc:docMkLst>
      <pc:sldChg chg="addSp delSp modSp">
        <pc:chgData name="Anna Sterner" userId="S::asterner@firstinspires.org::e34ade42-3f4d-4ffb-96dc-1c6e40b6902f" providerId="AD" clId="Web-{58803046-50A1-90AB-0730-C7A985B21457}" dt="2024-01-25T21:23:13.297" v="18" actId="14100"/>
        <pc:sldMkLst>
          <pc:docMk/>
          <pc:sldMk cId="2751345926" sldId="272"/>
        </pc:sldMkLst>
      </pc:sldChg>
    </pc:docChg>
  </pc:docChgLst>
  <pc:docChgLst>
    <pc:chgData name="Anna Sterner" userId="e34ade42-3f4d-4ffb-96dc-1c6e40b6902f" providerId="ADAL" clId="{70FB849B-7E55-450A-864F-75466DB1E84B}"/>
    <pc:docChg chg="undo custSel addSld delSld modSld">
      <pc:chgData name="Anna Sterner" userId="e34ade42-3f4d-4ffb-96dc-1c6e40b6902f" providerId="ADAL" clId="{70FB849B-7E55-450A-864F-75466DB1E84B}" dt="2024-01-26T15:35:16.092" v="467" actId="1076"/>
      <pc:docMkLst>
        <pc:docMk/>
      </pc:docMkLst>
      <pc:sldChg chg="addSp delSp modSp add del mod modNotesTx">
        <pc:chgData name="Anna Sterner" userId="e34ade42-3f4d-4ffb-96dc-1c6e40b6902f" providerId="ADAL" clId="{70FB849B-7E55-450A-864F-75466DB1E84B}" dt="2024-01-25T19:23:47.205" v="462" actId="47"/>
        <pc:sldMkLst>
          <pc:docMk/>
          <pc:sldMk cId="1717468709" sldId="260"/>
        </pc:sldMkLst>
      </pc:sldChg>
      <pc:sldChg chg="addSp delSp modSp add del mod">
        <pc:chgData name="Anna Sterner" userId="e34ade42-3f4d-4ffb-96dc-1c6e40b6902f" providerId="ADAL" clId="{70FB849B-7E55-450A-864F-75466DB1E84B}" dt="2024-01-25T19:23:45.796" v="461" actId="47"/>
        <pc:sldMkLst>
          <pc:docMk/>
          <pc:sldMk cId="951211944" sldId="261"/>
        </pc:sldMkLst>
      </pc:sldChg>
      <pc:sldChg chg="addSp delSp modSp mod modNotesTx">
        <pc:chgData name="Anna Sterner" userId="e34ade42-3f4d-4ffb-96dc-1c6e40b6902f" providerId="ADAL" clId="{70FB849B-7E55-450A-864F-75466DB1E84B}" dt="2024-01-25T19:19:45.403" v="411" actId="1076"/>
        <pc:sldMkLst>
          <pc:docMk/>
          <pc:sldMk cId="3822573366" sldId="262"/>
        </pc:sldMkLst>
      </pc:sldChg>
      <pc:sldChg chg="addSp delSp modSp mod modNotesTx">
        <pc:chgData name="Anna Sterner" userId="e34ade42-3f4d-4ffb-96dc-1c6e40b6902f" providerId="ADAL" clId="{70FB849B-7E55-450A-864F-75466DB1E84B}" dt="2024-01-25T19:00:27.996" v="217" actId="113"/>
        <pc:sldMkLst>
          <pc:docMk/>
          <pc:sldMk cId="3763185327" sldId="271"/>
        </pc:sldMkLst>
      </pc:sldChg>
      <pc:sldChg chg="addSp delSp modSp mod modNotesTx">
        <pc:chgData name="Anna Sterner" userId="e34ade42-3f4d-4ffb-96dc-1c6e40b6902f" providerId="ADAL" clId="{70FB849B-7E55-450A-864F-75466DB1E84B}" dt="2024-01-25T19:11:30.141" v="400" actId="1076"/>
        <pc:sldMkLst>
          <pc:docMk/>
          <pc:sldMk cId="2751345926" sldId="272"/>
        </pc:sldMkLst>
      </pc:sldChg>
      <pc:sldChg chg="addSp delSp modSp mod modNotesTx">
        <pc:chgData name="Anna Sterner" userId="e34ade42-3f4d-4ffb-96dc-1c6e40b6902f" providerId="ADAL" clId="{70FB849B-7E55-450A-864F-75466DB1E84B}" dt="2024-01-26T15:35:16.092" v="467" actId="1076"/>
        <pc:sldMkLst>
          <pc:docMk/>
          <pc:sldMk cId="3098358572" sldId="283"/>
        </pc:sldMkLst>
      </pc:sldChg>
      <pc:sldChg chg="modSp mod">
        <pc:chgData name="Anna Sterner" userId="e34ade42-3f4d-4ffb-96dc-1c6e40b6902f" providerId="ADAL" clId="{70FB849B-7E55-450A-864F-75466DB1E84B}" dt="2024-01-25T19:18:15.306" v="406" actId="732"/>
        <pc:sldMkLst>
          <pc:docMk/>
          <pc:sldMk cId="3743200560" sldId="289"/>
        </pc:sldMkLst>
      </pc:sldChg>
      <pc:sldChg chg="modNotesTx">
        <pc:chgData name="Anna Sterner" userId="e34ade42-3f4d-4ffb-96dc-1c6e40b6902f" providerId="ADAL" clId="{70FB849B-7E55-450A-864F-75466DB1E84B}" dt="2024-01-25T19:09:05.473" v="307" actId="20577"/>
        <pc:sldMkLst>
          <pc:docMk/>
          <pc:sldMk cId="4147957842" sldId="290"/>
        </pc:sldMkLst>
      </pc:sldChg>
      <pc:sldChg chg="addSp delSp modSp mod modNotesTx">
        <pc:chgData name="Anna Sterner" userId="e34ade42-3f4d-4ffb-96dc-1c6e40b6902f" providerId="ADAL" clId="{70FB849B-7E55-450A-864F-75466DB1E84B}" dt="2024-01-25T18:58:59.223" v="184" actId="478"/>
        <pc:sldMkLst>
          <pc:docMk/>
          <pc:sldMk cId="3417446026" sldId="295"/>
        </pc:sldMkLst>
      </pc:sldChg>
      <pc:sldChg chg="addSp delSp modSp mod modNotesTx">
        <pc:chgData name="Anna Sterner" userId="e34ade42-3f4d-4ffb-96dc-1c6e40b6902f" providerId="ADAL" clId="{70FB849B-7E55-450A-864F-75466DB1E84B}" dt="2024-01-25T19:07:55.634" v="299" actId="1076"/>
        <pc:sldMkLst>
          <pc:docMk/>
          <pc:sldMk cId="3041520386" sldId="297"/>
        </pc:sldMkLst>
      </pc:sldChg>
      <pc:sldChg chg="modSp add mod">
        <pc:chgData name="Anna Sterner" userId="e34ade42-3f4d-4ffb-96dc-1c6e40b6902f" providerId="ADAL" clId="{70FB849B-7E55-450A-864F-75466DB1E84B}" dt="2024-01-25T19:23:48.963" v="464" actId="14826"/>
        <pc:sldMkLst>
          <pc:docMk/>
          <pc:sldMk cId="1560122333" sldId="299"/>
        </pc:sldMkLst>
      </pc:sldChg>
      <pc:sldChg chg="modSp add mod">
        <pc:chgData name="Anna Sterner" userId="e34ade42-3f4d-4ffb-96dc-1c6e40b6902f" providerId="ADAL" clId="{70FB849B-7E55-450A-864F-75466DB1E84B}" dt="2024-01-25T19:23:48.028" v="463" actId="20577"/>
        <pc:sldMkLst>
          <pc:docMk/>
          <pc:sldMk cId="2281906185" sldId="300"/>
        </pc:sldMkLst>
      </pc:sldChg>
    </pc:docChg>
  </pc:docChgLst>
  <pc:docChgLst>
    <pc:chgData name="Anna Sterner" userId="S::asterner@firstinspires.org::e34ade42-3f4d-4ffb-96dc-1c6e40b6902f" providerId="AD" clId="Web-{126EEF9F-CDC4-B287-D1C2-77A472865381}"/>
    <pc:docChg chg="delSld modSld">
      <pc:chgData name="Anna Sterner" userId="S::asterner@firstinspires.org::e34ade42-3f4d-4ffb-96dc-1c6e40b6902f" providerId="AD" clId="Web-{126EEF9F-CDC4-B287-D1C2-77A472865381}" dt="2024-01-25T20:03:28.549" v="2"/>
      <pc:docMkLst>
        <pc:docMk/>
      </pc:docMkLst>
      <pc:sldChg chg="modSp">
        <pc:chgData name="Anna Sterner" userId="S::asterner@firstinspires.org::e34ade42-3f4d-4ffb-96dc-1c6e40b6902f" providerId="AD" clId="Web-{126EEF9F-CDC4-B287-D1C2-77A472865381}" dt="2024-01-25T20:03:28.549" v="2"/>
        <pc:sldMkLst>
          <pc:docMk/>
          <pc:sldMk cId="3822573366" sldId="262"/>
        </pc:sldMkLst>
      </pc:sldChg>
      <pc:sldChg chg="del">
        <pc:chgData name="Anna Sterner" userId="S::asterner@firstinspires.org::e34ade42-3f4d-4ffb-96dc-1c6e40b6902f" providerId="AD" clId="Web-{126EEF9F-CDC4-B287-D1C2-77A472865381}" dt="2024-01-25T20:03:11.157" v="0"/>
        <pc:sldMkLst>
          <pc:docMk/>
          <pc:sldMk cId="1560122333" sldId="299"/>
        </pc:sldMkLst>
      </pc:sldChg>
      <pc:sldChg chg="del">
        <pc:chgData name="Anna Sterner" userId="S::asterner@firstinspires.org::e34ade42-3f4d-4ffb-96dc-1c6e40b6902f" providerId="AD" clId="Web-{126EEF9F-CDC4-B287-D1C2-77A472865381}" dt="2024-01-25T20:03:18.580" v="1"/>
        <pc:sldMkLst>
          <pc:docMk/>
          <pc:sldMk cId="2281906185" sldId="300"/>
        </pc:sldMkLst>
      </pc:sldChg>
    </pc:docChg>
  </pc:docChgLst>
  <pc:docChgLst>
    <pc:chgData name="Kate Sample" userId="ad24f2c8-db21-4b10-9534-7a98911ec180" providerId="ADAL" clId="{F77431AA-122F-4EA7-BCC6-C955A9CF24E7}"/>
    <pc:docChg chg="custSel addSld delSld modSld sldOrd delMainMaster">
      <pc:chgData name="Kate Sample" userId="ad24f2c8-db21-4b10-9534-7a98911ec180" providerId="ADAL" clId="{F77431AA-122F-4EA7-BCC6-C955A9CF24E7}" dt="2025-05-09T14:51:08.226" v="710" actId="20577"/>
      <pc:docMkLst>
        <pc:docMk/>
      </pc:docMkLst>
      <pc:sldChg chg="del">
        <pc:chgData name="Kate Sample" userId="ad24f2c8-db21-4b10-9534-7a98911ec180" providerId="ADAL" clId="{F77431AA-122F-4EA7-BCC6-C955A9CF24E7}" dt="2025-04-28T23:45:47.642" v="1" actId="47"/>
        <pc:sldMkLst>
          <pc:docMk/>
          <pc:sldMk cId="1717468709" sldId="260"/>
        </pc:sldMkLst>
      </pc:sldChg>
      <pc:sldChg chg="del">
        <pc:chgData name="Kate Sample" userId="ad24f2c8-db21-4b10-9534-7a98911ec180" providerId="ADAL" clId="{F77431AA-122F-4EA7-BCC6-C955A9CF24E7}" dt="2025-04-28T23:45:47.642" v="1" actId="47"/>
        <pc:sldMkLst>
          <pc:docMk/>
          <pc:sldMk cId="951211944" sldId="261"/>
        </pc:sldMkLst>
      </pc:sldChg>
      <pc:sldChg chg="del">
        <pc:chgData name="Kate Sample" userId="ad24f2c8-db21-4b10-9534-7a98911ec180" providerId="ADAL" clId="{F77431AA-122F-4EA7-BCC6-C955A9CF24E7}" dt="2025-04-28T23:45:47.642" v="1" actId="47"/>
        <pc:sldMkLst>
          <pc:docMk/>
          <pc:sldMk cId="2815448932" sldId="262"/>
        </pc:sldMkLst>
      </pc:sldChg>
      <pc:sldChg chg="del">
        <pc:chgData name="Kate Sample" userId="ad24f2c8-db21-4b10-9534-7a98911ec180" providerId="ADAL" clId="{F77431AA-122F-4EA7-BCC6-C955A9CF24E7}" dt="2025-04-28T23:45:47.642" v="1" actId="47"/>
        <pc:sldMkLst>
          <pc:docMk/>
          <pc:sldMk cId="2751345926" sldId="272"/>
        </pc:sldMkLst>
      </pc:sldChg>
      <pc:sldChg chg="del">
        <pc:chgData name="Kate Sample" userId="ad24f2c8-db21-4b10-9534-7a98911ec180" providerId="ADAL" clId="{F77431AA-122F-4EA7-BCC6-C955A9CF24E7}" dt="2025-04-28T23:45:47.642" v="1" actId="47"/>
        <pc:sldMkLst>
          <pc:docMk/>
          <pc:sldMk cId="840521789" sldId="283"/>
        </pc:sldMkLst>
      </pc:sldChg>
      <pc:sldChg chg="del">
        <pc:chgData name="Kate Sample" userId="ad24f2c8-db21-4b10-9534-7a98911ec180" providerId="ADAL" clId="{F77431AA-122F-4EA7-BCC6-C955A9CF24E7}" dt="2025-04-28T23:45:47.642" v="1" actId="47"/>
        <pc:sldMkLst>
          <pc:docMk/>
          <pc:sldMk cId="3743200560" sldId="289"/>
        </pc:sldMkLst>
      </pc:sldChg>
      <pc:sldChg chg="del">
        <pc:chgData name="Kate Sample" userId="ad24f2c8-db21-4b10-9534-7a98911ec180" providerId="ADAL" clId="{F77431AA-122F-4EA7-BCC6-C955A9CF24E7}" dt="2025-04-28T23:45:47.642" v="1" actId="47"/>
        <pc:sldMkLst>
          <pc:docMk/>
          <pc:sldMk cId="2028867035" sldId="298"/>
        </pc:sldMkLst>
      </pc:sldChg>
      <pc:sldChg chg="del">
        <pc:chgData name="Kate Sample" userId="ad24f2c8-db21-4b10-9534-7a98911ec180" providerId="ADAL" clId="{F77431AA-122F-4EA7-BCC6-C955A9CF24E7}" dt="2025-04-28T23:45:47.642" v="1" actId="47"/>
        <pc:sldMkLst>
          <pc:docMk/>
          <pc:sldMk cId="1581135650" sldId="299"/>
        </pc:sldMkLst>
      </pc:sldChg>
      <pc:sldChg chg="del">
        <pc:chgData name="Kate Sample" userId="ad24f2c8-db21-4b10-9534-7a98911ec180" providerId="ADAL" clId="{F77431AA-122F-4EA7-BCC6-C955A9CF24E7}" dt="2025-04-28T23:45:47.642" v="1" actId="47"/>
        <pc:sldMkLst>
          <pc:docMk/>
          <pc:sldMk cId="115057224" sldId="300"/>
        </pc:sldMkLst>
      </pc:sldChg>
      <pc:sldChg chg="del">
        <pc:chgData name="Kate Sample" userId="ad24f2c8-db21-4b10-9534-7a98911ec180" providerId="ADAL" clId="{F77431AA-122F-4EA7-BCC6-C955A9CF24E7}" dt="2025-04-28T23:45:47.642" v="1" actId="47"/>
        <pc:sldMkLst>
          <pc:docMk/>
          <pc:sldMk cId="3262701585" sldId="301"/>
        </pc:sldMkLst>
      </pc:sldChg>
      <pc:sldChg chg="del">
        <pc:chgData name="Kate Sample" userId="ad24f2c8-db21-4b10-9534-7a98911ec180" providerId="ADAL" clId="{F77431AA-122F-4EA7-BCC6-C955A9CF24E7}" dt="2025-04-28T23:45:47.642" v="1" actId="47"/>
        <pc:sldMkLst>
          <pc:docMk/>
          <pc:sldMk cId="2035002915" sldId="302"/>
        </pc:sldMkLst>
      </pc:sldChg>
      <pc:sldChg chg="del">
        <pc:chgData name="Kate Sample" userId="ad24f2c8-db21-4b10-9534-7a98911ec180" providerId="ADAL" clId="{F77431AA-122F-4EA7-BCC6-C955A9CF24E7}" dt="2025-04-28T23:45:47.642" v="1" actId="47"/>
        <pc:sldMkLst>
          <pc:docMk/>
          <pc:sldMk cId="3973317551" sldId="303"/>
        </pc:sldMkLst>
      </pc:sldChg>
      <pc:sldChg chg="del">
        <pc:chgData name="Kate Sample" userId="ad24f2c8-db21-4b10-9534-7a98911ec180" providerId="ADAL" clId="{F77431AA-122F-4EA7-BCC6-C955A9CF24E7}" dt="2025-04-28T23:45:47.642" v="1" actId="47"/>
        <pc:sldMkLst>
          <pc:docMk/>
          <pc:sldMk cId="362912222" sldId="304"/>
        </pc:sldMkLst>
      </pc:sldChg>
      <pc:sldChg chg="del">
        <pc:chgData name="Kate Sample" userId="ad24f2c8-db21-4b10-9534-7a98911ec180" providerId="ADAL" clId="{F77431AA-122F-4EA7-BCC6-C955A9CF24E7}" dt="2025-04-28T23:45:47.642" v="1" actId="47"/>
        <pc:sldMkLst>
          <pc:docMk/>
          <pc:sldMk cId="4084819297" sldId="305"/>
        </pc:sldMkLst>
      </pc:sldChg>
      <pc:sldChg chg="del">
        <pc:chgData name="Kate Sample" userId="ad24f2c8-db21-4b10-9534-7a98911ec180" providerId="ADAL" clId="{F77431AA-122F-4EA7-BCC6-C955A9CF24E7}" dt="2025-04-28T23:45:47.642" v="1" actId="47"/>
        <pc:sldMkLst>
          <pc:docMk/>
          <pc:sldMk cId="1631143129" sldId="306"/>
        </pc:sldMkLst>
      </pc:sldChg>
      <pc:sldChg chg="del">
        <pc:chgData name="Kate Sample" userId="ad24f2c8-db21-4b10-9534-7a98911ec180" providerId="ADAL" clId="{F77431AA-122F-4EA7-BCC6-C955A9CF24E7}" dt="2025-04-28T23:45:47.642" v="1" actId="47"/>
        <pc:sldMkLst>
          <pc:docMk/>
          <pc:sldMk cId="2343138671" sldId="307"/>
        </pc:sldMkLst>
      </pc:sldChg>
      <pc:sldChg chg="del">
        <pc:chgData name="Kate Sample" userId="ad24f2c8-db21-4b10-9534-7a98911ec180" providerId="ADAL" clId="{F77431AA-122F-4EA7-BCC6-C955A9CF24E7}" dt="2025-04-28T23:45:47.642" v="1" actId="47"/>
        <pc:sldMkLst>
          <pc:docMk/>
          <pc:sldMk cId="3858961857" sldId="308"/>
        </pc:sldMkLst>
      </pc:sldChg>
      <pc:sldChg chg="del">
        <pc:chgData name="Kate Sample" userId="ad24f2c8-db21-4b10-9534-7a98911ec180" providerId="ADAL" clId="{F77431AA-122F-4EA7-BCC6-C955A9CF24E7}" dt="2025-04-28T23:45:47.642" v="1" actId="47"/>
        <pc:sldMkLst>
          <pc:docMk/>
          <pc:sldMk cId="1200704536" sldId="309"/>
        </pc:sldMkLst>
      </pc:sldChg>
      <pc:sldChg chg="del">
        <pc:chgData name="Kate Sample" userId="ad24f2c8-db21-4b10-9534-7a98911ec180" providerId="ADAL" clId="{F77431AA-122F-4EA7-BCC6-C955A9CF24E7}" dt="2025-04-28T23:45:47.642" v="1" actId="47"/>
        <pc:sldMkLst>
          <pc:docMk/>
          <pc:sldMk cId="2015307151" sldId="310"/>
        </pc:sldMkLst>
      </pc:sldChg>
      <pc:sldChg chg="del">
        <pc:chgData name="Kate Sample" userId="ad24f2c8-db21-4b10-9534-7a98911ec180" providerId="ADAL" clId="{F77431AA-122F-4EA7-BCC6-C955A9CF24E7}" dt="2025-04-28T23:45:47.642" v="1" actId="47"/>
        <pc:sldMkLst>
          <pc:docMk/>
          <pc:sldMk cId="986537300" sldId="311"/>
        </pc:sldMkLst>
      </pc:sldChg>
      <pc:sldChg chg="del">
        <pc:chgData name="Kate Sample" userId="ad24f2c8-db21-4b10-9534-7a98911ec180" providerId="ADAL" clId="{F77431AA-122F-4EA7-BCC6-C955A9CF24E7}" dt="2025-04-28T23:45:47.642" v="1" actId="47"/>
        <pc:sldMkLst>
          <pc:docMk/>
          <pc:sldMk cId="377564404" sldId="312"/>
        </pc:sldMkLst>
      </pc:sldChg>
      <pc:sldChg chg="del">
        <pc:chgData name="Kate Sample" userId="ad24f2c8-db21-4b10-9534-7a98911ec180" providerId="ADAL" clId="{F77431AA-122F-4EA7-BCC6-C955A9CF24E7}" dt="2025-04-28T23:45:47.642" v="1" actId="47"/>
        <pc:sldMkLst>
          <pc:docMk/>
          <pc:sldMk cId="621520520" sldId="313"/>
        </pc:sldMkLst>
      </pc:sldChg>
      <pc:sldChg chg="del">
        <pc:chgData name="Kate Sample" userId="ad24f2c8-db21-4b10-9534-7a98911ec180" providerId="ADAL" clId="{F77431AA-122F-4EA7-BCC6-C955A9CF24E7}" dt="2025-04-28T23:45:47.642" v="1" actId="47"/>
        <pc:sldMkLst>
          <pc:docMk/>
          <pc:sldMk cId="1843792746" sldId="314"/>
        </pc:sldMkLst>
      </pc:sldChg>
      <pc:sldChg chg="del">
        <pc:chgData name="Kate Sample" userId="ad24f2c8-db21-4b10-9534-7a98911ec180" providerId="ADAL" clId="{F77431AA-122F-4EA7-BCC6-C955A9CF24E7}" dt="2025-04-28T23:45:47.642" v="1" actId="47"/>
        <pc:sldMkLst>
          <pc:docMk/>
          <pc:sldMk cId="3701898249" sldId="315"/>
        </pc:sldMkLst>
      </pc:sldChg>
      <pc:sldChg chg="del">
        <pc:chgData name="Kate Sample" userId="ad24f2c8-db21-4b10-9534-7a98911ec180" providerId="ADAL" clId="{F77431AA-122F-4EA7-BCC6-C955A9CF24E7}" dt="2025-04-28T23:45:47.642" v="1" actId="47"/>
        <pc:sldMkLst>
          <pc:docMk/>
          <pc:sldMk cId="108855487" sldId="316"/>
        </pc:sldMkLst>
      </pc:sldChg>
      <pc:sldChg chg="del">
        <pc:chgData name="Kate Sample" userId="ad24f2c8-db21-4b10-9534-7a98911ec180" providerId="ADAL" clId="{F77431AA-122F-4EA7-BCC6-C955A9CF24E7}" dt="2025-04-28T23:45:47.642" v="1" actId="47"/>
        <pc:sldMkLst>
          <pc:docMk/>
          <pc:sldMk cId="1883848139" sldId="317"/>
        </pc:sldMkLst>
      </pc:sldChg>
      <pc:sldChg chg="del">
        <pc:chgData name="Kate Sample" userId="ad24f2c8-db21-4b10-9534-7a98911ec180" providerId="ADAL" clId="{F77431AA-122F-4EA7-BCC6-C955A9CF24E7}" dt="2025-04-28T23:45:47.642" v="1" actId="47"/>
        <pc:sldMkLst>
          <pc:docMk/>
          <pc:sldMk cId="1634250027" sldId="318"/>
        </pc:sldMkLst>
      </pc:sldChg>
      <pc:sldChg chg="del">
        <pc:chgData name="Kate Sample" userId="ad24f2c8-db21-4b10-9534-7a98911ec180" providerId="ADAL" clId="{F77431AA-122F-4EA7-BCC6-C955A9CF24E7}" dt="2025-04-28T23:45:47.642" v="1" actId="47"/>
        <pc:sldMkLst>
          <pc:docMk/>
          <pc:sldMk cId="2911573908" sldId="319"/>
        </pc:sldMkLst>
      </pc:sldChg>
      <pc:sldChg chg="del">
        <pc:chgData name="Kate Sample" userId="ad24f2c8-db21-4b10-9534-7a98911ec180" providerId="ADAL" clId="{F77431AA-122F-4EA7-BCC6-C955A9CF24E7}" dt="2025-04-28T23:45:47.642" v="1" actId="47"/>
        <pc:sldMkLst>
          <pc:docMk/>
          <pc:sldMk cId="2624938878" sldId="320"/>
        </pc:sldMkLst>
      </pc:sldChg>
      <pc:sldChg chg="del">
        <pc:chgData name="Kate Sample" userId="ad24f2c8-db21-4b10-9534-7a98911ec180" providerId="ADAL" clId="{F77431AA-122F-4EA7-BCC6-C955A9CF24E7}" dt="2025-04-28T23:45:47.642" v="1" actId="47"/>
        <pc:sldMkLst>
          <pc:docMk/>
          <pc:sldMk cId="344458614" sldId="321"/>
        </pc:sldMkLst>
      </pc:sldChg>
      <pc:sldChg chg="del">
        <pc:chgData name="Kate Sample" userId="ad24f2c8-db21-4b10-9534-7a98911ec180" providerId="ADAL" clId="{F77431AA-122F-4EA7-BCC6-C955A9CF24E7}" dt="2025-04-28T23:45:47.642" v="1" actId="47"/>
        <pc:sldMkLst>
          <pc:docMk/>
          <pc:sldMk cId="1390845123" sldId="322"/>
        </pc:sldMkLst>
      </pc:sldChg>
      <pc:sldChg chg="del">
        <pc:chgData name="Kate Sample" userId="ad24f2c8-db21-4b10-9534-7a98911ec180" providerId="ADAL" clId="{F77431AA-122F-4EA7-BCC6-C955A9CF24E7}" dt="2025-04-28T23:45:47.642" v="1" actId="47"/>
        <pc:sldMkLst>
          <pc:docMk/>
          <pc:sldMk cId="3393249117" sldId="323"/>
        </pc:sldMkLst>
      </pc:sldChg>
      <pc:sldChg chg="del">
        <pc:chgData name="Kate Sample" userId="ad24f2c8-db21-4b10-9534-7a98911ec180" providerId="ADAL" clId="{F77431AA-122F-4EA7-BCC6-C955A9CF24E7}" dt="2025-04-28T23:45:47.642" v="1" actId="47"/>
        <pc:sldMkLst>
          <pc:docMk/>
          <pc:sldMk cId="3775961790" sldId="324"/>
        </pc:sldMkLst>
      </pc:sldChg>
      <pc:sldChg chg="del">
        <pc:chgData name="Kate Sample" userId="ad24f2c8-db21-4b10-9534-7a98911ec180" providerId="ADAL" clId="{F77431AA-122F-4EA7-BCC6-C955A9CF24E7}" dt="2025-04-28T23:45:47.642" v="1" actId="47"/>
        <pc:sldMkLst>
          <pc:docMk/>
          <pc:sldMk cId="3666323023" sldId="325"/>
        </pc:sldMkLst>
      </pc:sldChg>
      <pc:sldChg chg="del">
        <pc:chgData name="Kate Sample" userId="ad24f2c8-db21-4b10-9534-7a98911ec180" providerId="ADAL" clId="{F77431AA-122F-4EA7-BCC6-C955A9CF24E7}" dt="2025-04-28T23:45:47.642" v="1" actId="47"/>
        <pc:sldMkLst>
          <pc:docMk/>
          <pc:sldMk cId="2097772908" sldId="326"/>
        </pc:sldMkLst>
      </pc:sldChg>
      <pc:sldChg chg="del">
        <pc:chgData name="Kate Sample" userId="ad24f2c8-db21-4b10-9534-7a98911ec180" providerId="ADAL" clId="{F77431AA-122F-4EA7-BCC6-C955A9CF24E7}" dt="2025-04-28T23:45:47.642" v="1" actId="47"/>
        <pc:sldMkLst>
          <pc:docMk/>
          <pc:sldMk cId="2437859535" sldId="327"/>
        </pc:sldMkLst>
      </pc:sldChg>
      <pc:sldChg chg="del">
        <pc:chgData name="Kate Sample" userId="ad24f2c8-db21-4b10-9534-7a98911ec180" providerId="ADAL" clId="{F77431AA-122F-4EA7-BCC6-C955A9CF24E7}" dt="2025-04-28T23:45:47.642" v="1" actId="47"/>
        <pc:sldMkLst>
          <pc:docMk/>
          <pc:sldMk cId="2383557289" sldId="328"/>
        </pc:sldMkLst>
      </pc:sldChg>
      <pc:sldChg chg="del">
        <pc:chgData name="Kate Sample" userId="ad24f2c8-db21-4b10-9534-7a98911ec180" providerId="ADAL" clId="{F77431AA-122F-4EA7-BCC6-C955A9CF24E7}" dt="2025-04-28T23:45:47.642" v="1" actId="47"/>
        <pc:sldMkLst>
          <pc:docMk/>
          <pc:sldMk cId="1053163525" sldId="329"/>
        </pc:sldMkLst>
      </pc:sldChg>
      <pc:sldChg chg="del">
        <pc:chgData name="Kate Sample" userId="ad24f2c8-db21-4b10-9534-7a98911ec180" providerId="ADAL" clId="{F77431AA-122F-4EA7-BCC6-C955A9CF24E7}" dt="2025-04-28T23:45:47.642" v="1" actId="47"/>
        <pc:sldMkLst>
          <pc:docMk/>
          <pc:sldMk cId="876955009" sldId="330"/>
        </pc:sldMkLst>
      </pc:sldChg>
      <pc:sldChg chg="del">
        <pc:chgData name="Kate Sample" userId="ad24f2c8-db21-4b10-9534-7a98911ec180" providerId="ADAL" clId="{F77431AA-122F-4EA7-BCC6-C955A9CF24E7}" dt="2025-04-28T23:45:47.642" v="1" actId="47"/>
        <pc:sldMkLst>
          <pc:docMk/>
          <pc:sldMk cId="1178267353" sldId="331"/>
        </pc:sldMkLst>
      </pc:sldChg>
      <pc:sldChg chg="del">
        <pc:chgData name="Kate Sample" userId="ad24f2c8-db21-4b10-9534-7a98911ec180" providerId="ADAL" clId="{F77431AA-122F-4EA7-BCC6-C955A9CF24E7}" dt="2025-04-28T23:45:47.642" v="1" actId="47"/>
        <pc:sldMkLst>
          <pc:docMk/>
          <pc:sldMk cId="4289390979" sldId="332"/>
        </pc:sldMkLst>
      </pc:sldChg>
      <pc:sldChg chg="del">
        <pc:chgData name="Kate Sample" userId="ad24f2c8-db21-4b10-9534-7a98911ec180" providerId="ADAL" clId="{F77431AA-122F-4EA7-BCC6-C955A9CF24E7}" dt="2025-04-28T23:45:47.642" v="1" actId="47"/>
        <pc:sldMkLst>
          <pc:docMk/>
          <pc:sldMk cId="4219744110" sldId="333"/>
        </pc:sldMkLst>
      </pc:sldChg>
      <pc:sldChg chg="del">
        <pc:chgData name="Kate Sample" userId="ad24f2c8-db21-4b10-9534-7a98911ec180" providerId="ADAL" clId="{F77431AA-122F-4EA7-BCC6-C955A9CF24E7}" dt="2025-04-28T23:45:47.642" v="1" actId="47"/>
        <pc:sldMkLst>
          <pc:docMk/>
          <pc:sldMk cId="2374532550" sldId="334"/>
        </pc:sldMkLst>
      </pc:sldChg>
      <pc:sldChg chg="del">
        <pc:chgData name="Kate Sample" userId="ad24f2c8-db21-4b10-9534-7a98911ec180" providerId="ADAL" clId="{F77431AA-122F-4EA7-BCC6-C955A9CF24E7}" dt="2025-04-28T23:45:47.642" v="1" actId="47"/>
        <pc:sldMkLst>
          <pc:docMk/>
          <pc:sldMk cId="1024940863" sldId="335"/>
        </pc:sldMkLst>
      </pc:sldChg>
      <pc:sldChg chg="del">
        <pc:chgData name="Kate Sample" userId="ad24f2c8-db21-4b10-9534-7a98911ec180" providerId="ADAL" clId="{F77431AA-122F-4EA7-BCC6-C955A9CF24E7}" dt="2025-04-28T23:45:47.642" v="1" actId="47"/>
        <pc:sldMkLst>
          <pc:docMk/>
          <pc:sldMk cId="2289393488" sldId="336"/>
        </pc:sldMkLst>
      </pc:sldChg>
      <pc:sldChg chg="del">
        <pc:chgData name="Kate Sample" userId="ad24f2c8-db21-4b10-9534-7a98911ec180" providerId="ADAL" clId="{F77431AA-122F-4EA7-BCC6-C955A9CF24E7}" dt="2025-04-28T23:45:47.642" v="1" actId="47"/>
        <pc:sldMkLst>
          <pc:docMk/>
          <pc:sldMk cId="4281493045" sldId="337"/>
        </pc:sldMkLst>
      </pc:sldChg>
      <pc:sldChg chg="del">
        <pc:chgData name="Kate Sample" userId="ad24f2c8-db21-4b10-9534-7a98911ec180" providerId="ADAL" clId="{F77431AA-122F-4EA7-BCC6-C955A9CF24E7}" dt="2025-04-28T23:45:47.642" v="1" actId="47"/>
        <pc:sldMkLst>
          <pc:docMk/>
          <pc:sldMk cId="4074626042" sldId="338"/>
        </pc:sldMkLst>
      </pc:sldChg>
      <pc:sldChg chg="del">
        <pc:chgData name="Kate Sample" userId="ad24f2c8-db21-4b10-9534-7a98911ec180" providerId="ADAL" clId="{F77431AA-122F-4EA7-BCC6-C955A9CF24E7}" dt="2025-04-28T23:45:47.642" v="1" actId="47"/>
        <pc:sldMkLst>
          <pc:docMk/>
          <pc:sldMk cId="903228586" sldId="339"/>
        </pc:sldMkLst>
      </pc:sldChg>
      <pc:sldChg chg="del">
        <pc:chgData name="Kate Sample" userId="ad24f2c8-db21-4b10-9534-7a98911ec180" providerId="ADAL" clId="{F77431AA-122F-4EA7-BCC6-C955A9CF24E7}" dt="2025-04-28T23:45:47.642" v="1" actId="47"/>
        <pc:sldMkLst>
          <pc:docMk/>
          <pc:sldMk cId="1943926794" sldId="341"/>
        </pc:sldMkLst>
      </pc:sldChg>
      <pc:sldChg chg="del">
        <pc:chgData name="Kate Sample" userId="ad24f2c8-db21-4b10-9534-7a98911ec180" providerId="ADAL" clId="{F77431AA-122F-4EA7-BCC6-C955A9CF24E7}" dt="2025-04-28T23:45:47.642" v="1" actId="47"/>
        <pc:sldMkLst>
          <pc:docMk/>
          <pc:sldMk cId="1357097865" sldId="342"/>
        </pc:sldMkLst>
      </pc:sldChg>
      <pc:sldChg chg="del">
        <pc:chgData name="Kate Sample" userId="ad24f2c8-db21-4b10-9534-7a98911ec180" providerId="ADAL" clId="{F77431AA-122F-4EA7-BCC6-C955A9CF24E7}" dt="2025-04-28T23:45:47.642" v="1" actId="47"/>
        <pc:sldMkLst>
          <pc:docMk/>
          <pc:sldMk cId="656617515" sldId="343"/>
        </pc:sldMkLst>
      </pc:sldChg>
      <pc:sldChg chg="del">
        <pc:chgData name="Kate Sample" userId="ad24f2c8-db21-4b10-9534-7a98911ec180" providerId="ADAL" clId="{F77431AA-122F-4EA7-BCC6-C955A9CF24E7}" dt="2025-04-28T23:45:47.642" v="1" actId="47"/>
        <pc:sldMkLst>
          <pc:docMk/>
          <pc:sldMk cId="4189780073" sldId="344"/>
        </pc:sldMkLst>
      </pc:sldChg>
      <pc:sldChg chg="modSp add mod">
        <pc:chgData name="Kate Sample" userId="ad24f2c8-db21-4b10-9534-7a98911ec180" providerId="ADAL" clId="{F77431AA-122F-4EA7-BCC6-C955A9CF24E7}" dt="2025-04-29T00:32:45.350" v="698" actId="13926"/>
        <pc:sldMkLst>
          <pc:docMk/>
          <pc:sldMk cId="1835499919" sldId="345"/>
        </pc:sldMkLst>
        <pc:spChg chg="mod">
          <ac:chgData name="Kate Sample" userId="ad24f2c8-db21-4b10-9534-7a98911ec180" providerId="ADAL" clId="{F77431AA-122F-4EA7-BCC6-C955A9CF24E7}" dt="2025-04-28T23:46:00.006" v="14" actId="20577"/>
          <ac:spMkLst>
            <pc:docMk/>
            <pc:sldMk cId="1835499919" sldId="345"/>
            <ac:spMk id="3" creationId="{98C85F3E-9650-9922-C129-B5DCA003A179}"/>
          </ac:spMkLst>
        </pc:spChg>
        <pc:spChg chg="mod">
          <ac:chgData name="Kate Sample" userId="ad24f2c8-db21-4b10-9534-7a98911ec180" providerId="ADAL" clId="{F77431AA-122F-4EA7-BCC6-C955A9CF24E7}" dt="2025-04-28T23:47:16.529" v="20" actId="14100"/>
          <ac:spMkLst>
            <pc:docMk/>
            <pc:sldMk cId="1835499919" sldId="345"/>
            <ac:spMk id="4" creationId="{A21450AC-415E-7CF8-0776-01F7999B8A62}"/>
          </ac:spMkLst>
        </pc:spChg>
        <pc:spChg chg="mod">
          <ac:chgData name="Kate Sample" userId="ad24f2c8-db21-4b10-9534-7a98911ec180" providerId="ADAL" clId="{F77431AA-122F-4EA7-BCC6-C955A9CF24E7}" dt="2025-04-29T00:32:45.350" v="698" actId="13926"/>
          <ac:spMkLst>
            <pc:docMk/>
            <pc:sldMk cId="1835499919" sldId="345"/>
            <ac:spMk id="8" creationId="{0EC3B497-AE43-089B-ECF7-2B5D26A593AC}"/>
          </ac:spMkLst>
        </pc:spChg>
      </pc:sldChg>
      <pc:sldChg chg="add modNotesTx">
        <pc:chgData name="Kate Sample" userId="ad24f2c8-db21-4b10-9534-7a98911ec180" providerId="ADAL" clId="{F77431AA-122F-4EA7-BCC6-C955A9CF24E7}" dt="2025-04-28T23:47:48.748" v="94" actId="20577"/>
        <pc:sldMkLst>
          <pc:docMk/>
          <pc:sldMk cId="923429629" sldId="352"/>
        </pc:sldMkLst>
      </pc:sldChg>
      <pc:sldChg chg="addSp delSp modSp add mod modNotesTx">
        <pc:chgData name="Kate Sample" userId="ad24f2c8-db21-4b10-9534-7a98911ec180" providerId="ADAL" clId="{F77431AA-122F-4EA7-BCC6-C955A9CF24E7}" dt="2025-04-28T23:49:30.132" v="122" actId="1076"/>
        <pc:sldMkLst>
          <pc:docMk/>
          <pc:sldMk cId="1662318776" sldId="353"/>
        </pc:sldMkLst>
        <pc:spChg chg="mod">
          <ac:chgData name="Kate Sample" userId="ad24f2c8-db21-4b10-9534-7a98911ec180" providerId="ADAL" clId="{F77431AA-122F-4EA7-BCC6-C955A9CF24E7}" dt="2025-04-28T23:47:58.342" v="100" actId="20577"/>
          <ac:spMkLst>
            <pc:docMk/>
            <pc:sldMk cId="1662318776" sldId="353"/>
            <ac:spMk id="7" creationId="{885631F1-7950-5EAD-B984-37A7188CE95B}"/>
          </ac:spMkLst>
        </pc:spChg>
        <pc:picChg chg="add mod">
          <ac:chgData name="Kate Sample" userId="ad24f2c8-db21-4b10-9534-7a98911ec180" providerId="ADAL" clId="{F77431AA-122F-4EA7-BCC6-C955A9CF24E7}" dt="2025-04-28T23:49:30.132" v="122" actId="1076"/>
          <ac:picMkLst>
            <pc:docMk/>
            <pc:sldMk cId="1662318776" sldId="353"/>
            <ac:picMk id="9" creationId="{7B98C20A-A725-4A59-DD9D-FA562D755BB5}"/>
          </ac:picMkLst>
        </pc:picChg>
      </pc:sldChg>
      <pc:sldChg chg="addSp delSp modSp add mod modNotesTx">
        <pc:chgData name="Kate Sample" userId="ad24f2c8-db21-4b10-9534-7a98911ec180" providerId="ADAL" clId="{F77431AA-122F-4EA7-BCC6-C955A9CF24E7}" dt="2025-04-29T00:08:38.667" v="170" actId="6549"/>
        <pc:sldMkLst>
          <pc:docMk/>
          <pc:sldMk cId="3106905687" sldId="354"/>
        </pc:sldMkLst>
        <pc:spChg chg="mod">
          <ac:chgData name="Kate Sample" userId="ad24f2c8-db21-4b10-9534-7a98911ec180" providerId="ADAL" clId="{F77431AA-122F-4EA7-BCC6-C955A9CF24E7}" dt="2025-04-29T00:08:17.583" v="166" actId="1076"/>
          <ac:spMkLst>
            <pc:docMk/>
            <pc:sldMk cId="3106905687" sldId="354"/>
            <ac:spMk id="3" creationId="{580D22A7-7A87-45E8-867D-9C74C5B4AFE1}"/>
          </ac:spMkLst>
        </pc:spChg>
      </pc:sldChg>
      <pc:sldChg chg="modSp add mod modNotesTx">
        <pc:chgData name="Kate Sample" userId="ad24f2c8-db21-4b10-9534-7a98911ec180" providerId="ADAL" clId="{F77431AA-122F-4EA7-BCC6-C955A9CF24E7}" dt="2025-04-29T00:17:59.799" v="350" actId="20577"/>
        <pc:sldMkLst>
          <pc:docMk/>
          <pc:sldMk cId="929939444" sldId="356"/>
        </pc:sldMkLst>
        <pc:spChg chg="mod">
          <ac:chgData name="Kate Sample" userId="ad24f2c8-db21-4b10-9534-7a98911ec180" providerId="ADAL" clId="{F77431AA-122F-4EA7-BCC6-C955A9CF24E7}" dt="2025-04-29T00:17:42.978" v="320" actId="108"/>
          <ac:spMkLst>
            <pc:docMk/>
            <pc:sldMk cId="929939444" sldId="356"/>
            <ac:spMk id="4" creationId="{CD1949E4-0C5A-3525-C648-A2203544ED9F}"/>
          </ac:spMkLst>
        </pc:spChg>
      </pc:sldChg>
      <pc:sldChg chg="modSp add mod modNotesTx">
        <pc:chgData name="Kate Sample" userId="ad24f2c8-db21-4b10-9534-7a98911ec180" providerId="ADAL" clId="{F77431AA-122F-4EA7-BCC6-C955A9CF24E7}" dt="2025-04-29T00:19:53.587" v="410" actId="14100"/>
        <pc:sldMkLst>
          <pc:docMk/>
          <pc:sldMk cId="3330636542" sldId="357"/>
        </pc:sldMkLst>
        <pc:spChg chg="mod">
          <ac:chgData name="Kate Sample" userId="ad24f2c8-db21-4b10-9534-7a98911ec180" providerId="ADAL" clId="{F77431AA-122F-4EA7-BCC6-C955A9CF24E7}" dt="2025-04-29T00:19:53.587" v="410" actId="14100"/>
          <ac:spMkLst>
            <pc:docMk/>
            <pc:sldMk cId="3330636542" sldId="357"/>
            <ac:spMk id="3" creationId="{A339B3D9-2780-E507-E42C-0A9F248DAAD5}"/>
          </ac:spMkLst>
        </pc:spChg>
      </pc:sldChg>
      <pc:sldChg chg="modSp add mod ord modNotesTx">
        <pc:chgData name="Kate Sample" userId="ad24f2c8-db21-4b10-9534-7a98911ec180" providerId="ADAL" clId="{F77431AA-122F-4EA7-BCC6-C955A9CF24E7}" dt="2025-05-09T14:51:08.226" v="710" actId="20577"/>
        <pc:sldMkLst>
          <pc:docMk/>
          <pc:sldMk cId="3040413095" sldId="359"/>
        </pc:sldMkLst>
        <pc:spChg chg="mod">
          <ac:chgData name="Kate Sample" userId="ad24f2c8-db21-4b10-9534-7a98911ec180" providerId="ADAL" clId="{F77431AA-122F-4EA7-BCC6-C955A9CF24E7}" dt="2025-05-09T14:51:08.226" v="710" actId="20577"/>
          <ac:spMkLst>
            <pc:docMk/>
            <pc:sldMk cId="3040413095" sldId="359"/>
            <ac:spMk id="11" creationId="{3E03A44C-4AE8-628D-EE03-690C58D7AF98}"/>
          </ac:spMkLst>
        </pc:spChg>
      </pc:sldChg>
      <pc:sldChg chg="modSp add mod">
        <pc:chgData name="Kate Sample" userId="ad24f2c8-db21-4b10-9534-7a98911ec180" providerId="ADAL" clId="{F77431AA-122F-4EA7-BCC6-C955A9CF24E7}" dt="2025-04-29T00:30:12.004" v="589" actId="20577"/>
        <pc:sldMkLst>
          <pc:docMk/>
          <pc:sldMk cId="2700243633" sldId="360"/>
        </pc:sldMkLst>
        <pc:spChg chg="mod">
          <ac:chgData name="Kate Sample" userId="ad24f2c8-db21-4b10-9534-7a98911ec180" providerId="ADAL" clId="{F77431AA-122F-4EA7-BCC6-C955A9CF24E7}" dt="2025-04-29T00:30:12.004" v="589" actId="20577"/>
          <ac:spMkLst>
            <pc:docMk/>
            <pc:sldMk cId="2700243633" sldId="360"/>
            <ac:spMk id="11" creationId="{5EDFB83E-9241-849C-5536-78B32F517D40}"/>
          </ac:spMkLst>
        </pc:spChg>
      </pc:sldChg>
      <pc:sldChg chg="addSp delSp modSp add mod ord">
        <pc:chgData name="Kate Sample" userId="ad24f2c8-db21-4b10-9534-7a98911ec180" providerId="ADAL" clId="{F77431AA-122F-4EA7-BCC6-C955A9CF24E7}" dt="2025-04-29T00:22:55.078" v="508"/>
        <pc:sldMkLst>
          <pc:docMk/>
          <pc:sldMk cId="659175249" sldId="367"/>
        </pc:sldMkLst>
        <pc:spChg chg="mod">
          <ac:chgData name="Kate Sample" userId="ad24f2c8-db21-4b10-9534-7a98911ec180" providerId="ADAL" clId="{F77431AA-122F-4EA7-BCC6-C955A9CF24E7}" dt="2025-04-29T00:21:45.418" v="455" actId="20577"/>
          <ac:spMkLst>
            <pc:docMk/>
            <pc:sldMk cId="659175249" sldId="367"/>
            <ac:spMk id="3" creationId="{A6C67AE6-B628-6698-2F8C-5A3EE79BF05F}"/>
          </ac:spMkLst>
        </pc:spChg>
      </pc:sldChg>
      <pc:sldChg chg="addSp delSp modSp add mod modNotesTx">
        <pc:chgData name="Kate Sample" userId="ad24f2c8-db21-4b10-9534-7a98911ec180" providerId="ADAL" clId="{F77431AA-122F-4EA7-BCC6-C955A9CF24E7}" dt="2025-04-29T00:15:29.882" v="239" actId="1076"/>
        <pc:sldMkLst>
          <pc:docMk/>
          <pc:sldMk cId="1363767711" sldId="368"/>
        </pc:sldMkLst>
        <pc:spChg chg="mod">
          <ac:chgData name="Kate Sample" userId="ad24f2c8-db21-4b10-9534-7a98911ec180" providerId="ADAL" clId="{F77431AA-122F-4EA7-BCC6-C955A9CF24E7}" dt="2025-04-29T00:15:29.882" v="239" actId="1076"/>
          <ac:spMkLst>
            <pc:docMk/>
            <pc:sldMk cId="1363767711" sldId="368"/>
            <ac:spMk id="3" creationId="{62F99E72-DB01-B188-25F6-D403475D3156}"/>
          </ac:spMkLst>
        </pc:spChg>
        <pc:picChg chg="add mod">
          <ac:chgData name="Kate Sample" userId="ad24f2c8-db21-4b10-9534-7a98911ec180" providerId="ADAL" clId="{F77431AA-122F-4EA7-BCC6-C955A9CF24E7}" dt="2025-04-29T00:15:21.657" v="237" actId="1076"/>
          <ac:picMkLst>
            <pc:docMk/>
            <pc:sldMk cId="1363767711" sldId="368"/>
            <ac:picMk id="10" creationId="{C8B3FB2D-1660-B583-E4A2-468CB43426AB}"/>
          </ac:picMkLst>
        </pc:picChg>
      </pc:sldChg>
      <pc:sldChg chg="add del">
        <pc:chgData name="Kate Sample" userId="ad24f2c8-db21-4b10-9534-7a98911ec180" providerId="ADAL" clId="{F77431AA-122F-4EA7-BCC6-C955A9CF24E7}" dt="2025-04-29T00:20:16.358" v="412" actId="47"/>
        <pc:sldMkLst>
          <pc:docMk/>
          <pc:sldMk cId="2311503405" sldId="370"/>
        </pc:sldMkLst>
      </pc:sldChg>
      <pc:sldChg chg="add">
        <pc:chgData name="Kate Sample" userId="ad24f2c8-db21-4b10-9534-7a98911ec180" providerId="ADAL" clId="{F77431AA-122F-4EA7-BCC6-C955A9CF24E7}" dt="2025-04-28T23:45:36.757" v="0"/>
        <pc:sldMkLst>
          <pc:docMk/>
          <pc:sldMk cId="1109188424" sldId="371"/>
        </pc:sldMkLst>
      </pc:sldChg>
      <pc:sldChg chg="add">
        <pc:chgData name="Kate Sample" userId="ad24f2c8-db21-4b10-9534-7a98911ec180" providerId="ADAL" clId="{F77431AA-122F-4EA7-BCC6-C955A9CF24E7}" dt="2025-04-29T00:20:13.737" v="411"/>
        <pc:sldMkLst>
          <pc:docMk/>
          <pc:sldMk cId="1562874297" sldId="372"/>
        </pc:sldMkLst>
      </pc:sldChg>
      <pc:sldChg chg="delSp modSp add mod ord">
        <pc:chgData name="Kate Sample" userId="ad24f2c8-db21-4b10-9534-7a98911ec180" providerId="ADAL" clId="{F77431AA-122F-4EA7-BCC6-C955A9CF24E7}" dt="2025-04-29T00:22:57.459" v="510"/>
        <pc:sldMkLst>
          <pc:docMk/>
          <pc:sldMk cId="2904389482" sldId="373"/>
        </pc:sldMkLst>
        <pc:spChg chg="mod">
          <ac:chgData name="Kate Sample" userId="ad24f2c8-db21-4b10-9534-7a98911ec180" providerId="ADAL" clId="{F77431AA-122F-4EA7-BCC6-C955A9CF24E7}" dt="2025-04-29T00:22:31.614" v="504" actId="1076"/>
          <ac:spMkLst>
            <pc:docMk/>
            <pc:sldMk cId="2904389482" sldId="373"/>
            <ac:spMk id="7" creationId="{E09C6C19-568F-28AE-9023-E549731CA629}"/>
          </ac:spMkLst>
        </pc:spChg>
      </pc:sldChg>
      <pc:sldMasterChg chg="del delSldLayout">
        <pc:chgData name="Kate Sample" userId="ad24f2c8-db21-4b10-9534-7a98911ec180" providerId="ADAL" clId="{F77431AA-122F-4EA7-BCC6-C955A9CF24E7}" dt="2025-04-28T23:45:47.642" v="1" actId="47"/>
        <pc:sldMasterMkLst>
          <pc:docMk/>
          <pc:sldMasterMk cId="2561236824" sldId="2147483727"/>
        </pc:sldMasterMkLst>
        <pc:sldLayoutChg chg="del">
          <pc:chgData name="Kate Sample" userId="ad24f2c8-db21-4b10-9534-7a98911ec180" providerId="ADAL" clId="{F77431AA-122F-4EA7-BCC6-C955A9CF24E7}" dt="2025-04-28T23:45:47.642" v="1" actId="47"/>
          <pc:sldLayoutMkLst>
            <pc:docMk/>
            <pc:sldMasterMk cId="2561236824" sldId="2147483727"/>
            <pc:sldLayoutMk cId="2198463786" sldId="2147483728"/>
          </pc:sldLayoutMkLst>
        </pc:sldLayoutChg>
        <pc:sldLayoutChg chg="del">
          <pc:chgData name="Kate Sample" userId="ad24f2c8-db21-4b10-9534-7a98911ec180" providerId="ADAL" clId="{F77431AA-122F-4EA7-BCC6-C955A9CF24E7}" dt="2025-04-28T23:45:47.642" v="1" actId="47"/>
          <pc:sldLayoutMkLst>
            <pc:docMk/>
            <pc:sldMasterMk cId="2561236824" sldId="2147483727"/>
            <pc:sldLayoutMk cId="2696320398" sldId="2147483729"/>
          </pc:sldLayoutMkLst>
        </pc:sldLayoutChg>
        <pc:sldLayoutChg chg="del">
          <pc:chgData name="Kate Sample" userId="ad24f2c8-db21-4b10-9534-7a98911ec180" providerId="ADAL" clId="{F77431AA-122F-4EA7-BCC6-C955A9CF24E7}" dt="2025-04-28T23:45:47.642" v="1" actId="47"/>
          <pc:sldLayoutMkLst>
            <pc:docMk/>
            <pc:sldMasterMk cId="2561236824" sldId="2147483727"/>
            <pc:sldLayoutMk cId="933006200" sldId="2147483730"/>
          </pc:sldLayoutMkLst>
        </pc:sldLayoutChg>
        <pc:sldLayoutChg chg="del">
          <pc:chgData name="Kate Sample" userId="ad24f2c8-db21-4b10-9534-7a98911ec180" providerId="ADAL" clId="{F77431AA-122F-4EA7-BCC6-C955A9CF24E7}" dt="2025-04-28T23:45:47.642" v="1" actId="47"/>
          <pc:sldLayoutMkLst>
            <pc:docMk/>
            <pc:sldMasterMk cId="2561236824" sldId="2147483727"/>
            <pc:sldLayoutMk cId="1009819769" sldId="2147483731"/>
          </pc:sldLayoutMkLst>
        </pc:sldLayoutChg>
        <pc:sldLayoutChg chg="del">
          <pc:chgData name="Kate Sample" userId="ad24f2c8-db21-4b10-9534-7a98911ec180" providerId="ADAL" clId="{F77431AA-122F-4EA7-BCC6-C955A9CF24E7}" dt="2025-04-28T23:45:47.642" v="1" actId="47"/>
          <pc:sldLayoutMkLst>
            <pc:docMk/>
            <pc:sldMasterMk cId="2561236824" sldId="2147483727"/>
            <pc:sldLayoutMk cId="3505836234" sldId="2147483732"/>
          </pc:sldLayoutMkLst>
        </pc:sldLayoutChg>
        <pc:sldLayoutChg chg="del">
          <pc:chgData name="Kate Sample" userId="ad24f2c8-db21-4b10-9534-7a98911ec180" providerId="ADAL" clId="{F77431AA-122F-4EA7-BCC6-C955A9CF24E7}" dt="2025-04-28T23:45:47.642" v="1" actId="47"/>
          <pc:sldLayoutMkLst>
            <pc:docMk/>
            <pc:sldMasterMk cId="2561236824" sldId="2147483727"/>
            <pc:sldLayoutMk cId="2688054037" sldId="2147483733"/>
          </pc:sldLayoutMkLst>
        </pc:sldLayoutChg>
        <pc:sldLayoutChg chg="del">
          <pc:chgData name="Kate Sample" userId="ad24f2c8-db21-4b10-9534-7a98911ec180" providerId="ADAL" clId="{F77431AA-122F-4EA7-BCC6-C955A9CF24E7}" dt="2025-04-28T23:45:47.642" v="1" actId="47"/>
          <pc:sldLayoutMkLst>
            <pc:docMk/>
            <pc:sldMasterMk cId="2561236824" sldId="2147483727"/>
            <pc:sldLayoutMk cId="2772328908" sldId="2147483734"/>
          </pc:sldLayoutMkLst>
        </pc:sldLayoutChg>
        <pc:sldLayoutChg chg="del">
          <pc:chgData name="Kate Sample" userId="ad24f2c8-db21-4b10-9534-7a98911ec180" providerId="ADAL" clId="{F77431AA-122F-4EA7-BCC6-C955A9CF24E7}" dt="2025-04-28T23:45:47.642" v="1" actId="47"/>
          <pc:sldLayoutMkLst>
            <pc:docMk/>
            <pc:sldMasterMk cId="2561236824" sldId="2147483727"/>
            <pc:sldLayoutMk cId="3715232781" sldId="2147483735"/>
          </pc:sldLayoutMkLst>
        </pc:sldLayoutChg>
        <pc:sldLayoutChg chg="del">
          <pc:chgData name="Kate Sample" userId="ad24f2c8-db21-4b10-9534-7a98911ec180" providerId="ADAL" clId="{F77431AA-122F-4EA7-BCC6-C955A9CF24E7}" dt="2025-04-28T23:45:47.642" v="1" actId="47"/>
          <pc:sldLayoutMkLst>
            <pc:docMk/>
            <pc:sldMasterMk cId="2561236824" sldId="2147483727"/>
            <pc:sldLayoutMk cId="2877660964" sldId="2147483736"/>
          </pc:sldLayoutMkLst>
        </pc:sldLayoutChg>
        <pc:sldLayoutChg chg="del">
          <pc:chgData name="Kate Sample" userId="ad24f2c8-db21-4b10-9534-7a98911ec180" providerId="ADAL" clId="{F77431AA-122F-4EA7-BCC6-C955A9CF24E7}" dt="2025-04-28T23:45:47.642" v="1" actId="47"/>
          <pc:sldLayoutMkLst>
            <pc:docMk/>
            <pc:sldMasterMk cId="2561236824" sldId="2147483727"/>
            <pc:sldLayoutMk cId="957151923" sldId="2147483737"/>
          </pc:sldLayoutMkLst>
        </pc:sldLayoutChg>
        <pc:sldLayoutChg chg="del">
          <pc:chgData name="Kate Sample" userId="ad24f2c8-db21-4b10-9534-7a98911ec180" providerId="ADAL" clId="{F77431AA-122F-4EA7-BCC6-C955A9CF24E7}" dt="2025-04-28T23:45:47.642" v="1" actId="47"/>
          <pc:sldLayoutMkLst>
            <pc:docMk/>
            <pc:sldMasterMk cId="2561236824" sldId="2147483727"/>
            <pc:sldLayoutMk cId="3942204135" sldId="2147483738"/>
          </pc:sldLayoutMkLst>
        </pc:sldLayoutChg>
        <pc:sldLayoutChg chg="del">
          <pc:chgData name="Kate Sample" userId="ad24f2c8-db21-4b10-9534-7a98911ec180" providerId="ADAL" clId="{F77431AA-122F-4EA7-BCC6-C955A9CF24E7}" dt="2025-04-28T23:45:47.642" v="1" actId="47"/>
          <pc:sldLayoutMkLst>
            <pc:docMk/>
            <pc:sldMasterMk cId="2561236824" sldId="2147483727"/>
            <pc:sldLayoutMk cId="3767143569" sldId="2147483739"/>
          </pc:sldLayoutMkLst>
        </pc:sldLayoutChg>
        <pc:sldLayoutChg chg="del">
          <pc:chgData name="Kate Sample" userId="ad24f2c8-db21-4b10-9534-7a98911ec180" providerId="ADAL" clId="{F77431AA-122F-4EA7-BCC6-C955A9CF24E7}" dt="2025-04-28T23:45:47.642" v="1" actId="47"/>
          <pc:sldLayoutMkLst>
            <pc:docMk/>
            <pc:sldMasterMk cId="2561236824" sldId="2147483727"/>
            <pc:sldLayoutMk cId="3111855699" sldId="214748374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3F5F3-06B3-EE47-BF43-708E2593BF64}" type="datetimeFigureOut">
              <a:rPr lang="en-US" smtClean="0"/>
              <a:t>5/9/2025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B8CF6-C2C2-924C-96EF-0C0C9E05FEB2}" type="slidenum">
              <a:rPr lang="en-US" smtClean="0"/>
              <a:t>‹#›</a:t>
            </a:fld>
            <a:endParaRPr lang="en-US" dirty="0"/>
          </a:p>
        </p:txBody>
      </p:sp>
    </p:spTree>
    <p:extLst>
      <p:ext uri="{BB962C8B-B14F-4D97-AF65-F5344CB8AC3E}">
        <p14:creationId xmlns:p14="http://schemas.microsoft.com/office/powerpoint/2010/main" val="29450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957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8EE84-7972-C08F-8FC7-BD772968A3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D60EF4-A42A-4459-4353-BA6C69DBC7E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A28B9E0-8B98-A517-0D9D-FADB0BDACE1C}"/>
              </a:ext>
            </a:extLst>
          </p:cNvPr>
          <p:cNvSpPr>
            <a:spLocks noGrp="1"/>
          </p:cNvSpPr>
          <p:nvPr>
            <p:ph type="body" idx="1"/>
          </p:nvPr>
        </p:nvSpPr>
        <p:spPr/>
        <p:txBody>
          <a:bodyPr/>
          <a:lstStyle/>
          <a:p>
            <a:pPr marL="12700">
              <a:lnSpc>
                <a:spcPct val="100000"/>
              </a:lnSpc>
              <a:spcBef>
                <a:spcPts val="270"/>
              </a:spcBef>
            </a:pPr>
            <a:r>
              <a:rPr lang="en-US" b="0" i="0" u="none" strike="noStrike" dirty="0">
                <a:solidFill>
                  <a:srgbClr val="662884"/>
                </a:solidFill>
                <a:effectLst/>
                <a:latin typeface="Calibri" panose="020F0502020204030204" pitchFamily="34" charset="0"/>
              </a:rPr>
              <a:t>Have the children complete the activity in their Engineering Notebooks. </a:t>
            </a:r>
          </a:p>
          <a:p>
            <a:pPr algn="l" rtl="0" fontAlgn="base">
              <a:buNone/>
            </a:pPr>
            <a:endParaRPr lang="en-US" b="0" i="0" u="none" strike="noStrike" dirty="0">
              <a:solidFill>
                <a:srgbClr val="66288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A2255322-FFD2-9B6B-65D1-C245DA68188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8386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E6E5E-FC25-1FB6-CB42-D87D73FD8F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FA5AF2-D8E6-09E5-12F2-4B26BAF3616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E8E7E31-58AF-94E6-147B-12CB77CA3E8A}"/>
              </a:ext>
            </a:extLst>
          </p:cNvPr>
          <p:cNvSpPr>
            <a:spLocks noGrp="1"/>
          </p:cNvSpPr>
          <p:nvPr>
            <p:ph type="body" idx="1"/>
          </p:nvPr>
        </p:nvSpPr>
        <p:spPr/>
        <p:txBody>
          <a:bodyPr/>
          <a:lstStyle/>
          <a:p>
            <a:pPr marL="12700">
              <a:lnSpc>
                <a:spcPct val="100000"/>
              </a:lnSpc>
              <a:spcBef>
                <a:spcPts val="270"/>
              </a:spcBef>
            </a:pPr>
            <a:r>
              <a:rPr lang="en-US" b="0" i="0" u="none" strike="noStrike" dirty="0">
                <a:solidFill>
                  <a:srgbClr val="662884"/>
                </a:solidFill>
                <a:effectLst/>
                <a:latin typeface="Calibri" panose="020F0502020204030204" pitchFamily="34" charset="0"/>
              </a:rPr>
              <a:t>Have the children complete the activity in their Engineering Notebooks. </a:t>
            </a:r>
          </a:p>
          <a:p>
            <a:pPr algn="l" rtl="0" fontAlgn="base">
              <a:buNone/>
            </a:pPr>
            <a:endParaRPr lang="en-US" b="0" i="0" u="none" strike="noStrike" dirty="0">
              <a:solidFill>
                <a:srgbClr val="66288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5E0DB47C-33E9-9C3D-60C4-A9FA20FD837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3769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BC695-2A06-D807-C6DC-5C42B9892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C521C1-6B5B-A808-E4E6-1B489235F80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8145285-26A3-4EDC-8FD5-E6953AE3D7B7}"/>
              </a:ext>
            </a:extLst>
          </p:cNvPr>
          <p:cNvSpPr>
            <a:spLocks noGrp="1"/>
          </p:cNvSpPr>
          <p:nvPr>
            <p:ph type="body" idx="1"/>
          </p:nvPr>
        </p:nvSpPr>
        <p:spPr/>
        <p:txBody>
          <a:bodyPr/>
          <a:lstStyle/>
          <a:p>
            <a:pPr marL="12700">
              <a:lnSpc>
                <a:spcPct val="100000"/>
              </a:lnSpc>
              <a:spcBef>
                <a:spcPts val="360"/>
              </a:spcBef>
            </a:pPr>
            <a:endParaRPr lang="en-US" sz="1200">
              <a:latin typeface="Arial"/>
              <a:cs typeface="Arial"/>
            </a:endParaRPr>
          </a:p>
        </p:txBody>
      </p:sp>
      <p:sp>
        <p:nvSpPr>
          <p:cNvPr id="4" name="Slide Number Placeholder 3">
            <a:extLst>
              <a:ext uri="{FF2B5EF4-FFF2-40B4-BE49-F238E27FC236}">
                <a16:creationId xmlns:a16="http://schemas.microsoft.com/office/drawing/2014/main" id="{5DF71DE0-92D7-D113-2B4E-3D45C079D33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573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E39CB-BB99-63AD-E1E2-5C75E05574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837277-A137-A6BE-2461-9516B49F4A8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54E39F3-FD34-FAED-A1EA-606B7088EB98}"/>
              </a:ext>
            </a:extLst>
          </p:cNvPr>
          <p:cNvSpPr>
            <a:spLocks noGrp="1"/>
          </p:cNvSpPr>
          <p:nvPr>
            <p:ph type="body" idx="1"/>
          </p:nvPr>
        </p:nvSpPr>
        <p:spPr/>
        <p:txBody>
          <a:bodyPr/>
          <a:lstStyle/>
          <a:p>
            <a:pPr>
              <a:defRPr/>
            </a:pPr>
            <a:r>
              <a:rPr lang="en-US" b="1" dirty="0">
                <a:solidFill>
                  <a:srgbClr val="662D91"/>
                </a:solidFill>
                <a:latin typeface="Helvetica Neue" panose="02000503000000020004"/>
                <a:ea typeface="Roboto"/>
              </a:rPr>
              <a:t>Discuss with the students what they learned about time capsules in the previous session. </a:t>
            </a:r>
            <a:endParaRPr lang="en-US" i="1" dirty="0">
              <a:ea typeface="Calibri"/>
              <a:cs typeface="Calibri"/>
            </a:endParaRPr>
          </a:p>
        </p:txBody>
      </p:sp>
      <p:sp>
        <p:nvSpPr>
          <p:cNvPr id="4" name="Slide Number Placeholder 3">
            <a:extLst>
              <a:ext uri="{FF2B5EF4-FFF2-40B4-BE49-F238E27FC236}">
                <a16:creationId xmlns:a16="http://schemas.microsoft.com/office/drawing/2014/main" id="{7EEFAFA2-1DAB-9C2D-861E-B7A4F11794A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2301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fontAlgn="base">
              <a:buNone/>
            </a:pPr>
            <a:r>
              <a:rPr lang="en-US" b="1" i="0" u="none" strike="noStrike" dirty="0">
                <a:solidFill>
                  <a:srgbClr val="000000"/>
                </a:solidFill>
                <a:effectLst/>
                <a:latin typeface="Calibri" panose="020F0502020204030204" pitchFamily="34" charset="0"/>
              </a:rPr>
              <a:t>Warm-Up</a:t>
            </a:r>
            <a:r>
              <a:rPr lang="en-US" b="0" i="0" u="none" strike="noStrike" dirty="0">
                <a:solidFill>
                  <a:srgbClr val="000000"/>
                </a:solidFill>
                <a:effectLst/>
                <a:latin typeface="Calibri" panose="020F0502020204030204" pitchFamily="34" charset="0"/>
              </a:rPr>
              <a:t>:  (10 minutes)  </a:t>
            </a:r>
            <a:r>
              <a:rPr lang="en-US" b="1" i="0" u="none" strike="noStrike" dirty="0">
                <a:solidFill>
                  <a:srgbClr val="000000"/>
                </a:solidFill>
                <a:effectLst/>
                <a:latin typeface="Arial" panose="020B0604020202020204" pitchFamily="34" charset="0"/>
              </a:rPr>
              <a:t>Build a Bridge</a:t>
            </a: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buNone/>
            </a:pPr>
            <a:r>
              <a:rPr lang="en-US"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buNone/>
            </a:pPr>
            <a:r>
              <a:rPr lang="en-US" b="1" i="0" u="none" strike="noStrike" dirty="0">
                <a:solidFill>
                  <a:srgbClr val="662884"/>
                </a:solidFill>
                <a:effectLst/>
                <a:latin typeface="Tobi Pro ExtraBold"/>
              </a:rPr>
              <a:t>Base Activity</a:t>
            </a:r>
            <a:r>
              <a:rPr lang="en-US" b="0" i="0" dirty="0">
                <a:solidFill>
                  <a:srgbClr val="444444"/>
                </a:solidFill>
                <a:effectLst/>
                <a:latin typeface="Tobi Pro ExtraBold"/>
              </a:rPr>
              <a:t>​</a:t>
            </a:r>
            <a:endParaRPr lang="en-US" b="0" i="0" dirty="0">
              <a:solidFill>
                <a:srgbClr val="444444"/>
              </a:solidFill>
              <a:effectLst/>
              <a:latin typeface="Calibri" panose="020F0502020204030204" pitchFamily="34" charset="0"/>
            </a:endParaRPr>
          </a:p>
          <a:p>
            <a:pPr algn="l" rtl="0" fontAlgn="base">
              <a:buFont typeface="+mj-lt"/>
              <a:buAutoNum type="arabicPeriod"/>
            </a:pPr>
            <a:r>
              <a:rPr lang="en-US" sz="1800" b="0" i="0" u="none" strike="noStrike" dirty="0">
                <a:solidFill>
                  <a:srgbClr val="000000"/>
                </a:solidFill>
                <a:effectLst/>
                <a:latin typeface="Arial" panose="020B0604020202020204" pitchFamily="34" charset="0"/>
              </a:rPr>
              <a:t>In groups of four, children combine their bricks and think of ways to build a bridge. The bridge can be built on the Discover Mat to connect two areas. </a:t>
            </a:r>
          </a:p>
          <a:p>
            <a:pPr algn="l" rtl="0" fontAlgn="base">
              <a:buFont typeface="+mj-lt"/>
              <a:buNone/>
            </a:pPr>
            <a:r>
              <a:rPr lang="en-US" sz="1800" b="0" i="0" u="none" strike="noStrike" dirty="0">
                <a:solidFill>
                  <a:srgbClr val="000000"/>
                </a:solidFill>
                <a:effectLst/>
                <a:latin typeface="Arial" panose="020B0604020202020204" pitchFamily="34" charset="0"/>
              </a:rPr>
              <a:t>2. Give the children time to discuss and plan which areas they will connect and how they will connect them.</a:t>
            </a:r>
          </a:p>
          <a:p>
            <a:pPr algn="l" rtl="0" fontAlgn="base">
              <a:buFont typeface="+mj-lt"/>
              <a:buNone/>
            </a:pPr>
            <a:endParaRPr lang="en-US" b="1" i="0" u="none" strike="noStrike" dirty="0">
              <a:solidFill>
                <a:srgbClr val="000000"/>
              </a:solidFill>
              <a:effectLst/>
              <a:latin typeface="Calibri" panose="020F0502020204030204" pitchFamily="34" charset="0"/>
            </a:endParaRPr>
          </a:p>
          <a:p>
            <a:pPr algn="l" rtl="0" fontAlgn="base">
              <a:buFont typeface="+mj-lt"/>
              <a:buNone/>
            </a:pPr>
            <a:r>
              <a:rPr lang="en-US" b="1" i="0" u="none" strike="noStrike" dirty="0">
                <a:solidFill>
                  <a:srgbClr val="000000"/>
                </a:solidFill>
                <a:effectLst/>
                <a:latin typeface="Calibri" panose="020F0502020204030204" pitchFamily="34" charset="0"/>
              </a:rPr>
              <a:t>Guiding Questions:</a:t>
            </a:r>
            <a:r>
              <a:rPr lang="en-US" b="0" i="0" u="none" strike="noStrike" dirty="0">
                <a:solidFill>
                  <a:srgbClr val="000000"/>
                </a:solidFill>
                <a:effectLst/>
                <a:latin typeface="Calibri" panose="020F0502020204030204" pitchFamily="34" charset="0"/>
              </a:rPr>
              <a:t> </a:t>
            </a:r>
            <a:r>
              <a:rPr lang="en-US" b="0" i="0" dirty="0">
                <a:solidFill>
                  <a:srgbClr val="444444"/>
                </a:solidFill>
                <a:effectLst/>
                <a:latin typeface="Calibri" panose="020F0502020204030204" pitchFamily="34" charset="0"/>
              </a:rPr>
              <a:t>​</a:t>
            </a:r>
          </a:p>
          <a:p>
            <a:pPr algn="l" rtl="0" fontAlgn="base">
              <a:buFont typeface="Arial" panose="020B0604020202020204" pitchFamily="34" charset="0"/>
              <a:buChar char="•"/>
            </a:pPr>
            <a:r>
              <a:rPr lang="en-US" sz="1800" b="0" i="1" u="none" strike="noStrike" dirty="0">
                <a:solidFill>
                  <a:srgbClr val="000000"/>
                </a:solidFill>
                <a:effectLst/>
                <a:latin typeface="Calibri" panose="020F0502020204030204" pitchFamily="34" charset="0"/>
              </a:rPr>
              <a:t>• Why did you choose to connect these two areas of the Discover Mat? </a:t>
            </a:r>
          </a:p>
          <a:p>
            <a:pPr algn="l" rtl="0" fontAlgn="base">
              <a:buFont typeface="Arial" panose="020B0604020202020204" pitchFamily="34" charset="0"/>
              <a:buChar char="•"/>
            </a:pPr>
            <a:r>
              <a:rPr lang="en-US" sz="1800" b="0" i="1" u="none" strike="noStrike" dirty="0">
                <a:solidFill>
                  <a:srgbClr val="000000"/>
                </a:solidFill>
                <a:effectLst/>
                <a:latin typeface="Calibri" panose="020F0502020204030204" pitchFamily="34" charset="0"/>
              </a:rPr>
              <a:t>• Did your original plan work? What ideas did you change? </a:t>
            </a:r>
          </a:p>
          <a:p>
            <a:pPr algn="l" rtl="0" fontAlgn="base">
              <a:buFont typeface="Arial" panose="020B0604020202020204" pitchFamily="34" charset="0"/>
              <a:buChar char="•"/>
            </a:pPr>
            <a:r>
              <a:rPr lang="en-US" sz="1800" b="0" i="1" u="none" strike="noStrike" dirty="0">
                <a:solidFill>
                  <a:srgbClr val="000000"/>
                </a:solidFill>
                <a:effectLst/>
                <a:latin typeface="Calibri" panose="020F0502020204030204" pitchFamily="34" charset="0"/>
              </a:rPr>
              <a:t>• How did you work together with your team?</a:t>
            </a:r>
            <a:endParaRPr lang="en-US" sz="1800" b="0" i="0" dirty="0">
              <a:solidFill>
                <a:srgbClr val="444444"/>
              </a:solidFill>
              <a:effectLst/>
              <a:latin typeface="Arial" panose="020B0604020202020204" pitchFamily="34" charset="0"/>
            </a:endParaRPr>
          </a:p>
          <a:p>
            <a:pPr algn="l" rtl="0" fontAlgn="base">
              <a:buNone/>
            </a:pPr>
            <a:endParaRPr lang="en-US" b="1" i="0" u="none" strike="noStrike" dirty="0">
              <a:solidFill>
                <a:srgbClr val="000000"/>
              </a:solidFill>
              <a:effectLst/>
              <a:latin typeface="Calibri" panose="020F0502020204030204" pitchFamily="34" charset="0"/>
            </a:endParaRPr>
          </a:p>
          <a:p>
            <a:pPr algn="l" rtl="0" fontAlgn="base">
              <a:buNone/>
            </a:pPr>
            <a:r>
              <a:rPr lang="en-US" b="1" i="0" u="none" strike="noStrike" dirty="0">
                <a:solidFill>
                  <a:srgbClr val="000000"/>
                </a:solidFill>
                <a:effectLst/>
                <a:latin typeface="Calibri" panose="020F0502020204030204" pitchFamily="34" charset="0"/>
              </a:rPr>
              <a:t>Children learn to:</a:t>
            </a:r>
            <a:r>
              <a:rPr lang="en-US" b="0" i="0" u="none" strike="noStrike" dirty="0">
                <a:solidFill>
                  <a:srgbClr val="000000"/>
                </a:solidFill>
                <a:effectLst/>
                <a:latin typeface="Calibri" panose="020F0502020204030204" pitchFamily="34" charset="0"/>
              </a:rPr>
              <a:t> </a:t>
            </a:r>
            <a:r>
              <a:rPr lang="en-US" b="0" i="0" dirty="0">
                <a:solidFill>
                  <a:srgbClr val="444444"/>
                </a:solidFill>
                <a:effectLst/>
                <a:latin typeface="Calibri" panose="020F0502020204030204" pitchFamily="34" charset="0"/>
              </a:rPr>
              <a:t>​</a:t>
            </a: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Engage in creative problem-solving. </a:t>
            </a: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Negotiate when and how to carry out tasks. </a:t>
            </a:r>
          </a:p>
          <a:p>
            <a:pPr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 Make reasoned choices and decisions.</a:t>
            </a:r>
            <a:endParaRPr lang="en-US" sz="1800" b="0" i="0" dirty="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7593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lgn="l" rtl="0" fontAlgn="base">
              <a:buFont typeface="Arial" panose="020B0604020202020204" pitchFamily="34" charset="0"/>
              <a:buNone/>
            </a:pPr>
            <a:r>
              <a:rPr lang="en-US" b="1" i="1" u="none" strike="noStrike" dirty="0">
                <a:solidFill>
                  <a:srgbClr val="662884"/>
                </a:solidFill>
                <a:effectLst/>
                <a:latin typeface="Calibri" panose="020F0502020204030204" pitchFamily="34" charset="0"/>
              </a:rPr>
              <a:t>Outcomes</a:t>
            </a:r>
            <a:r>
              <a:rPr lang="en-US" b="0" i="1" u="none" strike="noStrike" dirty="0">
                <a:solidFill>
                  <a:srgbClr val="662884"/>
                </a:solidFill>
                <a:effectLst/>
                <a:latin typeface="Calibri" panose="020F0502020204030204" pitchFamily="34" charset="0"/>
              </a:rPr>
              <a:t> </a:t>
            </a:r>
          </a:p>
          <a:p>
            <a:pPr marL="171450" indent="-171450" algn="l" rtl="0" fontAlgn="base">
              <a:buFont typeface="Arial" panose="020B0604020202020204" pitchFamily="34" charset="0"/>
              <a:buChar char="•"/>
            </a:pPr>
            <a:r>
              <a:rPr lang="en-US" b="0" i="1" u="none" strike="noStrike" dirty="0">
                <a:solidFill>
                  <a:srgbClr val="662884"/>
                </a:solidFill>
                <a:effectLst/>
                <a:latin typeface="Calibri" panose="020F0502020204030204" pitchFamily="34" charset="0"/>
              </a:rPr>
              <a:t>Teams will reflect on their experiences throughout the sessions. </a:t>
            </a:r>
          </a:p>
          <a:p>
            <a:pPr marL="171450" indent="-171450" algn="l" rtl="0" fontAlgn="base">
              <a:buFont typeface="Arial" panose="020B0604020202020204" pitchFamily="34" charset="0"/>
              <a:buChar char="•"/>
            </a:pPr>
            <a:r>
              <a:rPr lang="en-US" b="0" i="1" u="none" strike="noStrike" dirty="0">
                <a:solidFill>
                  <a:srgbClr val="662884"/>
                </a:solidFill>
                <a:effectLst/>
                <a:latin typeface="Calibri" panose="020F0502020204030204" pitchFamily="34" charset="0"/>
              </a:rPr>
              <a:t>Teams will work collaboratively to build an ancient city.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124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AC45B-0693-2153-FE4B-6C29E40BDE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6DF10B-6D7A-1B55-98ED-11B4772433B1}"/>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69082D0-ABA0-F224-015C-61E81C35ACFD}"/>
              </a:ext>
            </a:extLst>
          </p:cNvPr>
          <p:cNvSpPr>
            <a:spLocks noGrp="1"/>
          </p:cNvSpPr>
          <p:nvPr>
            <p:ph type="body" idx="1"/>
          </p:nvPr>
        </p:nvSpPr>
        <p:spPr/>
        <p:txBody>
          <a:bodyPr/>
          <a:lstStyle/>
          <a:p>
            <a:pPr algn="l" rtl="0" fontAlgn="base">
              <a:buNone/>
            </a:pPr>
            <a:r>
              <a:rPr lang="en-US" b="1" i="0" u="none" strike="noStrike" dirty="0">
                <a:solidFill>
                  <a:srgbClr val="662884"/>
                </a:solidFill>
                <a:effectLst/>
                <a:latin typeface="Calibri" panose="020F0502020204030204" pitchFamily="34" charset="0"/>
              </a:rPr>
              <a:t>Explore Task (10 minutes)</a:t>
            </a:r>
            <a:r>
              <a:rPr lang="en-US" b="0" i="0" u="none" strike="noStrike" dirty="0">
                <a:solidFill>
                  <a:srgbClr val="662884"/>
                </a:solidFill>
                <a:effectLst/>
                <a:latin typeface="Calibri" panose="020F0502020204030204" pitchFamily="34" charset="0"/>
              </a:rPr>
              <a:t> </a:t>
            </a:r>
            <a:r>
              <a:rPr lang="en-US" b="0" i="0" dirty="0">
                <a:solidFill>
                  <a:srgbClr val="444444"/>
                </a:solidFill>
                <a:effectLst/>
                <a:latin typeface="Calibri" panose="020F0502020204030204" pitchFamily="34" charset="0"/>
              </a:rPr>
              <a:t>​</a:t>
            </a:r>
          </a:p>
          <a:p>
            <a:pPr algn="l" rtl="0" fontAlgn="base">
              <a:buNone/>
            </a:pPr>
            <a:r>
              <a:rPr lang="en-US" b="0" i="0" u="none" strike="noStrike" dirty="0">
                <a:solidFill>
                  <a:srgbClr val="662884"/>
                </a:solidFill>
                <a:effectLst/>
                <a:latin typeface="Calibri" panose="020F0502020204030204" pitchFamily="34" charset="0"/>
              </a:rPr>
              <a:t>Ask the children to reflect on their experience throughout the sessions. The celebration event is next; reviewers will ask them about what they learned during the UNEARTHED™ season. </a:t>
            </a:r>
          </a:p>
          <a:p>
            <a:pPr algn="l" rtl="0" fontAlgn="base">
              <a:buNone/>
            </a:pPr>
            <a:endParaRPr lang="en-US" b="0" i="0" u="none" strike="noStrike" dirty="0">
              <a:solidFill>
                <a:srgbClr val="662884"/>
              </a:solidFill>
              <a:effectLst/>
              <a:latin typeface="Calibri" panose="020F0502020204030204" pitchFamily="34" charset="0"/>
            </a:endParaRPr>
          </a:p>
          <a:p>
            <a:pPr algn="l" rtl="0" fontAlgn="base">
              <a:buNone/>
            </a:pPr>
            <a:r>
              <a:rPr lang="en-US" b="0" i="0" u="none" strike="noStrike" dirty="0">
                <a:solidFill>
                  <a:srgbClr val="662884"/>
                </a:solidFill>
                <a:effectLst/>
                <a:latin typeface="Calibri" panose="020F0502020204030204" pitchFamily="34" charset="0"/>
              </a:rPr>
              <a:t>They could talk about: </a:t>
            </a:r>
          </a:p>
          <a:p>
            <a:pPr algn="l" rtl="0" fontAlgn="base">
              <a:buNone/>
            </a:pPr>
            <a:r>
              <a:rPr lang="en-US" b="0" i="0" u="none" strike="noStrike" dirty="0">
                <a:solidFill>
                  <a:srgbClr val="662884"/>
                </a:solidFill>
                <a:effectLst/>
                <a:latin typeface="Calibri" panose="020F0502020204030204" pitchFamily="34" charset="0"/>
              </a:rPr>
              <a:t>• Archaeologist jobs (collecting, digging, and mapping). </a:t>
            </a:r>
          </a:p>
          <a:p>
            <a:pPr algn="l" rtl="0" fontAlgn="base">
              <a:buNone/>
            </a:pPr>
            <a:r>
              <a:rPr lang="en-US" b="0" i="0" u="none" strike="noStrike" dirty="0">
                <a:solidFill>
                  <a:srgbClr val="662884"/>
                </a:solidFill>
                <a:effectLst/>
                <a:latin typeface="Calibri" panose="020F0502020204030204" pitchFamily="34" charset="0"/>
              </a:rPr>
              <a:t>• Artifacts (treasure, time capsules, or things people used long ago). </a:t>
            </a:r>
          </a:p>
          <a:p>
            <a:pPr algn="l" rtl="0" fontAlgn="base">
              <a:buNone/>
            </a:pPr>
            <a:r>
              <a:rPr lang="en-US" b="0" i="0" u="none" strike="noStrike" dirty="0">
                <a:solidFill>
                  <a:srgbClr val="662884"/>
                </a:solidFill>
                <a:effectLst/>
                <a:latin typeface="Calibri" panose="020F0502020204030204" pitchFamily="34" charset="0"/>
              </a:rPr>
              <a:t>• Tools (shovels, brushes, and wheelbarrows). </a:t>
            </a:r>
          </a:p>
          <a:p>
            <a:pPr algn="l" rtl="0" fontAlgn="base">
              <a:buNone/>
            </a:pPr>
            <a:endParaRPr lang="en-US" b="0" i="0" u="none" strike="noStrike" dirty="0">
              <a:solidFill>
                <a:srgbClr val="662884"/>
              </a:solidFill>
              <a:effectLst/>
              <a:latin typeface="Calibri" panose="020F0502020204030204" pitchFamily="34" charset="0"/>
            </a:endParaRPr>
          </a:p>
          <a:p>
            <a:pPr algn="l" rtl="0" fontAlgn="base">
              <a:buNone/>
            </a:pPr>
            <a:r>
              <a:rPr lang="en-US" b="0" i="0" u="none" strike="noStrike" dirty="0">
                <a:solidFill>
                  <a:srgbClr val="662884"/>
                </a:solidFill>
                <a:effectLst/>
                <a:latin typeface="Calibri" panose="020F0502020204030204" pitchFamily="34" charset="0"/>
              </a:rPr>
              <a:t>Explain to the children that when archaeologists have the right tools and the right information, they can describe how people used to live. Share photos of ancient cities and ask the children to share what it would have been like to live there.</a:t>
            </a:r>
          </a:p>
          <a:p>
            <a:pPr algn="l" rtl="0" fontAlgn="base">
              <a:buNone/>
            </a:pPr>
            <a:endParaRPr lang="en-US" b="1" i="1" u="none" strike="noStrike" dirty="0">
              <a:solidFill>
                <a:srgbClr val="66288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2CE2DCE7-76E5-DAA1-5D09-DC4AD770C17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8344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C6E99-B261-68C2-0EF2-955269B2D2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FDD412-87B3-8759-68F7-0024B81CA16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E1D1579-2CFB-4A0D-8FAB-ADDC16CE8EB8}"/>
              </a:ext>
            </a:extLst>
          </p:cNvPr>
          <p:cNvSpPr>
            <a:spLocks noGrp="1"/>
          </p:cNvSpPr>
          <p:nvPr>
            <p:ph type="body" idx="1"/>
          </p:nvPr>
        </p:nvSpPr>
        <p:spPr/>
        <p:txBody>
          <a:bodyPr/>
          <a:lstStyle/>
          <a:p>
            <a:pPr marL="12700">
              <a:lnSpc>
                <a:spcPct val="100000"/>
              </a:lnSpc>
              <a:spcBef>
                <a:spcPts val="270"/>
              </a:spcBef>
            </a:pPr>
            <a:r>
              <a:rPr lang="en-US" sz="2800" b="1" dirty="0">
                <a:solidFill>
                  <a:srgbClr val="ED7004"/>
                </a:solidFill>
                <a:latin typeface="Tobi Pro ExtraBold"/>
                <a:cs typeface="Tobi Pro ExtraBold"/>
              </a:rPr>
              <a:t>Key</a:t>
            </a:r>
            <a:r>
              <a:rPr lang="en-US" sz="2800" b="1" spc="-50" dirty="0">
                <a:solidFill>
                  <a:srgbClr val="ED7004"/>
                </a:solidFill>
                <a:latin typeface="Tobi Pro ExtraBold"/>
                <a:cs typeface="Tobi Pro ExtraBold"/>
              </a:rPr>
              <a:t> </a:t>
            </a:r>
            <a:r>
              <a:rPr lang="en-US" sz="2800" b="1" spc="-10" dirty="0">
                <a:solidFill>
                  <a:srgbClr val="ED7004"/>
                </a:solidFill>
                <a:latin typeface="Tobi Pro ExtraBold"/>
                <a:cs typeface="Tobi Pro ExtraBold"/>
              </a:rPr>
              <a:t>Vocabulary</a:t>
            </a:r>
          </a:p>
          <a:p>
            <a:pPr marL="12700">
              <a:spcBef>
                <a:spcPts val="145"/>
              </a:spcBef>
            </a:pPr>
            <a:r>
              <a:rPr lang="en-US" sz="1800" dirty="0">
                <a:solidFill>
                  <a:srgbClr val="662D91"/>
                </a:solidFill>
              </a:rPr>
              <a:t>Reflect, storytelling, history</a:t>
            </a:r>
            <a:endParaRPr lang="en-US" sz="1800" dirty="0">
              <a:solidFill>
                <a:srgbClr val="662D91"/>
              </a:solidFill>
              <a:ea typeface="Calibri"/>
              <a:cs typeface="Calibri"/>
            </a:endParaRPr>
          </a:p>
        </p:txBody>
      </p:sp>
      <p:sp>
        <p:nvSpPr>
          <p:cNvPr id="4" name="Slide Number Placeholder 3">
            <a:extLst>
              <a:ext uri="{FF2B5EF4-FFF2-40B4-BE49-F238E27FC236}">
                <a16:creationId xmlns:a16="http://schemas.microsoft.com/office/drawing/2014/main" id="{2C5C48A9-CAE8-E5DA-8E20-2CB6E34880B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825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49733-C2AF-505C-391A-9FCED36A07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A85D65-1F06-1ABA-EEC3-6FE6DAC0672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AEF93DF-2120-F992-0642-0054F29DE0F7}"/>
              </a:ext>
            </a:extLst>
          </p:cNvPr>
          <p:cNvSpPr>
            <a:spLocks noGrp="1"/>
          </p:cNvSpPr>
          <p:nvPr>
            <p:ph type="body" idx="1"/>
          </p:nvPr>
        </p:nvSpPr>
        <p:spPr/>
        <p:txBody>
          <a:bodyPr/>
          <a:lstStyle/>
          <a:p>
            <a:pPr marL="12700">
              <a:lnSpc>
                <a:spcPct val="100000"/>
              </a:lnSpc>
              <a:spcBef>
                <a:spcPts val="270"/>
              </a:spcBef>
            </a:pPr>
            <a:r>
              <a:rPr lang="en-US" sz="1800" b="1" dirty="0">
                <a:solidFill>
                  <a:srgbClr val="ED7004"/>
                </a:solidFill>
                <a:latin typeface="Tobi Pro ExtraBold"/>
                <a:cs typeface="Tobi Pro ExtraBold"/>
              </a:rPr>
              <a:t>Create Task</a:t>
            </a:r>
            <a:endParaRPr lang="en-US" sz="1800" b="1" spc="-10" dirty="0">
              <a:solidFill>
                <a:srgbClr val="ED7004"/>
              </a:solidFill>
              <a:latin typeface="Tobi Pro ExtraBold"/>
              <a:cs typeface="Tobi Pro ExtraBold"/>
            </a:endParaRPr>
          </a:p>
          <a:p>
            <a:pPr algn="l" rtl="0" fontAlgn="base">
              <a:buNone/>
            </a:pPr>
            <a:r>
              <a:rPr lang="en-US" b="0" i="0" u="none" strike="noStrike" dirty="0">
                <a:solidFill>
                  <a:srgbClr val="662884"/>
                </a:solidFill>
                <a:effectLst/>
                <a:latin typeface="Calibri" panose="020F0502020204030204" pitchFamily="34" charset="0"/>
              </a:rPr>
              <a:t>Tell the children to work together to create an ancient city on the mat. They should build places where people lived. Their model should show things that were important to the imaginary people that lived there. Encourage the children to come up with stories about their ancient city as they build. </a:t>
            </a:r>
          </a:p>
          <a:p>
            <a:pPr algn="l" rtl="0" fontAlgn="base">
              <a:buNone/>
            </a:pPr>
            <a:endParaRPr lang="en-US" b="0" i="0" u="none" strike="noStrike" dirty="0">
              <a:solidFill>
                <a:srgbClr val="662884"/>
              </a:solidFill>
              <a:effectLst/>
              <a:latin typeface="Calibri" panose="020F0502020204030204" pitchFamily="34" charset="0"/>
            </a:endParaRPr>
          </a:p>
          <a:p>
            <a:pPr algn="l" rtl="0" fontAlgn="base">
              <a:buNone/>
            </a:pPr>
            <a:r>
              <a:rPr lang="en-US" b="0" i="0" u="none" strike="noStrike" dirty="0">
                <a:solidFill>
                  <a:srgbClr val="662884"/>
                </a:solidFill>
                <a:effectLst/>
                <a:latin typeface="Calibri" panose="020F0502020204030204" pitchFamily="34" charset="0"/>
              </a:rPr>
              <a:t>You could ask them questions like: </a:t>
            </a:r>
          </a:p>
          <a:p>
            <a:pPr algn="l" rtl="0" fontAlgn="base">
              <a:buNone/>
            </a:pPr>
            <a:r>
              <a:rPr lang="en-US" b="0" i="0" u="none" strike="noStrike" dirty="0">
                <a:solidFill>
                  <a:srgbClr val="662884"/>
                </a:solidFill>
                <a:effectLst/>
                <a:latin typeface="Calibri" panose="020F0502020204030204" pitchFamily="34" charset="0"/>
              </a:rPr>
              <a:t>• What makes your ancient city special? </a:t>
            </a:r>
          </a:p>
          <a:p>
            <a:pPr algn="l" rtl="0" fontAlgn="base">
              <a:buNone/>
            </a:pPr>
            <a:r>
              <a:rPr lang="en-US" b="0" i="0" u="none" strike="noStrike" dirty="0">
                <a:solidFill>
                  <a:srgbClr val="662884"/>
                </a:solidFill>
                <a:effectLst/>
                <a:latin typeface="Calibri" panose="020F0502020204030204" pitchFamily="34" charset="0"/>
              </a:rPr>
              <a:t>• What games did children play in the ancient city? </a:t>
            </a:r>
          </a:p>
          <a:p>
            <a:pPr algn="l" rtl="0" fontAlgn="base">
              <a:buNone/>
            </a:pPr>
            <a:r>
              <a:rPr lang="en-US" b="0" i="0" u="none" strike="noStrike" dirty="0">
                <a:solidFill>
                  <a:srgbClr val="662884"/>
                </a:solidFill>
                <a:effectLst/>
                <a:latin typeface="Calibri" panose="020F0502020204030204" pitchFamily="34" charset="0"/>
              </a:rPr>
              <a:t>• How did they build their buildings? </a:t>
            </a:r>
          </a:p>
          <a:p>
            <a:pPr algn="l" rtl="0" fontAlgn="base">
              <a:buNone/>
            </a:pPr>
            <a:r>
              <a:rPr lang="en-US" b="0" i="0" u="none" strike="noStrike" dirty="0">
                <a:solidFill>
                  <a:srgbClr val="662884"/>
                </a:solidFill>
                <a:effectLst/>
                <a:latin typeface="Calibri" panose="020F0502020204030204" pitchFamily="34" charset="0"/>
              </a:rPr>
              <a:t>• If you lived in this city, what job would you have? </a:t>
            </a:r>
          </a:p>
          <a:p>
            <a:pPr algn="l" rtl="0" fontAlgn="base">
              <a:buNone/>
            </a:pPr>
            <a:endParaRPr lang="en-US" b="0" i="0" u="none" strike="noStrike" dirty="0">
              <a:solidFill>
                <a:srgbClr val="662884"/>
              </a:solidFill>
              <a:effectLst/>
              <a:latin typeface="Calibri" panose="020F0502020204030204" pitchFamily="34" charset="0"/>
            </a:endParaRPr>
          </a:p>
          <a:p>
            <a:pPr algn="l" rtl="0" fontAlgn="base">
              <a:buNone/>
            </a:pPr>
            <a:r>
              <a:rPr lang="en-US" b="0" i="0" u="none" strike="noStrike" dirty="0">
                <a:solidFill>
                  <a:srgbClr val="662884"/>
                </a:solidFill>
                <a:effectLst/>
                <a:latin typeface="Calibri" panose="020F0502020204030204" pitchFamily="34" charset="0"/>
              </a:rPr>
              <a:t>Archaeologists are storytellers because they uncover clues to the past. By building their own ancient city model, children will explore the importance of artifacts, tools, and history while building their creativity, teamwork, and storytelling skills.</a:t>
            </a:r>
          </a:p>
          <a:p>
            <a:pPr algn="l" rtl="0" fontAlgn="base">
              <a:buNone/>
            </a:pPr>
            <a:endParaRPr lang="en-US" b="1" i="1" u="none" strike="noStrike" dirty="0">
              <a:solidFill>
                <a:srgbClr val="662884"/>
              </a:solidFill>
              <a:effectLst/>
              <a:latin typeface="Calibri" panose="020F0502020204030204" pitchFamily="34" charset="0"/>
            </a:endParaRPr>
          </a:p>
          <a:p>
            <a:pPr algn="l" rtl="0" fontAlgn="base">
              <a:buNone/>
            </a:pPr>
            <a:r>
              <a:rPr lang="en-US" b="1" i="1" u="none" strike="noStrike" dirty="0">
                <a:solidFill>
                  <a:srgbClr val="662884"/>
                </a:solidFill>
                <a:effectLst/>
                <a:latin typeface="Calibri" panose="020F0502020204030204" pitchFamily="34" charset="0"/>
              </a:rPr>
              <a:t>Facilitator Tip:</a:t>
            </a:r>
          </a:p>
          <a:p>
            <a:pPr algn="l" rtl="0" fontAlgn="base">
              <a:buNone/>
            </a:pPr>
            <a:r>
              <a:rPr lang="en-US" b="0" i="1" u="none" strike="noStrike" dirty="0">
                <a:solidFill>
                  <a:srgbClr val="662884"/>
                </a:solidFill>
                <a:effectLst/>
                <a:latin typeface="Calibri" panose="020F0502020204030204" pitchFamily="34" charset="0"/>
              </a:rPr>
              <a:t>You could encourage children to collaborate by assigning roles like city planner, builder, fixer, and storyteller.</a:t>
            </a:r>
            <a:endParaRPr lang="en-US" sz="1200" b="1" i="0" u="none" strike="noStrike" baseline="0" dirty="0">
              <a:solidFill>
                <a:srgbClr val="662D91"/>
              </a:solidFill>
              <a:latin typeface="Helvetica Neue" panose="02000503000000020004"/>
              <a:ea typeface="Roboto"/>
            </a:endParaRPr>
          </a:p>
        </p:txBody>
      </p:sp>
      <p:sp>
        <p:nvSpPr>
          <p:cNvPr id="4" name="Slide Number Placeholder 3">
            <a:extLst>
              <a:ext uri="{FF2B5EF4-FFF2-40B4-BE49-F238E27FC236}">
                <a16:creationId xmlns:a16="http://schemas.microsoft.com/office/drawing/2014/main" id="{ADEC4519-F7FB-C26F-6E90-6493646F05F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617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gn="l" rtl="0" fontAlgn="base">
              <a:buNone/>
            </a:pPr>
            <a:r>
              <a:rPr lang="en-US" b="1" i="0" u="none" strike="noStrike" dirty="0">
                <a:solidFill>
                  <a:srgbClr val="662884"/>
                </a:solidFill>
                <a:effectLst/>
                <a:latin typeface="Tobi Pro ExtraBold"/>
              </a:rPr>
              <a:t>Share Task </a:t>
            </a:r>
            <a:r>
              <a:rPr lang="en-US" b="1" i="0" u="none" strike="noStrike" dirty="0">
                <a:solidFill>
                  <a:srgbClr val="662884"/>
                </a:solidFill>
                <a:effectLst/>
                <a:latin typeface="Calibri" panose="020F0502020204030204" pitchFamily="34" charset="0"/>
              </a:rPr>
              <a:t>(15 minutes) </a:t>
            </a:r>
            <a:r>
              <a:rPr lang="en-US" b="0" i="0" dirty="0">
                <a:solidFill>
                  <a:srgbClr val="444444"/>
                </a:solidFill>
                <a:effectLst/>
                <a:latin typeface="Calibri" panose="020F0502020204030204" pitchFamily="34" charset="0"/>
              </a:rPr>
              <a:t>​</a:t>
            </a:r>
          </a:p>
          <a:p>
            <a:pPr algn="l" rtl="0" fontAlgn="base">
              <a:buNone/>
            </a:pPr>
            <a:r>
              <a:rPr lang="en-US" b="0" i="0" u="none" strike="noStrike" dirty="0">
                <a:solidFill>
                  <a:srgbClr val="662884"/>
                </a:solidFill>
                <a:effectLst/>
                <a:latin typeface="Calibri" panose="020F0502020204030204" pitchFamily="34" charset="0"/>
              </a:rPr>
              <a:t>After the children are finished building, have them talk about their ancient city. They can share answers to the questions above as a team or they can share what they contributed. Have the children complete Sessions 9 and 10 in their Engineering Notebooks before the celebration event.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0373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a:solidFill>
                  <a:schemeClr val="tx1"/>
                </a:solidFill>
                <a:effectLst/>
                <a:latin typeface="+mn-lt"/>
                <a:ea typeface="+mn-ea"/>
                <a:cs typeface="+mn-cs"/>
              </a:rPr>
              <a:t>You may wish to play a video or song during clean up time.</a:t>
            </a:r>
            <a:r>
              <a:rPr lang="en-US" i="1"/>
              <a:t>  </a:t>
            </a:r>
            <a:endParaRPr lang="en-US">
              <a:ea typeface="+mn-ea"/>
              <a:cs typeface="+mn-cs"/>
            </a:endParaRP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Link on </a:t>
            </a:r>
            <a:r>
              <a:rPr lang="en-US" sz="1200" b="0" i="0" u="none" strike="noStrike" kern="1200" err="1">
                <a:solidFill>
                  <a:schemeClr val="tx1"/>
                </a:solidFill>
                <a:effectLst/>
                <a:latin typeface="+mn-lt"/>
                <a:ea typeface="+mn-ea"/>
                <a:cs typeface="+mn-cs"/>
              </a:rPr>
              <a:t>GoNoodle</a:t>
            </a:r>
            <a:r>
              <a:rPr lang="en-US" sz="1200" b="0" i="0" u="none" strike="noStrike" kern="1200">
                <a:solidFill>
                  <a:schemeClr val="tx1"/>
                </a:solidFill>
                <a:effectLst/>
                <a:latin typeface="+mn-lt"/>
                <a:ea typeface="+mn-ea"/>
                <a:cs typeface="+mn-cs"/>
              </a:rPr>
              <a:t>:  https://family.gonoodle.com/activities/clean-up </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Link on YouTube Kids:  https://www.youtubekids.com/watch?v=ZJFk87ZsHn0 </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Link on YouTube:  https://youtu.be/ZJFk87ZsHn0 </a:t>
            </a:r>
          </a:p>
          <a:p>
            <a:pPr marL="171450" indent="-171450">
              <a:buFont typeface="Arial" panose="020B0604020202020204" pitchFamily="34" charset="0"/>
              <a:buChar char="•"/>
            </a:pPr>
            <a:endParaRPr lang="en-US" sz="1200" b="0" i="0" u="none" strike="noStrike"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solidFill>
                  <a:srgbClr val="878787"/>
                </a:solidFill>
                <a:latin typeface="Arial"/>
                <a:cs typeface="Arial"/>
              </a:rPr>
              <a:t>Send home the Discover</a:t>
            </a:r>
            <a:r>
              <a:rPr lang="en-US" sz="1200" i="1" spc="-20">
                <a:solidFill>
                  <a:srgbClr val="878787"/>
                </a:solidFill>
                <a:latin typeface="Arial"/>
                <a:cs typeface="Arial"/>
              </a:rPr>
              <a:t> </a:t>
            </a:r>
            <a:r>
              <a:rPr lang="en-US" sz="1200" i="1">
                <a:solidFill>
                  <a:srgbClr val="878787"/>
                </a:solidFill>
                <a:latin typeface="Arial"/>
                <a:cs typeface="Arial"/>
              </a:rPr>
              <a:t>More</a:t>
            </a:r>
            <a:r>
              <a:rPr lang="en-US" sz="1200" i="1" spc="-5">
                <a:solidFill>
                  <a:srgbClr val="878787"/>
                </a:solidFill>
                <a:latin typeface="Arial"/>
                <a:cs typeface="Arial"/>
              </a:rPr>
              <a:t> </a:t>
            </a:r>
            <a:r>
              <a:rPr lang="en-US" sz="1200" i="1" spc="-25">
                <a:solidFill>
                  <a:srgbClr val="878787"/>
                </a:solidFill>
                <a:latin typeface="Arial"/>
                <a:cs typeface="Arial"/>
              </a:rPr>
              <a:t>set </a:t>
            </a:r>
            <a:r>
              <a:rPr lang="en-US" sz="1200" i="1">
                <a:solidFill>
                  <a:srgbClr val="878787"/>
                </a:solidFill>
                <a:latin typeface="Arial"/>
                <a:cs typeface="Arial"/>
              </a:rPr>
              <a:t>with</a:t>
            </a:r>
            <a:r>
              <a:rPr lang="en-US" sz="1200" i="1" spc="-20">
                <a:solidFill>
                  <a:srgbClr val="878787"/>
                </a:solidFill>
                <a:latin typeface="Arial"/>
                <a:cs typeface="Arial"/>
              </a:rPr>
              <a:t> </a:t>
            </a:r>
            <a:r>
              <a:rPr lang="en-US" sz="1200" i="1">
                <a:solidFill>
                  <a:srgbClr val="878787"/>
                </a:solidFill>
                <a:latin typeface="Arial"/>
                <a:cs typeface="Arial"/>
              </a:rPr>
              <a:t>each</a:t>
            </a:r>
            <a:r>
              <a:rPr lang="en-US" sz="1200" i="1" spc="-15">
                <a:solidFill>
                  <a:srgbClr val="878787"/>
                </a:solidFill>
                <a:latin typeface="Arial"/>
                <a:cs typeface="Arial"/>
              </a:rPr>
              <a:t> </a:t>
            </a:r>
            <a:r>
              <a:rPr lang="en-US" sz="1200" i="1">
                <a:solidFill>
                  <a:srgbClr val="878787"/>
                </a:solidFill>
                <a:latin typeface="Arial"/>
                <a:cs typeface="Arial"/>
              </a:rPr>
              <a:t>child</a:t>
            </a:r>
            <a:r>
              <a:rPr lang="en-US" sz="1200" i="1" spc="-15">
                <a:solidFill>
                  <a:srgbClr val="878787"/>
                </a:solidFill>
                <a:latin typeface="Arial"/>
                <a:cs typeface="Arial"/>
              </a:rPr>
              <a:t> </a:t>
            </a:r>
            <a:r>
              <a:rPr lang="en-US" sz="1200" i="1" spc="-25">
                <a:solidFill>
                  <a:srgbClr val="878787"/>
                </a:solidFill>
                <a:latin typeface="Arial"/>
                <a:cs typeface="Arial"/>
              </a:rPr>
              <a:t>for </a:t>
            </a:r>
            <a:r>
              <a:rPr lang="en-US" sz="1200" i="1">
                <a:solidFill>
                  <a:srgbClr val="878787"/>
                </a:solidFill>
                <a:latin typeface="Arial"/>
                <a:cs typeface="Arial"/>
              </a:rPr>
              <a:t>home</a:t>
            </a:r>
            <a:r>
              <a:rPr lang="en-US" sz="1200" i="1" spc="-25">
                <a:solidFill>
                  <a:srgbClr val="878787"/>
                </a:solidFill>
                <a:latin typeface="Arial"/>
                <a:cs typeface="Arial"/>
              </a:rPr>
              <a:t> </a:t>
            </a:r>
            <a:r>
              <a:rPr lang="en-US" sz="1200" i="1">
                <a:solidFill>
                  <a:srgbClr val="878787"/>
                </a:solidFill>
                <a:latin typeface="Arial"/>
                <a:cs typeface="Arial"/>
              </a:rPr>
              <a:t>learning</a:t>
            </a:r>
            <a:r>
              <a:rPr lang="en-US" sz="1200" i="1" spc="-25">
                <a:solidFill>
                  <a:srgbClr val="878787"/>
                </a:solidFill>
                <a:latin typeface="Arial"/>
                <a:cs typeface="Arial"/>
              </a:rPr>
              <a:t> and </a:t>
            </a:r>
            <a:r>
              <a:rPr lang="en-US" sz="1200" i="1">
                <a:solidFill>
                  <a:srgbClr val="878787"/>
                </a:solidFill>
                <a:latin typeface="Arial"/>
                <a:cs typeface="Arial"/>
              </a:rPr>
              <a:t>exploration. </a:t>
            </a:r>
            <a:r>
              <a:rPr lang="en-US" sz="1200" i="1" spc="-10">
                <a:solidFill>
                  <a:srgbClr val="878787"/>
                </a:solidFill>
                <a:latin typeface="Arial"/>
                <a:cs typeface="Arial"/>
              </a:rPr>
              <a:t>Check </a:t>
            </a:r>
            <a:r>
              <a:rPr lang="en-US" sz="1200" i="1">
                <a:solidFill>
                  <a:srgbClr val="878787"/>
                </a:solidFill>
                <a:latin typeface="Arial"/>
                <a:cs typeface="Arial"/>
              </a:rPr>
              <a:t>out page 8 of the Team Meeting Guide </a:t>
            </a:r>
            <a:r>
              <a:rPr lang="en-US" sz="1200" i="1" u="none">
                <a:solidFill>
                  <a:srgbClr val="878787"/>
                </a:solidFill>
                <a:latin typeface="Arial"/>
                <a:cs typeface="Arial"/>
              </a:rPr>
              <a:t>for</a:t>
            </a:r>
            <a:r>
              <a:rPr lang="en-US" sz="1200" i="1" u="none" spc="5">
                <a:solidFill>
                  <a:srgbClr val="878787"/>
                </a:solidFill>
                <a:latin typeface="Arial"/>
                <a:cs typeface="Arial"/>
              </a:rPr>
              <a:t> </a:t>
            </a:r>
            <a:r>
              <a:rPr lang="en-US" sz="1200" i="1" u="none">
                <a:solidFill>
                  <a:srgbClr val="878787"/>
                </a:solidFill>
                <a:latin typeface="Arial"/>
                <a:cs typeface="Arial"/>
              </a:rPr>
              <a:t>how</a:t>
            </a:r>
            <a:r>
              <a:rPr lang="en-US" sz="1200" i="1" u="none" spc="5">
                <a:solidFill>
                  <a:srgbClr val="878787"/>
                </a:solidFill>
                <a:latin typeface="Arial"/>
                <a:cs typeface="Arial"/>
              </a:rPr>
              <a:t> </a:t>
            </a:r>
            <a:r>
              <a:rPr lang="en-US" sz="1200" i="1" u="none" spc="-25">
                <a:solidFill>
                  <a:srgbClr val="878787"/>
                </a:solidFill>
                <a:latin typeface="Arial"/>
                <a:cs typeface="Arial"/>
              </a:rPr>
              <a:t>to </a:t>
            </a:r>
            <a:r>
              <a:rPr lang="en-US" sz="1200" i="1" u="none">
                <a:solidFill>
                  <a:srgbClr val="878787"/>
                </a:solidFill>
                <a:latin typeface="Arial"/>
                <a:cs typeface="Arial"/>
              </a:rPr>
              <a:t>use</a:t>
            </a:r>
            <a:r>
              <a:rPr lang="en-US" sz="1200" i="1" u="none" spc="-5">
                <a:solidFill>
                  <a:srgbClr val="878787"/>
                </a:solidFill>
                <a:latin typeface="Arial"/>
                <a:cs typeface="Arial"/>
              </a:rPr>
              <a:t> </a:t>
            </a:r>
            <a:r>
              <a:rPr lang="en-US" sz="1200" i="1" u="none">
                <a:solidFill>
                  <a:srgbClr val="878787"/>
                </a:solidFill>
                <a:latin typeface="Arial"/>
                <a:cs typeface="Arial"/>
              </a:rPr>
              <a:t>this set</a:t>
            </a:r>
            <a:r>
              <a:rPr lang="en-US" sz="1200" i="1" u="none" spc="-5">
                <a:solidFill>
                  <a:srgbClr val="878787"/>
                </a:solidFill>
                <a:latin typeface="Arial"/>
                <a:cs typeface="Arial"/>
              </a:rPr>
              <a:t> </a:t>
            </a:r>
            <a:r>
              <a:rPr lang="en-US" sz="1200" i="1" u="none">
                <a:solidFill>
                  <a:srgbClr val="878787"/>
                </a:solidFill>
                <a:latin typeface="Arial"/>
                <a:cs typeface="Arial"/>
              </a:rPr>
              <a:t>for </a:t>
            </a:r>
            <a:r>
              <a:rPr lang="en-US" sz="1200" i="1" u="none" spc="-10">
                <a:solidFill>
                  <a:srgbClr val="878787"/>
                </a:solidFill>
                <a:latin typeface="Arial"/>
                <a:cs typeface="Arial"/>
              </a:rPr>
              <a:t>family engagement.</a:t>
            </a:r>
            <a:endParaRPr lang="en-US" sz="1200" i="1">
              <a:latin typeface="Arial"/>
              <a:cs typeface="Aria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7194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18758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11E8F024-C2DA-BFBD-1BC0-3D7EAB54111F}"/>
              </a:ext>
            </a:extLst>
          </p:cNvPr>
          <p:cNvPicPr>
            <a:picLocks noChangeAspect="1"/>
          </p:cNvPicPr>
          <p:nvPr userDrawn="1"/>
        </p:nvPicPr>
        <p:blipFill>
          <a:blip r:embed="rId3" cstate="print">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7090361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 name="Picture 1">
            <a:extLst>
              <a:ext uri="{FF2B5EF4-FFF2-40B4-BE49-F238E27FC236}">
                <a16:creationId xmlns:a16="http://schemas.microsoft.com/office/drawing/2014/main" id="{479E96B0-3893-C4D5-2623-BFB426E9232B}"/>
              </a:ext>
            </a:extLst>
          </p:cNvPr>
          <p:cNvPicPr>
            <a:picLocks noChangeAspect="1"/>
          </p:cNvPicPr>
          <p:nvPr userDrawn="1"/>
        </p:nvPicPr>
        <p:blipFill>
          <a:blip r:embed="rId3" cstate="print">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2163743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4" name="Picture 3">
            <a:extLst>
              <a:ext uri="{FF2B5EF4-FFF2-40B4-BE49-F238E27FC236}">
                <a16:creationId xmlns:a16="http://schemas.microsoft.com/office/drawing/2014/main" id="{0D24E64F-860F-4C17-6103-E355070951B0}"/>
              </a:ext>
            </a:extLst>
          </p:cNvPr>
          <p:cNvPicPr>
            <a:picLocks noChangeAspect="1"/>
          </p:cNvPicPr>
          <p:nvPr userDrawn="1"/>
        </p:nvPicPr>
        <p:blipFill>
          <a:blip r:embed="rId3" cstate="print">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155624341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72639225-EA9E-1D9D-6218-39369C41C8F6}"/>
              </a:ext>
            </a:extLst>
          </p:cNvPr>
          <p:cNvPicPr>
            <a:picLocks noChangeAspect="1"/>
          </p:cNvPicPr>
          <p:nvPr userDrawn="1"/>
        </p:nvPicPr>
        <p:blipFill>
          <a:blip r:embed="rId3" cstate="print">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290847915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LL Explore Content">
    <p:spTree>
      <p:nvGrpSpPr>
        <p:cNvPr id="1" name=""/>
        <p:cNvGrpSpPr/>
        <p:nvPr/>
      </p:nvGrpSpPr>
      <p:grpSpPr>
        <a:xfrm>
          <a:off x="0" y="0"/>
          <a:ext cx="0" cy="0"/>
          <a:chOff x="0" y="0"/>
          <a:chExt cx="0" cy="0"/>
        </a:xfrm>
      </p:grpSpPr>
      <p:sp>
        <p:nvSpPr>
          <p:cNvPr id="3" name="Freeform 25">
            <a:extLst>
              <a:ext uri="{FF2B5EF4-FFF2-40B4-BE49-F238E27FC236}">
                <a16:creationId xmlns:a16="http://schemas.microsoft.com/office/drawing/2014/main" id="{2C506078-981B-C36E-38B0-C317795DF093}"/>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662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Roboto" panose="02000000000000000000" pitchFamily="2" charset="0"/>
              <a:ea typeface="Roboto" panose="02000000000000000000" pitchFamily="2" charset="0"/>
              <a:cs typeface="Roboto" panose="02000000000000000000" pitchFamily="2" charset="0"/>
            </a:endParaRPr>
          </a:p>
        </p:txBody>
      </p:sp>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DB192D80-8E73-084A-8CE9-E8CB454098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6169" y="5770277"/>
            <a:ext cx="1474423" cy="822486"/>
          </a:xfrm>
          <a:prstGeom prst="rect">
            <a:avLst/>
          </a:prstGeom>
        </p:spPr>
      </p:pic>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3"/>
          <a:stretch>
            <a:fillRect/>
          </a:stretch>
        </p:blipFill>
        <p:spPr>
          <a:xfrm>
            <a:off x="1524000" y="5273536"/>
            <a:ext cx="4148152" cy="1319227"/>
          </a:xfrm>
          <a:ln w="57150">
            <a:solidFill>
              <a:srgbClr val="FF0000"/>
            </a:solidFill>
          </a:ln>
        </p:spPr>
      </p:pic>
    </p:spTree>
    <p:extLst>
      <p:ext uri="{BB962C8B-B14F-4D97-AF65-F5344CB8AC3E}">
        <p14:creationId xmlns:p14="http://schemas.microsoft.com/office/powerpoint/2010/main" val="4214562476"/>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6C4CB6AA-61AA-29B9-80C3-A087545006DD}"/>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0EE1B310-7B31-E616-63F3-279475E7DC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2412" y="5625594"/>
            <a:ext cx="1708714" cy="1083155"/>
          </a:xfrm>
          <a:prstGeom prst="rect">
            <a:avLst/>
          </a:prstGeom>
        </p:spPr>
      </p:pic>
    </p:spTree>
    <p:extLst>
      <p:ext uri="{BB962C8B-B14F-4D97-AF65-F5344CB8AC3E}">
        <p14:creationId xmlns:p14="http://schemas.microsoft.com/office/powerpoint/2010/main" val="363725289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BC9E9A16-2F1B-8AA1-720D-1F1AE67CC99A}"/>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EC20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8EF3794-6BA9-344C-32D2-2BF2148C53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5665" y="5751186"/>
            <a:ext cx="1492587" cy="827984"/>
          </a:xfrm>
          <a:prstGeom prst="rect">
            <a:avLst/>
          </a:prstGeom>
        </p:spPr>
      </p:pic>
    </p:spTree>
    <p:extLst>
      <p:ext uri="{BB962C8B-B14F-4D97-AF65-F5344CB8AC3E}">
        <p14:creationId xmlns:p14="http://schemas.microsoft.com/office/powerpoint/2010/main" val="568098786"/>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63034675"/>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2" name="Picture 1">
            <a:extLst>
              <a:ext uri="{FF2B5EF4-FFF2-40B4-BE49-F238E27FC236}">
                <a16:creationId xmlns:a16="http://schemas.microsoft.com/office/drawing/2014/main" id="{658F847E-9AAB-ECE2-80B7-E876D7338842}"/>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394159309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2" name="Title 1">
            <a:extLst>
              <a:ext uri="{FF2B5EF4-FFF2-40B4-BE49-F238E27FC236}">
                <a16:creationId xmlns:a16="http://schemas.microsoft.com/office/drawing/2014/main" id="{128EE99A-C270-699C-33D1-09B4BAC8BFDD}"/>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Click to edit Master title style</a:t>
            </a: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10" name="Picture 9">
            <a:extLst>
              <a:ext uri="{FF2B5EF4-FFF2-40B4-BE49-F238E27FC236}">
                <a16:creationId xmlns:a16="http://schemas.microsoft.com/office/drawing/2014/main" id="{029FCB25-5EF0-0C40-9C84-0963F39E96E1}"/>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318194165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LL Explore Content">
    <p:spTree>
      <p:nvGrpSpPr>
        <p:cNvPr id="1" name=""/>
        <p:cNvGrpSpPr/>
        <p:nvPr/>
      </p:nvGrpSpPr>
      <p:grpSpPr>
        <a:xfrm>
          <a:off x="0" y="0"/>
          <a:ext cx="0" cy="0"/>
          <a:chOff x="0" y="0"/>
          <a:chExt cx="0" cy="0"/>
        </a:xfrm>
      </p:grpSpPr>
      <p:sp>
        <p:nvSpPr>
          <p:cNvPr id="3" name="Freeform 25">
            <a:extLst>
              <a:ext uri="{FF2B5EF4-FFF2-40B4-BE49-F238E27FC236}">
                <a16:creationId xmlns:a16="http://schemas.microsoft.com/office/drawing/2014/main" id="{2C506078-981B-C36E-38B0-C317795DF093}"/>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662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Roboto" panose="02000000000000000000" pitchFamily="2" charset="0"/>
              <a:ea typeface="Roboto" panose="02000000000000000000" pitchFamily="2" charset="0"/>
              <a:cs typeface="Roboto" panose="02000000000000000000" pitchFamily="2" charset="0"/>
            </a:endParaRPr>
          </a:p>
        </p:txBody>
      </p:sp>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DB192D80-8E73-084A-8CE9-E8CB454098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6169" y="5770277"/>
            <a:ext cx="1474423" cy="822486"/>
          </a:xfrm>
          <a:prstGeom prst="rect">
            <a:avLst/>
          </a:prstGeom>
        </p:spPr>
      </p:pic>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3"/>
          <a:stretch>
            <a:fillRect/>
          </a:stretch>
        </p:blipFill>
        <p:spPr>
          <a:xfrm>
            <a:off x="1524000" y="5273536"/>
            <a:ext cx="4148152" cy="1319227"/>
          </a:xfrm>
          <a:ln w="57150">
            <a:solidFill>
              <a:srgbClr val="FF0000"/>
            </a:solidFill>
          </a:ln>
        </p:spPr>
      </p:pic>
    </p:spTree>
    <p:extLst>
      <p:ext uri="{BB962C8B-B14F-4D97-AF65-F5344CB8AC3E}">
        <p14:creationId xmlns:p14="http://schemas.microsoft.com/office/powerpoint/2010/main" val="129141440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2" name="Title 1">
            <a:extLst>
              <a:ext uri="{FF2B5EF4-FFF2-40B4-BE49-F238E27FC236}">
                <a16:creationId xmlns:a16="http://schemas.microsoft.com/office/drawing/2014/main" id="{0B150B34-2FE2-079B-E924-A224CAA99CCA}"/>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endParaRPr>
          </a:p>
        </p:txBody>
      </p:sp>
      <p:sp>
        <p:nvSpPr>
          <p:cNvPr id="23" name="Content Placeholder 2">
            <a:extLst>
              <a:ext uri="{FF2B5EF4-FFF2-40B4-BE49-F238E27FC236}">
                <a16:creationId xmlns:a16="http://schemas.microsoft.com/office/drawing/2014/main" id="{6441A197-04F8-C22E-F70F-45B723643857}"/>
              </a:ext>
            </a:extLst>
          </p:cNvPr>
          <p:cNvSpPr txBox="1">
            <a:spLocks/>
          </p:cNvSpPr>
          <p:nvPr userDrawn="1"/>
        </p:nvSpPr>
        <p:spPr>
          <a:xfrm>
            <a:off x="457200" y="1097280"/>
            <a:ext cx="11213432" cy="5003797"/>
          </a:xfrm>
          <a:prstGeom prst="rect">
            <a:avLst/>
          </a:prstGeom>
        </p:spPr>
        <p:txBody>
          <a:bodyPr vert="horz" lIns="0" tIns="0" rIns="0" bIns="0" rtlCol="0">
            <a:noAutofit/>
          </a:bodyPr>
          <a:lstStyle>
            <a:lvl1pPr marL="0" indent="0" algn="l" defTabSz="914400" rtl="0" eaLnBrk="1" latinLnBrk="0" hangingPunct="1">
              <a:lnSpc>
                <a:spcPct val="95000"/>
              </a:lnSpc>
              <a:spcBef>
                <a:spcPts val="1000"/>
              </a:spcBef>
              <a:buFont typeface="Arial" panose="020B0604020202020204" pitchFamily="34" charset="0"/>
              <a:buNone/>
              <a:defRPr lang="en-US" sz="1600" b="0" i="0" kern="1200" dirty="0">
                <a:solidFill>
                  <a:schemeClr val="tx1"/>
                </a:solidFill>
                <a:latin typeface="Roboto" panose="02000000000000000000" pitchFamily="2" charset="0"/>
                <a:ea typeface="Roboto" panose="02000000000000000000" pitchFamily="2" charset="0"/>
                <a:cs typeface="Roboto" panose="02000000000000000000" pitchFamily="2" charset="0"/>
              </a:defRPr>
            </a:lvl1pPr>
            <a:lvl2pPr marL="0" indent="0" algn="l" defTabSz="228600" rtl="0" eaLnBrk="1" fontAlgn="t" latinLnBrk="0" hangingPunct="1">
              <a:lnSpc>
                <a:spcPct val="100000"/>
              </a:lnSpc>
              <a:spcBef>
                <a:spcPts val="1200"/>
              </a:spcBef>
              <a:buFont typeface="Arial" panose="020B0604020202020204" pitchFamily="34" charset="0"/>
              <a:buNone/>
              <a:defRPr lang="en-US" sz="1800" b="1" i="0" kern="1200">
                <a:solidFill>
                  <a:schemeClr val="accent6"/>
                </a:solidFill>
                <a:latin typeface="Roboto" panose="02000000000000000000" pitchFamily="2" charset="0"/>
                <a:ea typeface="Roboto" panose="02000000000000000000" pitchFamily="2" charset="0"/>
                <a:cs typeface="Roboto" panose="02000000000000000000" pitchFamily="2" charset="0"/>
              </a:defRPr>
            </a:lvl2pPr>
            <a:lvl3pPr marL="171450" indent="-161925" algn="l" defTabSz="914400" rtl="0" eaLnBrk="1" latinLnBrk="0" hangingPunct="1">
              <a:lnSpc>
                <a:spcPct val="90000"/>
              </a:lnSpc>
              <a:spcBef>
                <a:spcPts val="500"/>
              </a:spcBef>
              <a:buFont typeface="System Font Regular"/>
              <a:buChar char="–"/>
              <a:tabLst/>
              <a:defRPr lang="en-US" sz="16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342900" indent="-171450" algn="l" defTabSz="914400" rtl="0" eaLnBrk="1" latinLnBrk="0" hangingPunct="1">
              <a:lnSpc>
                <a:spcPct val="90000"/>
              </a:lnSpc>
              <a:spcBef>
                <a:spcPts val="500"/>
              </a:spcBef>
              <a:buFont typeface="System Font Regular"/>
              <a:buChar char="–"/>
              <a:tabLst/>
              <a:defRPr sz="1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9525" indent="0" algn="l" defTabSz="914400" rtl="0" eaLnBrk="1" latinLnBrk="0" hangingPunct="1">
              <a:lnSpc>
                <a:spcPct val="90000"/>
              </a:lnSpc>
              <a:spcBef>
                <a:spcPts val="1800"/>
              </a:spcBef>
              <a:spcAft>
                <a:spcPts val="1800"/>
              </a:spcAft>
              <a:buFont typeface="Arial" panose="020B0604020202020204" pitchFamily="34" charset="0"/>
              <a:buNone/>
              <a:tabLst/>
              <a:defRPr sz="1800" b="0" i="0" kern="1200">
                <a:solidFill>
                  <a:schemeClr val="tx2"/>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6" name="Picture 25">
            <a:extLst>
              <a:ext uri="{FF2B5EF4-FFF2-40B4-BE49-F238E27FC236}">
                <a16:creationId xmlns:a16="http://schemas.microsoft.com/office/drawing/2014/main" id="{DFB7ED85-0F56-7A1C-70B5-E63A2354EF5B}"/>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6423609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11E8F024-C2DA-BFBD-1BC0-3D7EAB54111F}"/>
              </a:ext>
            </a:extLst>
          </p:cNvPr>
          <p:cNvPicPr>
            <a:picLocks noChangeAspect="1"/>
          </p:cNvPicPr>
          <p:nvPr userDrawn="1"/>
        </p:nvPicPr>
        <p:blipFill>
          <a:blip r:embed="rId3" cstate="print">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2042888077"/>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 name="Picture 1">
            <a:extLst>
              <a:ext uri="{FF2B5EF4-FFF2-40B4-BE49-F238E27FC236}">
                <a16:creationId xmlns:a16="http://schemas.microsoft.com/office/drawing/2014/main" id="{479E96B0-3893-C4D5-2623-BFB426E9232B}"/>
              </a:ext>
            </a:extLst>
          </p:cNvPr>
          <p:cNvPicPr>
            <a:picLocks noChangeAspect="1"/>
          </p:cNvPicPr>
          <p:nvPr userDrawn="1"/>
        </p:nvPicPr>
        <p:blipFill>
          <a:blip r:embed="rId3" cstate="print">
            <a:extLst>
              <a:ext uri="{28A0092B-C50C-407E-A947-70E740481C1C}">
                <a14:useLocalDpi xmlns:a14="http://schemas.microsoft.com/office/drawing/2010/main"/>
              </a:ext>
            </a:extLst>
          </a:blip>
          <a:srcRect l="15" r="15"/>
          <a:stretch/>
        </p:blipFill>
        <p:spPr>
          <a:xfrm>
            <a:off x="9130868" y="48577"/>
            <a:ext cx="2975166" cy="731520"/>
          </a:xfrm>
          <a:prstGeom prst="rect">
            <a:avLst/>
          </a:prstGeom>
        </p:spPr>
      </p:pic>
    </p:spTree>
    <p:extLst>
      <p:ext uri="{BB962C8B-B14F-4D97-AF65-F5344CB8AC3E}">
        <p14:creationId xmlns:p14="http://schemas.microsoft.com/office/powerpoint/2010/main" val="3767155089"/>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4" name="Picture 3">
            <a:extLst>
              <a:ext uri="{FF2B5EF4-FFF2-40B4-BE49-F238E27FC236}">
                <a16:creationId xmlns:a16="http://schemas.microsoft.com/office/drawing/2014/main" id="{0D24E64F-860F-4C17-6103-E355070951B0}"/>
              </a:ext>
            </a:extLst>
          </p:cNvPr>
          <p:cNvPicPr>
            <a:picLocks noChangeAspect="1"/>
          </p:cNvPicPr>
          <p:nvPr userDrawn="1"/>
        </p:nvPicPr>
        <p:blipFill>
          <a:blip r:embed="rId3" cstate="print">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1264321232"/>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72639225-EA9E-1D9D-6218-39369C41C8F6}"/>
              </a:ext>
            </a:extLst>
          </p:cNvPr>
          <p:cNvPicPr>
            <a:picLocks noChangeAspect="1"/>
          </p:cNvPicPr>
          <p:nvPr userDrawn="1"/>
        </p:nvPicPr>
        <p:blipFill>
          <a:blip r:embed="rId3" cstate="print">
            <a:extLst>
              <a:ext uri="{28A0092B-C50C-407E-A947-70E740481C1C}">
                <a14:useLocalDpi xmlns:a14="http://schemas.microsoft.com/office/drawing/2010/main"/>
              </a:ext>
            </a:extLst>
          </a:blip>
          <a:srcRect l="19" r="19"/>
          <a:stretch/>
        </p:blipFill>
        <p:spPr>
          <a:xfrm>
            <a:off x="8833525" y="48577"/>
            <a:ext cx="3272151" cy="731520"/>
          </a:xfrm>
          <a:prstGeom prst="rect">
            <a:avLst/>
          </a:prstGeom>
        </p:spPr>
      </p:pic>
    </p:spTree>
    <p:extLst>
      <p:ext uri="{BB962C8B-B14F-4D97-AF65-F5344CB8AC3E}">
        <p14:creationId xmlns:p14="http://schemas.microsoft.com/office/powerpoint/2010/main" val="938550802"/>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C7DEF-26AE-7002-CCC2-75B8CB0E84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5A1AE5-5D0F-D8BF-14C4-924CEEDD993C}"/>
              </a:ext>
            </a:extLst>
          </p:cNvPr>
          <p:cNvSpPr>
            <a:spLocks noGrp="1"/>
          </p:cNvSpPr>
          <p:nvPr>
            <p:ph type="dt" sz="half" idx="10"/>
          </p:nvPr>
        </p:nvSpPr>
        <p:spPr/>
        <p:txBody>
          <a:bodyPr/>
          <a:lstStyle/>
          <a:p>
            <a:fld id="{C764DE79-268F-4C1A-8933-263129D2AF90}" type="datetimeFigureOut">
              <a:rPr lang="en-US" smtClean="0"/>
              <a:t>5/9/2025</a:t>
            </a:fld>
            <a:endParaRPr lang="en-US" dirty="0"/>
          </a:p>
        </p:txBody>
      </p:sp>
      <p:sp>
        <p:nvSpPr>
          <p:cNvPr id="4" name="Footer Placeholder 3">
            <a:extLst>
              <a:ext uri="{FF2B5EF4-FFF2-40B4-BE49-F238E27FC236}">
                <a16:creationId xmlns:a16="http://schemas.microsoft.com/office/drawing/2014/main" id="{F5CF7ECE-27DB-D50E-A4D5-4FC8F85BB63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D924E58-A355-6C03-F051-1EDB9881EDA5}"/>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23433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6C4CB6AA-61AA-29B9-80C3-A087545006DD}"/>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0EE1B310-7B31-E616-63F3-279475E7DC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2412" y="5625594"/>
            <a:ext cx="1708714" cy="1083155"/>
          </a:xfrm>
          <a:prstGeom prst="rect">
            <a:avLst/>
          </a:prstGeom>
        </p:spPr>
      </p:pic>
    </p:spTree>
    <p:extLst>
      <p:ext uri="{BB962C8B-B14F-4D97-AF65-F5344CB8AC3E}">
        <p14:creationId xmlns:p14="http://schemas.microsoft.com/office/powerpoint/2010/main" val="7043669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BC9E9A16-2F1B-8AA1-720D-1F1AE67CC99A}"/>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EC20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8EF3794-6BA9-344C-32D2-2BF2148C53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5665" y="5751186"/>
            <a:ext cx="1492587" cy="827984"/>
          </a:xfrm>
          <a:prstGeom prst="rect">
            <a:avLst/>
          </a:prstGeom>
        </p:spPr>
      </p:pic>
    </p:spTree>
    <p:extLst>
      <p:ext uri="{BB962C8B-B14F-4D97-AF65-F5344CB8AC3E}">
        <p14:creationId xmlns:p14="http://schemas.microsoft.com/office/powerpoint/2010/main" val="3658409777"/>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LL Discover Content" preserve="1" userDrawn="1">
  <p:cSld name="1_FLL Discover Content">
    <p:spTree>
      <p:nvGrpSpPr>
        <p:cNvPr id="1" name="Shape 16"/>
        <p:cNvGrpSpPr/>
        <p:nvPr/>
      </p:nvGrpSpPr>
      <p:grpSpPr>
        <a:xfrm>
          <a:off x="0" y="0"/>
          <a:ext cx="0" cy="0"/>
          <a:chOff x="0" y="0"/>
          <a:chExt cx="0" cy="0"/>
        </a:xfrm>
      </p:grpSpPr>
      <p:sp>
        <p:nvSpPr>
          <p:cNvPr id="2" name="Footer Placeholder 4">
            <a:extLst>
              <a:ext uri="{FF2B5EF4-FFF2-40B4-BE49-F238E27FC236}">
                <a16:creationId xmlns:a16="http://schemas.microsoft.com/office/drawing/2014/main" id="{5B82D9DE-2740-819F-E76F-17D113E912E9}"/>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3" name="Slide Number Placeholder 5">
            <a:extLst>
              <a:ext uri="{FF2B5EF4-FFF2-40B4-BE49-F238E27FC236}">
                <a16:creationId xmlns:a16="http://schemas.microsoft.com/office/drawing/2014/main" id="{56186951-BF0C-7FE7-7CFE-A6922674541E}"/>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4" name="Straight Connector 3">
            <a:extLst>
              <a:ext uri="{FF2B5EF4-FFF2-40B4-BE49-F238E27FC236}">
                <a16:creationId xmlns:a16="http://schemas.microsoft.com/office/drawing/2014/main" id="{28E0C31D-043F-BD44-E0C7-B147B288075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7BDD4FC-A7F2-3ADA-2243-317C2BCCD44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spTree>
    <p:extLst>
      <p:ext uri="{BB962C8B-B14F-4D97-AF65-F5344CB8AC3E}">
        <p14:creationId xmlns:p14="http://schemas.microsoft.com/office/powerpoint/2010/main" val="25989629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73677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2" name="Picture 1">
            <a:extLst>
              <a:ext uri="{FF2B5EF4-FFF2-40B4-BE49-F238E27FC236}">
                <a16:creationId xmlns:a16="http://schemas.microsoft.com/office/drawing/2014/main" id="{658F847E-9AAB-ECE2-80B7-E876D7338842}"/>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46635357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2" name="Title 1">
            <a:extLst>
              <a:ext uri="{FF2B5EF4-FFF2-40B4-BE49-F238E27FC236}">
                <a16:creationId xmlns:a16="http://schemas.microsoft.com/office/drawing/2014/main" id="{128EE99A-C270-699C-33D1-09B4BAC8BFDD}"/>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Click to edit Master title style</a:t>
            </a: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10" name="Picture 9">
            <a:extLst>
              <a:ext uri="{FF2B5EF4-FFF2-40B4-BE49-F238E27FC236}">
                <a16:creationId xmlns:a16="http://schemas.microsoft.com/office/drawing/2014/main" id="{029FCB25-5EF0-0C40-9C84-0963F39E96E1}"/>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13855877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2" name="Title 1">
            <a:extLst>
              <a:ext uri="{FF2B5EF4-FFF2-40B4-BE49-F238E27FC236}">
                <a16:creationId xmlns:a16="http://schemas.microsoft.com/office/drawing/2014/main" id="{0B150B34-2FE2-079B-E924-A224CAA99CCA}"/>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endParaRPr>
          </a:p>
        </p:txBody>
      </p:sp>
      <p:sp>
        <p:nvSpPr>
          <p:cNvPr id="23" name="Content Placeholder 2">
            <a:extLst>
              <a:ext uri="{FF2B5EF4-FFF2-40B4-BE49-F238E27FC236}">
                <a16:creationId xmlns:a16="http://schemas.microsoft.com/office/drawing/2014/main" id="{6441A197-04F8-C22E-F70F-45B723643857}"/>
              </a:ext>
            </a:extLst>
          </p:cNvPr>
          <p:cNvSpPr txBox="1">
            <a:spLocks/>
          </p:cNvSpPr>
          <p:nvPr userDrawn="1"/>
        </p:nvSpPr>
        <p:spPr>
          <a:xfrm>
            <a:off x="457200" y="1097280"/>
            <a:ext cx="11213432" cy="5003797"/>
          </a:xfrm>
          <a:prstGeom prst="rect">
            <a:avLst/>
          </a:prstGeom>
        </p:spPr>
        <p:txBody>
          <a:bodyPr vert="horz" lIns="0" tIns="0" rIns="0" bIns="0" rtlCol="0">
            <a:noAutofit/>
          </a:bodyPr>
          <a:lstStyle>
            <a:lvl1pPr marL="0" indent="0" algn="l" defTabSz="914400" rtl="0" eaLnBrk="1" latinLnBrk="0" hangingPunct="1">
              <a:lnSpc>
                <a:spcPct val="95000"/>
              </a:lnSpc>
              <a:spcBef>
                <a:spcPts val="1000"/>
              </a:spcBef>
              <a:buFont typeface="Arial" panose="020B0604020202020204" pitchFamily="34" charset="0"/>
              <a:buNone/>
              <a:defRPr lang="en-US" sz="1600" b="0" i="0" kern="1200" dirty="0">
                <a:solidFill>
                  <a:schemeClr val="tx1"/>
                </a:solidFill>
                <a:latin typeface="Roboto" panose="02000000000000000000" pitchFamily="2" charset="0"/>
                <a:ea typeface="Roboto" panose="02000000000000000000" pitchFamily="2" charset="0"/>
                <a:cs typeface="Roboto" panose="02000000000000000000" pitchFamily="2" charset="0"/>
              </a:defRPr>
            </a:lvl1pPr>
            <a:lvl2pPr marL="0" indent="0" algn="l" defTabSz="228600" rtl="0" eaLnBrk="1" fontAlgn="t" latinLnBrk="0" hangingPunct="1">
              <a:lnSpc>
                <a:spcPct val="100000"/>
              </a:lnSpc>
              <a:spcBef>
                <a:spcPts val="1200"/>
              </a:spcBef>
              <a:buFont typeface="Arial" panose="020B0604020202020204" pitchFamily="34" charset="0"/>
              <a:buNone/>
              <a:defRPr lang="en-US" sz="1800" b="1" i="0" kern="1200">
                <a:solidFill>
                  <a:schemeClr val="accent6"/>
                </a:solidFill>
                <a:latin typeface="Roboto" panose="02000000000000000000" pitchFamily="2" charset="0"/>
                <a:ea typeface="Roboto" panose="02000000000000000000" pitchFamily="2" charset="0"/>
                <a:cs typeface="Roboto" panose="02000000000000000000" pitchFamily="2" charset="0"/>
              </a:defRPr>
            </a:lvl2pPr>
            <a:lvl3pPr marL="171450" indent="-161925" algn="l" defTabSz="914400" rtl="0" eaLnBrk="1" latinLnBrk="0" hangingPunct="1">
              <a:lnSpc>
                <a:spcPct val="90000"/>
              </a:lnSpc>
              <a:spcBef>
                <a:spcPts val="500"/>
              </a:spcBef>
              <a:buFont typeface="System Font Regular"/>
              <a:buChar char="–"/>
              <a:tabLst/>
              <a:defRPr lang="en-US" sz="16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342900" indent="-171450" algn="l" defTabSz="914400" rtl="0" eaLnBrk="1" latinLnBrk="0" hangingPunct="1">
              <a:lnSpc>
                <a:spcPct val="90000"/>
              </a:lnSpc>
              <a:spcBef>
                <a:spcPts val="500"/>
              </a:spcBef>
              <a:buFont typeface="System Font Regular"/>
              <a:buChar char="–"/>
              <a:tabLst/>
              <a:defRPr sz="1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9525" indent="0" algn="l" defTabSz="914400" rtl="0" eaLnBrk="1" latinLnBrk="0" hangingPunct="1">
              <a:lnSpc>
                <a:spcPct val="90000"/>
              </a:lnSpc>
              <a:spcBef>
                <a:spcPts val="1800"/>
              </a:spcBef>
              <a:spcAft>
                <a:spcPts val="1800"/>
              </a:spcAft>
              <a:buFont typeface="Arial" panose="020B0604020202020204" pitchFamily="34" charset="0"/>
              <a:buNone/>
              <a:tabLst/>
              <a:defRPr sz="1800" b="0" i="0" kern="1200">
                <a:solidFill>
                  <a:schemeClr val="tx2"/>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6" name="Picture 25">
            <a:extLst>
              <a:ext uri="{FF2B5EF4-FFF2-40B4-BE49-F238E27FC236}">
                <a16:creationId xmlns:a16="http://schemas.microsoft.com/office/drawing/2014/main" id="{DFB7ED85-0F56-7A1C-70B5-E63A2354EF5B}"/>
              </a:ext>
            </a:extLst>
          </p:cNvPr>
          <p:cNvPicPr>
            <a:picLocks noChangeAspect="1"/>
          </p:cNvPicPr>
          <p:nvPr userDrawn="1"/>
        </p:nvPicPr>
        <p:blipFill>
          <a:blip r:embed="rId3" cstate="print">
            <a:extLst>
              <a:ext uri="{28A0092B-C50C-407E-A947-70E740481C1C}">
                <a14:useLocalDpi xmlns:a14="http://schemas.microsoft.com/office/drawing/2010/main"/>
              </a:ext>
            </a:extLst>
          </a:blip>
          <a:srcRect l="14" r="14"/>
          <a:stretch/>
        </p:blipFill>
        <p:spPr>
          <a:xfrm>
            <a:off x="8946672" y="25403"/>
            <a:ext cx="3159372" cy="731520"/>
          </a:xfrm>
          <a:prstGeom prst="rect">
            <a:avLst/>
          </a:prstGeom>
        </p:spPr>
      </p:pic>
    </p:spTree>
    <p:extLst>
      <p:ext uri="{BB962C8B-B14F-4D97-AF65-F5344CB8AC3E}">
        <p14:creationId xmlns:p14="http://schemas.microsoft.com/office/powerpoint/2010/main" val="285452046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EB161-7E7A-5042-BCF6-95F27F8C571E}" type="datetime1">
              <a:rPr lang="en-US" smtClean="0"/>
              <a:t>5/9/2025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052E6-E16C-A04B-8192-1DB31D569F09}" type="slidenum">
              <a:rPr lang="en-US" smtClean="0"/>
              <a:pPr/>
              <a:t>‹#›</a:t>
            </a:fld>
            <a:endParaRPr lang="en-US" dirty="0"/>
          </a:p>
        </p:txBody>
      </p:sp>
    </p:spTree>
    <p:extLst>
      <p:ext uri="{BB962C8B-B14F-4D97-AF65-F5344CB8AC3E}">
        <p14:creationId xmlns:p14="http://schemas.microsoft.com/office/powerpoint/2010/main" val="3793671017"/>
      </p:ext>
    </p:extLst>
  </p:cSld>
  <p:clrMap bg1="lt1" tx1="dk1" bg2="lt2" tx2="dk2" accent1="accent1" accent2="accent2" accent3="accent3" accent4="accent4" accent5="accent5" accent6="accent6" hlink="hlink" folHlink="folHlink"/>
  <p:sldLayoutIdLst>
    <p:sldLayoutId id="2147483713"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5/9/2025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41297794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37.sv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5.xml"/><Relationship Id="rId7" Type="http://schemas.openxmlformats.org/officeDocument/2006/relationships/image" Target="../media/image16.png"/><Relationship Id="rId2" Type="http://schemas.openxmlformats.org/officeDocument/2006/relationships/audio" Target="../media/media1.wav"/><Relationship Id="rId1" Type="http://schemas.microsoft.com/office/2007/relationships/media" Target="../media/media1.wav"/><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8.jp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3.jpg"/><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sv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31.jpg"/><Relationship Id="rId4"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8C85F3E-9650-9922-C129-B5DCA003A179}"/>
              </a:ext>
            </a:extLst>
          </p:cNvPr>
          <p:cNvSpPr txBox="1">
            <a:spLocks/>
          </p:cNvSpPr>
          <p:nvPr/>
        </p:nvSpPr>
        <p:spPr>
          <a:xfrm>
            <a:off x="326169" y="341369"/>
            <a:ext cx="5769831" cy="137866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marL="0" marR="0" lvl="0" indent="0" algn="l" defTabSz="914400" rtl="0" eaLnBrk="1" fontAlgn="auto" latinLnBrk="0" hangingPunct="1">
              <a:lnSpc>
                <a:spcPct val="100000"/>
              </a:lnSpc>
              <a:spcBef>
                <a:spcPct val="0"/>
              </a:spcBef>
              <a:spcAft>
                <a:spcPts val="1200"/>
              </a:spcAft>
              <a:buClrTx/>
              <a:buSzTx/>
              <a:buFontTx/>
              <a:buNone/>
              <a:tabLst/>
              <a:defRPr/>
            </a:pPr>
            <a:r>
              <a:rPr kumimoji="0" lang="en-US" sz="4800" b="1" i="0" u="none" strike="noStrike" kern="1200" cap="none" spc="250" normalizeH="0" baseline="0" noProof="0" dirty="0">
                <a:ln>
                  <a:noFill/>
                </a:ln>
                <a:solidFill>
                  <a:srgbClr val="662F90"/>
                </a:solidFill>
                <a:effectLst/>
                <a:uLnTx/>
                <a:uFillTx/>
                <a:latin typeface="Roboto"/>
                <a:ea typeface="Roboto"/>
                <a:cs typeface="Roboto"/>
              </a:rPr>
              <a:t>SESSION 9</a:t>
            </a:r>
            <a:endParaRPr kumimoji="0" lang="en-US" sz="4800" b="1" i="0" u="none" strike="noStrike" kern="1200" cap="none" spc="250" normalizeH="0" baseline="0" noProof="0" dirty="0">
              <a:ln>
                <a:noFill/>
              </a:ln>
              <a:solidFill>
                <a:srgbClr val="662F90"/>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250" normalizeH="0" baseline="0" noProof="0" dirty="0">
                <a:ln>
                  <a:noFill/>
                </a:ln>
                <a:solidFill>
                  <a:srgbClr val="662F90"/>
                </a:solidFill>
                <a:effectLst/>
                <a:uLnTx/>
                <a:uFillTx/>
                <a:latin typeface="Roboto"/>
                <a:ea typeface="Roboto"/>
                <a:cs typeface="Roboto"/>
              </a:rPr>
              <a:t>Ancient City</a:t>
            </a:r>
            <a:endParaRPr kumimoji="0" lang="en-US" sz="3600" b="0" i="0" u="none" strike="noStrike" kern="1200" cap="none" spc="250" normalizeH="0" baseline="0" noProof="0" dirty="0">
              <a:ln>
                <a:noFill/>
              </a:ln>
              <a:solidFill>
                <a:srgbClr val="662F90"/>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Text Placeholder 4">
            <a:extLst>
              <a:ext uri="{FF2B5EF4-FFF2-40B4-BE49-F238E27FC236}">
                <a16:creationId xmlns:a16="http://schemas.microsoft.com/office/drawing/2014/main" id="{A21450AC-415E-7CF8-0776-01F7999B8A62}"/>
              </a:ext>
            </a:extLst>
          </p:cNvPr>
          <p:cNvSpPr txBox="1">
            <a:spLocks/>
          </p:cNvSpPr>
          <p:nvPr/>
        </p:nvSpPr>
        <p:spPr>
          <a:xfrm>
            <a:off x="7697520" y="1338943"/>
            <a:ext cx="4492017" cy="5013302"/>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outerShdw dist="56557" dir="8100000" algn="tr" rotWithShape="0">
                    <a:srgbClr val="482166"/>
                  </a:outerShdw>
                </a:effectLst>
                <a:uLnTx/>
                <a:uFillTx/>
                <a:latin typeface="Roboto"/>
                <a:ea typeface="Roboto"/>
                <a:cs typeface="Roboto"/>
              </a:rPr>
              <a:t>I can </a:t>
            </a:r>
            <a:r>
              <a:rPr lang="en-US" dirty="0">
                <a:solidFill>
                  <a:prstClr val="white"/>
                </a:solidFill>
                <a:effectLst>
                  <a:outerShdw dist="56557" dir="8100000" algn="tr" rotWithShape="0">
                    <a:srgbClr val="482166"/>
                  </a:outerShdw>
                </a:effectLst>
                <a:latin typeface="Roboto"/>
                <a:ea typeface="Roboto"/>
                <a:cs typeface="Roboto"/>
              </a:rPr>
              <a:t>work with my team to reflect on their experiences throughout the sessions.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outerShdw dist="56557" dir="8100000" algn="tr" rotWithShape="0">
                    <a:srgbClr val="482166"/>
                  </a:outerShdw>
                </a:effectLst>
                <a:uLnTx/>
                <a:uFillTx/>
                <a:latin typeface="Roboto"/>
                <a:ea typeface="Roboto"/>
                <a:cs typeface="Roboto"/>
              </a:rPr>
              <a:t>I can work with my team to work collaboratively to build an ancient city.</a:t>
            </a:r>
          </a:p>
        </p:txBody>
      </p:sp>
      <p:sp>
        <p:nvSpPr>
          <p:cNvPr id="8" name="Text Placeholder 4">
            <a:extLst>
              <a:ext uri="{FF2B5EF4-FFF2-40B4-BE49-F238E27FC236}">
                <a16:creationId xmlns:a16="http://schemas.microsoft.com/office/drawing/2014/main" id="{0EC3B497-AE43-089B-ECF7-2B5D26A593AC}"/>
              </a:ext>
            </a:extLst>
          </p:cNvPr>
          <p:cNvSpPr txBox="1">
            <a:spLocks/>
          </p:cNvSpPr>
          <p:nvPr/>
        </p:nvSpPr>
        <p:spPr>
          <a:xfrm>
            <a:off x="326169" y="2286000"/>
            <a:ext cx="6675880" cy="2823210"/>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Roboto"/>
                <a:ea typeface="Roboto"/>
                <a:cs typeface="Roboto"/>
              </a:rPr>
              <a:t>Students will work together to build an ancient city using everything they have learned in the prior sessions.</a:t>
            </a:r>
          </a:p>
        </p:txBody>
      </p:sp>
      <p:pic>
        <p:nvPicPr>
          <p:cNvPr id="6" name="Picture 5" descr="A yellow square with a red triangle and a black background&#10;&#10;AI-generated content may be incorrect.">
            <a:extLst>
              <a:ext uri="{FF2B5EF4-FFF2-40B4-BE49-F238E27FC236}">
                <a16:creationId xmlns:a16="http://schemas.microsoft.com/office/drawing/2014/main" id="{3934B7A9-217C-050C-8773-669BE6AD67D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68232" y="5023304"/>
            <a:ext cx="1657350" cy="1657350"/>
          </a:xfrm>
          <a:prstGeom prst="rect">
            <a:avLst/>
          </a:prstGeom>
        </p:spPr>
      </p:pic>
      <p:pic>
        <p:nvPicPr>
          <p:cNvPr id="7" name="Picture 6" descr="A black and white logo&#10;&#10;AI-generated content may be incorrect.">
            <a:extLst>
              <a:ext uri="{FF2B5EF4-FFF2-40B4-BE49-F238E27FC236}">
                <a16:creationId xmlns:a16="http://schemas.microsoft.com/office/drawing/2014/main" id="{45C74F88-7DF0-D6F4-CC1A-878A7C97DB2D}"/>
              </a:ext>
            </a:extLst>
          </p:cNvPr>
          <p:cNvPicPr>
            <a:picLocks noChangeAspect="1"/>
          </p:cNvPicPr>
          <p:nvPr/>
        </p:nvPicPr>
        <p:blipFill>
          <a:blip r:embed="rId4"/>
          <a:stretch>
            <a:fillRect/>
          </a:stretch>
        </p:blipFill>
        <p:spPr>
          <a:xfrm>
            <a:off x="8595179" y="4730750"/>
            <a:ext cx="2695575" cy="2247900"/>
          </a:xfrm>
          <a:prstGeom prst="rect">
            <a:avLst/>
          </a:prstGeom>
        </p:spPr>
      </p:pic>
    </p:spTree>
    <p:extLst>
      <p:ext uri="{BB962C8B-B14F-4D97-AF65-F5344CB8AC3E}">
        <p14:creationId xmlns:p14="http://schemas.microsoft.com/office/powerpoint/2010/main" val="1835499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48BF3-227A-5875-E340-871A3FFA02DD}"/>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10054874-E934-58F3-68A4-A6F33498DF88}"/>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9900A3AF-5992-E95A-FBA4-FBB8DCA05C09}"/>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7E1EE35B-3D4F-679D-D251-196BD3A0FCA3}"/>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Engineering Notebook</a:t>
              </a:r>
              <a:endParaRPr kumimoji="0" lang="en-US" sz="3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
        <p:nvSpPr>
          <p:cNvPr id="3" name="Text Placeholder 2">
            <a:extLst>
              <a:ext uri="{FF2B5EF4-FFF2-40B4-BE49-F238E27FC236}">
                <a16:creationId xmlns:a16="http://schemas.microsoft.com/office/drawing/2014/main" id="{A6C67AE6-B628-6698-2F8C-5A3EE79BF05F}"/>
              </a:ext>
            </a:extLst>
          </p:cNvPr>
          <p:cNvSpPr txBox="1">
            <a:spLocks/>
          </p:cNvSpPr>
          <p:nvPr/>
        </p:nvSpPr>
        <p:spPr>
          <a:xfrm>
            <a:off x="587829" y="1036953"/>
            <a:ext cx="5508172" cy="1727268"/>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FF781D"/>
                </a:solidFill>
                <a:effectLst/>
                <a:uLnTx/>
                <a:uFillTx/>
                <a:latin typeface="Roboto" panose="02000000000000000000" pitchFamily="2" charset="0"/>
                <a:ea typeface="Roboto" panose="02000000000000000000" pitchFamily="2" charset="0"/>
                <a:cs typeface="Roboto" panose="02000000000000000000" pitchFamily="2" charset="0"/>
              </a:rPr>
              <a:t>Draw a picture of your ancient city on page 9.</a:t>
            </a:r>
          </a:p>
        </p:txBody>
      </p:sp>
      <p:pic>
        <p:nvPicPr>
          <p:cNvPr id="8" name="Picture 7" descr="A toy figurine holding a shovel&#10;&#10;AI-generated content may be incorrect.">
            <a:extLst>
              <a:ext uri="{FF2B5EF4-FFF2-40B4-BE49-F238E27FC236}">
                <a16:creationId xmlns:a16="http://schemas.microsoft.com/office/drawing/2014/main" id="{A8AD36C2-7AF2-0904-501D-DE15EEA4869A}"/>
              </a:ext>
            </a:extLst>
          </p:cNvPr>
          <p:cNvPicPr>
            <a:picLocks noChangeAspect="1"/>
          </p:cNvPicPr>
          <p:nvPr/>
        </p:nvPicPr>
        <p:blipFill>
          <a:blip r:embed="rId3" cstate="print">
            <a:extLst>
              <a:ext uri="{28A0092B-C50C-407E-A947-70E740481C1C}">
                <a14:useLocalDpi xmlns:a14="http://schemas.microsoft.com/office/drawing/2010/main"/>
              </a:ext>
            </a:extLst>
          </a:blip>
          <a:srcRect l="4249" t="5671" b="9425"/>
          <a:stretch/>
        </p:blipFill>
        <p:spPr>
          <a:xfrm>
            <a:off x="6096000" y="1036953"/>
            <a:ext cx="4475815" cy="5173718"/>
          </a:xfrm>
          <a:prstGeom prst="rect">
            <a:avLst/>
          </a:prstGeom>
        </p:spPr>
      </p:pic>
    </p:spTree>
    <p:extLst>
      <p:ext uri="{BB962C8B-B14F-4D97-AF65-F5344CB8AC3E}">
        <p14:creationId xmlns:p14="http://schemas.microsoft.com/office/powerpoint/2010/main" val="659175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79BB9-97E0-3E42-A221-62B0DEA2EBA6}"/>
            </a:ext>
          </a:extLst>
        </p:cNvPr>
        <p:cNvGrpSpPr/>
        <p:nvPr/>
      </p:nvGrpSpPr>
      <p:grpSpPr>
        <a:xfrm>
          <a:off x="0" y="0"/>
          <a:ext cx="0" cy="0"/>
          <a:chOff x="0" y="0"/>
          <a:chExt cx="0" cy="0"/>
        </a:xfrm>
      </p:grpSpPr>
      <p:pic>
        <p:nvPicPr>
          <p:cNvPr id="12" name="Picture 11" descr="A red dotted line on a white background&#10;&#10;AI-generated content may be incorrect.">
            <a:extLst>
              <a:ext uri="{FF2B5EF4-FFF2-40B4-BE49-F238E27FC236}">
                <a16:creationId xmlns:a16="http://schemas.microsoft.com/office/drawing/2014/main" id="{CE49EEB9-C55B-9674-2095-9B3F459460EB}"/>
              </a:ext>
            </a:extLst>
          </p:cNvPr>
          <p:cNvPicPr>
            <a:picLocks noChangeAspect="1"/>
          </p:cNvPicPr>
          <p:nvPr/>
        </p:nvPicPr>
        <p:blipFill>
          <a:blip r:embed="rId3" cstate="print">
            <a:extLst>
              <a:ext uri="{28A0092B-C50C-407E-A947-70E740481C1C}">
                <a14:useLocalDpi xmlns:a14="http://schemas.microsoft.com/office/drawing/2010/main"/>
              </a:ext>
            </a:extLst>
          </a:blip>
          <a:srcRect t="9550" r="7452" b="11570"/>
          <a:stretch/>
        </p:blipFill>
        <p:spPr>
          <a:xfrm>
            <a:off x="6915808" y="1492469"/>
            <a:ext cx="4256372" cy="4728470"/>
          </a:xfrm>
          <a:prstGeom prst="rect">
            <a:avLst/>
          </a:prstGeom>
        </p:spPr>
      </p:pic>
      <p:pic>
        <p:nvPicPr>
          <p:cNvPr id="14" name="Picture 13" descr="A white background with red dots&#10;&#10;AI-generated content may be incorrect.">
            <a:extLst>
              <a:ext uri="{FF2B5EF4-FFF2-40B4-BE49-F238E27FC236}">
                <a16:creationId xmlns:a16="http://schemas.microsoft.com/office/drawing/2014/main" id="{B3B36E63-E83E-0090-9CBD-FBC21439307F}"/>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 uri="{28A0092B-C50C-407E-A947-70E740481C1C}">
                <a14:useLocalDpi xmlns:a14="http://schemas.microsoft.com/office/drawing/2010/main"/>
              </a:ext>
            </a:extLst>
          </a:blip>
          <a:srcRect l="5255" t="13602" b="12030"/>
          <a:stretch/>
        </p:blipFill>
        <p:spPr>
          <a:xfrm>
            <a:off x="2311399" y="1818290"/>
            <a:ext cx="4604409" cy="4402649"/>
          </a:xfrm>
          <a:prstGeom prst="rect">
            <a:avLst/>
          </a:prstGeom>
        </p:spPr>
      </p:pic>
      <p:grpSp>
        <p:nvGrpSpPr>
          <p:cNvPr id="4" name="Group 3">
            <a:extLst>
              <a:ext uri="{FF2B5EF4-FFF2-40B4-BE49-F238E27FC236}">
                <a16:creationId xmlns:a16="http://schemas.microsoft.com/office/drawing/2014/main" id="{DEA59BE0-4346-4B78-CA13-406E72257020}"/>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435A5601-915F-3150-9497-B002FCBA31A0}"/>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3B1F4871-65A0-8A57-8754-342AF19A6CDA}"/>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Engineering Notebook</a:t>
              </a:r>
              <a:endParaRPr kumimoji="0" lang="en-US" sz="3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
        <p:nvSpPr>
          <p:cNvPr id="7" name="Text Placeholder 2">
            <a:extLst>
              <a:ext uri="{FF2B5EF4-FFF2-40B4-BE49-F238E27FC236}">
                <a16:creationId xmlns:a16="http://schemas.microsoft.com/office/drawing/2014/main" id="{E09C6C19-568F-28AE-9023-E549731CA629}"/>
              </a:ext>
            </a:extLst>
          </p:cNvPr>
          <p:cNvSpPr txBox="1">
            <a:spLocks/>
          </p:cNvSpPr>
          <p:nvPr/>
        </p:nvSpPr>
        <p:spPr>
          <a:xfrm>
            <a:off x="457200" y="1036953"/>
            <a:ext cx="11258550" cy="1052499"/>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FF781D"/>
                </a:solidFill>
                <a:effectLst/>
                <a:uLnTx/>
                <a:uFillTx/>
                <a:latin typeface="Roboto" panose="02000000000000000000" pitchFamily="2" charset="0"/>
                <a:ea typeface="Roboto" panose="02000000000000000000" pitchFamily="2" charset="0"/>
                <a:cs typeface="Roboto" panose="02000000000000000000" pitchFamily="2" charset="0"/>
              </a:rPr>
              <a:t>Draw what you learned about archaeology on pages 10-11.</a:t>
            </a:r>
          </a:p>
        </p:txBody>
      </p:sp>
    </p:spTree>
    <p:extLst>
      <p:ext uri="{BB962C8B-B14F-4D97-AF65-F5344CB8AC3E}">
        <p14:creationId xmlns:p14="http://schemas.microsoft.com/office/powerpoint/2010/main" val="2904389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BF413-2697-1D12-6F5F-434BE8151071}"/>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29E24899-48B9-3730-C3DB-0C59C36689A0}"/>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F4602AE8-508D-B099-A6E8-1D724B977D73}"/>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316932B8-1698-B386-34FF-2A574B0A5FD8}"/>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Reflect</a:t>
              </a:r>
              <a:endParaRPr kumimoji="0" lang="en-US" sz="3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pic>
        <p:nvPicPr>
          <p:cNvPr id="17" name="Picture 16" descr="A cartoon of a child and a child playing with toys&#10;&#10;AI-generated content may be incorrect.">
            <a:extLst>
              <a:ext uri="{FF2B5EF4-FFF2-40B4-BE49-F238E27FC236}">
                <a16:creationId xmlns:a16="http://schemas.microsoft.com/office/drawing/2014/main" id="{50D8DCEC-8367-38C5-7F49-1DB9E0D3875F}"/>
              </a:ext>
            </a:extLst>
          </p:cNvPr>
          <p:cNvPicPr>
            <a:picLocks noChangeAspect="1"/>
          </p:cNvPicPr>
          <p:nvPr/>
        </p:nvPicPr>
        <p:blipFill>
          <a:blip r:embed="rId3"/>
          <a:stretch>
            <a:fillRect/>
          </a:stretch>
        </p:blipFill>
        <p:spPr>
          <a:xfrm>
            <a:off x="3484843" y="2334149"/>
            <a:ext cx="5244084" cy="3845052"/>
          </a:xfrm>
          <a:prstGeom prst="rect">
            <a:avLst/>
          </a:prstGeom>
        </p:spPr>
      </p:pic>
      <p:sp>
        <p:nvSpPr>
          <p:cNvPr id="11" name="Text Placeholder 2">
            <a:extLst>
              <a:ext uri="{FF2B5EF4-FFF2-40B4-BE49-F238E27FC236}">
                <a16:creationId xmlns:a16="http://schemas.microsoft.com/office/drawing/2014/main" id="{5EDFB83E-9241-849C-5536-78B32F517D40}"/>
              </a:ext>
            </a:extLst>
          </p:cNvPr>
          <p:cNvSpPr txBox="1">
            <a:spLocks/>
          </p:cNvSpPr>
          <p:nvPr/>
        </p:nvSpPr>
        <p:spPr>
          <a:xfrm>
            <a:off x="1943100" y="935721"/>
            <a:ext cx="9769108" cy="1872793"/>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781D"/>
                </a:solidFill>
                <a:effectLst/>
                <a:uLnTx/>
                <a:uFillTx/>
                <a:latin typeface="Roboto"/>
                <a:ea typeface="Roboto"/>
                <a:cs typeface="Roboto"/>
              </a:rPr>
              <a:t>Which part did you contribute to the build?</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7DAB057F-61AF-8E83-5553-472E90FE22E1}"/>
              </a:ext>
            </a:extLst>
          </p:cNvPr>
          <p:cNvGrpSpPr/>
          <p:nvPr/>
        </p:nvGrpSpPr>
        <p:grpSpPr>
          <a:xfrm>
            <a:off x="612880" y="1145429"/>
            <a:ext cx="1188720" cy="1188720"/>
            <a:chOff x="612880" y="1145429"/>
            <a:chExt cx="1188720" cy="1188720"/>
          </a:xfrm>
        </p:grpSpPr>
        <p:sp>
          <p:nvSpPr>
            <p:cNvPr id="14" name="Oval 13">
              <a:extLst>
                <a:ext uri="{FF2B5EF4-FFF2-40B4-BE49-F238E27FC236}">
                  <a16:creationId xmlns:a16="http://schemas.microsoft.com/office/drawing/2014/main" id="{6F8A26CF-9F36-4F0E-C334-63A58099E6DD}"/>
                </a:ext>
              </a:extLst>
            </p:cNvPr>
            <p:cNvSpPr/>
            <p:nvPr/>
          </p:nvSpPr>
          <p:spPr>
            <a:xfrm>
              <a:off x="612880" y="1145429"/>
              <a:ext cx="1188720" cy="1188720"/>
            </a:xfrm>
            <a:prstGeom prst="ellipse">
              <a:avLst/>
            </a:prstGeom>
            <a:solidFill>
              <a:srgbClr val="FF78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descr="Thought with solid fill">
              <a:extLst>
                <a:ext uri="{FF2B5EF4-FFF2-40B4-BE49-F238E27FC236}">
                  <a16:creationId xmlns:a16="http://schemas.microsoft.com/office/drawing/2014/main" id="{173B103E-E072-A894-5704-388D42A6353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75889" y="1262058"/>
              <a:ext cx="931281" cy="931281"/>
            </a:xfrm>
            <a:prstGeom prst="rect">
              <a:avLst/>
            </a:prstGeom>
          </p:spPr>
        </p:pic>
      </p:grpSp>
    </p:spTree>
    <p:extLst>
      <p:ext uri="{BB962C8B-B14F-4D97-AF65-F5344CB8AC3E}">
        <p14:creationId xmlns:p14="http://schemas.microsoft.com/office/powerpoint/2010/main" val="2700243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D607C4-9373-D334-8F45-6CAB39B5DA2E}"/>
              </a:ext>
            </a:extLst>
          </p:cNvPr>
          <p:cNvSpPr txBox="1"/>
          <p:nvPr/>
        </p:nvSpPr>
        <p:spPr>
          <a:xfrm>
            <a:off x="1767116" y="5642518"/>
            <a:ext cx="8293099" cy="738664"/>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Roboto"/>
                <a:ea typeface="Roboto"/>
                <a:cs typeface="Roboto"/>
              </a:rPr>
              <a:t>LEGO, the LEGO logo, DUPLO and the DUPLO logo are trademarks of the LEGO Group. ©2025 The LEGO Group. All rights reserved. </a:t>
            </a:r>
            <a:r>
              <a:rPr kumimoji="0" lang="en-US" sz="1050" b="0" i="1" u="none" strike="noStrike" kern="1200" cap="none" spc="0" normalizeH="0" baseline="0" noProof="0">
                <a:ln>
                  <a:noFill/>
                </a:ln>
                <a:solidFill>
                  <a:prstClr val="black"/>
                </a:solidFill>
                <a:effectLst/>
                <a:uLnTx/>
                <a:uFillTx/>
                <a:latin typeface="Roboto"/>
                <a:ea typeface="Roboto"/>
                <a:cs typeface="Roboto"/>
              </a:rPr>
              <a:t>FIRST</a:t>
            </a:r>
            <a:r>
              <a:rPr kumimoji="0" lang="en-US" sz="1050" b="0" i="0" u="none" strike="noStrike" kern="1200" cap="none" spc="0" normalizeH="0" baseline="30000" noProof="0">
                <a:ln>
                  <a:noFill/>
                </a:ln>
                <a:solidFill>
                  <a:prstClr val="black"/>
                </a:solidFill>
                <a:effectLst/>
                <a:uLnTx/>
                <a:uFillTx/>
                <a:latin typeface="Roboto"/>
                <a:ea typeface="Roboto"/>
                <a:cs typeface="Roboto"/>
              </a:rPr>
              <a:t>®</a:t>
            </a:r>
            <a:r>
              <a:rPr kumimoji="0" lang="en-US" sz="1050" b="0" i="0" u="none" strike="noStrike" kern="1200" cap="none" spc="0" normalizeH="0" baseline="0" noProof="0">
                <a:ln>
                  <a:noFill/>
                </a:ln>
                <a:solidFill>
                  <a:prstClr val="black"/>
                </a:solidFill>
                <a:effectLst/>
                <a:uLnTx/>
                <a:uFillTx/>
                <a:latin typeface="Roboto"/>
                <a:ea typeface="Roboto"/>
                <a:cs typeface="Roboto"/>
              </a:rPr>
              <a:t>, the </a:t>
            </a:r>
            <a:r>
              <a:rPr kumimoji="0" lang="en-US" sz="1050" b="0" i="1" u="none" strike="noStrike" kern="1200" cap="none" spc="0" normalizeH="0" baseline="0" noProof="0">
                <a:ln>
                  <a:noFill/>
                </a:ln>
                <a:solidFill>
                  <a:prstClr val="black"/>
                </a:solidFill>
                <a:effectLst/>
                <a:uLnTx/>
                <a:uFillTx/>
                <a:latin typeface="Roboto"/>
                <a:ea typeface="Roboto"/>
                <a:cs typeface="Roboto"/>
              </a:rPr>
              <a:t>FIRST </a:t>
            </a:r>
            <a:r>
              <a:rPr kumimoji="0" lang="en-US" sz="1050" b="0" i="0" u="none" strike="noStrike" kern="1200" cap="none" spc="0" normalizeH="0" baseline="30000" noProof="0">
                <a:ln>
                  <a:noFill/>
                </a:ln>
                <a:solidFill>
                  <a:prstClr val="black"/>
                </a:solidFill>
                <a:effectLst/>
                <a:uLnTx/>
                <a:uFillTx/>
                <a:latin typeface="Roboto"/>
                <a:ea typeface="Roboto"/>
                <a:cs typeface="Roboto"/>
              </a:rPr>
              <a:t>®</a:t>
            </a:r>
            <a:r>
              <a:rPr kumimoji="0" lang="en-US" sz="1050" b="0" i="0" u="none" strike="noStrike" kern="1200" cap="none" spc="0" normalizeH="0" baseline="0" noProof="0">
                <a:ln>
                  <a:noFill/>
                </a:ln>
                <a:solidFill>
                  <a:prstClr val="black"/>
                </a:solidFill>
                <a:effectLst/>
                <a:uLnTx/>
                <a:uFillTx/>
                <a:latin typeface="Roboto"/>
                <a:ea typeface="Roboto"/>
                <a:cs typeface="Roboto"/>
              </a:rPr>
              <a:t> logo, and </a:t>
            </a:r>
            <a:r>
              <a:rPr kumimoji="0" lang="en-US" sz="1050" b="0" i="1" u="none" strike="noStrike" kern="1200" cap="none" spc="0" normalizeH="0" baseline="0" noProof="0">
                <a:ln>
                  <a:noFill/>
                </a:ln>
                <a:solidFill>
                  <a:prstClr val="black"/>
                </a:solidFill>
                <a:effectLst/>
                <a:uLnTx/>
                <a:uFillTx/>
                <a:latin typeface="Roboto"/>
                <a:ea typeface="Roboto"/>
                <a:cs typeface="Roboto"/>
              </a:rPr>
              <a:t>FIRST</a:t>
            </a:r>
            <a:r>
              <a:rPr kumimoji="0" lang="en-US" sz="1050" b="0" i="0" u="none" strike="noStrike" kern="1200" cap="none" spc="0" normalizeH="0" baseline="30000" noProof="0">
                <a:ln>
                  <a:noFill/>
                </a:ln>
                <a:solidFill>
                  <a:prstClr val="black"/>
                </a:solidFill>
                <a:effectLst/>
                <a:uLnTx/>
                <a:uFillTx/>
                <a:latin typeface="Roboto"/>
                <a:ea typeface="Roboto"/>
                <a:cs typeface="Roboto"/>
              </a:rPr>
              <a:t>®</a:t>
            </a:r>
            <a:r>
              <a:rPr kumimoji="0" lang="en-US" sz="1050" b="0" i="0" u="none" strike="noStrike" kern="1200" cap="none" spc="0" normalizeH="0" baseline="0" noProof="0">
                <a:ln>
                  <a:noFill/>
                </a:ln>
                <a:solidFill>
                  <a:prstClr val="black"/>
                </a:solidFill>
                <a:effectLst/>
                <a:uLnTx/>
                <a:uFillTx/>
                <a:latin typeface="Roboto"/>
                <a:ea typeface="Roboto"/>
                <a:cs typeface="Roboto"/>
              </a:rPr>
              <a:t> AGE</a:t>
            </a:r>
            <a:r>
              <a:rPr kumimoji="0" lang="en-US" sz="1050" b="0" i="0" u="none" strike="noStrike" kern="1200" cap="none" spc="0" normalizeH="0" baseline="30000" noProof="0">
                <a:ln>
                  <a:noFill/>
                </a:ln>
                <a:solidFill>
                  <a:prstClr val="black"/>
                </a:solidFill>
                <a:effectLst/>
                <a:uLnTx/>
                <a:uFillTx/>
                <a:latin typeface="Roboto"/>
                <a:ea typeface="Roboto"/>
                <a:cs typeface="Roboto"/>
              </a:rPr>
              <a:t>TM</a:t>
            </a:r>
            <a:r>
              <a:rPr kumimoji="0" lang="en-US" sz="1050" b="0" i="0" u="none" strike="noStrike" kern="1200" cap="none" spc="0" normalizeH="0" baseline="0" noProof="0">
                <a:ln>
                  <a:noFill/>
                </a:ln>
                <a:solidFill>
                  <a:prstClr val="black"/>
                </a:solidFill>
                <a:effectLst/>
                <a:uLnTx/>
                <a:uFillTx/>
                <a:latin typeface="Roboto"/>
                <a:ea typeface="Roboto"/>
                <a:cs typeface="Roboto"/>
              </a:rPr>
              <a:t> are trademarks of For Inspiration and Recognition of Science and Technology (</a:t>
            </a:r>
            <a:r>
              <a:rPr kumimoji="0" lang="en-US" sz="1050" b="0" i="1" u="none" strike="noStrike" kern="1200" cap="none" spc="0" normalizeH="0" baseline="0" noProof="0">
                <a:ln>
                  <a:noFill/>
                </a:ln>
                <a:solidFill>
                  <a:prstClr val="black"/>
                </a:solidFill>
                <a:effectLst/>
                <a:uLnTx/>
                <a:uFillTx/>
                <a:latin typeface="Roboto"/>
                <a:ea typeface="Roboto"/>
                <a:cs typeface="Roboto"/>
              </a:rPr>
              <a:t>FIRST</a:t>
            </a:r>
            <a:r>
              <a:rPr kumimoji="0" lang="en-US" sz="1050" b="0" i="0" u="none" strike="noStrike" kern="1200" cap="none" spc="0" normalizeH="0" baseline="0" noProof="0">
                <a:ln>
                  <a:noFill/>
                </a:ln>
                <a:solidFill>
                  <a:prstClr val="black"/>
                </a:solidFill>
                <a:effectLst/>
                <a:uLnTx/>
                <a:uFillTx/>
                <a:latin typeface="Roboto"/>
                <a:ea typeface="Roboto"/>
                <a:cs typeface="Roboto"/>
              </a:rPr>
              <a:t>). LEGO</a:t>
            </a:r>
            <a:r>
              <a:rPr kumimoji="0" lang="en-US" sz="1050" b="0" i="0" u="none" strike="noStrike" kern="1200" cap="none" spc="0" normalizeH="0" baseline="30000" noProof="0">
                <a:ln>
                  <a:noFill/>
                </a:ln>
                <a:solidFill>
                  <a:prstClr val="black"/>
                </a:solidFill>
                <a:effectLst/>
                <a:uLnTx/>
                <a:uFillTx/>
                <a:latin typeface="Roboto"/>
                <a:ea typeface="Roboto"/>
                <a:cs typeface="Roboto"/>
              </a:rPr>
              <a:t>®</a:t>
            </a:r>
            <a:r>
              <a:rPr kumimoji="0" lang="en-US" sz="1050" b="0" i="0" u="none" strike="noStrike" kern="1200" cap="none" spc="0" normalizeH="0" baseline="0" noProof="0">
                <a:ln>
                  <a:noFill/>
                </a:ln>
                <a:solidFill>
                  <a:prstClr val="black"/>
                </a:solidFill>
                <a:effectLst/>
                <a:uLnTx/>
                <a:uFillTx/>
                <a:latin typeface="Roboto"/>
                <a:ea typeface="Roboto"/>
                <a:cs typeface="Roboto"/>
              </a:rPr>
              <a:t> is a registered trademark of the LEGO Group. </a:t>
            </a:r>
            <a:r>
              <a:rPr kumimoji="0" lang="en-US" sz="1050" b="0" i="1" u="none" strike="noStrike" kern="1200" cap="none" spc="0" normalizeH="0" baseline="0" noProof="0">
                <a:ln>
                  <a:noFill/>
                </a:ln>
                <a:solidFill>
                  <a:prstClr val="black"/>
                </a:solidFill>
                <a:effectLst/>
                <a:uLnTx/>
                <a:uFillTx/>
                <a:latin typeface="Roboto"/>
                <a:ea typeface="Roboto"/>
                <a:cs typeface="Roboto"/>
              </a:rPr>
              <a:t>FIRST </a:t>
            </a:r>
            <a:r>
              <a:rPr kumimoji="0" lang="en-US" sz="1050" b="0" i="0" u="none" strike="noStrike" kern="1200" cap="none" spc="0" normalizeH="0" baseline="30000" noProof="0">
                <a:ln>
                  <a:noFill/>
                </a:ln>
                <a:solidFill>
                  <a:prstClr val="black"/>
                </a:solidFill>
                <a:effectLst/>
                <a:uLnTx/>
                <a:uFillTx/>
                <a:latin typeface="Roboto"/>
                <a:ea typeface="Roboto"/>
                <a:cs typeface="Roboto"/>
              </a:rPr>
              <a:t>®</a:t>
            </a:r>
            <a:r>
              <a:rPr kumimoji="0" lang="en-US" sz="1050" b="0" i="0" u="none" strike="noStrike" kern="1200" cap="none" spc="0" normalizeH="0" baseline="0" noProof="0">
                <a:ln>
                  <a:noFill/>
                </a:ln>
                <a:solidFill>
                  <a:prstClr val="black"/>
                </a:solidFill>
                <a:effectLst/>
                <a:uLnTx/>
                <a:uFillTx/>
                <a:latin typeface="Roboto"/>
                <a:ea typeface="Roboto"/>
                <a:cs typeface="Roboto"/>
              </a:rPr>
              <a:t> LEGO</a:t>
            </a:r>
            <a:r>
              <a:rPr kumimoji="0" lang="en-US" sz="1050" b="0" i="0" u="none" strike="noStrike" kern="1200" cap="none" spc="0" normalizeH="0" baseline="30000" noProof="0">
                <a:ln>
                  <a:noFill/>
                </a:ln>
                <a:solidFill>
                  <a:prstClr val="black"/>
                </a:solidFill>
                <a:effectLst/>
                <a:uLnTx/>
                <a:uFillTx/>
                <a:latin typeface="Roboto"/>
                <a:ea typeface="Roboto"/>
                <a:cs typeface="Roboto"/>
              </a:rPr>
              <a:t>®</a:t>
            </a:r>
            <a:r>
              <a:rPr kumimoji="0" lang="en-US" sz="1050" b="0" i="0" u="none" strike="noStrike" kern="1200" cap="none" spc="0" normalizeH="0" baseline="0" noProof="0">
                <a:ln>
                  <a:noFill/>
                </a:ln>
                <a:solidFill>
                  <a:prstClr val="black"/>
                </a:solidFill>
                <a:effectLst/>
                <a:uLnTx/>
                <a:uFillTx/>
                <a:latin typeface="Roboto"/>
                <a:ea typeface="Roboto"/>
                <a:cs typeface="Roboto"/>
              </a:rPr>
              <a:t> League and UNEARTHED</a:t>
            </a:r>
            <a:r>
              <a:rPr kumimoji="0" lang="en-US" sz="1050" b="0" i="0" u="none" strike="noStrike" kern="1200" cap="none" spc="0" normalizeH="0" baseline="30000" noProof="0">
                <a:ln>
                  <a:noFill/>
                </a:ln>
                <a:solidFill>
                  <a:prstClr val="black"/>
                </a:solidFill>
                <a:effectLst/>
                <a:uLnTx/>
                <a:uFillTx/>
                <a:latin typeface="Roboto"/>
                <a:ea typeface="Roboto"/>
                <a:cs typeface="Roboto"/>
              </a:rPr>
              <a:t>TM</a:t>
            </a:r>
            <a:r>
              <a:rPr kumimoji="0" lang="en-US" sz="1050" b="0" i="0" u="none" strike="noStrike" kern="1200" cap="none" spc="0" normalizeH="0" baseline="0" noProof="0">
                <a:ln>
                  <a:noFill/>
                </a:ln>
                <a:solidFill>
                  <a:prstClr val="black"/>
                </a:solidFill>
                <a:effectLst/>
                <a:uLnTx/>
                <a:uFillTx/>
                <a:latin typeface="Roboto"/>
                <a:ea typeface="Roboto"/>
                <a:cs typeface="Roboto"/>
              </a:rPr>
              <a:t> are jointly held trademarks of </a:t>
            </a:r>
            <a:r>
              <a:rPr kumimoji="0" lang="en-US" sz="1050" b="0" i="1" u="none" strike="noStrike" kern="1200" cap="none" spc="0" normalizeH="0" baseline="0" noProof="0">
                <a:ln>
                  <a:noFill/>
                </a:ln>
                <a:solidFill>
                  <a:prstClr val="black"/>
                </a:solidFill>
                <a:effectLst/>
                <a:uLnTx/>
                <a:uFillTx/>
                <a:latin typeface="Roboto"/>
                <a:ea typeface="Roboto"/>
                <a:cs typeface="Roboto"/>
              </a:rPr>
              <a:t>FIRST </a:t>
            </a:r>
            <a:r>
              <a:rPr kumimoji="0" lang="en-US" sz="1050" b="0" i="0" u="none" strike="noStrike" kern="1200" cap="none" spc="0" normalizeH="0" baseline="0" noProof="0">
                <a:ln>
                  <a:noFill/>
                </a:ln>
                <a:solidFill>
                  <a:prstClr val="black"/>
                </a:solidFill>
                <a:effectLst/>
                <a:uLnTx/>
                <a:uFillTx/>
                <a:latin typeface="Roboto"/>
                <a:ea typeface="Roboto"/>
                <a:cs typeface="Roboto"/>
              </a:rPr>
              <a:t> and the LEGO Group. ©2025</a:t>
            </a:r>
            <a:r>
              <a:rPr kumimoji="0" lang="en-US" sz="1050" b="0" i="1" u="none" strike="noStrike" kern="1200" cap="none" spc="0" normalizeH="0" baseline="0" noProof="0">
                <a:ln>
                  <a:noFill/>
                </a:ln>
                <a:solidFill>
                  <a:prstClr val="black"/>
                </a:solidFill>
                <a:effectLst/>
                <a:uLnTx/>
                <a:uFillTx/>
                <a:latin typeface="Roboto"/>
                <a:ea typeface="Roboto"/>
                <a:cs typeface="Roboto"/>
              </a:rPr>
              <a:t> FIRST </a:t>
            </a:r>
            <a:r>
              <a:rPr kumimoji="0" lang="en-US" sz="1050" b="0" i="0" u="none" strike="noStrike" kern="1200" cap="none" spc="0" normalizeH="0" baseline="0" noProof="0">
                <a:ln>
                  <a:noFill/>
                </a:ln>
                <a:solidFill>
                  <a:prstClr val="black"/>
                </a:solidFill>
                <a:effectLst/>
                <a:uLnTx/>
                <a:uFillTx/>
                <a:latin typeface="Roboto"/>
                <a:ea typeface="Roboto"/>
                <a:cs typeface="Roboto"/>
              </a:rPr>
              <a:t>and the LEGO Group. All rights reserved. </a:t>
            </a:r>
          </a:p>
        </p:txBody>
      </p:sp>
      <p:pic>
        <p:nvPicPr>
          <p:cNvPr id="6" name="Picture 5" descr="A logo for a company&#10;&#10;AI-generated content may be incorrect.">
            <a:extLst>
              <a:ext uri="{FF2B5EF4-FFF2-40B4-BE49-F238E27FC236}">
                <a16:creationId xmlns:a16="http://schemas.microsoft.com/office/drawing/2014/main" id="{4132CC30-60E4-B3C3-5A09-A650F973CC9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r="2674" b="-324"/>
          <a:stretch/>
        </p:blipFill>
        <p:spPr>
          <a:xfrm>
            <a:off x="1698171" y="1715633"/>
            <a:ext cx="4402088" cy="2818971"/>
          </a:xfrm>
          <a:prstGeom prst="rect">
            <a:avLst/>
          </a:prstGeom>
        </p:spPr>
      </p:pic>
      <p:pic>
        <p:nvPicPr>
          <p:cNvPr id="5" name="Picture 4" descr="A yellow square with a red triangle and a black background&#10;&#10;AI-generated content may be incorrect.">
            <a:extLst>
              <a:ext uri="{FF2B5EF4-FFF2-40B4-BE49-F238E27FC236}">
                <a16:creationId xmlns:a16="http://schemas.microsoft.com/office/drawing/2014/main" id="{0D89BD50-6876-58F6-61AB-979641161F4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27414" y="1344435"/>
            <a:ext cx="3154556" cy="3200681"/>
          </a:xfrm>
          <a:prstGeom prst="rect">
            <a:avLst/>
          </a:prstGeom>
        </p:spPr>
      </p:pic>
    </p:spTree>
    <p:extLst>
      <p:ext uri="{BB962C8B-B14F-4D97-AF65-F5344CB8AC3E}">
        <p14:creationId xmlns:p14="http://schemas.microsoft.com/office/powerpoint/2010/main" val="1109188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20FEB-20DB-0206-4905-8C7502822C5F}"/>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9A735973-DF93-7D15-0673-86025CC13444}"/>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511F5EB2-BF1E-A57E-CA7E-E8FDC7D5C033}"/>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4A0D270E-8044-0D38-DF91-FC3CD32FDD41}"/>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Discussion</a:t>
              </a:r>
              <a:endParaRPr kumimoji="0" lang="en-US" sz="3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
        <p:nvSpPr>
          <p:cNvPr id="3" name="Text Placeholder 2">
            <a:extLst>
              <a:ext uri="{FF2B5EF4-FFF2-40B4-BE49-F238E27FC236}">
                <a16:creationId xmlns:a16="http://schemas.microsoft.com/office/drawing/2014/main" id="{35374F0E-D725-9D86-B7B9-7904C57C2A8B}"/>
              </a:ext>
            </a:extLst>
          </p:cNvPr>
          <p:cNvSpPr txBox="1">
            <a:spLocks/>
          </p:cNvSpPr>
          <p:nvPr/>
        </p:nvSpPr>
        <p:spPr>
          <a:xfrm>
            <a:off x="1943100" y="1007609"/>
            <a:ext cx="9769108" cy="1021925"/>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781D"/>
                </a:solidFill>
                <a:effectLst/>
                <a:uLnTx/>
                <a:uFillTx/>
                <a:latin typeface="Roboto"/>
                <a:ea typeface="Roboto"/>
                <a:cs typeface="Roboto"/>
              </a:rPr>
              <a:t>What did we do last session?​</a:t>
            </a:r>
          </a:p>
        </p:txBody>
      </p:sp>
      <p:pic>
        <p:nvPicPr>
          <p:cNvPr id="9" name="Graphic 8" descr="Badge Question Mark with solid fill">
            <a:extLst>
              <a:ext uri="{FF2B5EF4-FFF2-40B4-BE49-F238E27FC236}">
                <a16:creationId xmlns:a16="http://schemas.microsoft.com/office/drawing/2014/main" id="{8B68F591-DFF2-D586-99D4-86AA400B0D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1008517"/>
            <a:ext cx="1485900" cy="1485900"/>
          </a:xfrm>
          <a:prstGeom prst="rect">
            <a:avLst/>
          </a:prstGeom>
        </p:spPr>
      </p:pic>
      <p:grpSp>
        <p:nvGrpSpPr>
          <p:cNvPr id="7" name="Group 6">
            <a:extLst>
              <a:ext uri="{FF2B5EF4-FFF2-40B4-BE49-F238E27FC236}">
                <a16:creationId xmlns:a16="http://schemas.microsoft.com/office/drawing/2014/main" id="{53654F03-6BDC-FDDB-4ED9-52E86713550C}"/>
              </a:ext>
            </a:extLst>
          </p:cNvPr>
          <p:cNvGrpSpPr/>
          <p:nvPr/>
        </p:nvGrpSpPr>
        <p:grpSpPr>
          <a:xfrm>
            <a:off x="4547514" y="2029534"/>
            <a:ext cx="3506263" cy="4159540"/>
            <a:chOff x="4547514" y="2029534"/>
            <a:chExt cx="3506263" cy="4159540"/>
          </a:xfrm>
        </p:grpSpPr>
        <p:pic>
          <p:nvPicPr>
            <p:cNvPr id="10" name="Picture 9" descr="Cartoon a cartoon of a child&#10;&#10;AI-generated content may be incorrect.">
              <a:extLst>
                <a:ext uri="{FF2B5EF4-FFF2-40B4-BE49-F238E27FC236}">
                  <a16:creationId xmlns:a16="http://schemas.microsoft.com/office/drawing/2014/main" id="{A3238752-685D-F175-DDF4-816DEF1E6C4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92900" y="2418990"/>
              <a:ext cx="1960877" cy="3770084"/>
            </a:xfrm>
            <a:prstGeom prst="rect">
              <a:avLst/>
            </a:prstGeom>
          </p:spPr>
        </p:pic>
        <p:pic>
          <p:nvPicPr>
            <p:cNvPr id="11" name="Picture 10" descr="A cartoon of a child holding a small object&#10;&#10;AI-generated content may be incorrect.">
              <a:extLst>
                <a:ext uri="{FF2B5EF4-FFF2-40B4-BE49-F238E27FC236}">
                  <a16:creationId xmlns:a16="http://schemas.microsoft.com/office/drawing/2014/main" id="{A48B09C4-8FB2-3528-248E-F89C4F92A19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547514" y="2029534"/>
              <a:ext cx="1559371" cy="4159540"/>
            </a:xfrm>
            <a:prstGeom prst="rect">
              <a:avLst/>
            </a:prstGeom>
          </p:spPr>
        </p:pic>
      </p:grpSp>
    </p:spTree>
    <p:extLst>
      <p:ext uri="{BB962C8B-B14F-4D97-AF65-F5344CB8AC3E}">
        <p14:creationId xmlns:p14="http://schemas.microsoft.com/office/powerpoint/2010/main" val="923429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7C74BC0-B85C-042B-F0CC-22FBB4C6A3A3}"/>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22B2A0BE-CC8B-68F7-C9DA-B502362F4058}"/>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617EBDBB-129B-4CA0-6B37-9776C427FC5A}"/>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Warm Up</a:t>
              </a:r>
              <a:endParaRPr kumimoji="0" lang="en-US" sz="3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
        <p:nvSpPr>
          <p:cNvPr id="7" name="Text Placeholder 2">
            <a:extLst>
              <a:ext uri="{FF2B5EF4-FFF2-40B4-BE49-F238E27FC236}">
                <a16:creationId xmlns:a16="http://schemas.microsoft.com/office/drawing/2014/main" id="{885631F1-7950-5EAD-B984-37A7188CE95B}"/>
              </a:ext>
            </a:extLst>
          </p:cNvPr>
          <p:cNvSpPr txBox="1">
            <a:spLocks/>
          </p:cNvSpPr>
          <p:nvPr/>
        </p:nvSpPr>
        <p:spPr>
          <a:xfrm>
            <a:off x="1943100" y="1007609"/>
            <a:ext cx="9682844" cy="148590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781D"/>
                </a:solidFill>
                <a:effectLst/>
                <a:uLnTx/>
                <a:uFillTx/>
                <a:latin typeface="Roboto"/>
                <a:ea typeface="Roboto"/>
                <a:cs typeface="Roboto"/>
              </a:rPr>
              <a:t>Build a Bridge</a:t>
            </a:r>
            <a:endParaRPr kumimoji="0" lang="en-US" sz="4800" b="0" i="0" u="none" strike="noStrike" kern="1200" cap="none" spc="0" normalizeH="0" baseline="0" noProof="0" dirty="0">
              <a:ln>
                <a:noFill/>
              </a:ln>
              <a:solidFill>
                <a:srgbClr val="FF781D"/>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1" name="Oval 10">
            <a:extLst>
              <a:ext uri="{FF2B5EF4-FFF2-40B4-BE49-F238E27FC236}">
                <a16:creationId xmlns:a16="http://schemas.microsoft.com/office/drawing/2014/main" id="{8B5353E4-EFA1-7E85-C0A4-7A2206144D16}"/>
              </a:ext>
            </a:extLst>
          </p:cNvPr>
          <p:cNvSpPr/>
          <p:nvPr/>
        </p:nvSpPr>
        <p:spPr>
          <a:xfrm>
            <a:off x="612880" y="1145429"/>
            <a:ext cx="1188720" cy="1188720"/>
          </a:xfrm>
          <a:prstGeom prst="ellipse">
            <a:avLst/>
          </a:prstGeom>
          <a:solidFill>
            <a:srgbClr val="FF78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39429088-0E3E-2210-694E-F5F0857F1F4D}"/>
              </a:ext>
            </a:extLst>
          </p:cNvPr>
          <p:cNvPicPr>
            <a:picLocks noChangeAspect="1"/>
          </p:cNvPicPr>
          <p:nvPr/>
        </p:nvPicPr>
        <p:blipFill>
          <a:blip r:embed="rId5">
            <a:duotone>
              <a:schemeClr val="accent2">
                <a:shade val="45000"/>
                <a:satMod val="135000"/>
              </a:schemeClr>
              <a:prstClr val="white"/>
            </a:duotone>
            <a:alphaModFix amt="85000"/>
            <a:extLst>
              <a:ext uri="{BEBA8EAE-BF5A-486C-A8C5-ECC9F3942E4B}">
                <a14:imgProps xmlns:a14="http://schemas.microsoft.com/office/drawing/2010/main">
                  <a14:imgLayer r:embed="rId6">
                    <a14:imgEffect>
                      <a14:backgroundRemoval t="10000" b="90000" l="10000" r="90000">
                        <a14:foregroundMark x1="28889" y1="45333" x2="20000" y2="48000"/>
                        <a14:foregroundMark x1="65777" y1="21333" x2="65866" y2="21274"/>
                        <a14:foregroundMark x1="65518" y1="21506" x2="65777" y2="21333"/>
                        <a14:foregroundMark x1="33778" y1="42667" x2="65450" y2="21551"/>
                        <a14:foregroundMark x1="49778" y1="30667" x2="37778" y2="36889"/>
                        <a14:foregroundMark x1="37778" y1="36889" x2="37333" y2="38222"/>
                        <a14:foregroundMark x1="35111" y1="37778" x2="26222" y2="44444"/>
                        <a14:foregroundMark x1="67303" y1="26666" x2="64444" y2="24889"/>
                        <a14:foregroundMark x1="68691" y1="27530" x2="67411" y2="26734"/>
                        <a14:foregroundMark x1="80889" y1="35111" x2="71959" y2="29561"/>
                        <a14:foregroundMark x1="82222" y1="35556" x2="75556" y2="29778"/>
                        <a14:foregroundMark x1="71111" y1="28444" x2="67111" y2="25333"/>
                        <a14:foregroundMark x1="26222" y1="43111" x2="21333" y2="45333"/>
                        <a14:foregroundMark x1="41333" y1="37333" x2="35556" y2="36000"/>
                        <a14:foregroundMark x1="53778" y1="28889" x2="45778" y2="32889"/>
                        <a14:foregroundMark x1="51556" y1="28444" x2="50222" y2="28444"/>
                        <a14:foregroundMark x1="65778" y1="22667" x2="60000" y2="23111"/>
                        <a14:foregroundMark x1="66222" y1="21778" x2="60889" y2="21333"/>
                        <a14:foregroundMark x1="16444" y1="51111" x2="20889" y2="47111"/>
                        <a14:backgroundMark x1="68444" y1="21778" x2="67963" y2="21417"/>
                        <a14:backgroundMark x1="66222" y1="21333" x2="66222" y2="21333"/>
                      </a14:backgroundRemoval>
                    </a14:imgEffect>
                    <a14:imgEffect>
                      <a14:colorTemperature colorTemp="4700"/>
                    </a14:imgEffect>
                    <a14:imgEffect>
                      <a14:saturation sat="0"/>
                    </a14:imgEffect>
                  </a14:imgLayer>
                </a14:imgProps>
              </a:ext>
            </a:extLst>
          </a:blip>
          <a:stretch>
            <a:fillRect/>
          </a:stretch>
        </p:blipFill>
        <p:spPr>
          <a:xfrm>
            <a:off x="554656" y="1047871"/>
            <a:ext cx="1330220" cy="1330220"/>
          </a:xfrm>
          <a:prstGeom prst="rect">
            <a:avLst/>
          </a:prstGeom>
        </p:spPr>
      </p:pic>
      <p:pic>
        <p:nvPicPr>
          <p:cNvPr id="45" name="MS900074799[1].wav">
            <a:hlinkClick r:id="" action="ppaction://media"/>
            <a:extLst>
              <a:ext uri="{FF2B5EF4-FFF2-40B4-BE49-F238E27FC236}">
                <a16:creationId xmlns:a16="http://schemas.microsoft.com/office/drawing/2014/main" id="{FB84D979-816E-13E1-623D-E4B5FE40944B}"/>
              </a:ext>
            </a:extLst>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10078767" y="3867963"/>
            <a:ext cx="244475" cy="244475"/>
          </a:xfrm>
          <a:prstGeom prst="rect">
            <a:avLst/>
          </a:prstGeom>
        </p:spPr>
      </p:pic>
      <p:sp>
        <p:nvSpPr>
          <p:cNvPr id="46" name="Oval 45">
            <a:extLst>
              <a:ext uri="{FF2B5EF4-FFF2-40B4-BE49-F238E27FC236}">
                <a16:creationId xmlns:a16="http://schemas.microsoft.com/office/drawing/2014/main" id="{186E3A30-0E93-B086-75E5-F675AB54165B}"/>
              </a:ext>
            </a:extLst>
          </p:cNvPr>
          <p:cNvSpPr/>
          <p:nvPr/>
        </p:nvSpPr>
        <p:spPr>
          <a:xfrm>
            <a:off x="9142663" y="3075875"/>
            <a:ext cx="2052228" cy="2052228"/>
          </a:xfrm>
          <a:prstGeom prst="ellipse">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E1A57895-F779-ED5B-AE95-F9C56561CA93}"/>
              </a:ext>
            </a:extLst>
          </p:cNvPr>
          <p:cNvSpPr txBox="1"/>
          <p:nvPr/>
        </p:nvSpPr>
        <p:spPr>
          <a:xfrm>
            <a:off x="8923169" y="2334149"/>
            <a:ext cx="2475358"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10 Minute Timer</a:t>
            </a:r>
          </a:p>
        </p:txBody>
      </p:sp>
      <p:sp>
        <p:nvSpPr>
          <p:cNvPr id="48" name="Oval 47">
            <a:extLst>
              <a:ext uri="{FF2B5EF4-FFF2-40B4-BE49-F238E27FC236}">
                <a16:creationId xmlns:a16="http://schemas.microsoft.com/office/drawing/2014/main" id="{9E33E22D-2613-D8D1-E3C5-5620D1C3553C}"/>
              </a:ext>
            </a:extLst>
          </p:cNvPr>
          <p:cNvSpPr/>
          <p:nvPr/>
        </p:nvSpPr>
        <p:spPr>
          <a:xfrm>
            <a:off x="9138439" y="3080718"/>
            <a:ext cx="2052228" cy="2052228"/>
          </a:xfrm>
          <a:prstGeom prst="ellipse">
            <a:avLst/>
          </a:prstGeom>
          <a:solidFill>
            <a:srgbClr val="ED1C24"/>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B2757427-C3A3-1495-F195-10A70FFD4782}"/>
              </a:ext>
            </a:extLst>
          </p:cNvPr>
          <p:cNvSpPr txBox="1"/>
          <p:nvPr/>
        </p:nvSpPr>
        <p:spPr>
          <a:xfrm>
            <a:off x="9140434" y="3068307"/>
            <a:ext cx="2040827" cy="2052228"/>
          </a:xfrm>
          <a:prstGeom prst="ellipse">
            <a:avLst/>
          </a:prstGeom>
          <a:noFill/>
        </p:spPr>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Click to Start Timer</a:t>
            </a:r>
          </a:p>
        </p:txBody>
      </p:sp>
      <p:grpSp>
        <p:nvGrpSpPr>
          <p:cNvPr id="50" name="Group 49">
            <a:extLst>
              <a:ext uri="{FF2B5EF4-FFF2-40B4-BE49-F238E27FC236}">
                <a16:creationId xmlns:a16="http://schemas.microsoft.com/office/drawing/2014/main" id="{1595256A-4A9A-6586-AD38-181FCD9C175E}"/>
              </a:ext>
            </a:extLst>
          </p:cNvPr>
          <p:cNvGrpSpPr/>
          <p:nvPr/>
        </p:nvGrpSpPr>
        <p:grpSpPr>
          <a:xfrm>
            <a:off x="9019866" y="2662338"/>
            <a:ext cx="2458067" cy="2513563"/>
            <a:chOff x="9145498" y="316615"/>
            <a:chExt cx="2458067" cy="2513563"/>
          </a:xfrm>
        </p:grpSpPr>
        <p:grpSp>
          <p:nvGrpSpPr>
            <p:cNvPr id="51" name="Group 50">
              <a:extLst>
                <a:ext uri="{FF2B5EF4-FFF2-40B4-BE49-F238E27FC236}">
                  <a16:creationId xmlns:a16="http://schemas.microsoft.com/office/drawing/2014/main" id="{7DD4CA00-6F9A-14C3-AC26-286B2CF36243}"/>
                </a:ext>
              </a:extLst>
            </p:cNvPr>
            <p:cNvGrpSpPr/>
            <p:nvPr/>
          </p:nvGrpSpPr>
          <p:grpSpPr>
            <a:xfrm>
              <a:off x="9145498" y="316615"/>
              <a:ext cx="2458067" cy="2513563"/>
              <a:chOff x="555995" y="3395115"/>
              <a:chExt cx="2458067" cy="2513563"/>
            </a:xfrm>
          </p:grpSpPr>
          <p:sp>
            <p:nvSpPr>
              <p:cNvPr id="53" name="TextBox 52">
                <a:extLst>
                  <a:ext uri="{FF2B5EF4-FFF2-40B4-BE49-F238E27FC236}">
                    <a16:creationId xmlns:a16="http://schemas.microsoft.com/office/drawing/2014/main" id="{B20F654D-2449-41FD-E94C-D039D05F6F74}"/>
                  </a:ext>
                </a:extLst>
              </p:cNvPr>
              <p:cNvSpPr txBox="1"/>
              <p:nvPr/>
            </p:nvSpPr>
            <p:spPr>
              <a:xfrm>
                <a:off x="1406862" y="3395115"/>
                <a:ext cx="596087"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Start</a:t>
                </a:r>
              </a:p>
            </p:txBody>
          </p:sp>
          <p:cxnSp>
            <p:nvCxnSpPr>
              <p:cNvPr id="54" name="Straight Connector 53">
                <a:extLst>
                  <a:ext uri="{FF2B5EF4-FFF2-40B4-BE49-F238E27FC236}">
                    <a16:creationId xmlns:a16="http://schemas.microsoft.com/office/drawing/2014/main" id="{E5C9B145-32C6-61BB-7D70-F9A071402343}"/>
                  </a:ext>
                </a:extLst>
              </p:cNvPr>
              <p:cNvCxnSpPr>
                <a:cxnSpLocks/>
              </p:cNvCxnSpPr>
              <p:nvPr/>
            </p:nvCxnSpPr>
            <p:spPr>
              <a:xfrm rot="18900000" flipV="1">
                <a:off x="1686996" y="3693682"/>
                <a:ext cx="91440" cy="91440"/>
              </a:xfrm>
              <a:prstGeom prst="line">
                <a:avLst/>
              </a:prstGeom>
            </p:spPr>
            <p:style>
              <a:lnRef idx="3">
                <a:schemeClr val="dk1"/>
              </a:lnRef>
              <a:fillRef idx="0">
                <a:schemeClr val="dk1"/>
              </a:fillRef>
              <a:effectRef idx="2">
                <a:schemeClr val="dk1"/>
              </a:effectRef>
              <a:fontRef idx="minor">
                <a:schemeClr val="tx1"/>
              </a:fontRef>
            </p:style>
          </p:cxnSp>
          <p:cxnSp>
            <p:nvCxnSpPr>
              <p:cNvPr id="55" name="Straight Connector 54">
                <a:extLst>
                  <a:ext uri="{FF2B5EF4-FFF2-40B4-BE49-F238E27FC236}">
                    <a16:creationId xmlns:a16="http://schemas.microsoft.com/office/drawing/2014/main" id="{4E1B862C-E1BA-EA13-BFD8-7459CEC7BAEC}"/>
                  </a:ext>
                </a:extLst>
              </p:cNvPr>
              <p:cNvCxnSpPr>
                <a:cxnSpLocks/>
              </p:cNvCxnSpPr>
              <p:nvPr/>
            </p:nvCxnSpPr>
            <p:spPr>
              <a:xfrm flipH="1" flipV="1">
                <a:off x="2448690" y="5567779"/>
                <a:ext cx="91440" cy="91440"/>
              </a:xfrm>
              <a:prstGeom prst="line">
                <a:avLst/>
              </a:prstGeom>
            </p:spPr>
            <p:style>
              <a:lnRef idx="3">
                <a:schemeClr val="dk1"/>
              </a:lnRef>
              <a:fillRef idx="0">
                <a:schemeClr val="dk1"/>
              </a:fillRef>
              <a:effectRef idx="2">
                <a:schemeClr val="dk1"/>
              </a:effectRef>
              <a:fontRef idx="minor">
                <a:schemeClr val="tx1"/>
              </a:fontRef>
            </p:style>
          </p:cxnSp>
          <p:cxnSp>
            <p:nvCxnSpPr>
              <p:cNvPr id="56" name="Straight Connector 55">
                <a:extLst>
                  <a:ext uri="{FF2B5EF4-FFF2-40B4-BE49-F238E27FC236}">
                    <a16:creationId xmlns:a16="http://schemas.microsoft.com/office/drawing/2014/main" id="{47E6B241-DCA5-7108-4328-FAB8B91AE1F6}"/>
                  </a:ext>
                </a:extLst>
              </p:cNvPr>
              <p:cNvCxnSpPr>
                <a:cxnSpLocks/>
              </p:cNvCxnSpPr>
              <p:nvPr/>
            </p:nvCxnSpPr>
            <p:spPr>
              <a:xfrm flipV="1">
                <a:off x="2523493" y="4109503"/>
                <a:ext cx="141770" cy="92610"/>
              </a:xfrm>
              <a:prstGeom prst="line">
                <a:avLst/>
              </a:prstGeom>
            </p:spPr>
            <p:style>
              <a:lnRef idx="3">
                <a:schemeClr val="dk1"/>
              </a:lnRef>
              <a:fillRef idx="0">
                <a:schemeClr val="dk1"/>
              </a:fillRef>
              <a:effectRef idx="2">
                <a:schemeClr val="dk1"/>
              </a:effectRef>
              <a:fontRef idx="minor">
                <a:schemeClr val="tx1"/>
              </a:fontRef>
            </p:style>
          </p:cxnSp>
          <p:cxnSp>
            <p:nvCxnSpPr>
              <p:cNvPr id="57" name="Straight Connector 56">
                <a:extLst>
                  <a:ext uri="{FF2B5EF4-FFF2-40B4-BE49-F238E27FC236}">
                    <a16:creationId xmlns:a16="http://schemas.microsoft.com/office/drawing/2014/main" id="{589813CD-DA67-0608-2DA4-24738742091B}"/>
                  </a:ext>
                </a:extLst>
              </p:cNvPr>
              <p:cNvCxnSpPr>
                <a:cxnSpLocks/>
              </p:cNvCxnSpPr>
              <p:nvPr/>
            </p:nvCxnSpPr>
            <p:spPr>
              <a:xfrm>
                <a:off x="862209" y="4048099"/>
                <a:ext cx="91440" cy="92610"/>
              </a:xfrm>
              <a:prstGeom prst="line">
                <a:avLst/>
              </a:prstGeom>
            </p:spPr>
            <p:style>
              <a:lnRef idx="3">
                <a:schemeClr val="dk1"/>
              </a:lnRef>
              <a:fillRef idx="0">
                <a:schemeClr val="dk1"/>
              </a:fillRef>
              <a:effectRef idx="2">
                <a:schemeClr val="dk1"/>
              </a:effectRef>
              <a:fontRef idx="minor">
                <a:schemeClr val="tx1"/>
              </a:fontRef>
            </p:style>
          </p:cxnSp>
          <p:cxnSp>
            <p:nvCxnSpPr>
              <p:cNvPr id="58" name="Straight Connector 57">
                <a:extLst>
                  <a:ext uri="{FF2B5EF4-FFF2-40B4-BE49-F238E27FC236}">
                    <a16:creationId xmlns:a16="http://schemas.microsoft.com/office/drawing/2014/main" id="{7751DB02-F0E3-431B-7C56-F463DA5778D1}"/>
                  </a:ext>
                </a:extLst>
              </p:cNvPr>
              <p:cNvCxnSpPr>
                <a:cxnSpLocks/>
              </p:cNvCxnSpPr>
              <p:nvPr/>
            </p:nvCxnSpPr>
            <p:spPr>
              <a:xfrm flipV="1">
                <a:off x="884548" y="5567779"/>
                <a:ext cx="91440" cy="91440"/>
              </a:xfrm>
              <a:prstGeom prst="line">
                <a:avLst/>
              </a:prstGeom>
            </p:spPr>
            <p:style>
              <a:lnRef idx="3">
                <a:schemeClr val="dk1"/>
              </a:lnRef>
              <a:fillRef idx="0">
                <a:schemeClr val="dk1"/>
              </a:fillRef>
              <a:effectRef idx="2">
                <a:schemeClr val="dk1"/>
              </a:effectRef>
              <a:fontRef idx="minor">
                <a:schemeClr val="tx1"/>
              </a:fontRef>
            </p:style>
          </p:cxnSp>
          <p:sp>
            <p:nvSpPr>
              <p:cNvPr id="59" name="TextBox 58">
                <a:extLst>
                  <a:ext uri="{FF2B5EF4-FFF2-40B4-BE49-F238E27FC236}">
                    <a16:creationId xmlns:a16="http://schemas.microsoft.com/office/drawing/2014/main" id="{94526F44-DF0A-FD57-F8A2-7E57C06F18CD}"/>
                  </a:ext>
                </a:extLst>
              </p:cNvPr>
              <p:cNvSpPr txBox="1"/>
              <p:nvPr/>
            </p:nvSpPr>
            <p:spPr>
              <a:xfrm>
                <a:off x="2444936" y="5631679"/>
                <a:ext cx="385828"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6</a:t>
                </a:r>
              </a:p>
            </p:txBody>
          </p:sp>
          <p:sp>
            <p:nvSpPr>
              <p:cNvPr id="60" name="TextBox 59">
                <a:extLst>
                  <a:ext uri="{FF2B5EF4-FFF2-40B4-BE49-F238E27FC236}">
                    <a16:creationId xmlns:a16="http://schemas.microsoft.com/office/drawing/2014/main" id="{38D6C801-9BFE-6BC0-9399-D853919E2879}"/>
                  </a:ext>
                </a:extLst>
              </p:cNvPr>
              <p:cNvSpPr txBox="1"/>
              <p:nvPr/>
            </p:nvSpPr>
            <p:spPr>
              <a:xfrm>
                <a:off x="2596666" y="3927195"/>
                <a:ext cx="417396"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8</a:t>
                </a:r>
              </a:p>
            </p:txBody>
          </p:sp>
          <p:sp>
            <p:nvSpPr>
              <p:cNvPr id="61" name="TextBox 60">
                <a:extLst>
                  <a:ext uri="{FF2B5EF4-FFF2-40B4-BE49-F238E27FC236}">
                    <a16:creationId xmlns:a16="http://schemas.microsoft.com/office/drawing/2014/main" id="{BE88227E-0D79-98AC-2476-618FBEBB6F21}"/>
                  </a:ext>
                </a:extLst>
              </p:cNvPr>
              <p:cNvSpPr txBox="1"/>
              <p:nvPr/>
            </p:nvSpPr>
            <p:spPr>
              <a:xfrm>
                <a:off x="555995" y="3817199"/>
                <a:ext cx="325673" cy="27699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2</a:t>
                </a:r>
              </a:p>
            </p:txBody>
          </p:sp>
        </p:grpSp>
        <p:sp>
          <p:nvSpPr>
            <p:cNvPr id="52" name="TextBox 51">
              <a:extLst>
                <a:ext uri="{FF2B5EF4-FFF2-40B4-BE49-F238E27FC236}">
                  <a16:creationId xmlns:a16="http://schemas.microsoft.com/office/drawing/2014/main" id="{4F9F7C78-5258-29D0-187B-EE1769691BC1}"/>
                </a:ext>
              </a:extLst>
            </p:cNvPr>
            <p:cNvSpPr txBox="1"/>
            <p:nvPr/>
          </p:nvSpPr>
          <p:spPr>
            <a:xfrm>
              <a:off x="9146337" y="2533146"/>
              <a:ext cx="325673" cy="27699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mn-cs"/>
                </a:rPr>
                <a:t>4</a:t>
              </a:r>
            </a:p>
          </p:txBody>
        </p:sp>
      </p:grpSp>
      <p:pic>
        <p:nvPicPr>
          <p:cNvPr id="9" name="Picture 8">
            <a:extLst>
              <a:ext uri="{FF2B5EF4-FFF2-40B4-BE49-F238E27FC236}">
                <a16:creationId xmlns:a16="http://schemas.microsoft.com/office/drawing/2014/main" id="{7B98C20A-A725-4A59-DD9D-FA562D755BB5}"/>
              </a:ext>
            </a:extLst>
          </p:cNvPr>
          <p:cNvPicPr>
            <a:picLocks noChangeAspect="1"/>
          </p:cNvPicPr>
          <p:nvPr/>
        </p:nvPicPr>
        <p:blipFill>
          <a:blip r:embed="rId8"/>
          <a:stretch>
            <a:fillRect/>
          </a:stretch>
        </p:blipFill>
        <p:spPr>
          <a:xfrm>
            <a:off x="1089347" y="2795814"/>
            <a:ext cx="7191073" cy="2785164"/>
          </a:xfrm>
          <a:prstGeom prst="rect">
            <a:avLst/>
          </a:prstGeom>
        </p:spPr>
      </p:pic>
    </p:spTree>
    <p:extLst>
      <p:ext uri="{BB962C8B-B14F-4D97-AF65-F5344CB8AC3E}">
        <p14:creationId xmlns:p14="http://schemas.microsoft.com/office/powerpoint/2010/main" val="16623187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9"/>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hidden"/>
                                      </p:to>
                                    </p:set>
                                  </p:childTnLst>
                                </p:cTn>
                              </p:par>
                            </p:childTnLst>
                          </p:cTn>
                        </p:par>
                        <p:par>
                          <p:cTn id="7" fill="hold">
                            <p:stCondLst>
                              <p:cond delay="0"/>
                            </p:stCondLst>
                            <p:childTnLst>
                              <p:par>
                                <p:cTn id="8" presetID="21" presetClass="entr" presetSubtype="1" fill="hold" grpId="0" nodeType="after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heel(1)">
                                      <p:cBhvr>
                                        <p:cTn id="10" dur="600000"/>
                                        <p:tgtEl>
                                          <p:spTgt spid="48"/>
                                        </p:tgtEl>
                                      </p:cBhvr>
                                    </p:animEffect>
                                  </p:childTnLst>
                                </p:cTn>
                              </p:par>
                            </p:childTnLst>
                          </p:cTn>
                        </p:par>
                      </p:childTnLst>
                    </p:cTn>
                  </p:par>
                </p:childTnLst>
              </p:cTn>
              <p:nextCondLst>
                <p:cond evt="onClick" delay="0">
                  <p:tgtEl>
                    <p:spTgt spid="49"/>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45"/>
                </p:tgtEl>
              </p:cMediaNode>
            </p:audio>
          </p:childTnLst>
        </p:cTn>
      </p:par>
    </p:tnLst>
    <p:bldLst>
      <p:bldP spid="48" grpId="0" animBg="1"/>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0D22A7-7A87-45E8-867D-9C74C5B4AFE1}"/>
              </a:ext>
            </a:extLst>
          </p:cNvPr>
          <p:cNvSpPr>
            <a:spLocks noGrp="1"/>
          </p:cNvSpPr>
          <p:nvPr>
            <p:ph type="body" sz="quarter" idx="4294967295"/>
          </p:nvPr>
        </p:nvSpPr>
        <p:spPr>
          <a:xfrm>
            <a:off x="1943100" y="889111"/>
            <a:ext cx="9772650" cy="1653948"/>
          </a:xfrm>
        </p:spPr>
        <p:txBody>
          <a:bodyPr anchor="ctr" anchorCtr="0">
            <a:noAutofit/>
          </a:bodyPr>
          <a:lstStyle/>
          <a:p>
            <a:pPr marL="0" indent="0">
              <a:buNone/>
            </a:pPr>
            <a:r>
              <a:rPr lang="en-US" sz="4800" b="1" dirty="0">
                <a:solidFill>
                  <a:srgbClr val="FF781D"/>
                </a:solidFill>
                <a:latin typeface="Roboto"/>
                <a:ea typeface="Roboto"/>
                <a:cs typeface="Roboto"/>
              </a:rPr>
              <a:t>Can you build an ancient city?</a:t>
            </a:r>
            <a:endParaRPr lang="en-US" dirty="0">
              <a:ea typeface="Calibri" panose="020F0502020204030204"/>
              <a:cs typeface="Calibri" panose="020F0502020204030204"/>
            </a:endParaRPr>
          </a:p>
        </p:txBody>
      </p:sp>
      <p:grpSp>
        <p:nvGrpSpPr>
          <p:cNvPr id="11" name="Group 10">
            <a:extLst>
              <a:ext uri="{FF2B5EF4-FFF2-40B4-BE49-F238E27FC236}">
                <a16:creationId xmlns:a16="http://schemas.microsoft.com/office/drawing/2014/main" id="{C76C8609-6D99-8996-BECF-1DDAEB11945A}"/>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2B9261B2-80E4-3770-66EE-70785E0CC861}"/>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987D2DB7-5BD4-1CCB-25CF-E2DC5D6799BB}"/>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Big Question</a:t>
              </a:r>
              <a:endParaRPr kumimoji="0" lang="en-US" sz="3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pic>
        <p:nvPicPr>
          <p:cNvPr id="10" name="Graphic 9" descr="Badge Question Mark with solid fill">
            <a:extLst>
              <a:ext uri="{FF2B5EF4-FFF2-40B4-BE49-F238E27FC236}">
                <a16:creationId xmlns:a16="http://schemas.microsoft.com/office/drawing/2014/main" id="{117D7D5B-4DB7-5B86-F270-5BE6384753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1008517"/>
            <a:ext cx="1485900" cy="1485900"/>
          </a:xfrm>
          <a:prstGeom prst="rect">
            <a:avLst/>
          </a:prstGeom>
        </p:spPr>
      </p:pic>
      <p:pic>
        <p:nvPicPr>
          <p:cNvPr id="9" name="Picture 8" descr="A cartoon of a child and a child playing with toys&#10;&#10;AI-generated content may be incorrect.">
            <a:extLst>
              <a:ext uri="{FF2B5EF4-FFF2-40B4-BE49-F238E27FC236}">
                <a16:creationId xmlns:a16="http://schemas.microsoft.com/office/drawing/2014/main" id="{E227F78A-D190-FFE5-BBB4-BED82BED1F1A}"/>
              </a:ext>
            </a:extLst>
          </p:cNvPr>
          <p:cNvPicPr>
            <a:picLocks noChangeAspect="1"/>
          </p:cNvPicPr>
          <p:nvPr/>
        </p:nvPicPr>
        <p:blipFill>
          <a:blip r:embed="rId5"/>
          <a:stretch>
            <a:fillRect/>
          </a:stretch>
        </p:blipFill>
        <p:spPr>
          <a:xfrm>
            <a:off x="3484843" y="2231687"/>
            <a:ext cx="5244084" cy="3845052"/>
          </a:xfrm>
          <a:prstGeom prst="rect">
            <a:avLst/>
          </a:prstGeom>
        </p:spPr>
      </p:pic>
    </p:spTree>
    <p:extLst>
      <p:ext uri="{BB962C8B-B14F-4D97-AF65-F5344CB8AC3E}">
        <p14:creationId xmlns:p14="http://schemas.microsoft.com/office/powerpoint/2010/main" val="3106905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D356A-C2A2-ED55-AFE1-F98462556E4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2F99E72-DB01-B188-25F6-D403475D3156}"/>
              </a:ext>
            </a:extLst>
          </p:cNvPr>
          <p:cNvSpPr>
            <a:spLocks noGrp="1"/>
          </p:cNvSpPr>
          <p:nvPr>
            <p:ph type="body" sz="quarter" idx="4294967295"/>
          </p:nvPr>
        </p:nvSpPr>
        <p:spPr>
          <a:xfrm>
            <a:off x="1883431" y="1265260"/>
            <a:ext cx="6504180" cy="1653948"/>
          </a:xfrm>
        </p:spPr>
        <p:txBody>
          <a:bodyPr anchor="ctr" anchorCtr="0">
            <a:noAutofit/>
          </a:bodyPr>
          <a:lstStyle/>
          <a:p>
            <a:pPr marL="0" indent="0">
              <a:buNone/>
            </a:pPr>
            <a:r>
              <a:rPr lang="en-US" sz="4800" b="1" dirty="0">
                <a:solidFill>
                  <a:srgbClr val="FF781D"/>
                </a:solidFill>
                <a:latin typeface="Roboto"/>
                <a:ea typeface="Roboto"/>
                <a:cs typeface="Roboto"/>
              </a:rPr>
              <a:t>What have you learned about archaeologists?</a:t>
            </a:r>
            <a:endParaRPr lang="en-US" dirty="0">
              <a:ea typeface="Calibri" panose="020F0502020204030204"/>
              <a:cs typeface="Calibri" panose="020F0502020204030204"/>
            </a:endParaRPr>
          </a:p>
        </p:txBody>
      </p:sp>
      <p:grpSp>
        <p:nvGrpSpPr>
          <p:cNvPr id="11" name="Group 10">
            <a:extLst>
              <a:ext uri="{FF2B5EF4-FFF2-40B4-BE49-F238E27FC236}">
                <a16:creationId xmlns:a16="http://schemas.microsoft.com/office/drawing/2014/main" id="{4F5F611D-EF62-73F0-01BF-1997917608B4}"/>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A904DC1F-3A23-FC74-A27A-F43671E1282F}"/>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EE3857A6-5895-6CD9-9552-74D5C6C3C61D}"/>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Explore</a:t>
              </a:r>
              <a:endParaRPr kumimoji="0" lang="en-US" sz="3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grpSp>
        <p:nvGrpSpPr>
          <p:cNvPr id="4" name="Group 3">
            <a:extLst>
              <a:ext uri="{FF2B5EF4-FFF2-40B4-BE49-F238E27FC236}">
                <a16:creationId xmlns:a16="http://schemas.microsoft.com/office/drawing/2014/main" id="{DA98CF34-0E53-C4A7-8657-0657E8580B0B}"/>
              </a:ext>
            </a:extLst>
          </p:cNvPr>
          <p:cNvGrpSpPr/>
          <p:nvPr/>
        </p:nvGrpSpPr>
        <p:grpSpPr>
          <a:xfrm>
            <a:off x="457200" y="1240223"/>
            <a:ext cx="1188720" cy="1188720"/>
            <a:chOff x="612880" y="1145429"/>
            <a:chExt cx="1188720" cy="1188720"/>
          </a:xfrm>
        </p:grpSpPr>
        <p:sp>
          <p:nvSpPr>
            <p:cNvPr id="5" name="Oval 4">
              <a:extLst>
                <a:ext uri="{FF2B5EF4-FFF2-40B4-BE49-F238E27FC236}">
                  <a16:creationId xmlns:a16="http://schemas.microsoft.com/office/drawing/2014/main" id="{EB401EFC-F442-A5C8-64AD-AB2A483AE5B0}"/>
                </a:ext>
              </a:extLst>
            </p:cNvPr>
            <p:cNvSpPr/>
            <p:nvPr/>
          </p:nvSpPr>
          <p:spPr>
            <a:xfrm>
              <a:off x="612880" y="1145429"/>
              <a:ext cx="1188720" cy="1188720"/>
            </a:xfrm>
            <a:prstGeom prst="ellipse">
              <a:avLst/>
            </a:prstGeom>
            <a:solidFill>
              <a:srgbClr val="FF78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phic 15" descr="Map with pin with solid fill">
              <a:extLst>
                <a:ext uri="{FF2B5EF4-FFF2-40B4-BE49-F238E27FC236}">
                  <a16:creationId xmlns:a16="http://schemas.microsoft.com/office/drawing/2014/main" id="{BE20C26A-7366-50EC-BFDA-E283D709DDB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08762" y="1183007"/>
              <a:ext cx="996955" cy="996955"/>
            </a:xfrm>
            <a:prstGeom prst="rect">
              <a:avLst/>
            </a:prstGeom>
          </p:spPr>
        </p:pic>
      </p:grpSp>
      <p:pic>
        <p:nvPicPr>
          <p:cNvPr id="10" name="Picture 9" descr="Cartoon a cartoon of a child&#10;&#10;AI-generated content may be incorrect.">
            <a:extLst>
              <a:ext uri="{FF2B5EF4-FFF2-40B4-BE49-F238E27FC236}">
                <a16:creationId xmlns:a16="http://schemas.microsoft.com/office/drawing/2014/main" id="{C8B3FB2D-1660-B583-E4A2-468CB43426AB}"/>
              </a:ext>
            </a:extLst>
          </p:cNvPr>
          <p:cNvPicPr>
            <a:picLocks noChangeAspect="1"/>
          </p:cNvPicPr>
          <p:nvPr/>
        </p:nvPicPr>
        <p:blipFill>
          <a:blip r:embed="rId5"/>
          <a:stretch>
            <a:fillRect/>
          </a:stretch>
        </p:blipFill>
        <p:spPr>
          <a:xfrm>
            <a:off x="8387611" y="1199913"/>
            <a:ext cx="2482596" cy="4773168"/>
          </a:xfrm>
          <a:prstGeom prst="rect">
            <a:avLst/>
          </a:prstGeom>
        </p:spPr>
      </p:pic>
    </p:spTree>
    <p:extLst>
      <p:ext uri="{BB962C8B-B14F-4D97-AF65-F5344CB8AC3E}">
        <p14:creationId xmlns:p14="http://schemas.microsoft.com/office/powerpoint/2010/main" val="1363767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F8B75-3CF5-DE7A-059F-CD53CE735D5D}"/>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75E18766-93EE-D367-84DA-C6576C6868AB}"/>
              </a:ext>
            </a:extLst>
          </p:cNvPr>
          <p:cNvGrpSpPr/>
          <p:nvPr/>
        </p:nvGrpSpPr>
        <p:grpSpPr>
          <a:xfrm>
            <a:off x="457200" y="170180"/>
            <a:ext cx="11277600" cy="762634"/>
            <a:chOff x="457200" y="170180"/>
            <a:chExt cx="11277600" cy="762634"/>
          </a:xfrm>
        </p:grpSpPr>
        <p:sp>
          <p:nvSpPr>
            <p:cNvPr id="5" name="Google Shape;248;p31">
              <a:extLst>
                <a:ext uri="{FF2B5EF4-FFF2-40B4-BE49-F238E27FC236}">
                  <a16:creationId xmlns:a16="http://schemas.microsoft.com/office/drawing/2014/main" id="{A6A76A19-F063-9A4B-BCCD-EA9EBB70F18D}"/>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6" name="Google Shape;250;p31">
              <a:extLst>
                <a:ext uri="{FF2B5EF4-FFF2-40B4-BE49-F238E27FC236}">
                  <a16:creationId xmlns:a16="http://schemas.microsoft.com/office/drawing/2014/main" id="{601DA7B2-4D44-DE77-EDF6-35FD1BA6C698}"/>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Key Vocabulary</a:t>
              </a:r>
              <a:endParaRPr kumimoji="0" lang="en-US" sz="3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
        <p:nvSpPr>
          <p:cNvPr id="4" name="Text Placeholder 2">
            <a:extLst>
              <a:ext uri="{FF2B5EF4-FFF2-40B4-BE49-F238E27FC236}">
                <a16:creationId xmlns:a16="http://schemas.microsoft.com/office/drawing/2014/main" id="{CD1949E4-0C5A-3525-C648-A2203544ED9F}"/>
              </a:ext>
            </a:extLst>
          </p:cNvPr>
          <p:cNvSpPr txBox="1">
            <a:spLocks/>
          </p:cNvSpPr>
          <p:nvPr/>
        </p:nvSpPr>
        <p:spPr>
          <a:xfrm>
            <a:off x="1943100" y="1145429"/>
            <a:ext cx="5439834" cy="5003911"/>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54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781D"/>
                </a:solidFill>
                <a:effectLst/>
                <a:uLnTx/>
                <a:uFillTx/>
                <a:latin typeface="Roboto"/>
                <a:ea typeface="Roboto"/>
                <a:cs typeface="Roboto"/>
              </a:rPr>
              <a:t>Reflect:</a:t>
            </a:r>
            <a:r>
              <a:rPr kumimoji="0" lang="en-US" sz="2800" b="0" i="0" u="none" strike="noStrike" kern="1200" cap="none" spc="0" normalizeH="0" baseline="0" noProof="0" dirty="0">
                <a:ln>
                  <a:noFill/>
                </a:ln>
                <a:solidFill>
                  <a:prstClr val="black"/>
                </a:solidFill>
                <a:effectLst/>
                <a:uLnTx/>
                <a:uFillTx/>
                <a:latin typeface="Roboto"/>
                <a:ea typeface="Roboto"/>
                <a:cs typeface="Roboto"/>
              </a:rPr>
              <a:t> </a:t>
            </a:r>
            <a:r>
              <a:rPr lang="en-US" dirty="0">
                <a:solidFill>
                  <a:prstClr val="black"/>
                </a:solidFill>
                <a:latin typeface="Roboto"/>
                <a:ea typeface="Roboto"/>
                <a:cs typeface="Roboto"/>
              </a:rPr>
              <a:t>to think seriously and carefully</a:t>
            </a:r>
          </a:p>
          <a:p>
            <a:pPr marL="228600" marR="0" lvl="0" indent="-228600" algn="l" defTabSz="914400" rtl="0" eaLnBrk="1" fontAlgn="auto" latinLnBrk="0" hangingPunct="1">
              <a:lnSpc>
                <a:spcPct val="100000"/>
              </a:lnSpc>
              <a:spcBef>
                <a:spcPts val="0"/>
              </a:spcBef>
              <a:spcAft>
                <a:spcPts val="54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781D"/>
                </a:solidFill>
                <a:effectLst/>
                <a:uLnTx/>
                <a:uFillTx/>
                <a:latin typeface="Roboto"/>
                <a:ea typeface="Roboto"/>
                <a:cs typeface="Roboto"/>
              </a:rPr>
              <a:t>Storytelling:</a:t>
            </a:r>
            <a:r>
              <a:rPr kumimoji="0" lang="en-US" sz="2800" b="0" i="0" u="none" strike="noStrike" kern="1200" cap="none" spc="0" normalizeH="0" baseline="0" noProof="0" dirty="0">
                <a:ln>
                  <a:noFill/>
                </a:ln>
                <a:solidFill>
                  <a:prstClr val="black"/>
                </a:solidFill>
                <a:effectLst/>
                <a:uLnTx/>
                <a:uFillTx/>
                <a:latin typeface="Roboto"/>
                <a:ea typeface="Roboto"/>
                <a:cs typeface="Roboto"/>
              </a:rPr>
              <a:t> </a:t>
            </a:r>
            <a:r>
              <a:rPr lang="en-US" dirty="0">
                <a:solidFill>
                  <a:prstClr val="black"/>
                </a:solidFill>
                <a:latin typeface="Roboto"/>
                <a:ea typeface="Roboto"/>
                <a:cs typeface="Roboto"/>
              </a:rPr>
              <a:t>to speak or write stories</a:t>
            </a:r>
          </a:p>
          <a:p>
            <a:pPr marL="228600" marR="0" lvl="0" indent="-228600" algn="l" defTabSz="914400" rtl="0" eaLnBrk="1" fontAlgn="auto" latinLnBrk="0" hangingPunct="1">
              <a:lnSpc>
                <a:spcPct val="100000"/>
              </a:lnSpc>
              <a:spcBef>
                <a:spcPts val="0"/>
              </a:spcBef>
              <a:spcAft>
                <a:spcPts val="54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781D"/>
                </a:solidFill>
                <a:effectLst/>
                <a:uLnTx/>
                <a:uFillTx/>
                <a:latin typeface="Roboto"/>
                <a:ea typeface="Roboto"/>
                <a:cs typeface="Roboto"/>
              </a:rPr>
              <a:t>History:</a:t>
            </a:r>
            <a:r>
              <a:rPr kumimoji="0" lang="en-US" sz="2800" b="0" i="0" u="none" strike="noStrike" kern="1200" cap="none" spc="0" normalizeH="0" baseline="0" noProof="0" dirty="0">
                <a:ln>
                  <a:noFill/>
                </a:ln>
                <a:solidFill>
                  <a:prstClr val="black"/>
                </a:solidFill>
                <a:effectLst/>
                <a:uLnTx/>
                <a:uFillTx/>
                <a:latin typeface="Roboto"/>
                <a:ea typeface="Roboto"/>
                <a:cs typeface="Roboto"/>
              </a:rPr>
              <a:t> </a:t>
            </a:r>
            <a:r>
              <a:rPr lang="en-US" dirty="0">
                <a:solidFill>
                  <a:prstClr val="black"/>
                </a:solidFill>
                <a:latin typeface="Roboto"/>
                <a:ea typeface="Roboto"/>
                <a:cs typeface="Roboto"/>
              </a:rPr>
              <a:t>a written record of important events and their causes</a:t>
            </a:r>
          </a:p>
        </p:txBody>
      </p:sp>
      <p:grpSp>
        <p:nvGrpSpPr>
          <p:cNvPr id="9" name="Group 8">
            <a:extLst>
              <a:ext uri="{FF2B5EF4-FFF2-40B4-BE49-F238E27FC236}">
                <a16:creationId xmlns:a16="http://schemas.microsoft.com/office/drawing/2014/main" id="{FD0BFCAC-34DE-F1DF-6E31-B2FCBFCC54CF}"/>
              </a:ext>
            </a:extLst>
          </p:cNvPr>
          <p:cNvGrpSpPr/>
          <p:nvPr/>
        </p:nvGrpSpPr>
        <p:grpSpPr>
          <a:xfrm>
            <a:off x="612880" y="1145429"/>
            <a:ext cx="1188720" cy="1188720"/>
            <a:chOff x="612880" y="1145429"/>
            <a:chExt cx="1188720" cy="1188720"/>
          </a:xfrm>
        </p:grpSpPr>
        <p:sp>
          <p:nvSpPr>
            <p:cNvPr id="11" name="Oval 10">
              <a:extLst>
                <a:ext uri="{FF2B5EF4-FFF2-40B4-BE49-F238E27FC236}">
                  <a16:creationId xmlns:a16="http://schemas.microsoft.com/office/drawing/2014/main" id="{B3DC47F8-8A16-42C8-2840-E6C9A5BDBFB7}"/>
                </a:ext>
              </a:extLst>
            </p:cNvPr>
            <p:cNvSpPr/>
            <p:nvPr/>
          </p:nvSpPr>
          <p:spPr>
            <a:xfrm>
              <a:off x="612880" y="1145429"/>
              <a:ext cx="1188720" cy="1188720"/>
            </a:xfrm>
            <a:prstGeom prst="ellipse">
              <a:avLst/>
            </a:prstGeom>
            <a:solidFill>
              <a:srgbClr val="FF78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descr="Open book with solid fill">
              <a:extLst>
                <a:ext uri="{FF2B5EF4-FFF2-40B4-BE49-F238E27FC236}">
                  <a16:creationId xmlns:a16="http://schemas.microsoft.com/office/drawing/2014/main" id="{15B0E217-39D1-14C2-5CC7-A72CD185B0F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80571" y="1313120"/>
              <a:ext cx="853338" cy="853338"/>
            </a:xfrm>
            <a:prstGeom prst="rect">
              <a:avLst/>
            </a:prstGeom>
          </p:spPr>
        </p:pic>
      </p:grpSp>
      <p:pic>
        <p:nvPicPr>
          <p:cNvPr id="13" name="Picture 12" descr="A book with drawings on it&#10;&#10;AI-generated content may be incorrect.">
            <a:extLst>
              <a:ext uri="{FF2B5EF4-FFF2-40B4-BE49-F238E27FC236}">
                <a16:creationId xmlns:a16="http://schemas.microsoft.com/office/drawing/2014/main" id="{145AAD3E-7BB8-7003-6868-E4BCC46B9E8B}"/>
              </a:ext>
            </a:extLst>
          </p:cNvPr>
          <p:cNvPicPr>
            <a:picLocks noChangeAspect="1"/>
          </p:cNvPicPr>
          <p:nvPr/>
        </p:nvPicPr>
        <p:blipFill>
          <a:blip r:embed="rId5" cstate="print">
            <a:extLst>
              <a:ext uri="{28A0092B-C50C-407E-A947-70E740481C1C}">
                <a14:useLocalDpi xmlns:a14="http://schemas.microsoft.com/office/drawing/2010/main"/>
              </a:ext>
            </a:extLst>
          </a:blip>
          <a:srcRect t="41470" b="-983"/>
          <a:stretch/>
        </p:blipFill>
        <p:spPr>
          <a:xfrm>
            <a:off x="8628992" y="2669627"/>
            <a:ext cx="2465259" cy="1518745"/>
          </a:xfrm>
          <a:prstGeom prst="rect">
            <a:avLst/>
          </a:prstGeom>
        </p:spPr>
      </p:pic>
      <p:pic>
        <p:nvPicPr>
          <p:cNvPr id="15" name="Picture 14" descr="Child with curly hair">
            <a:extLst>
              <a:ext uri="{FF2B5EF4-FFF2-40B4-BE49-F238E27FC236}">
                <a16:creationId xmlns:a16="http://schemas.microsoft.com/office/drawing/2014/main" id="{E5FA5B89-5FF8-2AC8-2FAB-EEECF03A3C5E}"/>
              </a:ext>
            </a:extLst>
          </p:cNvPr>
          <p:cNvPicPr>
            <a:picLocks noChangeAspect="1"/>
          </p:cNvPicPr>
          <p:nvPr/>
        </p:nvPicPr>
        <p:blipFill>
          <a:blip r:embed="rId6" cstate="print">
            <a:extLst>
              <a:ext uri="{28A0092B-C50C-407E-A947-70E740481C1C}">
                <a14:useLocalDpi xmlns:a14="http://schemas.microsoft.com/office/drawing/2010/main"/>
              </a:ext>
            </a:extLst>
          </a:blip>
          <a:srcRect t="15876"/>
          <a:stretch/>
        </p:blipFill>
        <p:spPr>
          <a:xfrm>
            <a:off x="8628994" y="1036954"/>
            <a:ext cx="2465258" cy="1382587"/>
          </a:xfrm>
          <a:prstGeom prst="rect">
            <a:avLst/>
          </a:prstGeom>
        </p:spPr>
      </p:pic>
      <p:pic>
        <p:nvPicPr>
          <p:cNvPr id="19" name="Picture 18" descr="Person using vintage typewriter">
            <a:extLst>
              <a:ext uri="{FF2B5EF4-FFF2-40B4-BE49-F238E27FC236}">
                <a16:creationId xmlns:a16="http://schemas.microsoft.com/office/drawing/2014/main" id="{61076509-3A87-169C-A181-3AB135A7AA9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628989" y="4438458"/>
            <a:ext cx="2465257" cy="1645690"/>
          </a:xfrm>
          <a:prstGeom prst="rect">
            <a:avLst/>
          </a:prstGeom>
        </p:spPr>
      </p:pic>
    </p:spTree>
    <p:extLst>
      <p:ext uri="{BB962C8B-B14F-4D97-AF65-F5344CB8AC3E}">
        <p14:creationId xmlns:p14="http://schemas.microsoft.com/office/powerpoint/2010/main" val="929939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304BB-A019-5DDB-C764-71D126BF59D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FA42EE-E51D-60ED-4710-5E3C3FE00DDD}"/>
              </a:ext>
            </a:extLst>
          </p:cNvPr>
          <p:cNvSpPr>
            <a:spLocks noGrp="1"/>
          </p:cNvSpPr>
          <p:nvPr>
            <p:ph type="sldNum" sz="quarter" idx="4294967295"/>
          </p:nvPr>
        </p:nvSpPr>
        <p:spPr>
          <a:xfrm>
            <a:off x="11715750" y="6559550"/>
            <a:ext cx="476250" cy="20955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3" name="Text Placeholder 2">
            <a:extLst>
              <a:ext uri="{FF2B5EF4-FFF2-40B4-BE49-F238E27FC236}">
                <a16:creationId xmlns:a16="http://schemas.microsoft.com/office/drawing/2014/main" id="{A339B3D9-2780-E507-E42C-0A9F248DAAD5}"/>
              </a:ext>
            </a:extLst>
          </p:cNvPr>
          <p:cNvSpPr>
            <a:spLocks noGrp="1"/>
          </p:cNvSpPr>
          <p:nvPr>
            <p:ph type="body" sz="quarter" idx="4294967295"/>
          </p:nvPr>
        </p:nvSpPr>
        <p:spPr>
          <a:xfrm>
            <a:off x="1943100" y="932814"/>
            <a:ext cx="9682844" cy="1605021"/>
          </a:xfrm>
        </p:spPr>
        <p:txBody>
          <a:bodyPr anchor="ctr" anchorCtr="0">
            <a:noAutofit/>
          </a:bodyPr>
          <a:lstStyle/>
          <a:p>
            <a:pPr marL="0" indent="0">
              <a:buNone/>
            </a:pPr>
            <a:r>
              <a:rPr lang="en-US" sz="4800" b="1" dirty="0">
                <a:solidFill>
                  <a:srgbClr val="FF781D"/>
                </a:solidFill>
                <a:latin typeface="Roboto" panose="02000000000000000000" pitchFamily="2" charset="0"/>
                <a:ea typeface="Roboto" panose="02000000000000000000" pitchFamily="2" charset="0"/>
                <a:cs typeface="Roboto" panose="02000000000000000000" pitchFamily="2" charset="0"/>
              </a:rPr>
              <a:t>Build an ancient city on the mat.</a:t>
            </a:r>
          </a:p>
        </p:txBody>
      </p:sp>
      <p:grpSp>
        <p:nvGrpSpPr>
          <p:cNvPr id="11" name="Group 10">
            <a:extLst>
              <a:ext uri="{FF2B5EF4-FFF2-40B4-BE49-F238E27FC236}">
                <a16:creationId xmlns:a16="http://schemas.microsoft.com/office/drawing/2014/main" id="{0DAD474E-60B2-F5D5-3D12-E0B1EBFF4091}"/>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F9FE7BD9-E03B-2E46-0220-4375CD8DE564}"/>
                </a:ext>
              </a:extLst>
            </p:cNvPr>
            <p:cNvSpPr/>
            <p:nvPr/>
          </p:nvSpPr>
          <p:spPr>
            <a:xfrm>
              <a:off x="457200" y="170180"/>
              <a:ext cx="11277600" cy="762634"/>
            </a:xfrm>
            <a:prstGeom prst="roundRect">
              <a:avLst>
                <a:gd name="adj" fmla="val 16667"/>
              </a:avLst>
            </a:prstGeom>
            <a:solidFill>
              <a:srgbClr val="662D91"/>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9974F664-6428-D1D8-650D-6F63D10CE465}"/>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Create</a:t>
              </a:r>
              <a:endParaRPr kumimoji="0" lang="en-US" sz="3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grpSp>
        <p:nvGrpSpPr>
          <p:cNvPr id="4" name="Group 3">
            <a:extLst>
              <a:ext uri="{FF2B5EF4-FFF2-40B4-BE49-F238E27FC236}">
                <a16:creationId xmlns:a16="http://schemas.microsoft.com/office/drawing/2014/main" id="{6E3064E1-A5C6-5E30-454D-BA62387967CC}"/>
              </a:ext>
            </a:extLst>
          </p:cNvPr>
          <p:cNvGrpSpPr/>
          <p:nvPr/>
        </p:nvGrpSpPr>
        <p:grpSpPr>
          <a:xfrm>
            <a:off x="457200" y="1077912"/>
            <a:ext cx="1188720" cy="1188720"/>
            <a:chOff x="612880" y="1145429"/>
            <a:chExt cx="1188720" cy="1188720"/>
          </a:xfrm>
        </p:grpSpPr>
        <p:sp>
          <p:nvSpPr>
            <p:cNvPr id="13" name="Oval 12">
              <a:extLst>
                <a:ext uri="{FF2B5EF4-FFF2-40B4-BE49-F238E27FC236}">
                  <a16:creationId xmlns:a16="http://schemas.microsoft.com/office/drawing/2014/main" id="{95A1FB42-59E6-C651-1424-FF3573ABC2BB}"/>
                </a:ext>
              </a:extLst>
            </p:cNvPr>
            <p:cNvSpPr/>
            <p:nvPr/>
          </p:nvSpPr>
          <p:spPr>
            <a:xfrm>
              <a:off x="612880" y="1145429"/>
              <a:ext cx="1188720" cy="1188720"/>
            </a:xfrm>
            <a:prstGeom prst="ellipse">
              <a:avLst/>
            </a:prstGeom>
            <a:solidFill>
              <a:srgbClr val="FF78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descr="Good Idea with solid fill">
              <a:extLst>
                <a:ext uri="{FF2B5EF4-FFF2-40B4-BE49-F238E27FC236}">
                  <a16:creationId xmlns:a16="http://schemas.microsoft.com/office/drawing/2014/main" id="{66427F08-6D93-D97A-A424-0F3254B5DCD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94059" y="1191149"/>
              <a:ext cx="1076466" cy="1097280"/>
            </a:xfrm>
            <a:prstGeom prst="rect">
              <a:avLst/>
            </a:prstGeom>
          </p:spPr>
        </p:pic>
      </p:grpSp>
      <p:pic>
        <p:nvPicPr>
          <p:cNvPr id="8" name="Picture 7" descr="A map of a treasure&#10;&#10;AI-generated content may be incorrect.">
            <a:extLst>
              <a:ext uri="{FF2B5EF4-FFF2-40B4-BE49-F238E27FC236}">
                <a16:creationId xmlns:a16="http://schemas.microsoft.com/office/drawing/2014/main" id="{4E208808-F49B-F766-3114-9EB42214B64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21577" y="2337752"/>
            <a:ext cx="8348845" cy="3751229"/>
          </a:xfrm>
          <a:prstGeom prst="rect">
            <a:avLst/>
          </a:prstGeom>
        </p:spPr>
      </p:pic>
    </p:spTree>
    <p:extLst>
      <p:ext uri="{BB962C8B-B14F-4D97-AF65-F5344CB8AC3E}">
        <p14:creationId xmlns:p14="http://schemas.microsoft.com/office/powerpoint/2010/main" val="3330636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15A3C46-BA28-8FC5-B78E-C2FB478F7918}"/>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4541564E-BDC3-8F3E-1CD4-BF0FD94CAC7A}"/>
                </a:ext>
              </a:extLst>
            </p:cNvPr>
            <p:cNvSpPr/>
            <p:nvPr/>
          </p:nvSpPr>
          <p:spPr>
            <a:xfrm>
              <a:off x="457200" y="170180"/>
              <a:ext cx="11277600" cy="762634"/>
            </a:xfrm>
            <a:prstGeom prst="roundRect">
              <a:avLst>
                <a:gd name="adj" fmla="val 16667"/>
              </a:avLst>
            </a:prstGeom>
            <a:solidFill>
              <a:srgbClr val="662D9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A42DA94F-C0C4-63DE-7753-68FFC6F56EA3}"/>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
                  <a:prstClr val="white"/>
                </a:buClr>
                <a:buSzPts val="4000"/>
                <a:buFontTx/>
                <a:buNone/>
                <a:tabLst/>
                <a:defRPr/>
              </a:pPr>
              <a:r>
                <a:rPr kumimoji="0" lang="en-US" sz="32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Share</a:t>
              </a:r>
              <a:endParaRPr kumimoji="0" lang="en-US" sz="3200" b="1" i="0" u="none" strike="noStrike" kern="1200" cap="none" spc="0" normalizeH="0" baseline="0" noProof="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3E03A44C-4AE8-628D-EE03-690C58D7AF98}"/>
              </a:ext>
            </a:extLst>
          </p:cNvPr>
          <p:cNvSpPr txBox="1">
            <a:spLocks/>
          </p:cNvSpPr>
          <p:nvPr/>
        </p:nvSpPr>
        <p:spPr>
          <a:xfrm>
            <a:off x="1943100" y="1007609"/>
            <a:ext cx="9682844" cy="148590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781D"/>
                </a:solidFill>
                <a:effectLst/>
                <a:uLnTx/>
                <a:uFillTx/>
                <a:latin typeface="Roboto"/>
                <a:ea typeface="Roboto"/>
                <a:cs typeface="Roboto"/>
              </a:rPr>
              <a:t>Describe the ancient city you built.</a:t>
            </a:r>
            <a:endParaRPr kumimoji="0" lang="en-US" sz="4800" b="1" i="0" u="none" strike="noStrike" kern="1200" cap="none" spc="0" normalizeH="0" baseline="0" noProof="0" dirty="0">
              <a:ln>
                <a:noFill/>
              </a:ln>
              <a:solidFill>
                <a:srgbClr val="FF781D"/>
              </a:solidFill>
              <a:effectLst/>
              <a:highlight>
                <a:srgbClr val="00FF00"/>
              </a:highlight>
              <a:uLnTx/>
              <a:uFillTx/>
              <a:latin typeface="Roboto" panose="02000000000000000000" pitchFamily="2" charset="0"/>
              <a:ea typeface="Roboto" panose="02000000000000000000" pitchFamily="2" charset="0"/>
              <a:cs typeface="Roboto" panose="02000000000000000000" pitchFamily="2" charset="0"/>
            </a:endParaRPr>
          </a:p>
        </p:txBody>
      </p:sp>
      <p:grpSp>
        <p:nvGrpSpPr>
          <p:cNvPr id="13" name="Group 12">
            <a:extLst>
              <a:ext uri="{FF2B5EF4-FFF2-40B4-BE49-F238E27FC236}">
                <a16:creationId xmlns:a16="http://schemas.microsoft.com/office/drawing/2014/main" id="{0EAA5D6F-6691-76C8-8012-14AECED8F236}"/>
              </a:ext>
            </a:extLst>
          </p:cNvPr>
          <p:cNvGrpSpPr/>
          <p:nvPr/>
        </p:nvGrpSpPr>
        <p:grpSpPr>
          <a:xfrm>
            <a:off x="612880" y="1145429"/>
            <a:ext cx="1188720" cy="1188720"/>
            <a:chOff x="612880" y="1145429"/>
            <a:chExt cx="1188720" cy="1188720"/>
          </a:xfrm>
        </p:grpSpPr>
        <p:sp>
          <p:nvSpPr>
            <p:cNvPr id="14" name="Oval 13">
              <a:extLst>
                <a:ext uri="{FF2B5EF4-FFF2-40B4-BE49-F238E27FC236}">
                  <a16:creationId xmlns:a16="http://schemas.microsoft.com/office/drawing/2014/main" id="{233BE12A-77DE-171B-5C3E-A0E1A2D4001E}"/>
                </a:ext>
              </a:extLst>
            </p:cNvPr>
            <p:cNvSpPr/>
            <p:nvPr/>
          </p:nvSpPr>
          <p:spPr>
            <a:xfrm>
              <a:off x="612880" y="1145429"/>
              <a:ext cx="1188720" cy="1188720"/>
            </a:xfrm>
            <a:prstGeom prst="ellipse">
              <a:avLst/>
            </a:prstGeom>
            <a:solidFill>
              <a:srgbClr val="FF78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descr="Customer review with solid fill">
              <a:extLst>
                <a:ext uri="{FF2B5EF4-FFF2-40B4-BE49-F238E27FC236}">
                  <a16:creationId xmlns:a16="http://schemas.microsoft.com/office/drawing/2014/main" id="{7FEEE903-FD38-3583-0316-3F64E5029B3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41599" y="1284918"/>
              <a:ext cx="931281" cy="931281"/>
            </a:xfrm>
            <a:prstGeom prst="rect">
              <a:avLst/>
            </a:prstGeom>
          </p:spPr>
        </p:pic>
      </p:grpSp>
      <p:pic>
        <p:nvPicPr>
          <p:cNvPr id="7" name="Picture 6" descr="A cartoon of kids in wheelchairs and a dog&#10;&#10;AI-generated content may be incorrect.">
            <a:extLst>
              <a:ext uri="{FF2B5EF4-FFF2-40B4-BE49-F238E27FC236}">
                <a16:creationId xmlns:a16="http://schemas.microsoft.com/office/drawing/2014/main" id="{A2367FC6-5852-E3CA-C077-01F28908D9A5}"/>
              </a:ext>
            </a:extLst>
          </p:cNvPr>
          <p:cNvPicPr>
            <a:picLocks noChangeAspect="1"/>
          </p:cNvPicPr>
          <p:nvPr/>
        </p:nvPicPr>
        <p:blipFill>
          <a:blip r:embed="rId5"/>
          <a:stretch>
            <a:fillRect/>
          </a:stretch>
        </p:blipFill>
        <p:spPr>
          <a:xfrm>
            <a:off x="3452467" y="2216199"/>
            <a:ext cx="5287065" cy="4004229"/>
          </a:xfrm>
          <a:prstGeom prst="rect">
            <a:avLst/>
          </a:prstGeom>
        </p:spPr>
      </p:pic>
    </p:spTree>
    <p:extLst>
      <p:ext uri="{BB962C8B-B14F-4D97-AF65-F5344CB8AC3E}">
        <p14:creationId xmlns:p14="http://schemas.microsoft.com/office/powerpoint/2010/main" val="3040413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1D16D0A1-59AD-82A7-2F88-B65465E49232}"/>
              </a:ext>
            </a:extLst>
          </p:cNvPr>
          <p:cNvSpPr txBox="1">
            <a:spLocks/>
          </p:cNvSpPr>
          <p:nvPr/>
        </p:nvSpPr>
        <p:spPr>
          <a:xfrm>
            <a:off x="7502951" y="1760537"/>
            <a:ext cx="4612849" cy="3336925"/>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7200" b="0" i="0" u="none" strike="noStrike" kern="1200" cap="none" spc="0" normalizeH="0" baseline="0" noProof="0">
                <a:ln>
                  <a:noFill/>
                </a:ln>
                <a:solidFill>
                  <a:prstClr val="white"/>
                </a:solidFill>
                <a:effectLst>
                  <a:outerShdw dist="56557" dir="8100000" algn="tr" rotWithShape="0">
                    <a:srgbClr val="482166"/>
                  </a:outerShdw>
                </a:effectLst>
                <a:uLnTx/>
                <a:uFillTx/>
                <a:latin typeface="Roboto" panose="02000000000000000000" pitchFamily="2" charset="0"/>
                <a:ea typeface="Roboto" panose="02000000000000000000" pitchFamily="2" charset="0"/>
                <a:cs typeface="Roboto" panose="02000000000000000000" pitchFamily="2" charset="0"/>
              </a:rPr>
              <a:t>Clean Up</a:t>
            </a:r>
          </a:p>
        </p:txBody>
      </p:sp>
      <p:pic>
        <p:nvPicPr>
          <p:cNvPr id="3" name="Picture 2" descr="A toy figurine with a broom&#10;&#10;AI-generated content may be incorrect.">
            <a:extLst>
              <a:ext uri="{FF2B5EF4-FFF2-40B4-BE49-F238E27FC236}">
                <a16:creationId xmlns:a16="http://schemas.microsoft.com/office/drawing/2014/main" id="{0C681E43-96AE-52A1-0D43-5C9AEEF1831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88571" y="1514929"/>
            <a:ext cx="5007429" cy="3338286"/>
          </a:xfrm>
          <a:prstGeom prst="rect">
            <a:avLst/>
          </a:prstGeom>
        </p:spPr>
      </p:pic>
    </p:spTree>
    <p:extLst>
      <p:ext uri="{BB962C8B-B14F-4D97-AF65-F5344CB8AC3E}">
        <p14:creationId xmlns:p14="http://schemas.microsoft.com/office/powerpoint/2010/main" val="1562874297"/>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bfdc619-4bd5-4a26-8e37-4be4446dc23a" xsi:nil="true"/>
    <SharedWithUsers xmlns="c7bc20cd-f3b5-4cb9-9099-b7d1e4c3c983">
      <UserInfo>
        <DisplayName>Christina Milligan</DisplayName>
        <AccountId>54</AccountId>
        <AccountType/>
      </UserInfo>
    </SharedWithUsers>
    <lcf76f155ced4ddcb4097134ff3c332f xmlns="7c8aad47-528b-43f4-b615-4953615f0d4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8A997C5561FD94D82BEA37A4242D399" ma:contentTypeVersion="20" ma:contentTypeDescription="Create a new document." ma:contentTypeScope="" ma:versionID="7cae5696f57b22d11ba6a7f9918b81e6">
  <xsd:schema xmlns:xsd="http://www.w3.org/2001/XMLSchema" xmlns:xs="http://www.w3.org/2001/XMLSchema" xmlns:p="http://schemas.microsoft.com/office/2006/metadata/properties" xmlns:ns2="7c8aad47-528b-43f4-b615-4953615f0d4f" xmlns:ns3="c7bc20cd-f3b5-4cb9-9099-b7d1e4c3c983" xmlns:ns4="0bfdc619-4bd5-4a26-8e37-4be4446dc23a" targetNamespace="http://schemas.microsoft.com/office/2006/metadata/properties" ma:root="true" ma:fieldsID="3a32943b1fe7c914c3fd4b30f2445c37" ns2:_="" ns3:_="" ns4:_="">
    <xsd:import namespace="7c8aad47-528b-43f4-b615-4953615f0d4f"/>
    <xsd:import namespace="c7bc20cd-f3b5-4cb9-9099-b7d1e4c3c983"/>
    <xsd:import namespace="0bfdc619-4bd5-4a26-8e37-4be4446dc23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8aad47-528b-43f4-b615-4953615f0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13cef49-2953-4246-9b7f-e3d70b1cf0e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bc20cd-f3b5-4cb9-9099-b7d1e4c3c98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fdc619-4bd5-4a26-8e37-4be4446dc23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c948275e-acb8-4f67-9f4b-0f18b628c537}" ma:internalName="TaxCatchAll" ma:showField="CatchAllData" ma:web="c7bc20cd-f3b5-4cb9-9099-b7d1e4c3c9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C3B65E-86F5-4F12-882B-E72674BBA31A}">
  <ds:schemaRef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98a1be8e-ceb0-4d64-90f3-74f22257285b"/>
    <ds:schemaRef ds:uri="65f3190a-2497-4c6e-9c08-e63c17ba8fcf"/>
    <ds:schemaRef ds:uri="http://purl.org/dc/elements/1.1/"/>
    <ds:schemaRef ds:uri="http://purl.org/dc/terms/"/>
    <ds:schemaRef ds:uri="0bfdc619-4bd5-4a26-8e37-4be4446dc23a"/>
    <ds:schemaRef ds:uri="http://purl.org/dc/dcmitype/"/>
    <ds:schemaRef ds:uri="32a440ee-ccdf-4ffb-ba5c-71e25989d2a9"/>
    <ds:schemaRef ds:uri="09a20863-7c96-4a57-95ca-029d1820b203"/>
  </ds:schemaRefs>
</ds:datastoreItem>
</file>

<file path=customXml/itemProps2.xml><?xml version="1.0" encoding="utf-8"?>
<ds:datastoreItem xmlns:ds="http://schemas.openxmlformats.org/officeDocument/2006/customXml" ds:itemID="{7151A670-0DF8-40A2-9C30-9AF459D7E233}">
  <ds:schemaRefs>
    <ds:schemaRef ds:uri="http://schemas.microsoft.com/sharepoint/v3/contenttype/forms"/>
  </ds:schemaRefs>
</ds:datastoreItem>
</file>

<file path=customXml/itemProps3.xml><?xml version="1.0" encoding="utf-8"?>
<ds:datastoreItem xmlns:ds="http://schemas.openxmlformats.org/officeDocument/2006/customXml" ds:itemID="{05F10733-494A-409F-A55B-6730473D2CD7}"/>
</file>

<file path=docProps/app.xml><?xml version="1.0" encoding="utf-8"?>
<Properties xmlns="http://schemas.openxmlformats.org/officeDocument/2006/extended-properties" xmlns:vt="http://schemas.openxmlformats.org/officeDocument/2006/docPropsVTypes">
  <Template/>
  <TotalTime>1996</TotalTime>
  <Words>932</Words>
  <Application>Microsoft Office PowerPoint</Application>
  <PresentationFormat>Widescreen</PresentationFormat>
  <Paragraphs>101</Paragraphs>
  <Slides>13</Slides>
  <Notes>12</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Calibri Light</vt:lpstr>
      <vt:lpstr>Helvetica Neue</vt:lpstr>
      <vt:lpstr>Roboto</vt:lpstr>
      <vt:lpstr>Tobi Pro ExtraBold</vt:lpstr>
      <vt:lpstr>Office 2013 - 2022 Theme</vt:lpstr>
      <vt:lpstr>1_Office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Kate Sample</cp:lastModifiedBy>
  <cp:revision>92</cp:revision>
  <dcterms:created xsi:type="dcterms:W3CDTF">2020-04-21T20:33:01Z</dcterms:created>
  <dcterms:modified xsi:type="dcterms:W3CDTF">2025-05-09T14:51:12Z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0x01010008A997C5561FD94D82BEA37A4242D399</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MediaServiceImageTags">
    <vt:lpwstr/>
  </property>
</Properties>
</file>