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4"/>
    <p:sldMasterId id="2147483727" r:id="rId5"/>
  </p:sldMasterIdLst>
  <p:notesMasterIdLst>
    <p:notesMasterId r:id="rId18"/>
  </p:notesMasterIdLst>
  <p:sldIdLst>
    <p:sldId id="345" r:id="rId6"/>
    <p:sldId id="352" r:id="rId7"/>
    <p:sldId id="353" r:id="rId8"/>
    <p:sldId id="354" r:id="rId9"/>
    <p:sldId id="368" r:id="rId10"/>
    <p:sldId id="356" r:id="rId11"/>
    <p:sldId id="357" r:id="rId12"/>
    <p:sldId id="370" r:id="rId13"/>
    <p:sldId id="367" r:id="rId14"/>
    <p:sldId id="359" r:id="rId15"/>
    <p:sldId id="360" r:id="rId16"/>
    <p:sldId id="3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03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915290-8344-CD5D-185D-98D43C5DE9EE}" name="Kate Sample" initials="KS" userId="S::ksample@firstinspires.org::ad24f2c8-db21-4b10-9534-7a98911ec180" providerId="AD"/>
  <p188:author id="{E97725C9-38CB-DF41-38E4-16BBCD052361}" name="Tammy Pankey" initials="TP" userId="S::tpankey@firstinspires.org::89b84b47-0384-4d66-b56e-dc00ebdb68c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hy Morgan" initials="KM" lastIdx="14" clrIdx="0">
    <p:extLst>
      <p:ext uri="{19B8F6BF-5375-455C-9EA6-DF929625EA0E}">
        <p15:presenceInfo xmlns:p15="http://schemas.microsoft.com/office/powerpoint/2012/main" userId="S::kmorgan@firstinspires.org::19752d8f-270a-426b-91ad-1bf5c79275bc" providerId="AD"/>
      </p:ext>
    </p:extLst>
  </p:cmAuthor>
  <p:cmAuthor id="2" name="Tammy Pankey" initials="TP" lastIdx="25" clrIdx="1">
    <p:extLst>
      <p:ext uri="{19B8F6BF-5375-455C-9EA6-DF929625EA0E}">
        <p15:presenceInfo xmlns:p15="http://schemas.microsoft.com/office/powerpoint/2012/main" userId="S::tpankey@firstinspires.org::89b84b47-0384-4d66-b56e-dc00ebdb68cf" providerId="AD"/>
      </p:ext>
    </p:extLst>
  </p:cmAuthor>
  <p:cmAuthor id="3" name="Betsy Daniels" initials="BD" lastIdx="4" clrIdx="2">
    <p:extLst>
      <p:ext uri="{19B8F6BF-5375-455C-9EA6-DF929625EA0E}">
        <p15:presenceInfo xmlns:p15="http://schemas.microsoft.com/office/powerpoint/2012/main" userId="S::bdaniels@firstinspires.org::a44171bd-6c25-4139-ab16-062dbd6de46d" providerId="AD"/>
      </p:ext>
    </p:extLst>
  </p:cmAuthor>
  <p:cmAuthor id="4" name="Libby Simpson" initials="LS" lastIdx="6" clrIdx="3">
    <p:extLst>
      <p:ext uri="{19B8F6BF-5375-455C-9EA6-DF929625EA0E}">
        <p15:presenceInfo xmlns:p15="http://schemas.microsoft.com/office/powerpoint/2012/main" userId="S::lsimpson@firstinspires.org::279f7fcd-fcc6-488a-9740-ffec112d6907" providerId="AD"/>
      </p:ext>
    </p:extLst>
  </p:cmAuthor>
  <p:cmAuthor id="5" name="Marian Murphy" initials="MM" lastIdx="9" clrIdx="4">
    <p:extLst>
      <p:ext uri="{19B8F6BF-5375-455C-9EA6-DF929625EA0E}">
        <p15:presenceInfo xmlns:p15="http://schemas.microsoft.com/office/powerpoint/2012/main" userId="S::mmurphy@firstinspires.org::6ddc4b1b-6521-474c-a22d-2c363c1d36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1C24"/>
    <a:srgbClr val="0660AC"/>
    <a:srgbClr val="00A551"/>
    <a:srgbClr val="0FB7D1"/>
    <a:srgbClr val="FF781D"/>
    <a:srgbClr val="662D91"/>
    <a:srgbClr val="FFFFFF"/>
    <a:srgbClr val="E3F3F6"/>
    <a:srgbClr val="EBF5F8"/>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7290" autoAdjust="0"/>
  </p:normalViewPr>
  <p:slideViewPr>
    <p:cSldViewPr snapToGrid="0">
      <p:cViewPr varScale="1">
        <p:scale>
          <a:sx n="96" d="100"/>
          <a:sy n="96" d="100"/>
        </p:scale>
        <p:origin x="1116" y="96"/>
      </p:cViewPr>
      <p:guideLst>
        <p:guide orient="horz" pos="2160"/>
        <p:guide pos="4032"/>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Sterner" userId="S::asterner@firstinspires.org::e34ade42-3f4d-4ffb-96dc-1c6e40b6902f" providerId="AD" clId="Web-{70321AED-1296-FCCB-F314-4002DF72C659}"/>
    <pc:docChg chg="addSld delSld modSld">
      <pc:chgData name="Anna Sterner" userId="S::asterner@firstinspires.org::e34ade42-3f4d-4ffb-96dc-1c6e40b6902f" providerId="AD" clId="Web-{70321AED-1296-FCCB-F314-4002DF72C659}" dt="2024-01-25T18:14:37.800" v="11"/>
      <pc:docMkLst>
        <pc:docMk/>
      </pc:docMkLst>
      <pc:sldChg chg="add del">
        <pc:chgData name="Anna Sterner" userId="S::asterner@firstinspires.org::e34ade42-3f4d-4ffb-96dc-1c6e40b6902f" providerId="AD" clId="Web-{70321AED-1296-FCCB-F314-4002DF72C659}" dt="2024-01-25T18:14:21.581" v="9"/>
        <pc:sldMkLst>
          <pc:docMk/>
          <pc:sldMk cId="4006545360" sldId="264"/>
        </pc:sldMkLst>
      </pc:sldChg>
      <pc:sldChg chg="addSp delSp modSp">
        <pc:chgData name="Anna Sterner" userId="S::asterner@firstinspires.org::e34ade42-3f4d-4ffb-96dc-1c6e40b6902f" providerId="AD" clId="Web-{70321AED-1296-FCCB-F314-4002DF72C659}" dt="2024-01-25T18:14:19.502" v="8"/>
        <pc:sldMkLst>
          <pc:docMk/>
          <pc:sldMk cId="3743200560" sldId="289"/>
        </pc:sldMkLst>
      </pc:sldChg>
      <pc:sldChg chg="del">
        <pc:chgData name="Anna Sterner" userId="S::asterner@firstinspires.org::e34ade42-3f4d-4ffb-96dc-1c6e40b6902f" providerId="AD" clId="Web-{70321AED-1296-FCCB-F314-4002DF72C659}" dt="2024-01-25T18:14:37.800" v="11"/>
        <pc:sldMkLst>
          <pc:docMk/>
          <pc:sldMk cId="1109188424" sldId="294"/>
        </pc:sldMkLst>
      </pc:sldChg>
      <pc:sldChg chg="add">
        <pc:chgData name="Anna Sterner" userId="S::asterner@firstinspires.org::e34ade42-3f4d-4ffb-96dc-1c6e40b6902f" providerId="AD" clId="Web-{70321AED-1296-FCCB-F314-4002DF72C659}" dt="2024-01-25T18:14:33.222" v="10"/>
        <pc:sldMkLst>
          <pc:docMk/>
          <pc:sldMk cId="3723405299" sldId="298"/>
        </pc:sldMkLst>
      </pc:sldChg>
      <pc:sldMasterChg chg="addSldLayout">
        <pc:chgData name="Anna Sterner" userId="S::asterner@firstinspires.org::e34ade42-3f4d-4ffb-96dc-1c6e40b6902f" providerId="AD" clId="Web-{70321AED-1296-FCCB-F314-4002DF72C659}" dt="2024-01-25T18:14:33.222" v="10"/>
        <pc:sldMasterMkLst>
          <pc:docMk/>
          <pc:sldMasterMk cId="180712229" sldId="2147483697"/>
        </pc:sldMasterMkLst>
        <pc:sldLayoutChg chg="add">
          <pc:chgData name="Anna Sterner" userId="S::asterner@firstinspires.org::e34ade42-3f4d-4ffb-96dc-1c6e40b6902f" providerId="AD" clId="Web-{70321AED-1296-FCCB-F314-4002DF72C659}" dt="2024-01-25T18:14:33.222" v="10"/>
          <pc:sldLayoutMkLst>
            <pc:docMk/>
            <pc:sldMasterMk cId="3793671017" sldId="2147483701"/>
            <pc:sldLayoutMk cId="2150222482" sldId="2147483700"/>
          </pc:sldLayoutMkLst>
        </pc:sldLayoutChg>
      </pc:sldMasterChg>
    </pc:docChg>
  </pc:docChgLst>
  <pc:docChgLst>
    <pc:chgData name="Tammy Pankey" userId="S::tpankey@firstinspires.org::89b84b47-0384-4d66-b56e-dc00ebdb68cf" providerId="AD" clId="Web-{55DEC7ED-4564-83E5-DF56-80E135E77851}"/>
    <pc:docChg chg="mod">
      <pc:chgData name="Tammy Pankey" userId="S::tpankey@firstinspires.org::89b84b47-0384-4d66-b56e-dc00ebdb68cf" providerId="AD" clId="Web-{55DEC7ED-4564-83E5-DF56-80E135E77851}" dt="2022-07-18T11:47:27.381" v="1"/>
      <pc:docMkLst>
        <pc:docMk/>
      </pc:docMkLst>
      <pc:sldChg chg="addCm">
        <pc:chgData name="Tammy Pankey" userId="S::tpankey@firstinspires.org::89b84b47-0384-4d66-b56e-dc00ebdb68cf" providerId="AD" clId="Web-{55DEC7ED-4564-83E5-DF56-80E135E77851}" dt="2022-07-18T11:47:27.381" v="1"/>
        <pc:sldMkLst>
          <pc:docMk/>
          <pc:sldMk cId="1959583143" sldId="259"/>
        </pc:sldMkLst>
      </pc:sldChg>
    </pc:docChg>
  </pc:docChgLst>
  <pc:docChgLst>
    <pc:chgData name="Anna Sterner" userId="S::asterner@firstinspires.org::e34ade42-3f4d-4ffb-96dc-1c6e40b6902f" providerId="AD" clId="Web-{3A625DF8-B6C3-C50C-E249-1C3D5497578E}"/>
    <pc:docChg chg="modSld">
      <pc:chgData name="Anna Sterner" userId="S::asterner@firstinspires.org::e34ade42-3f4d-4ffb-96dc-1c6e40b6902f" providerId="AD" clId="Web-{3A625DF8-B6C3-C50C-E249-1C3D5497578E}" dt="2024-01-25T21:19:20.956" v="16" actId="20577"/>
      <pc:docMkLst>
        <pc:docMk/>
      </pc:docMkLst>
      <pc:sldChg chg="addSp modSp">
        <pc:chgData name="Anna Sterner" userId="S::asterner@firstinspires.org::e34ade42-3f4d-4ffb-96dc-1c6e40b6902f" providerId="AD" clId="Web-{3A625DF8-B6C3-C50C-E249-1C3D5497578E}" dt="2024-01-25T21:19:20.956" v="16" actId="20577"/>
        <pc:sldMkLst>
          <pc:docMk/>
          <pc:sldMk cId="3822573366" sldId="262"/>
        </pc:sldMkLst>
      </pc:sldChg>
      <pc:sldChg chg="modSp">
        <pc:chgData name="Anna Sterner" userId="S::asterner@firstinspires.org::e34ade42-3f4d-4ffb-96dc-1c6e40b6902f" providerId="AD" clId="Web-{3A625DF8-B6C3-C50C-E249-1C3D5497578E}" dt="2024-01-25T21:11:30.113" v="1" actId="1076"/>
        <pc:sldMkLst>
          <pc:docMk/>
          <pc:sldMk cId="3743200560" sldId="289"/>
        </pc:sldMkLst>
      </pc:sldChg>
    </pc:docChg>
  </pc:docChgLst>
  <pc:docChgLst>
    <pc:chgData name="Tammy Pankey" userId="89b84b47-0384-4d66-b56e-dc00ebdb68cf" providerId="ADAL" clId="{BEC31531-C9D2-4E4C-BF51-A83D2414E57B}"/>
    <pc:docChg chg="undo redo custSel addSld delSld modSld sldOrd modMainMaster modNotesMaster">
      <pc:chgData name="Tammy Pankey" userId="89b84b47-0384-4d66-b56e-dc00ebdb68cf" providerId="ADAL" clId="{BEC31531-C9D2-4E4C-BF51-A83D2414E57B}" dt="2025-04-03T18:02:21.381" v="4362" actId="20577"/>
      <pc:docMkLst>
        <pc:docMk/>
      </pc:docMkLst>
      <pc:sldChg chg="addSp delSp modSp mod modClrScheme chgLayout modNotes modNotesTx">
        <pc:chgData name="Tammy Pankey" userId="89b84b47-0384-4d66-b56e-dc00ebdb68cf" providerId="ADAL" clId="{BEC31531-C9D2-4E4C-BF51-A83D2414E57B}" dt="2025-03-10T14:47:24.283" v="2764" actId="14826"/>
        <pc:sldMkLst>
          <pc:docMk/>
          <pc:sldMk cId="1717468709" sldId="260"/>
        </pc:sldMkLst>
      </pc:sldChg>
      <pc:sldChg chg="addSp delSp modSp mod modClrScheme addAnim delAnim modAnim chgLayout modNotes">
        <pc:chgData name="Tammy Pankey" userId="89b84b47-0384-4d66-b56e-dc00ebdb68cf" providerId="ADAL" clId="{BEC31531-C9D2-4E4C-BF51-A83D2414E57B}" dt="2025-03-10T15:29:08.003" v="3348" actId="1037"/>
        <pc:sldMkLst>
          <pc:docMk/>
          <pc:sldMk cId="951211944" sldId="261"/>
        </pc:sldMkLst>
      </pc:sldChg>
      <pc:sldChg chg="addSp delSp modSp add mod ord modNotesTx">
        <pc:chgData name="Tammy Pankey" userId="89b84b47-0384-4d66-b56e-dc00ebdb68cf" providerId="ADAL" clId="{BEC31531-C9D2-4E4C-BF51-A83D2414E57B}" dt="2025-03-10T15:20:29.813" v="3239" actId="20577"/>
        <pc:sldMkLst>
          <pc:docMk/>
          <pc:sldMk cId="2815448932" sldId="262"/>
        </pc:sldMkLst>
      </pc:sldChg>
      <pc:sldChg chg="addSp delSp modSp del mod modClrScheme chgLayout modNotes">
        <pc:chgData name="Tammy Pankey" userId="89b84b47-0384-4d66-b56e-dc00ebdb68cf" providerId="ADAL" clId="{BEC31531-C9D2-4E4C-BF51-A83D2414E57B}" dt="2025-03-05T01:25:20.003" v="1762" actId="2696"/>
        <pc:sldMkLst>
          <pc:docMk/>
          <pc:sldMk cId="3822573366" sldId="262"/>
        </pc:sldMkLst>
      </pc:sldChg>
      <pc:sldChg chg="addSp delSp modSp mod modClrScheme chgLayout modNotes modNotesTx">
        <pc:chgData name="Tammy Pankey" userId="89b84b47-0384-4d66-b56e-dc00ebdb68cf" providerId="ADAL" clId="{BEC31531-C9D2-4E4C-BF51-A83D2414E57B}" dt="2025-03-10T15:19:01.367" v="3097" actId="20577"/>
        <pc:sldMkLst>
          <pc:docMk/>
          <pc:sldMk cId="2751345926" sldId="272"/>
        </pc:sldMkLst>
      </pc:sldChg>
      <pc:sldChg chg="addSp delSp modSp add mod modNotesTx">
        <pc:chgData name="Tammy Pankey" userId="89b84b47-0384-4d66-b56e-dc00ebdb68cf" providerId="ADAL" clId="{BEC31531-C9D2-4E4C-BF51-A83D2414E57B}" dt="2025-03-10T15:23:04.906" v="3290" actId="20577"/>
        <pc:sldMkLst>
          <pc:docMk/>
          <pc:sldMk cId="840521789" sldId="283"/>
        </pc:sldMkLst>
      </pc:sldChg>
      <pc:sldChg chg="addSp delSp modSp del mod modClrScheme chgLayout modNotes">
        <pc:chgData name="Tammy Pankey" userId="89b84b47-0384-4d66-b56e-dc00ebdb68cf" providerId="ADAL" clId="{BEC31531-C9D2-4E4C-BF51-A83D2414E57B}" dt="2025-03-05T01:25:20.003" v="1762" actId="2696"/>
        <pc:sldMkLst>
          <pc:docMk/>
          <pc:sldMk cId="3098358572" sldId="283"/>
        </pc:sldMkLst>
      </pc:sldChg>
      <pc:sldChg chg="addSp delSp modSp mod modClrScheme chgLayout modNotes modNotesTx">
        <pc:chgData name="Tammy Pankey" userId="89b84b47-0384-4d66-b56e-dc00ebdb68cf" providerId="ADAL" clId="{BEC31531-C9D2-4E4C-BF51-A83D2414E57B}" dt="2025-03-12T20:47:25.349" v="3441" actId="1036"/>
        <pc:sldMkLst>
          <pc:docMk/>
          <pc:sldMk cId="3743200560" sldId="289"/>
        </pc:sldMkLst>
      </pc:sldChg>
      <pc:sldChg chg="addSp delSp modSp del mod modClrScheme chgLayout modNotes">
        <pc:chgData name="Tammy Pankey" userId="89b84b47-0384-4d66-b56e-dc00ebdb68cf" providerId="ADAL" clId="{BEC31531-C9D2-4E4C-BF51-A83D2414E57B}" dt="2025-03-04T23:14:42.011" v="222" actId="47"/>
        <pc:sldMkLst>
          <pc:docMk/>
          <pc:sldMk cId="4147957842" sldId="290"/>
        </pc:sldMkLst>
      </pc:sldChg>
      <pc:sldChg chg="modSp del">
        <pc:chgData name="Tammy Pankey" userId="89b84b47-0384-4d66-b56e-dc00ebdb68cf" providerId="ADAL" clId="{BEC31531-C9D2-4E4C-BF51-A83D2414E57B}" dt="2025-03-04T23:13:43.635" v="219" actId="47"/>
        <pc:sldMkLst>
          <pc:docMk/>
          <pc:sldMk cId="1109188424" sldId="294"/>
        </pc:sldMkLst>
      </pc:sldChg>
      <pc:sldChg chg="addSp delSp modSp del mod modClrScheme chgLayout modNotes">
        <pc:chgData name="Tammy Pankey" userId="89b84b47-0384-4d66-b56e-dc00ebdb68cf" providerId="ADAL" clId="{BEC31531-C9D2-4E4C-BF51-A83D2414E57B}" dt="2025-03-10T14:58:18.960" v="2886" actId="47"/>
        <pc:sldMkLst>
          <pc:docMk/>
          <pc:sldMk cId="3041520386" sldId="297"/>
        </pc:sldMkLst>
      </pc:sldChg>
      <pc:sldChg chg="addSp delSp modSp add mod modNotesTx">
        <pc:chgData name="Tammy Pankey" userId="89b84b47-0384-4d66-b56e-dc00ebdb68cf" providerId="ADAL" clId="{BEC31531-C9D2-4E4C-BF51-A83D2414E57B}" dt="2025-03-10T15:25:30.808" v="3314" actId="6549"/>
        <pc:sldMkLst>
          <pc:docMk/>
          <pc:sldMk cId="2028867035" sldId="298"/>
        </pc:sldMkLst>
      </pc:sldChg>
      <pc:sldChg chg="add del">
        <pc:chgData name="Tammy Pankey" userId="89b84b47-0384-4d66-b56e-dc00ebdb68cf" providerId="ADAL" clId="{BEC31531-C9D2-4E4C-BF51-A83D2414E57B}" dt="2025-03-04T23:10:50.546" v="191"/>
        <pc:sldMkLst>
          <pc:docMk/>
          <pc:sldMk cId="2081958483" sldId="298"/>
        </pc:sldMkLst>
      </pc:sldChg>
      <pc:sldChg chg="add del">
        <pc:chgData name="Tammy Pankey" userId="89b84b47-0384-4d66-b56e-dc00ebdb68cf" providerId="ADAL" clId="{BEC31531-C9D2-4E4C-BF51-A83D2414E57B}" dt="2025-03-04T23:13:12.593" v="213"/>
        <pc:sldMkLst>
          <pc:docMk/>
          <pc:sldMk cId="1280930742" sldId="299"/>
        </pc:sldMkLst>
      </pc:sldChg>
      <pc:sldChg chg="addSp delSp modSp add mod modNotesTx">
        <pc:chgData name="Tammy Pankey" userId="89b84b47-0384-4d66-b56e-dc00ebdb68cf" providerId="ADAL" clId="{BEC31531-C9D2-4E4C-BF51-A83D2414E57B}" dt="2025-03-10T14:47:30.828" v="2765"/>
        <pc:sldMkLst>
          <pc:docMk/>
          <pc:sldMk cId="1581135650" sldId="299"/>
        </pc:sldMkLst>
      </pc:sldChg>
      <pc:sldChg chg="addSp delSp modSp add mod modNotesTx">
        <pc:chgData name="Tammy Pankey" userId="89b84b47-0384-4d66-b56e-dc00ebdb68cf" providerId="ADAL" clId="{BEC31531-C9D2-4E4C-BF51-A83D2414E57B}" dt="2025-03-10T14:47:33.071" v="2766"/>
        <pc:sldMkLst>
          <pc:docMk/>
          <pc:sldMk cId="115057224" sldId="300"/>
        </pc:sldMkLst>
      </pc:sldChg>
      <pc:sldChg chg="modSp add del mod">
        <pc:chgData name="Tammy Pankey" userId="89b84b47-0384-4d66-b56e-dc00ebdb68cf" providerId="ADAL" clId="{BEC31531-C9D2-4E4C-BF51-A83D2414E57B}" dt="2025-03-05T00:30:27.843" v="694" actId="47"/>
        <pc:sldMkLst>
          <pc:docMk/>
          <pc:sldMk cId="2440084206" sldId="301"/>
        </pc:sldMkLst>
      </pc:sldChg>
      <pc:sldChg chg="addSp delSp modSp add mod modNotesTx">
        <pc:chgData name="Tammy Pankey" userId="89b84b47-0384-4d66-b56e-dc00ebdb68cf" providerId="ADAL" clId="{BEC31531-C9D2-4E4C-BF51-A83D2414E57B}" dt="2025-03-05T01:15:49.930" v="1573"/>
        <pc:sldMkLst>
          <pc:docMk/>
          <pc:sldMk cId="3262701585" sldId="301"/>
        </pc:sldMkLst>
      </pc:sldChg>
      <pc:sldChg chg="addSp delSp modSp add mod modNotesTx">
        <pc:chgData name="Tammy Pankey" userId="89b84b47-0384-4d66-b56e-dc00ebdb68cf" providerId="ADAL" clId="{BEC31531-C9D2-4E4C-BF51-A83D2414E57B}" dt="2025-03-05T01:15:38.440" v="1572" actId="20577"/>
        <pc:sldMkLst>
          <pc:docMk/>
          <pc:sldMk cId="2035002915" sldId="302"/>
        </pc:sldMkLst>
      </pc:sldChg>
      <pc:sldChg chg="addSp delSp modSp add mod modNotesTx">
        <pc:chgData name="Tammy Pankey" userId="89b84b47-0384-4d66-b56e-dc00ebdb68cf" providerId="ADAL" clId="{BEC31531-C9D2-4E4C-BF51-A83D2414E57B}" dt="2025-03-05T01:15:54.380" v="1574"/>
        <pc:sldMkLst>
          <pc:docMk/>
          <pc:sldMk cId="3973317551" sldId="303"/>
        </pc:sldMkLst>
      </pc:sldChg>
      <pc:sldChg chg="addSp delSp modSp add mod modNotesTx">
        <pc:chgData name="Tammy Pankey" userId="89b84b47-0384-4d66-b56e-dc00ebdb68cf" providerId="ADAL" clId="{BEC31531-C9D2-4E4C-BF51-A83D2414E57B}" dt="2025-03-10T15:22:16.263" v="3264" actId="1036"/>
        <pc:sldMkLst>
          <pc:docMk/>
          <pc:sldMk cId="362912222" sldId="304"/>
        </pc:sldMkLst>
      </pc:sldChg>
      <pc:sldChg chg="add del">
        <pc:chgData name="Tammy Pankey" userId="89b84b47-0384-4d66-b56e-dc00ebdb68cf" providerId="ADAL" clId="{BEC31531-C9D2-4E4C-BF51-A83D2414E57B}" dt="2025-03-05T00:54:36.332" v="1014"/>
        <pc:sldMkLst>
          <pc:docMk/>
          <pc:sldMk cId="1405299624" sldId="305"/>
        </pc:sldMkLst>
      </pc:sldChg>
      <pc:sldChg chg="addSp delSp modSp add mod ord">
        <pc:chgData name="Tammy Pankey" userId="89b84b47-0384-4d66-b56e-dc00ebdb68cf" providerId="ADAL" clId="{BEC31531-C9D2-4E4C-BF51-A83D2414E57B}" dt="2025-03-10T15:22:42.237" v="3276" actId="1036"/>
        <pc:sldMkLst>
          <pc:docMk/>
          <pc:sldMk cId="4084819297" sldId="305"/>
        </pc:sldMkLst>
      </pc:sldChg>
      <pc:sldChg chg="addSp modSp add mod ord modNotesTx">
        <pc:chgData name="Tammy Pankey" userId="89b84b47-0384-4d66-b56e-dc00ebdb68cf" providerId="ADAL" clId="{BEC31531-C9D2-4E4C-BF51-A83D2414E57B}" dt="2025-03-10T15:16:04.097" v="3068"/>
        <pc:sldMkLst>
          <pc:docMk/>
          <pc:sldMk cId="1631143129" sldId="306"/>
        </pc:sldMkLst>
      </pc:sldChg>
      <pc:sldChg chg="modSp add mod modNotesTx">
        <pc:chgData name="Tammy Pankey" userId="89b84b47-0384-4d66-b56e-dc00ebdb68cf" providerId="ADAL" clId="{BEC31531-C9D2-4E4C-BF51-A83D2414E57B}" dt="2025-03-10T14:59:22.026" v="2905" actId="20577"/>
        <pc:sldMkLst>
          <pc:docMk/>
          <pc:sldMk cId="2343138671" sldId="307"/>
        </pc:sldMkLst>
      </pc:sldChg>
      <pc:sldChg chg="delSp modSp add mod modNotesTx">
        <pc:chgData name="Tammy Pankey" userId="89b84b47-0384-4d66-b56e-dc00ebdb68cf" providerId="ADAL" clId="{BEC31531-C9D2-4E4C-BF51-A83D2414E57B}" dt="2025-03-05T01:12:45.375" v="1444" actId="20577"/>
        <pc:sldMkLst>
          <pc:docMk/>
          <pc:sldMk cId="3858961857" sldId="308"/>
        </pc:sldMkLst>
      </pc:sldChg>
      <pc:sldChg chg="modSp add mod">
        <pc:chgData name="Tammy Pankey" userId="89b84b47-0384-4d66-b56e-dc00ebdb68cf" providerId="ADAL" clId="{BEC31531-C9D2-4E4C-BF51-A83D2414E57B}" dt="2025-03-05T01:23:28.617" v="1758" actId="2085"/>
        <pc:sldMkLst>
          <pc:docMk/>
          <pc:sldMk cId="1200704536" sldId="309"/>
        </pc:sldMkLst>
      </pc:sldChg>
      <pc:sldChg chg="addSp delSp modSp add mod modNotesTx">
        <pc:chgData name="Tammy Pankey" userId="89b84b47-0384-4d66-b56e-dc00ebdb68cf" providerId="ADAL" clId="{BEC31531-C9D2-4E4C-BF51-A83D2414E57B}" dt="2025-03-10T14:47:44.221" v="2767"/>
        <pc:sldMkLst>
          <pc:docMk/>
          <pc:sldMk cId="2015307151" sldId="310"/>
        </pc:sldMkLst>
      </pc:sldChg>
      <pc:sldChg chg="addSp delSp modSp add mod modNotesTx">
        <pc:chgData name="Tammy Pankey" userId="89b84b47-0384-4d66-b56e-dc00ebdb68cf" providerId="ADAL" clId="{BEC31531-C9D2-4E4C-BF51-A83D2414E57B}" dt="2025-03-10T14:47:46.420" v="2768"/>
        <pc:sldMkLst>
          <pc:docMk/>
          <pc:sldMk cId="986537300" sldId="311"/>
        </pc:sldMkLst>
      </pc:sldChg>
      <pc:sldChg chg="addSp delSp modSp add mod modNotesTx">
        <pc:chgData name="Tammy Pankey" userId="89b84b47-0384-4d66-b56e-dc00ebdb68cf" providerId="ADAL" clId="{BEC31531-C9D2-4E4C-BF51-A83D2414E57B}" dt="2025-03-10T14:47:48.382" v="2769"/>
        <pc:sldMkLst>
          <pc:docMk/>
          <pc:sldMk cId="377564404" sldId="312"/>
        </pc:sldMkLst>
      </pc:sldChg>
      <pc:sldChg chg="addSp modSp add mod">
        <pc:chgData name="Tammy Pankey" userId="89b84b47-0384-4d66-b56e-dc00ebdb68cf" providerId="ADAL" clId="{BEC31531-C9D2-4E4C-BF51-A83D2414E57B}" dt="2025-03-10T15:22:26.091" v="3270" actId="1036"/>
        <pc:sldMkLst>
          <pc:docMk/>
          <pc:sldMk cId="621520520" sldId="313"/>
        </pc:sldMkLst>
      </pc:sldChg>
      <pc:sldChg chg="modSp add mod">
        <pc:chgData name="Tammy Pankey" userId="89b84b47-0384-4d66-b56e-dc00ebdb68cf" providerId="ADAL" clId="{BEC31531-C9D2-4E4C-BF51-A83D2414E57B}" dt="2025-03-05T01:23:23.546" v="1757" actId="2085"/>
        <pc:sldMkLst>
          <pc:docMk/>
          <pc:sldMk cId="1843792746" sldId="314"/>
        </pc:sldMkLst>
      </pc:sldChg>
      <pc:sldChg chg="modSp add mod">
        <pc:chgData name="Tammy Pankey" userId="89b84b47-0384-4d66-b56e-dc00ebdb68cf" providerId="ADAL" clId="{BEC31531-C9D2-4E4C-BF51-A83D2414E57B}" dt="2025-03-05T01:23:54.779" v="1761" actId="207"/>
        <pc:sldMkLst>
          <pc:docMk/>
          <pc:sldMk cId="3701898249" sldId="315"/>
        </pc:sldMkLst>
      </pc:sldChg>
      <pc:sldChg chg="addSp delSp modSp add mod modAnim modNotesTx">
        <pc:chgData name="Tammy Pankey" userId="89b84b47-0384-4d66-b56e-dc00ebdb68cf" providerId="ADAL" clId="{BEC31531-C9D2-4E4C-BF51-A83D2414E57B}" dt="2025-03-10T15:28:18.107" v="3341" actId="164"/>
        <pc:sldMkLst>
          <pc:docMk/>
          <pc:sldMk cId="108855487" sldId="316"/>
        </pc:sldMkLst>
      </pc:sldChg>
      <pc:sldChg chg="new del">
        <pc:chgData name="Tammy Pankey" userId="89b84b47-0384-4d66-b56e-dc00ebdb68cf" providerId="ADAL" clId="{BEC31531-C9D2-4E4C-BF51-A83D2414E57B}" dt="2025-03-05T20:45:30.080" v="2103" actId="680"/>
        <pc:sldMkLst>
          <pc:docMk/>
          <pc:sldMk cId="2377371091" sldId="316"/>
        </pc:sldMkLst>
      </pc:sldChg>
      <pc:sldChg chg="addSp delSp modSp add mod ord modNotesTx">
        <pc:chgData name="Tammy Pankey" userId="89b84b47-0384-4d66-b56e-dc00ebdb68cf" providerId="ADAL" clId="{BEC31531-C9D2-4E4C-BF51-A83D2414E57B}" dt="2025-03-10T15:16:07.163" v="3070"/>
        <pc:sldMkLst>
          <pc:docMk/>
          <pc:sldMk cId="1883848139" sldId="317"/>
        </pc:sldMkLst>
      </pc:sldChg>
      <pc:sldChg chg="modSp add mod modNotesTx">
        <pc:chgData name="Tammy Pankey" userId="89b84b47-0384-4d66-b56e-dc00ebdb68cf" providerId="ADAL" clId="{BEC31531-C9D2-4E4C-BF51-A83D2414E57B}" dt="2025-03-10T14:59:28.254" v="2909" actId="20577"/>
        <pc:sldMkLst>
          <pc:docMk/>
          <pc:sldMk cId="1634250027" sldId="318"/>
        </pc:sldMkLst>
      </pc:sldChg>
      <pc:sldChg chg="modSp add mod">
        <pc:chgData name="Tammy Pankey" userId="89b84b47-0384-4d66-b56e-dc00ebdb68cf" providerId="ADAL" clId="{BEC31531-C9D2-4E4C-BF51-A83D2414E57B}" dt="2025-03-10T15:16:51.838" v="3078" actId="207"/>
        <pc:sldMkLst>
          <pc:docMk/>
          <pc:sldMk cId="2911573908" sldId="319"/>
        </pc:sldMkLst>
      </pc:sldChg>
      <pc:sldChg chg="modSp add mod">
        <pc:chgData name="Tammy Pankey" userId="89b84b47-0384-4d66-b56e-dc00ebdb68cf" providerId="ADAL" clId="{BEC31531-C9D2-4E4C-BF51-A83D2414E57B}" dt="2025-03-10T15:17:18.863" v="3084" actId="207"/>
        <pc:sldMkLst>
          <pc:docMk/>
          <pc:sldMk cId="2624938878" sldId="320"/>
        </pc:sldMkLst>
      </pc:sldChg>
      <pc:sldChg chg="modSp add mod">
        <pc:chgData name="Tammy Pankey" userId="89b84b47-0384-4d66-b56e-dc00ebdb68cf" providerId="ADAL" clId="{BEC31531-C9D2-4E4C-BF51-A83D2414E57B}" dt="2025-03-10T15:18:03.059" v="3091" actId="207"/>
        <pc:sldMkLst>
          <pc:docMk/>
          <pc:sldMk cId="344458614" sldId="321"/>
        </pc:sldMkLst>
      </pc:sldChg>
      <pc:sldChg chg="modSp add mod">
        <pc:chgData name="Tammy Pankey" userId="89b84b47-0384-4d66-b56e-dc00ebdb68cf" providerId="ADAL" clId="{BEC31531-C9D2-4E4C-BF51-A83D2414E57B}" dt="2025-03-10T15:18:30.534" v="3096" actId="207"/>
        <pc:sldMkLst>
          <pc:docMk/>
          <pc:sldMk cId="1390845123" sldId="322"/>
        </pc:sldMkLst>
      </pc:sldChg>
      <pc:sldChg chg="modSp add mod">
        <pc:chgData name="Tammy Pankey" userId="89b84b47-0384-4d66-b56e-dc00ebdb68cf" providerId="ADAL" clId="{BEC31531-C9D2-4E4C-BF51-A83D2414E57B}" dt="2025-03-10T15:21:10.481" v="3246" actId="207"/>
        <pc:sldMkLst>
          <pc:docMk/>
          <pc:sldMk cId="3393249117" sldId="323"/>
        </pc:sldMkLst>
      </pc:sldChg>
      <pc:sldChg chg="modSp add mod">
        <pc:chgData name="Tammy Pankey" userId="89b84b47-0384-4d66-b56e-dc00ebdb68cf" providerId="ADAL" clId="{BEC31531-C9D2-4E4C-BF51-A83D2414E57B}" dt="2025-03-10T15:21:37.919" v="3251" actId="207"/>
        <pc:sldMkLst>
          <pc:docMk/>
          <pc:sldMk cId="3775961790" sldId="324"/>
        </pc:sldMkLst>
      </pc:sldChg>
      <pc:sldChg chg="modSp add mod">
        <pc:chgData name="Tammy Pankey" userId="89b84b47-0384-4d66-b56e-dc00ebdb68cf" providerId="ADAL" clId="{BEC31531-C9D2-4E4C-BF51-A83D2414E57B}" dt="2025-03-10T15:23:40.830" v="3297" actId="207"/>
        <pc:sldMkLst>
          <pc:docMk/>
          <pc:sldMk cId="3666323023" sldId="325"/>
        </pc:sldMkLst>
      </pc:sldChg>
      <pc:sldChg chg="modSp add mod">
        <pc:chgData name="Tammy Pankey" userId="89b84b47-0384-4d66-b56e-dc00ebdb68cf" providerId="ADAL" clId="{BEC31531-C9D2-4E4C-BF51-A83D2414E57B}" dt="2025-03-10T15:24:09.288" v="3303" actId="207"/>
        <pc:sldMkLst>
          <pc:docMk/>
          <pc:sldMk cId="2097772908" sldId="326"/>
        </pc:sldMkLst>
      </pc:sldChg>
      <pc:sldChg chg="modSp add mod">
        <pc:chgData name="Tammy Pankey" userId="89b84b47-0384-4d66-b56e-dc00ebdb68cf" providerId="ADAL" clId="{BEC31531-C9D2-4E4C-BF51-A83D2414E57B}" dt="2025-03-10T15:24:44.667" v="3309" actId="207"/>
        <pc:sldMkLst>
          <pc:docMk/>
          <pc:sldMk cId="2437859535" sldId="327"/>
        </pc:sldMkLst>
      </pc:sldChg>
      <pc:sldChg chg="modSp add mod">
        <pc:chgData name="Tammy Pankey" userId="89b84b47-0384-4d66-b56e-dc00ebdb68cf" providerId="ADAL" clId="{BEC31531-C9D2-4E4C-BF51-A83D2414E57B}" dt="2025-03-10T15:25:07.218" v="3313" actId="2085"/>
        <pc:sldMkLst>
          <pc:docMk/>
          <pc:sldMk cId="2383557289" sldId="328"/>
        </pc:sldMkLst>
      </pc:sldChg>
      <pc:sldChg chg="modSp add mod modClrScheme chgLayout">
        <pc:chgData name="Tammy Pankey" userId="89b84b47-0384-4d66-b56e-dc00ebdb68cf" providerId="ADAL" clId="{BEC31531-C9D2-4E4C-BF51-A83D2414E57B}" dt="2025-03-12T20:48:39.450" v="3448" actId="207"/>
        <pc:sldMkLst>
          <pc:docMk/>
          <pc:sldMk cId="1053163525" sldId="329"/>
        </pc:sldMkLst>
      </pc:sldChg>
      <pc:sldChg chg="add">
        <pc:chgData name="Tammy Pankey" userId="89b84b47-0384-4d66-b56e-dc00ebdb68cf" providerId="ADAL" clId="{BEC31531-C9D2-4E4C-BF51-A83D2414E57B}" dt="2025-03-12T20:48:18.046" v="3446"/>
        <pc:sldMkLst>
          <pc:docMk/>
          <pc:sldMk cId="876955009" sldId="330"/>
        </pc:sldMkLst>
      </pc:sldChg>
      <pc:sldChg chg="addSp delSp modSp add mod ord">
        <pc:chgData name="Tammy Pankey" userId="89b84b47-0384-4d66-b56e-dc00ebdb68cf" providerId="ADAL" clId="{BEC31531-C9D2-4E4C-BF51-A83D2414E57B}" dt="2025-03-12T20:51:45.043" v="3537"/>
        <pc:sldMkLst>
          <pc:docMk/>
          <pc:sldMk cId="1178267353" sldId="331"/>
        </pc:sldMkLst>
      </pc:sldChg>
      <pc:sldChg chg="modSp add mod modClrScheme chgLayout">
        <pc:chgData name="Tammy Pankey" userId="89b84b47-0384-4d66-b56e-dc00ebdb68cf" providerId="ADAL" clId="{BEC31531-C9D2-4E4C-BF51-A83D2414E57B}" dt="2025-03-12T20:52:40.345" v="3541" actId="207"/>
        <pc:sldMkLst>
          <pc:docMk/>
          <pc:sldMk cId="4289390979" sldId="332"/>
        </pc:sldMkLst>
      </pc:sldChg>
      <pc:sldChg chg="modSp add mod modClrScheme chgLayout">
        <pc:chgData name="Tammy Pankey" userId="89b84b47-0384-4d66-b56e-dc00ebdb68cf" providerId="ADAL" clId="{BEC31531-C9D2-4E4C-BF51-A83D2414E57B}" dt="2025-03-12T20:53:10.655" v="3545" actId="207"/>
        <pc:sldMkLst>
          <pc:docMk/>
          <pc:sldMk cId="4219744110" sldId="333"/>
        </pc:sldMkLst>
      </pc:sldChg>
      <pc:sldChg chg="addSp delSp modSp add mod ord modNotesTx">
        <pc:chgData name="Tammy Pankey" userId="89b84b47-0384-4d66-b56e-dc00ebdb68cf" providerId="ADAL" clId="{BEC31531-C9D2-4E4C-BF51-A83D2414E57B}" dt="2025-03-19T14:11:15.806" v="4140"/>
        <pc:sldMkLst>
          <pc:docMk/>
          <pc:sldMk cId="2374532550" sldId="334"/>
        </pc:sldMkLst>
      </pc:sldChg>
      <pc:sldChg chg="modSp add mod">
        <pc:chgData name="Tammy Pankey" userId="89b84b47-0384-4d66-b56e-dc00ebdb68cf" providerId="ADAL" clId="{BEC31531-C9D2-4E4C-BF51-A83D2414E57B}" dt="2025-03-19T14:10:00.698" v="4133" actId="207"/>
        <pc:sldMkLst>
          <pc:docMk/>
          <pc:sldMk cId="1024940863" sldId="335"/>
        </pc:sldMkLst>
      </pc:sldChg>
      <pc:sldChg chg="add ord modNotesTx">
        <pc:chgData name="Tammy Pankey" userId="89b84b47-0384-4d66-b56e-dc00ebdb68cf" providerId="ADAL" clId="{BEC31531-C9D2-4E4C-BF51-A83D2414E57B}" dt="2025-03-19T14:05:47.589" v="3876" actId="20577"/>
        <pc:sldMkLst>
          <pc:docMk/>
          <pc:sldMk cId="2289393488" sldId="336"/>
        </pc:sldMkLst>
      </pc:sldChg>
      <pc:sldChg chg="modSp add mod">
        <pc:chgData name="Tammy Pankey" userId="89b84b47-0384-4d66-b56e-dc00ebdb68cf" providerId="ADAL" clId="{BEC31531-C9D2-4E4C-BF51-A83D2414E57B}" dt="2025-03-19T14:11:05.683" v="4138" actId="207"/>
        <pc:sldMkLst>
          <pc:docMk/>
          <pc:sldMk cId="4281493045" sldId="337"/>
        </pc:sldMkLst>
      </pc:sldChg>
      <pc:sldChg chg="modSp add mod">
        <pc:chgData name="Tammy Pankey" userId="89b84b47-0384-4d66-b56e-dc00ebdb68cf" providerId="ADAL" clId="{BEC31531-C9D2-4E4C-BF51-A83D2414E57B}" dt="2025-03-19T14:12:06.446" v="4147" actId="207"/>
        <pc:sldMkLst>
          <pc:docMk/>
          <pc:sldMk cId="4074626042" sldId="338"/>
        </pc:sldMkLst>
      </pc:sldChg>
      <pc:sldChg chg="modSp add mod">
        <pc:chgData name="Tammy Pankey" userId="89b84b47-0384-4d66-b56e-dc00ebdb68cf" providerId="ADAL" clId="{BEC31531-C9D2-4E4C-BF51-A83D2414E57B}" dt="2025-03-19T14:12:43.581" v="4152" actId="207"/>
        <pc:sldMkLst>
          <pc:docMk/>
          <pc:sldMk cId="903228586" sldId="339"/>
        </pc:sldMkLst>
      </pc:sldChg>
      <pc:sldChg chg="add del">
        <pc:chgData name="Tammy Pankey" userId="89b84b47-0384-4d66-b56e-dc00ebdb68cf" providerId="ADAL" clId="{BEC31531-C9D2-4E4C-BF51-A83D2414E57B}" dt="2025-03-19T14:13:55.150" v="4154" actId="47"/>
        <pc:sldMkLst>
          <pc:docMk/>
          <pc:sldMk cId="442229088" sldId="340"/>
        </pc:sldMkLst>
      </pc:sldChg>
      <pc:sldChg chg="modSp add mod modNotesTx">
        <pc:chgData name="Tammy Pankey" userId="89b84b47-0384-4d66-b56e-dc00ebdb68cf" providerId="ADAL" clId="{BEC31531-C9D2-4E4C-BF51-A83D2414E57B}" dt="2025-03-19T14:20:09.271" v="4354" actId="20577"/>
        <pc:sldMkLst>
          <pc:docMk/>
          <pc:sldMk cId="1943926794" sldId="341"/>
        </pc:sldMkLst>
      </pc:sldChg>
      <pc:sldChg chg="modSp add mod modNotesTx">
        <pc:chgData name="Tammy Pankey" userId="89b84b47-0384-4d66-b56e-dc00ebdb68cf" providerId="ADAL" clId="{BEC31531-C9D2-4E4C-BF51-A83D2414E57B}" dt="2025-04-03T18:02:21.381" v="4362" actId="20577"/>
        <pc:sldMkLst>
          <pc:docMk/>
          <pc:sldMk cId="1357097865" sldId="342"/>
        </pc:sldMkLst>
      </pc:sldChg>
      <pc:sldChg chg="add">
        <pc:chgData name="Tammy Pankey" userId="89b84b47-0384-4d66-b56e-dc00ebdb68cf" providerId="ADAL" clId="{BEC31531-C9D2-4E4C-BF51-A83D2414E57B}" dt="2025-03-19T14:19:18.023" v="4340"/>
        <pc:sldMkLst>
          <pc:docMk/>
          <pc:sldMk cId="656617515" sldId="343"/>
        </pc:sldMkLst>
      </pc:sldChg>
      <pc:sldChg chg="add">
        <pc:chgData name="Tammy Pankey" userId="89b84b47-0384-4d66-b56e-dc00ebdb68cf" providerId="ADAL" clId="{BEC31531-C9D2-4E4C-BF51-A83D2414E57B}" dt="2025-03-19T14:19:18.023" v="4340"/>
        <pc:sldMkLst>
          <pc:docMk/>
          <pc:sldMk cId="4189780073" sldId="344"/>
        </pc:sldMkLst>
      </pc:sldChg>
      <pc:sldMasterChg chg="modSp modSldLayout">
        <pc:chgData name="Tammy Pankey" userId="89b84b47-0384-4d66-b56e-dc00ebdb68cf" providerId="ADAL" clId="{BEC31531-C9D2-4E4C-BF51-A83D2414E57B}" dt="2025-03-04T22:54:31.435" v="0"/>
        <pc:sldMasterMkLst>
          <pc:docMk/>
          <pc:sldMasterMk cId="133488940" sldId="2147483660"/>
        </pc:sldMasterMkLst>
        <pc:sldLayoutChg chg="modSp">
          <pc:chgData name="Tammy Pankey" userId="89b84b47-0384-4d66-b56e-dc00ebdb68cf" providerId="ADAL" clId="{BEC31531-C9D2-4E4C-BF51-A83D2414E57B}" dt="2025-03-04T22:54:31.435" v="0"/>
          <pc:sldLayoutMkLst>
            <pc:docMk/>
            <pc:sldMasterMk cId="2823017381" sldId="2147483715"/>
            <pc:sldLayoutMk cId="3614859177" sldId="214748366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7114412" sldId="214748366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297296052" sldId="214748367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109939192" sldId="214748367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640282429" sldId="214748367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691784" sldId="2147483675"/>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94802437" sldId="2147483677"/>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877286486" sldId="2147483678"/>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4202626" sldId="2147483679"/>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4262011977" sldId="2147483680"/>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088793698" sldId="214748368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406931731" sldId="214748368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500242674" sldId="214748368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623693392" sldId="214748368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86553534" sldId="2147483685"/>
          </pc:sldLayoutMkLst>
        </pc:sldLayoutChg>
        <pc:sldLayoutChg chg="modSp">
          <pc:chgData name="Tammy Pankey" userId="89b84b47-0384-4d66-b56e-dc00ebdb68cf" providerId="ADAL" clId="{BEC31531-C9D2-4E4C-BF51-A83D2414E57B}" dt="2025-03-04T22:54:31.435" v="0"/>
          <pc:sldLayoutMkLst>
            <pc:docMk/>
            <pc:sldMasterMk cId="133488940" sldId="2147483660"/>
            <pc:sldLayoutMk cId="1379125180" sldId="2147483686"/>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028720161" sldId="2147483687"/>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04925573" sldId="2147483688"/>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633195942" sldId="2147483689"/>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371891976" sldId="2147483690"/>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4026505429" sldId="214748369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520920817" sldId="214748369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764693607" sldId="214748369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76773171" sldId="214748369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204917711" sldId="2147483695"/>
          </pc:sldLayoutMkLst>
        </pc:sldLayoutChg>
      </pc:sldMasterChg>
      <pc:sldMasterChg chg="modSldLayout">
        <pc:chgData name="Tammy Pankey" userId="89b84b47-0384-4d66-b56e-dc00ebdb68cf" providerId="ADAL" clId="{BEC31531-C9D2-4E4C-BF51-A83D2414E57B}" dt="2025-03-04T22:54:31.435" v="0"/>
        <pc:sldMasterMkLst>
          <pc:docMk/>
          <pc:sldMasterMk cId="180712229" sldId="2147483697"/>
        </pc:sldMasterMkLst>
        <pc:sldLayoutChg chg="modSp">
          <pc:chgData name="Tammy Pankey" userId="89b84b47-0384-4d66-b56e-dc00ebdb68cf" providerId="ADAL" clId="{BEC31531-C9D2-4E4C-BF51-A83D2414E57B}" dt="2025-03-04T22:54:31.435" v="0"/>
          <pc:sldLayoutMkLst>
            <pc:docMk/>
            <pc:sldMasterMk cId="180712229" sldId="2147483697"/>
            <pc:sldLayoutMk cId="694099969" sldId="2147483699"/>
          </pc:sldLayoutMkLst>
        </pc:sldLayoutChg>
        <pc:sldLayoutChg chg="modSp">
          <pc:chgData name="Tammy Pankey" userId="89b84b47-0384-4d66-b56e-dc00ebdb68cf" providerId="ADAL" clId="{BEC31531-C9D2-4E4C-BF51-A83D2414E57B}" dt="2025-03-04T22:54:31.435" v="0"/>
          <pc:sldLayoutMkLst>
            <pc:docMk/>
            <pc:sldMasterMk cId="3793671017" sldId="2147483701"/>
            <pc:sldLayoutMk cId="2150222482" sldId="2147483700"/>
          </pc:sldLayoutMkLst>
        </pc:sldLayoutChg>
      </pc:sldMasterChg>
      <pc:sldMasterChg chg="delSldLayout modSldLayout">
        <pc:chgData name="Tammy Pankey" userId="89b84b47-0384-4d66-b56e-dc00ebdb68cf" providerId="ADAL" clId="{BEC31531-C9D2-4E4C-BF51-A83D2414E57B}" dt="2025-03-04T23:13:43.635" v="219" actId="47"/>
        <pc:sldMasterMkLst>
          <pc:docMk/>
          <pc:sldMasterMk cId="3793671017" sldId="2147483701"/>
        </pc:sldMasterMkLst>
        <pc:sldLayoutChg chg="delSp del mod">
          <pc:chgData name="Tammy Pankey" userId="89b84b47-0384-4d66-b56e-dc00ebdb68cf" providerId="ADAL" clId="{BEC31531-C9D2-4E4C-BF51-A83D2414E57B}" dt="2025-03-04T23:13:43.635" v="219" actId="47"/>
          <pc:sldLayoutMkLst>
            <pc:docMk/>
            <pc:sldMasterMk cId="3793671017" sldId="2147483701"/>
            <pc:sldLayoutMk cId="3060116" sldId="2147483714"/>
          </pc:sldLayoutMkLst>
        </pc:sldLayoutChg>
      </pc:sldMasterChg>
      <pc:sldMasterChg chg="modSldLayout">
        <pc:chgData name="Tammy Pankey" userId="89b84b47-0384-4d66-b56e-dc00ebdb68cf" providerId="ADAL" clId="{BEC31531-C9D2-4E4C-BF51-A83D2414E57B}" dt="2025-03-04T22:55:05.711" v="5" actId="478"/>
        <pc:sldMasterMkLst>
          <pc:docMk/>
          <pc:sldMasterMk cId="2823017381" sldId="2147483715"/>
        </pc:sldMasterMkLst>
        <pc:sldLayoutChg chg="delSp mod">
          <pc:chgData name="Tammy Pankey" userId="89b84b47-0384-4d66-b56e-dc00ebdb68cf" providerId="ADAL" clId="{BEC31531-C9D2-4E4C-BF51-A83D2414E57B}" dt="2025-03-04T22:55:05.711" v="5" actId="478"/>
          <pc:sldLayoutMkLst>
            <pc:docMk/>
            <pc:sldMasterMk cId="3793671017" sldId="2147483701"/>
            <pc:sldLayoutMk cId="1375168705" sldId="2147483727"/>
          </pc:sldLayoutMkLst>
        </pc:sldLayoutChg>
      </pc:sldMasterChg>
    </pc:docChg>
  </pc:docChgLst>
  <pc:docChgLst>
    <pc:chgData name="Tammy Pankey" userId="89b84b47-0384-4d66-b56e-dc00ebdb68cf" providerId="ADAL" clId="{C0611C38-42EA-4B91-B6A5-6AC8F3C0F20A}"/>
    <pc:docChg chg="custSel modSld">
      <pc:chgData name="Tammy Pankey" userId="89b84b47-0384-4d66-b56e-dc00ebdb68cf" providerId="ADAL" clId="{C0611C38-42EA-4B91-B6A5-6AC8F3C0F20A}" dt="2022-07-28T19:56:13.402" v="3" actId="14826"/>
      <pc:docMkLst>
        <pc:docMk/>
      </pc:docMkLst>
      <pc:sldChg chg="addSp delSp modSp mod delCm">
        <pc:chgData name="Tammy Pankey" userId="89b84b47-0384-4d66-b56e-dc00ebdb68cf" providerId="ADAL" clId="{C0611C38-42EA-4B91-B6A5-6AC8F3C0F20A}" dt="2022-07-28T19:54:27.257" v="2"/>
        <pc:sldMkLst>
          <pc:docMk/>
          <pc:sldMk cId="1959583143" sldId="259"/>
        </pc:sldMkLst>
      </pc:sldChg>
      <pc:sldChg chg="modSp">
        <pc:chgData name="Tammy Pankey" userId="89b84b47-0384-4d66-b56e-dc00ebdb68cf" providerId="ADAL" clId="{C0611C38-42EA-4B91-B6A5-6AC8F3C0F20A}" dt="2022-07-28T19:56:13.402" v="3" actId="14826"/>
        <pc:sldMkLst>
          <pc:docMk/>
          <pc:sldMk cId="1717468709" sldId="260"/>
        </pc:sldMkLst>
      </pc:sldChg>
    </pc:docChg>
  </pc:docChgLst>
  <pc:docChgLst>
    <pc:chgData name="Anna Sterner" userId="e34ade42-3f4d-4ffb-96dc-1c6e40b6902f" providerId="ADAL" clId="{4E7085B2-6349-4032-8C63-00C2A462349F}"/>
    <pc:docChg chg="undo custSel delSld modSld sldOrd">
      <pc:chgData name="Anna Sterner" userId="e34ade42-3f4d-4ffb-96dc-1c6e40b6902f" providerId="ADAL" clId="{4E7085B2-6349-4032-8C63-00C2A462349F}" dt="2024-05-17T14:44:47.016" v="251" actId="1076"/>
      <pc:docMkLst>
        <pc:docMk/>
      </pc:docMkLst>
      <pc:sldChg chg="modNotesTx">
        <pc:chgData name="Anna Sterner" userId="e34ade42-3f4d-4ffb-96dc-1c6e40b6902f" providerId="ADAL" clId="{4E7085B2-6349-4032-8C63-00C2A462349F}" dt="2024-05-17T14:38:55.527" v="63" actId="20577"/>
        <pc:sldMkLst>
          <pc:docMk/>
          <pc:sldMk cId="1717468709" sldId="260"/>
        </pc:sldMkLst>
      </pc:sldChg>
      <pc:sldChg chg="modSp mod">
        <pc:chgData name="Anna Sterner" userId="e34ade42-3f4d-4ffb-96dc-1c6e40b6902f" providerId="ADAL" clId="{4E7085B2-6349-4032-8C63-00C2A462349F}" dt="2024-05-17T14:35:44.315" v="41" actId="1076"/>
        <pc:sldMkLst>
          <pc:docMk/>
          <pc:sldMk cId="951211944" sldId="261"/>
        </pc:sldMkLst>
      </pc:sldChg>
      <pc:sldChg chg="modNotesTx">
        <pc:chgData name="Anna Sterner" userId="e34ade42-3f4d-4ffb-96dc-1c6e40b6902f" providerId="ADAL" clId="{4E7085B2-6349-4032-8C63-00C2A462349F}" dt="2024-05-17T14:36:22.010" v="47" actId="113"/>
        <pc:sldMkLst>
          <pc:docMk/>
          <pc:sldMk cId="3822573366" sldId="262"/>
        </pc:sldMkLst>
      </pc:sldChg>
      <pc:sldChg chg="delSp modSp del mod modNotesTx">
        <pc:chgData name="Anna Sterner" userId="e34ade42-3f4d-4ffb-96dc-1c6e40b6902f" providerId="ADAL" clId="{4E7085B2-6349-4032-8C63-00C2A462349F}" dt="2024-05-17T14:39:46.707" v="66" actId="47"/>
        <pc:sldMkLst>
          <pc:docMk/>
          <pc:sldMk cId="3763185327" sldId="271"/>
        </pc:sldMkLst>
      </pc:sldChg>
      <pc:sldChg chg="modSp mod modNotesTx">
        <pc:chgData name="Anna Sterner" userId="e34ade42-3f4d-4ffb-96dc-1c6e40b6902f" providerId="ADAL" clId="{4E7085B2-6349-4032-8C63-00C2A462349F}" dt="2024-05-17T14:44:47.016" v="251" actId="1076"/>
        <pc:sldMkLst>
          <pc:docMk/>
          <pc:sldMk cId="2751345926" sldId="272"/>
        </pc:sldMkLst>
      </pc:sldChg>
      <pc:sldChg chg="addSp modSp mod modNotesTx">
        <pc:chgData name="Anna Sterner" userId="e34ade42-3f4d-4ffb-96dc-1c6e40b6902f" providerId="ADAL" clId="{4E7085B2-6349-4032-8C63-00C2A462349F}" dt="2024-05-17T14:40:39.974" v="76" actId="14100"/>
        <pc:sldMkLst>
          <pc:docMk/>
          <pc:sldMk cId="3098358572" sldId="283"/>
        </pc:sldMkLst>
      </pc:sldChg>
      <pc:sldChg chg="modNotesTx">
        <pc:chgData name="Anna Sterner" userId="e34ade42-3f4d-4ffb-96dc-1c6e40b6902f" providerId="ADAL" clId="{4E7085B2-6349-4032-8C63-00C2A462349F}" dt="2024-05-17T14:34:45.003" v="37" actId="114"/>
        <pc:sldMkLst>
          <pc:docMk/>
          <pc:sldMk cId="3743200560" sldId="289"/>
        </pc:sldMkLst>
      </pc:sldChg>
      <pc:sldChg chg="modNotesTx">
        <pc:chgData name="Anna Sterner" userId="e34ade42-3f4d-4ffb-96dc-1c6e40b6902f" providerId="ADAL" clId="{4E7085B2-6349-4032-8C63-00C2A462349F}" dt="2024-05-17T14:43:28.191" v="192" actId="20577"/>
        <pc:sldMkLst>
          <pc:docMk/>
          <pc:sldMk cId="4147957842" sldId="290"/>
        </pc:sldMkLst>
      </pc:sldChg>
      <pc:sldChg chg="del">
        <pc:chgData name="Anna Sterner" userId="e34ade42-3f4d-4ffb-96dc-1c6e40b6902f" providerId="ADAL" clId="{4E7085B2-6349-4032-8C63-00C2A462349F}" dt="2024-05-17T14:35:50.307" v="42" actId="47"/>
        <pc:sldMkLst>
          <pc:docMk/>
          <pc:sldMk cId="3417446026" sldId="295"/>
        </pc:sldMkLst>
      </pc:sldChg>
      <pc:sldChg chg="modSp mod">
        <pc:chgData name="Anna Sterner" userId="e34ade42-3f4d-4ffb-96dc-1c6e40b6902f" providerId="ADAL" clId="{4E7085B2-6349-4032-8C63-00C2A462349F}" dt="2024-05-17T14:41:48.075" v="87" actId="1076"/>
        <pc:sldMkLst>
          <pc:docMk/>
          <pc:sldMk cId="3041520386" sldId="297"/>
        </pc:sldMkLst>
      </pc:sldChg>
      <pc:sldChg chg="modNotesTx">
        <pc:chgData name="Anna Sterner" userId="e34ade42-3f4d-4ffb-96dc-1c6e40b6902f" providerId="ADAL" clId="{4E7085B2-6349-4032-8C63-00C2A462349F}" dt="2024-05-17T14:43:14.385" v="187" actId="113"/>
        <pc:sldMkLst>
          <pc:docMk/>
          <pc:sldMk cId="3723405299" sldId="298"/>
        </pc:sldMkLst>
      </pc:sldChg>
      <pc:sldChg chg="addSp delSp modSp del mod ord">
        <pc:chgData name="Anna Sterner" userId="e34ade42-3f4d-4ffb-96dc-1c6e40b6902f" providerId="ADAL" clId="{4E7085B2-6349-4032-8C63-00C2A462349F}" dt="2024-05-17T14:33:45.511" v="36" actId="47"/>
        <pc:sldMkLst>
          <pc:docMk/>
          <pc:sldMk cId="1709114205" sldId="299"/>
        </pc:sldMkLst>
      </pc:sldChg>
    </pc:docChg>
  </pc:docChgLst>
  <pc:docChgLst>
    <pc:chgData name="Anna Sterner" userId="S::asterner@firstinspires.org::e34ade42-3f4d-4ffb-96dc-1c6e40b6902f" providerId="AD" clId="Web-{9313A792-D783-F581-2370-A149886A9014}"/>
    <pc:docChg chg="addSld delSld modSld">
      <pc:chgData name="Anna Sterner" userId="S::asterner@firstinspires.org::e34ade42-3f4d-4ffb-96dc-1c6e40b6902f" providerId="AD" clId="Web-{9313A792-D783-F581-2370-A149886A9014}" dt="2024-05-20T18:25:17.139" v="81"/>
      <pc:docMkLst>
        <pc:docMk/>
      </pc:docMkLst>
      <pc:sldChg chg="modNotes">
        <pc:chgData name="Anna Sterner" userId="S::asterner@firstinspires.org::e34ade42-3f4d-4ffb-96dc-1c6e40b6902f" providerId="AD" clId="Web-{9313A792-D783-F581-2370-A149886A9014}" dt="2024-05-20T18:22:37.586" v="43"/>
        <pc:sldMkLst>
          <pc:docMk/>
          <pc:sldMk cId="951211944" sldId="261"/>
        </pc:sldMkLst>
      </pc:sldChg>
      <pc:sldChg chg="modNotes">
        <pc:chgData name="Anna Sterner" userId="S::asterner@firstinspires.org::e34ade42-3f4d-4ffb-96dc-1c6e40b6902f" providerId="AD" clId="Web-{9313A792-D783-F581-2370-A149886A9014}" dt="2024-05-20T18:22:50.071" v="44"/>
        <pc:sldMkLst>
          <pc:docMk/>
          <pc:sldMk cId="3822573366" sldId="262"/>
        </pc:sldMkLst>
      </pc:sldChg>
      <pc:sldChg chg="modNotes">
        <pc:chgData name="Anna Sterner" userId="S::asterner@firstinspires.org::e34ade42-3f4d-4ffb-96dc-1c6e40b6902f" providerId="AD" clId="Web-{9313A792-D783-F581-2370-A149886A9014}" dt="2024-05-20T18:23:31.338" v="63"/>
        <pc:sldMkLst>
          <pc:docMk/>
          <pc:sldMk cId="3098358572" sldId="283"/>
        </pc:sldMkLst>
      </pc:sldChg>
      <pc:sldChg chg="modNotes">
        <pc:chgData name="Anna Sterner" userId="S::asterner@firstinspires.org::e34ade42-3f4d-4ffb-96dc-1c6e40b6902f" providerId="AD" clId="Web-{9313A792-D783-F581-2370-A149886A9014}" dt="2024-05-20T18:21:47.210" v="0"/>
        <pc:sldMkLst>
          <pc:docMk/>
          <pc:sldMk cId="3743200560" sldId="289"/>
        </pc:sldMkLst>
      </pc:sldChg>
      <pc:sldChg chg="modNotes">
        <pc:chgData name="Anna Sterner" userId="S::asterner@firstinspires.org::e34ade42-3f4d-4ffb-96dc-1c6e40b6902f" providerId="AD" clId="Web-{9313A792-D783-F581-2370-A149886A9014}" dt="2024-05-20T18:24:24.902" v="78"/>
        <pc:sldMkLst>
          <pc:docMk/>
          <pc:sldMk cId="4147957842" sldId="290"/>
        </pc:sldMkLst>
      </pc:sldChg>
      <pc:sldChg chg="delSp add">
        <pc:chgData name="Anna Sterner" userId="S::asterner@firstinspires.org::e34ade42-3f4d-4ffb-96dc-1c6e40b6902f" providerId="AD" clId="Web-{9313A792-D783-F581-2370-A149886A9014}" dt="2024-05-20T18:25:17.139" v="81"/>
        <pc:sldMkLst>
          <pc:docMk/>
          <pc:sldMk cId="1109188424" sldId="294"/>
        </pc:sldMkLst>
      </pc:sldChg>
      <pc:sldChg chg="modNotes">
        <pc:chgData name="Anna Sterner" userId="S::asterner@firstinspires.org::e34ade42-3f4d-4ffb-96dc-1c6e40b6902f" providerId="AD" clId="Web-{9313A792-D783-F581-2370-A149886A9014}" dt="2024-05-20T18:23:55.386" v="67"/>
        <pc:sldMkLst>
          <pc:docMk/>
          <pc:sldMk cId="3041520386" sldId="297"/>
        </pc:sldMkLst>
      </pc:sldChg>
      <pc:sldChg chg="del">
        <pc:chgData name="Anna Sterner" userId="S::asterner@firstinspires.org::e34ade42-3f4d-4ffb-96dc-1c6e40b6902f" providerId="AD" clId="Web-{9313A792-D783-F581-2370-A149886A9014}" dt="2024-05-20T18:25:07.623" v="80"/>
        <pc:sldMkLst>
          <pc:docMk/>
          <pc:sldMk cId="3723405299" sldId="298"/>
        </pc:sldMkLst>
      </pc:sldChg>
    </pc:docChg>
  </pc:docChgLst>
  <pc:docChgLst>
    <pc:chgData name="Karen Casey" userId="S::kcasey@firstinspires.org::3ec36879-b353-4ab0-bd58-e71fbbdded4a" providerId="AD" clId="Web-{FBEF8BF1-763F-31BE-8E1B-59A6B19C9104}"/>
    <pc:docChg chg="modSld">
      <pc:chgData name="Karen Casey" userId="S::kcasey@firstinspires.org::3ec36879-b353-4ab0-bd58-e71fbbdded4a" providerId="AD" clId="Web-{FBEF8BF1-763F-31BE-8E1B-59A6B19C9104}" dt="2022-07-23T20:08:38.960" v="22"/>
      <pc:docMkLst>
        <pc:docMk/>
      </pc:docMkLst>
      <pc:sldChg chg="modSp modCm">
        <pc:chgData name="Karen Casey" userId="S::kcasey@firstinspires.org::3ec36879-b353-4ab0-bd58-e71fbbdded4a" providerId="AD" clId="Web-{FBEF8BF1-763F-31BE-8E1B-59A6B19C9104}" dt="2022-07-23T20:08:38.960" v="22"/>
        <pc:sldMkLst>
          <pc:docMk/>
          <pc:sldMk cId="1959583143" sldId="259"/>
        </pc:sldMkLst>
      </pc:sldChg>
    </pc:docChg>
  </pc:docChgLst>
  <pc:docChgLst>
    <pc:chgData name="Tammy Pankey" userId="89b84b47-0384-4d66-b56e-dc00ebdb68cf" providerId="ADAL" clId="{019A0915-EF9E-4A91-9F2F-598CB1CB7DD8}"/>
    <pc:docChg chg="custSel modSld">
      <pc:chgData name="Tammy Pankey" userId="89b84b47-0384-4d66-b56e-dc00ebdb68cf" providerId="ADAL" clId="{019A0915-EF9E-4A91-9F2F-598CB1CB7DD8}" dt="2025-05-06T00:32:13.146" v="185" actId="1076"/>
      <pc:docMkLst>
        <pc:docMk/>
      </pc:docMkLst>
      <pc:sldChg chg="addSp delSp modSp mod">
        <pc:chgData name="Tammy Pankey" userId="89b84b47-0384-4d66-b56e-dc00ebdb68cf" providerId="ADAL" clId="{019A0915-EF9E-4A91-9F2F-598CB1CB7DD8}" dt="2025-05-06T00:07:19.137" v="25" actId="478"/>
        <pc:sldMkLst>
          <pc:docMk/>
          <pc:sldMk cId="923429629" sldId="352"/>
        </pc:sldMkLst>
        <pc:spChg chg="mod">
          <ac:chgData name="Tammy Pankey" userId="89b84b47-0384-4d66-b56e-dc00ebdb68cf" providerId="ADAL" clId="{019A0915-EF9E-4A91-9F2F-598CB1CB7DD8}" dt="2025-05-05T23:19:22.942" v="24" actId="14100"/>
          <ac:spMkLst>
            <pc:docMk/>
            <pc:sldMk cId="923429629" sldId="352"/>
            <ac:spMk id="3" creationId="{35374F0E-D725-9D86-B7B9-7904C57C2A8B}"/>
          </ac:spMkLst>
        </pc:spChg>
        <pc:grpChg chg="add mod">
          <ac:chgData name="Tammy Pankey" userId="89b84b47-0384-4d66-b56e-dc00ebdb68cf" providerId="ADAL" clId="{019A0915-EF9E-4A91-9F2F-598CB1CB7DD8}" dt="2025-05-05T23:19:19.215" v="23"/>
          <ac:grpSpMkLst>
            <pc:docMk/>
            <pc:sldMk cId="923429629" sldId="352"/>
            <ac:grpSpMk id="7" creationId="{FA940814-E3DA-5905-86AD-F5265327F99F}"/>
          </ac:grpSpMkLst>
        </pc:grpChg>
        <pc:picChg chg="mod">
          <ac:chgData name="Tammy Pankey" userId="89b84b47-0384-4d66-b56e-dc00ebdb68cf" providerId="ADAL" clId="{019A0915-EF9E-4A91-9F2F-598CB1CB7DD8}" dt="2025-05-05T23:19:19.215" v="23"/>
          <ac:picMkLst>
            <pc:docMk/>
            <pc:sldMk cId="923429629" sldId="352"/>
            <ac:picMk id="10" creationId="{D9E5D00E-5EE2-66F6-DF4E-68C35014CF97}"/>
          </ac:picMkLst>
        </pc:picChg>
        <pc:picChg chg="mod">
          <ac:chgData name="Tammy Pankey" userId="89b84b47-0384-4d66-b56e-dc00ebdb68cf" providerId="ADAL" clId="{019A0915-EF9E-4A91-9F2F-598CB1CB7DD8}" dt="2025-05-05T23:19:19.215" v="23"/>
          <ac:picMkLst>
            <pc:docMk/>
            <pc:sldMk cId="923429629" sldId="352"/>
            <ac:picMk id="11" creationId="{9144E1B9-DFDB-C6E3-FDFE-DFFEB14C289C}"/>
          </ac:picMkLst>
        </pc:picChg>
      </pc:sldChg>
      <pc:sldChg chg="delSp mod">
        <pc:chgData name="Tammy Pankey" userId="89b84b47-0384-4d66-b56e-dc00ebdb68cf" providerId="ADAL" clId="{019A0915-EF9E-4A91-9F2F-598CB1CB7DD8}" dt="2025-05-06T00:07:20.944" v="26" actId="478"/>
        <pc:sldMkLst>
          <pc:docMk/>
          <pc:sldMk cId="1662318776" sldId="353"/>
        </pc:sldMkLst>
      </pc:sldChg>
      <pc:sldChg chg="delSp mod">
        <pc:chgData name="Tammy Pankey" userId="89b84b47-0384-4d66-b56e-dc00ebdb68cf" providerId="ADAL" clId="{019A0915-EF9E-4A91-9F2F-598CB1CB7DD8}" dt="2025-05-06T00:07:22.640" v="27" actId="478"/>
        <pc:sldMkLst>
          <pc:docMk/>
          <pc:sldMk cId="3106905687" sldId="354"/>
        </pc:sldMkLst>
      </pc:sldChg>
      <pc:sldChg chg="addSp delSp modSp mod">
        <pc:chgData name="Tammy Pankey" userId="89b84b47-0384-4d66-b56e-dc00ebdb68cf" providerId="ADAL" clId="{019A0915-EF9E-4A91-9F2F-598CB1CB7DD8}" dt="2025-05-06T00:31:06.155" v="173" actId="1076"/>
        <pc:sldMkLst>
          <pc:docMk/>
          <pc:sldMk cId="929939444" sldId="356"/>
        </pc:sldMkLst>
        <pc:picChg chg="add mod">
          <ac:chgData name="Tammy Pankey" userId="89b84b47-0384-4d66-b56e-dc00ebdb68cf" providerId="ADAL" clId="{019A0915-EF9E-4A91-9F2F-598CB1CB7DD8}" dt="2025-05-06T00:30:55.307" v="170" actId="1076"/>
          <ac:picMkLst>
            <pc:docMk/>
            <pc:sldMk cId="929939444" sldId="356"/>
            <ac:picMk id="8" creationId="{406D7DA2-8AD9-9C45-44B8-49C3E09C5A6F}"/>
          </ac:picMkLst>
        </pc:picChg>
        <pc:picChg chg="add mod">
          <ac:chgData name="Tammy Pankey" userId="89b84b47-0384-4d66-b56e-dc00ebdb68cf" providerId="ADAL" clId="{019A0915-EF9E-4A91-9F2F-598CB1CB7DD8}" dt="2025-05-06T00:31:06.155" v="173" actId="1076"/>
          <ac:picMkLst>
            <pc:docMk/>
            <pc:sldMk cId="929939444" sldId="356"/>
            <ac:picMk id="13" creationId="{C119DC27-3718-46E2-1BF8-0E2A8F4FB8F6}"/>
          </ac:picMkLst>
        </pc:picChg>
        <pc:picChg chg="add mod">
          <ac:chgData name="Tammy Pankey" userId="89b84b47-0384-4d66-b56e-dc00ebdb68cf" providerId="ADAL" clId="{019A0915-EF9E-4A91-9F2F-598CB1CB7DD8}" dt="2025-05-06T00:31:02.378" v="172" actId="1076"/>
          <ac:picMkLst>
            <pc:docMk/>
            <pc:sldMk cId="929939444" sldId="356"/>
            <ac:picMk id="14" creationId="{5220FAD3-D887-B997-7BD4-7921A226B656}"/>
          </ac:picMkLst>
        </pc:picChg>
      </pc:sldChg>
      <pc:sldChg chg="addSp delSp modSp mod">
        <pc:chgData name="Tammy Pankey" userId="89b84b47-0384-4d66-b56e-dc00ebdb68cf" providerId="ADAL" clId="{019A0915-EF9E-4A91-9F2F-598CB1CB7DD8}" dt="2025-05-06T00:32:13.146" v="185" actId="1076"/>
        <pc:sldMkLst>
          <pc:docMk/>
          <pc:sldMk cId="3330636542" sldId="357"/>
        </pc:sldMkLst>
        <pc:picChg chg="add mod">
          <ac:chgData name="Tammy Pankey" userId="89b84b47-0384-4d66-b56e-dc00ebdb68cf" providerId="ADAL" clId="{019A0915-EF9E-4A91-9F2F-598CB1CB7DD8}" dt="2025-05-06T00:32:13.146" v="185" actId="1076"/>
          <ac:picMkLst>
            <pc:docMk/>
            <pc:sldMk cId="3330636542" sldId="357"/>
            <ac:picMk id="9" creationId="{9F5475D7-BDE9-F940-30EE-785CF6136E6B}"/>
          </ac:picMkLst>
        </pc:picChg>
      </pc:sldChg>
      <pc:sldChg chg="addSp delSp modSp mod">
        <pc:chgData name="Tammy Pankey" userId="89b84b47-0384-4d66-b56e-dc00ebdb68cf" providerId="ADAL" clId="{019A0915-EF9E-4A91-9F2F-598CB1CB7DD8}" dt="2025-05-06T00:07:33.670" v="32" actId="478"/>
        <pc:sldMkLst>
          <pc:docMk/>
          <pc:sldMk cId="3040413095" sldId="359"/>
        </pc:sldMkLst>
        <pc:picChg chg="add mod">
          <ac:chgData name="Tammy Pankey" userId="89b84b47-0384-4d66-b56e-dc00ebdb68cf" providerId="ADAL" clId="{019A0915-EF9E-4A91-9F2F-598CB1CB7DD8}" dt="2025-05-05T22:57:27.478" v="14"/>
          <ac:picMkLst>
            <pc:docMk/>
            <pc:sldMk cId="3040413095" sldId="359"/>
            <ac:picMk id="4" creationId="{1960839C-60EF-FE0B-0AF6-656090058FC6}"/>
          </ac:picMkLst>
        </pc:picChg>
      </pc:sldChg>
      <pc:sldChg chg="addSp delSp modSp mod">
        <pc:chgData name="Tammy Pankey" userId="89b84b47-0384-4d66-b56e-dc00ebdb68cf" providerId="ADAL" clId="{019A0915-EF9E-4A91-9F2F-598CB1CB7DD8}" dt="2025-05-06T00:07:35.301" v="33" actId="478"/>
        <pc:sldMkLst>
          <pc:docMk/>
          <pc:sldMk cId="2700243633" sldId="360"/>
        </pc:sldMkLst>
        <pc:picChg chg="add mod">
          <ac:chgData name="Tammy Pankey" userId="89b84b47-0384-4d66-b56e-dc00ebdb68cf" providerId="ADAL" clId="{019A0915-EF9E-4A91-9F2F-598CB1CB7DD8}" dt="2025-05-05T23:05:27.548" v="21" actId="1076"/>
          <ac:picMkLst>
            <pc:docMk/>
            <pc:sldMk cId="2700243633" sldId="360"/>
            <ac:picMk id="12" creationId="{617F9F66-2C5B-4FF9-8F71-41A785DA5D88}"/>
          </ac:picMkLst>
        </pc:picChg>
      </pc:sldChg>
      <pc:sldChg chg="addSp delSp modSp mod">
        <pc:chgData name="Tammy Pankey" userId="89b84b47-0384-4d66-b56e-dc00ebdb68cf" providerId="ADAL" clId="{019A0915-EF9E-4A91-9F2F-598CB1CB7DD8}" dt="2025-05-06T00:07:32.196" v="31" actId="478"/>
        <pc:sldMkLst>
          <pc:docMk/>
          <pc:sldMk cId="659175249" sldId="367"/>
        </pc:sldMkLst>
        <pc:picChg chg="add mod modCrop">
          <ac:chgData name="Tammy Pankey" userId="89b84b47-0384-4d66-b56e-dc00ebdb68cf" providerId="ADAL" clId="{019A0915-EF9E-4A91-9F2F-598CB1CB7DD8}" dt="2025-05-05T21:58:19.317" v="12" actId="1076"/>
          <ac:picMkLst>
            <pc:docMk/>
            <pc:sldMk cId="659175249" sldId="367"/>
            <ac:picMk id="8" creationId="{F789866A-226E-B87A-8F49-3FB12F33D2BB}"/>
          </ac:picMkLst>
        </pc:picChg>
      </pc:sldChg>
      <pc:sldChg chg="addSp delSp modSp mod">
        <pc:chgData name="Tammy Pankey" userId="89b84b47-0384-4d66-b56e-dc00ebdb68cf" providerId="ADAL" clId="{019A0915-EF9E-4A91-9F2F-598CB1CB7DD8}" dt="2025-05-06T00:10:09.188" v="149" actId="14100"/>
        <pc:sldMkLst>
          <pc:docMk/>
          <pc:sldMk cId="1363767711" sldId="368"/>
        </pc:sldMkLst>
        <pc:spChg chg="mod">
          <ac:chgData name="Tammy Pankey" userId="89b84b47-0384-4d66-b56e-dc00ebdb68cf" providerId="ADAL" clId="{019A0915-EF9E-4A91-9F2F-598CB1CB7DD8}" dt="2025-05-06T00:10:09.188" v="149" actId="14100"/>
          <ac:spMkLst>
            <pc:docMk/>
            <pc:sldMk cId="1363767711" sldId="368"/>
            <ac:spMk id="3" creationId="{62F99E72-DB01-B188-25F6-D403475D3156}"/>
          </ac:spMkLst>
        </pc:spChg>
        <pc:picChg chg="add mod">
          <ac:chgData name="Tammy Pankey" userId="89b84b47-0384-4d66-b56e-dc00ebdb68cf" providerId="ADAL" clId="{019A0915-EF9E-4A91-9F2F-598CB1CB7DD8}" dt="2025-05-06T00:10:00.504" v="147" actId="14100"/>
          <ac:picMkLst>
            <pc:docMk/>
            <pc:sldMk cId="1363767711" sldId="368"/>
            <ac:picMk id="10" creationId="{4F549414-24FA-D586-CABC-221DF66DD7DA}"/>
          </ac:picMkLst>
        </pc:picChg>
      </pc:sldChg>
    </pc:docChg>
  </pc:docChgLst>
  <pc:docChgLst>
    <pc:chgData name="Anna Sterner" userId="S::asterner@firstinspires.org::e34ade42-3f4d-4ffb-96dc-1c6e40b6902f" providerId="AD" clId="Web-{20716227-CB45-4CA7-5012-07E1B984CA60}"/>
    <pc:docChg chg="addSld sldOrd">
      <pc:chgData name="Anna Sterner" userId="S::asterner@firstinspires.org::e34ade42-3f4d-4ffb-96dc-1c6e40b6902f" providerId="AD" clId="Web-{20716227-CB45-4CA7-5012-07E1B984CA60}" dt="2024-05-17T14:32:39.669" v="1"/>
      <pc:docMkLst>
        <pc:docMk/>
      </pc:docMkLst>
      <pc:sldChg chg="add ord replId">
        <pc:chgData name="Anna Sterner" userId="S::asterner@firstinspires.org::e34ade42-3f4d-4ffb-96dc-1c6e40b6902f" providerId="AD" clId="Web-{20716227-CB45-4CA7-5012-07E1B984CA60}" dt="2024-05-17T14:32:39.669" v="1"/>
        <pc:sldMkLst>
          <pc:docMk/>
          <pc:sldMk cId="1709114205" sldId="299"/>
        </pc:sldMkLst>
      </pc:sldChg>
    </pc:docChg>
  </pc:docChgLst>
  <pc:docChgLst>
    <pc:chgData name="Anna Sterner" userId="S::asterner@firstinspires.org::e34ade42-3f4d-4ffb-96dc-1c6e40b6902f" providerId="AD" clId="Web-{CAC1F9C6-12BD-D970-D553-DBB9A5B30334}"/>
    <pc:docChg chg="modSld">
      <pc:chgData name="Anna Sterner" userId="S::asterner@firstinspires.org::e34ade42-3f4d-4ffb-96dc-1c6e40b6902f" providerId="AD" clId="Web-{CAC1F9C6-12BD-D970-D553-DBB9A5B30334}" dt="2024-01-25T20:42:44.411" v="0"/>
      <pc:docMkLst>
        <pc:docMk/>
      </pc:docMkLst>
      <pc:sldChg chg="modSp">
        <pc:chgData name="Anna Sterner" userId="S::asterner@firstinspires.org::e34ade42-3f4d-4ffb-96dc-1c6e40b6902f" providerId="AD" clId="Web-{CAC1F9C6-12BD-D970-D553-DBB9A5B30334}" dt="2024-01-25T20:42:44.411" v="0"/>
        <pc:sldMkLst>
          <pc:docMk/>
          <pc:sldMk cId="3763185327" sldId="271"/>
        </pc:sldMkLst>
      </pc:sldChg>
    </pc:docChg>
  </pc:docChgLst>
  <pc:docChgLst>
    <pc:chgData name="Tammy Pankey" userId="89b84b47-0384-4d66-b56e-dc00ebdb68cf" providerId="ADAL" clId="{7A2ED688-87B0-4F91-BBF9-4971097C91C9}"/>
    <pc:docChg chg="custSel modSld">
      <pc:chgData name="Tammy Pankey" userId="89b84b47-0384-4d66-b56e-dc00ebdb68cf" providerId="ADAL" clId="{7A2ED688-87B0-4F91-BBF9-4971097C91C9}" dt="2023-07-11T22:25:59.627" v="22"/>
      <pc:docMkLst>
        <pc:docMk/>
      </pc:docMkLst>
      <pc:sldChg chg="modSp mod">
        <pc:chgData name="Tammy Pankey" userId="89b84b47-0384-4d66-b56e-dc00ebdb68cf" providerId="ADAL" clId="{7A2ED688-87B0-4F91-BBF9-4971097C91C9}" dt="2023-07-11T22:20:02.681" v="2" actId="2711"/>
        <pc:sldMkLst>
          <pc:docMk/>
          <pc:sldMk cId="1717468709" sldId="260"/>
        </pc:sldMkLst>
      </pc:sldChg>
      <pc:sldChg chg="modSp mod">
        <pc:chgData name="Tammy Pankey" userId="89b84b47-0384-4d66-b56e-dc00ebdb68cf" providerId="ADAL" clId="{7A2ED688-87B0-4F91-BBF9-4971097C91C9}" dt="2023-07-11T22:20:09.527" v="3" actId="2711"/>
        <pc:sldMkLst>
          <pc:docMk/>
          <pc:sldMk cId="951211944" sldId="261"/>
        </pc:sldMkLst>
      </pc:sldChg>
      <pc:sldChg chg="modSp mod">
        <pc:chgData name="Tammy Pankey" userId="89b84b47-0384-4d66-b56e-dc00ebdb68cf" providerId="ADAL" clId="{7A2ED688-87B0-4F91-BBF9-4971097C91C9}" dt="2023-07-11T22:20:19.567" v="5" actId="2711"/>
        <pc:sldMkLst>
          <pc:docMk/>
          <pc:sldMk cId="3822573366" sldId="262"/>
        </pc:sldMkLst>
      </pc:sldChg>
      <pc:sldChg chg="modSp mod">
        <pc:chgData name="Tammy Pankey" userId="89b84b47-0384-4d66-b56e-dc00ebdb68cf" providerId="ADAL" clId="{7A2ED688-87B0-4F91-BBF9-4971097C91C9}" dt="2023-07-11T22:20:27.584" v="6" actId="2711"/>
        <pc:sldMkLst>
          <pc:docMk/>
          <pc:sldMk cId="3763185327" sldId="271"/>
        </pc:sldMkLst>
      </pc:sldChg>
      <pc:sldChg chg="modSp mod">
        <pc:chgData name="Tammy Pankey" userId="89b84b47-0384-4d66-b56e-dc00ebdb68cf" providerId="ADAL" clId="{7A2ED688-87B0-4F91-BBF9-4971097C91C9}" dt="2023-07-11T22:20:47.938" v="9" actId="2711"/>
        <pc:sldMkLst>
          <pc:docMk/>
          <pc:sldMk cId="2751345926" sldId="272"/>
        </pc:sldMkLst>
      </pc:sldChg>
      <pc:sldChg chg="modSp mod">
        <pc:chgData name="Tammy Pankey" userId="89b84b47-0384-4d66-b56e-dc00ebdb68cf" providerId="ADAL" clId="{7A2ED688-87B0-4F91-BBF9-4971097C91C9}" dt="2023-07-11T22:20:33.798" v="7" actId="2711"/>
        <pc:sldMkLst>
          <pc:docMk/>
          <pc:sldMk cId="3098358572" sldId="283"/>
        </pc:sldMkLst>
      </pc:sldChg>
      <pc:sldChg chg="addSp delSp modSp mod">
        <pc:chgData name="Tammy Pankey" userId="89b84b47-0384-4d66-b56e-dc00ebdb68cf" providerId="ADAL" clId="{7A2ED688-87B0-4F91-BBF9-4971097C91C9}" dt="2023-07-11T22:25:13.579" v="19" actId="1076"/>
        <pc:sldMkLst>
          <pc:docMk/>
          <pc:sldMk cId="3743200560" sldId="289"/>
        </pc:sldMkLst>
      </pc:sldChg>
      <pc:sldChg chg="delSp modSp mod modNotesTx">
        <pc:chgData name="Tammy Pankey" userId="89b84b47-0384-4d66-b56e-dc00ebdb68cf" providerId="ADAL" clId="{7A2ED688-87B0-4F91-BBF9-4971097C91C9}" dt="2023-07-11T22:25:46.394" v="20" actId="478"/>
        <pc:sldMkLst>
          <pc:docMk/>
          <pc:sldMk cId="4147957842" sldId="290"/>
        </pc:sldMkLst>
      </pc:sldChg>
      <pc:sldChg chg="addSp delSp modSp mod">
        <pc:chgData name="Tammy Pankey" userId="89b84b47-0384-4d66-b56e-dc00ebdb68cf" providerId="ADAL" clId="{7A2ED688-87B0-4F91-BBF9-4971097C91C9}" dt="2023-07-11T22:25:59.627" v="22"/>
        <pc:sldMkLst>
          <pc:docMk/>
          <pc:sldMk cId="1109188424" sldId="294"/>
        </pc:sldMkLst>
      </pc:sldChg>
      <pc:sldChg chg="modSp mod">
        <pc:chgData name="Tammy Pankey" userId="89b84b47-0384-4d66-b56e-dc00ebdb68cf" providerId="ADAL" clId="{7A2ED688-87B0-4F91-BBF9-4971097C91C9}" dt="2023-07-11T22:20:13.567" v="4" actId="2711"/>
        <pc:sldMkLst>
          <pc:docMk/>
          <pc:sldMk cId="3417446026" sldId="295"/>
        </pc:sldMkLst>
      </pc:sldChg>
    </pc:docChg>
  </pc:docChgLst>
  <pc:docChgLst>
    <pc:chgData name="Anna Sterner" userId="S::asterner@firstinspires.org::e34ade42-3f4d-4ffb-96dc-1c6e40b6902f" providerId="AD" clId="Web-{B1F6EBEE-478D-5AED-5E24-E66514BF12D4}"/>
    <pc:docChg chg="modSld">
      <pc:chgData name="Anna Sterner" userId="S::asterner@firstinspires.org::e34ade42-3f4d-4ffb-96dc-1c6e40b6902f" providerId="AD" clId="Web-{B1F6EBEE-478D-5AED-5E24-E66514BF12D4}" dt="2024-05-16T13:02:38.333" v="86"/>
      <pc:docMkLst>
        <pc:docMk/>
      </pc:docMkLst>
      <pc:sldChg chg="modNotes">
        <pc:chgData name="Anna Sterner" userId="S::asterner@firstinspires.org::e34ade42-3f4d-4ffb-96dc-1c6e40b6902f" providerId="AD" clId="Web-{B1F6EBEE-478D-5AED-5E24-E66514BF12D4}" dt="2024-05-16T12:57:53.668" v="68"/>
        <pc:sldMkLst>
          <pc:docMk/>
          <pc:sldMk cId="1717468709" sldId="260"/>
        </pc:sldMkLst>
      </pc:sldChg>
      <pc:sldChg chg="modSp modNotes">
        <pc:chgData name="Anna Sterner" userId="S::asterner@firstinspires.org::e34ade42-3f4d-4ffb-96dc-1c6e40b6902f" providerId="AD" clId="Web-{B1F6EBEE-478D-5AED-5E24-E66514BF12D4}" dt="2024-05-16T12:59:30.843" v="78" actId="1076"/>
        <pc:sldMkLst>
          <pc:docMk/>
          <pc:sldMk cId="951211944" sldId="261"/>
        </pc:sldMkLst>
      </pc:sldChg>
      <pc:sldChg chg="modNotes">
        <pc:chgData name="Anna Sterner" userId="S::asterner@firstinspires.org::e34ade42-3f4d-4ffb-96dc-1c6e40b6902f" providerId="AD" clId="Web-{B1F6EBEE-478D-5AED-5E24-E66514BF12D4}" dt="2024-05-16T12:54:26.131" v="10"/>
        <pc:sldMkLst>
          <pc:docMk/>
          <pc:sldMk cId="3822573366" sldId="262"/>
        </pc:sldMkLst>
      </pc:sldChg>
      <pc:sldChg chg="modSp modNotes">
        <pc:chgData name="Anna Sterner" userId="S::asterner@firstinspires.org::e34ade42-3f4d-4ffb-96dc-1c6e40b6902f" providerId="AD" clId="Web-{B1F6EBEE-478D-5AED-5E24-E66514BF12D4}" dt="2024-05-16T13:02:38.333" v="86"/>
        <pc:sldMkLst>
          <pc:docMk/>
          <pc:sldMk cId="3763185327" sldId="271"/>
        </pc:sldMkLst>
      </pc:sldChg>
      <pc:sldChg chg="addSp delSp modSp">
        <pc:chgData name="Anna Sterner" userId="S::asterner@firstinspires.org::e34ade42-3f4d-4ffb-96dc-1c6e40b6902f" providerId="AD" clId="Web-{B1F6EBEE-478D-5AED-5E24-E66514BF12D4}" dt="2024-05-16T11:36:10.947" v="2" actId="1076"/>
        <pc:sldMkLst>
          <pc:docMk/>
          <pc:sldMk cId="3743200560" sldId="289"/>
        </pc:sldMkLst>
      </pc:sldChg>
      <pc:sldChg chg="modSp">
        <pc:chgData name="Anna Sterner" userId="S::asterner@firstinspires.org::e34ade42-3f4d-4ffb-96dc-1c6e40b6902f" providerId="AD" clId="Web-{B1F6EBEE-478D-5AED-5E24-E66514BF12D4}" dt="2024-05-16T12:53:24.457" v="6"/>
        <pc:sldMkLst>
          <pc:docMk/>
          <pc:sldMk cId="3417446026" sldId="295"/>
        </pc:sldMkLst>
      </pc:sldChg>
      <pc:sldChg chg="modSp">
        <pc:chgData name="Anna Sterner" userId="S::asterner@firstinspires.org::e34ade42-3f4d-4ffb-96dc-1c6e40b6902f" providerId="AD" clId="Web-{B1F6EBEE-478D-5AED-5E24-E66514BF12D4}" dt="2024-05-16T13:00:01.656" v="85" actId="1076"/>
        <pc:sldMkLst>
          <pc:docMk/>
          <pc:sldMk cId="3041520386" sldId="297"/>
        </pc:sldMkLst>
      </pc:sldChg>
    </pc:docChg>
  </pc:docChgLst>
  <pc:docChgLst>
    <pc:chgData name="Kate Sample" userId="ad24f2c8-db21-4b10-9534-7a98911ec180" providerId="ADAL" clId="{D92324CB-F71C-41D1-B0DF-C24B59B4A4C8}"/>
    <pc:docChg chg="custSel addSld delSld modSld sldOrd">
      <pc:chgData name="Kate Sample" userId="ad24f2c8-db21-4b10-9534-7a98911ec180" providerId="ADAL" clId="{D92324CB-F71C-41D1-B0DF-C24B59B4A4C8}" dt="2025-05-09T14:48:47.217" v="982" actId="1036"/>
      <pc:docMkLst>
        <pc:docMk/>
      </pc:docMkLst>
      <pc:sldChg chg="del">
        <pc:chgData name="Kate Sample" userId="ad24f2c8-db21-4b10-9534-7a98911ec180" providerId="ADAL" clId="{D92324CB-F71C-41D1-B0DF-C24B59B4A4C8}" dt="2025-04-28T23:09:02.259" v="1" actId="47"/>
        <pc:sldMkLst>
          <pc:docMk/>
          <pc:sldMk cId="1717468709" sldId="260"/>
        </pc:sldMkLst>
      </pc:sldChg>
      <pc:sldChg chg="del">
        <pc:chgData name="Kate Sample" userId="ad24f2c8-db21-4b10-9534-7a98911ec180" providerId="ADAL" clId="{D92324CB-F71C-41D1-B0DF-C24B59B4A4C8}" dt="2025-04-28T23:09:02.259" v="1" actId="47"/>
        <pc:sldMkLst>
          <pc:docMk/>
          <pc:sldMk cId="951211944" sldId="261"/>
        </pc:sldMkLst>
      </pc:sldChg>
      <pc:sldChg chg="del">
        <pc:chgData name="Kate Sample" userId="ad24f2c8-db21-4b10-9534-7a98911ec180" providerId="ADAL" clId="{D92324CB-F71C-41D1-B0DF-C24B59B4A4C8}" dt="2025-04-28T23:09:02.259" v="1" actId="47"/>
        <pc:sldMkLst>
          <pc:docMk/>
          <pc:sldMk cId="2815448932" sldId="262"/>
        </pc:sldMkLst>
      </pc:sldChg>
      <pc:sldChg chg="del">
        <pc:chgData name="Kate Sample" userId="ad24f2c8-db21-4b10-9534-7a98911ec180" providerId="ADAL" clId="{D92324CB-F71C-41D1-B0DF-C24B59B4A4C8}" dt="2025-04-28T23:09:02.259" v="1" actId="47"/>
        <pc:sldMkLst>
          <pc:docMk/>
          <pc:sldMk cId="2751345926" sldId="272"/>
        </pc:sldMkLst>
      </pc:sldChg>
      <pc:sldChg chg="del">
        <pc:chgData name="Kate Sample" userId="ad24f2c8-db21-4b10-9534-7a98911ec180" providerId="ADAL" clId="{D92324CB-F71C-41D1-B0DF-C24B59B4A4C8}" dt="2025-04-28T23:09:02.259" v="1" actId="47"/>
        <pc:sldMkLst>
          <pc:docMk/>
          <pc:sldMk cId="840521789" sldId="283"/>
        </pc:sldMkLst>
      </pc:sldChg>
      <pc:sldChg chg="del">
        <pc:chgData name="Kate Sample" userId="ad24f2c8-db21-4b10-9534-7a98911ec180" providerId="ADAL" clId="{D92324CB-F71C-41D1-B0DF-C24B59B4A4C8}" dt="2025-04-28T23:09:02.259" v="1" actId="47"/>
        <pc:sldMkLst>
          <pc:docMk/>
          <pc:sldMk cId="3743200560" sldId="289"/>
        </pc:sldMkLst>
      </pc:sldChg>
      <pc:sldChg chg="del">
        <pc:chgData name="Kate Sample" userId="ad24f2c8-db21-4b10-9534-7a98911ec180" providerId="ADAL" clId="{D92324CB-F71C-41D1-B0DF-C24B59B4A4C8}" dt="2025-04-28T23:09:02.259" v="1" actId="47"/>
        <pc:sldMkLst>
          <pc:docMk/>
          <pc:sldMk cId="2028867035" sldId="298"/>
        </pc:sldMkLst>
      </pc:sldChg>
      <pc:sldChg chg="del">
        <pc:chgData name="Kate Sample" userId="ad24f2c8-db21-4b10-9534-7a98911ec180" providerId="ADAL" clId="{D92324CB-F71C-41D1-B0DF-C24B59B4A4C8}" dt="2025-04-28T23:09:02.259" v="1" actId="47"/>
        <pc:sldMkLst>
          <pc:docMk/>
          <pc:sldMk cId="1581135650" sldId="299"/>
        </pc:sldMkLst>
      </pc:sldChg>
      <pc:sldChg chg="del">
        <pc:chgData name="Kate Sample" userId="ad24f2c8-db21-4b10-9534-7a98911ec180" providerId="ADAL" clId="{D92324CB-F71C-41D1-B0DF-C24B59B4A4C8}" dt="2025-04-28T23:09:02.259" v="1" actId="47"/>
        <pc:sldMkLst>
          <pc:docMk/>
          <pc:sldMk cId="115057224" sldId="300"/>
        </pc:sldMkLst>
      </pc:sldChg>
      <pc:sldChg chg="del">
        <pc:chgData name="Kate Sample" userId="ad24f2c8-db21-4b10-9534-7a98911ec180" providerId="ADAL" clId="{D92324CB-F71C-41D1-B0DF-C24B59B4A4C8}" dt="2025-04-28T23:09:02.259" v="1" actId="47"/>
        <pc:sldMkLst>
          <pc:docMk/>
          <pc:sldMk cId="3262701585" sldId="301"/>
        </pc:sldMkLst>
      </pc:sldChg>
      <pc:sldChg chg="del">
        <pc:chgData name="Kate Sample" userId="ad24f2c8-db21-4b10-9534-7a98911ec180" providerId="ADAL" clId="{D92324CB-F71C-41D1-B0DF-C24B59B4A4C8}" dt="2025-04-28T23:09:02.259" v="1" actId="47"/>
        <pc:sldMkLst>
          <pc:docMk/>
          <pc:sldMk cId="2035002915" sldId="302"/>
        </pc:sldMkLst>
      </pc:sldChg>
      <pc:sldChg chg="del">
        <pc:chgData name="Kate Sample" userId="ad24f2c8-db21-4b10-9534-7a98911ec180" providerId="ADAL" clId="{D92324CB-F71C-41D1-B0DF-C24B59B4A4C8}" dt="2025-04-28T23:09:02.259" v="1" actId="47"/>
        <pc:sldMkLst>
          <pc:docMk/>
          <pc:sldMk cId="3973317551" sldId="303"/>
        </pc:sldMkLst>
      </pc:sldChg>
      <pc:sldChg chg="del">
        <pc:chgData name="Kate Sample" userId="ad24f2c8-db21-4b10-9534-7a98911ec180" providerId="ADAL" clId="{D92324CB-F71C-41D1-B0DF-C24B59B4A4C8}" dt="2025-04-28T23:09:02.259" v="1" actId="47"/>
        <pc:sldMkLst>
          <pc:docMk/>
          <pc:sldMk cId="362912222" sldId="304"/>
        </pc:sldMkLst>
      </pc:sldChg>
      <pc:sldChg chg="del">
        <pc:chgData name="Kate Sample" userId="ad24f2c8-db21-4b10-9534-7a98911ec180" providerId="ADAL" clId="{D92324CB-F71C-41D1-B0DF-C24B59B4A4C8}" dt="2025-04-28T23:09:02.259" v="1" actId="47"/>
        <pc:sldMkLst>
          <pc:docMk/>
          <pc:sldMk cId="4084819297" sldId="305"/>
        </pc:sldMkLst>
      </pc:sldChg>
      <pc:sldChg chg="del">
        <pc:chgData name="Kate Sample" userId="ad24f2c8-db21-4b10-9534-7a98911ec180" providerId="ADAL" clId="{D92324CB-F71C-41D1-B0DF-C24B59B4A4C8}" dt="2025-04-28T23:09:02.259" v="1" actId="47"/>
        <pc:sldMkLst>
          <pc:docMk/>
          <pc:sldMk cId="1631143129" sldId="306"/>
        </pc:sldMkLst>
      </pc:sldChg>
      <pc:sldChg chg="del">
        <pc:chgData name="Kate Sample" userId="ad24f2c8-db21-4b10-9534-7a98911ec180" providerId="ADAL" clId="{D92324CB-F71C-41D1-B0DF-C24B59B4A4C8}" dt="2025-04-28T23:09:02.259" v="1" actId="47"/>
        <pc:sldMkLst>
          <pc:docMk/>
          <pc:sldMk cId="2343138671" sldId="307"/>
        </pc:sldMkLst>
      </pc:sldChg>
      <pc:sldChg chg="del">
        <pc:chgData name="Kate Sample" userId="ad24f2c8-db21-4b10-9534-7a98911ec180" providerId="ADAL" clId="{D92324CB-F71C-41D1-B0DF-C24B59B4A4C8}" dt="2025-04-28T23:09:02.259" v="1" actId="47"/>
        <pc:sldMkLst>
          <pc:docMk/>
          <pc:sldMk cId="3858961857" sldId="308"/>
        </pc:sldMkLst>
      </pc:sldChg>
      <pc:sldChg chg="del">
        <pc:chgData name="Kate Sample" userId="ad24f2c8-db21-4b10-9534-7a98911ec180" providerId="ADAL" clId="{D92324CB-F71C-41D1-B0DF-C24B59B4A4C8}" dt="2025-04-28T23:09:02.259" v="1" actId="47"/>
        <pc:sldMkLst>
          <pc:docMk/>
          <pc:sldMk cId="1200704536" sldId="309"/>
        </pc:sldMkLst>
      </pc:sldChg>
      <pc:sldChg chg="del">
        <pc:chgData name="Kate Sample" userId="ad24f2c8-db21-4b10-9534-7a98911ec180" providerId="ADAL" clId="{D92324CB-F71C-41D1-B0DF-C24B59B4A4C8}" dt="2025-04-28T23:09:02.259" v="1" actId="47"/>
        <pc:sldMkLst>
          <pc:docMk/>
          <pc:sldMk cId="2015307151" sldId="310"/>
        </pc:sldMkLst>
      </pc:sldChg>
      <pc:sldChg chg="del">
        <pc:chgData name="Kate Sample" userId="ad24f2c8-db21-4b10-9534-7a98911ec180" providerId="ADAL" clId="{D92324CB-F71C-41D1-B0DF-C24B59B4A4C8}" dt="2025-04-28T23:09:02.259" v="1" actId="47"/>
        <pc:sldMkLst>
          <pc:docMk/>
          <pc:sldMk cId="986537300" sldId="311"/>
        </pc:sldMkLst>
      </pc:sldChg>
      <pc:sldChg chg="del">
        <pc:chgData name="Kate Sample" userId="ad24f2c8-db21-4b10-9534-7a98911ec180" providerId="ADAL" clId="{D92324CB-F71C-41D1-B0DF-C24B59B4A4C8}" dt="2025-04-28T23:09:02.259" v="1" actId="47"/>
        <pc:sldMkLst>
          <pc:docMk/>
          <pc:sldMk cId="377564404" sldId="312"/>
        </pc:sldMkLst>
      </pc:sldChg>
      <pc:sldChg chg="del">
        <pc:chgData name="Kate Sample" userId="ad24f2c8-db21-4b10-9534-7a98911ec180" providerId="ADAL" clId="{D92324CB-F71C-41D1-B0DF-C24B59B4A4C8}" dt="2025-04-28T23:09:02.259" v="1" actId="47"/>
        <pc:sldMkLst>
          <pc:docMk/>
          <pc:sldMk cId="621520520" sldId="313"/>
        </pc:sldMkLst>
      </pc:sldChg>
      <pc:sldChg chg="del">
        <pc:chgData name="Kate Sample" userId="ad24f2c8-db21-4b10-9534-7a98911ec180" providerId="ADAL" clId="{D92324CB-F71C-41D1-B0DF-C24B59B4A4C8}" dt="2025-04-28T23:09:02.259" v="1" actId="47"/>
        <pc:sldMkLst>
          <pc:docMk/>
          <pc:sldMk cId="1843792746" sldId="314"/>
        </pc:sldMkLst>
      </pc:sldChg>
      <pc:sldChg chg="del">
        <pc:chgData name="Kate Sample" userId="ad24f2c8-db21-4b10-9534-7a98911ec180" providerId="ADAL" clId="{D92324CB-F71C-41D1-B0DF-C24B59B4A4C8}" dt="2025-04-28T23:09:02.259" v="1" actId="47"/>
        <pc:sldMkLst>
          <pc:docMk/>
          <pc:sldMk cId="3701898249" sldId="315"/>
        </pc:sldMkLst>
      </pc:sldChg>
      <pc:sldChg chg="del">
        <pc:chgData name="Kate Sample" userId="ad24f2c8-db21-4b10-9534-7a98911ec180" providerId="ADAL" clId="{D92324CB-F71C-41D1-B0DF-C24B59B4A4C8}" dt="2025-04-28T23:09:02.259" v="1" actId="47"/>
        <pc:sldMkLst>
          <pc:docMk/>
          <pc:sldMk cId="108855487" sldId="316"/>
        </pc:sldMkLst>
      </pc:sldChg>
      <pc:sldChg chg="del">
        <pc:chgData name="Kate Sample" userId="ad24f2c8-db21-4b10-9534-7a98911ec180" providerId="ADAL" clId="{D92324CB-F71C-41D1-B0DF-C24B59B4A4C8}" dt="2025-04-28T23:09:02.259" v="1" actId="47"/>
        <pc:sldMkLst>
          <pc:docMk/>
          <pc:sldMk cId="1883848139" sldId="317"/>
        </pc:sldMkLst>
      </pc:sldChg>
      <pc:sldChg chg="del">
        <pc:chgData name="Kate Sample" userId="ad24f2c8-db21-4b10-9534-7a98911ec180" providerId="ADAL" clId="{D92324CB-F71C-41D1-B0DF-C24B59B4A4C8}" dt="2025-04-28T23:09:02.259" v="1" actId="47"/>
        <pc:sldMkLst>
          <pc:docMk/>
          <pc:sldMk cId="1634250027" sldId="318"/>
        </pc:sldMkLst>
      </pc:sldChg>
      <pc:sldChg chg="del">
        <pc:chgData name="Kate Sample" userId="ad24f2c8-db21-4b10-9534-7a98911ec180" providerId="ADAL" clId="{D92324CB-F71C-41D1-B0DF-C24B59B4A4C8}" dt="2025-04-28T23:09:02.259" v="1" actId="47"/>
        <pc:sldMkLst>
          <pc:docMk/>
          <pc:sldMk cId="2911573908" sldId="319"/>
        </pc:sldMkLst>
      </pc:sldChg>
      <pc:sldChg chg="del">
        <pc:chgData name="Kate Sample" userId="ad24f2c8-db21-4b10-9534-7a98911ec180" providerId="ADAL" clId="{D92324CB-F71C-41D1-B0DF-C24B59B4A4C8}" dt="2025-04-28T23:09:02.259" v="1" actId="47"/>
        <pc:sldMkLst>
          <pc:docMk/>
          <pc:sldMk cId="2624938878" sldId="320"/>
        </pc:sldMkLst>
      </pc:sldChg>
      <pc:sldChg chg="del">
        <pc:chgData name="Kate Sample" userId="ad24f2c8-db21-4b10-9534-7a98911ec180" providerId="ADAL" clId="{D92324CB-F71C-41D1-B0DF-C24B59B4A4C8}" dt="2025-04-28T23:09:02.259" v="1" actId="47"/>
        <pc:sldMkLst>
          <pc:docMk/>
          <pc:sldMk cId="344458614" sldId="321"/>
        </pc:sldMkLst>
      </pc:sldChg>
      <pc:sldChg chg="del">
        <pc:chgData name="Kate Sample" userId="ad24f2c8-db21-4b10-9534-7a98911ec180" providerId="ADAL" clId="{D92324CB-F71C-41D1-B0DF-C24B59B4A4C8}" dt="2025-04-28T23:09:02.259" v="1" actId="47"/>
        <pc:sldMkLst>
          <pc:docMk/>
          <pc:sldMk cId="1390845123" sldId="322"/>
        </pc:sldMkLst>
      </pc:sldChg>
      <pc:sldChg chg="del">
        <pc:chgData name="Kate Sample" userId="ad24f2c8-db21-4b10-9534-7a98911ec180" providerId="ADAL" clId="{D92324CB-F71C-41D1-B0DF-C24B59B4A4C8}" dt="2025-04-28T23:09:02.259" v="1" actId="47"/>
        <pc:sldMkLst>
          <pc:docMk/>
          <pc:sldMk cId="3393249117" sldId="323"/>
        </pc:sldMkLst>
      </pc:sldChg>
      <pc:sldChg chg="del">
        <pc:chgData name="Kate Sample" userId="ad24f2c8-db21-4b10-9534-7a98911ec180" providerId="ADAL" clId="{D92324CB-F71C-41D1-B0DF-C24B59B4A4C8}" dt="2025-04-28T23:09:02.259" v="1" actId="47"/>
        <pc:sldMkLst>
          <pc:docMk/>
          <pc:sldMk cId="3775961790" sldId="324"/>
        </pc:sldMkLst>
      </pc:sldChg>
      <pc:sldChg chg="del">
        <pc:chgData name="Kate Sample" userId="ad24f2c8-db21-4b10-9534-7a98911ec180" providerId="ADAL" clId="{D92324CB-F71C-41D1-B0DF-C24B59B4A4C8}" dt="2025-04-28T23:09:02.259" v="1" actId="47"/>
        <pc:sldMkLst>
          <pc:docMk/>
          <pc:sldMk cId="3666323023" sldId="325"/>
        </pc:sldMkLst>
      </pc:sldChg>
      <pc:sldChg chg="del">
        <pc:chgData name="Kate Sample" userId="ad24f2c8-db21-4b10-9534-7a98911ec180" providerId="ADAL" clId="{D92324CB-F71C-41D1-B0DF-C24B59B4A4C8}" dt="2025-04-28T23:09:02.259" v="1" actId="47"/>
        <pc:sldMkLst>
          <pc:docMk/>
          <pc:sldMk cId="2097772908" sldId="326"/>
        </pc:sldMkLst>
      </pc:sldChg>
      <pc:sldChg chg="del">
        <pc:chgData name="Kate Sample" userId="ad24f2c8-db21-4b10-9534-7a98911ec180" providerId="ADAL" clId="{D92324CB-F71C-41D1-B0DF-C24B59B4A4C8}" dt="2025-04-28T23:09:02.259" v="1" actId="47"/>
        <pc:sldMkLst>
          <pc:docMk/>
          <pc:sldMk cId="2437859535" sldId="327"/>
        </pc:sldMkLst>
      </pc:sldChg>
      <pc:sldChg chg="del">
        <pc:chgData name="Kate Sample" userId="ad24f2c8-db21-4b10-9534-7a98911ec180" providerId="ADAL" clId="{D92324CB-F71C-41D1-B0DF-C24B59B4A4C8}" dt="2025-04-28T23:09:02.259" v="1" actId="47"/>
        <pc:sldMkLst>
          <pc:docMk/>
          <pc:sldMk cId="2383557289" sldId="328"/>
        </pc:sldMkLst>
      </pc:sldChg>
      <pc:sldChg chg="del">
        <pc:chgData name="Kate Sample" userId="ad24f2c8-db21-4b10-9534-7a98911ec180" providerId="ADAL" clId="{D92324CB-F71C-41D1-B0DF-C24B59B4A4C8}" dt="2025-04-28T23:09:02.259" v="1" actId="47"/>
        <pc:sldMkLst>
          <pc:docMk/>
          <pc:sldMk cId="1053163525" sldId="329"/>
        </pc:sldMkLst>
      </pc:sldChg>
      <pc:sldChg chg="del">
        <pc:chgData name="Kate Sample" userId="ad24f2c8-db21-4b10-9534-7a98911ec180" providerId="ADAL" clId="{D92324CB-F71C-41D1-B0DF-C24B59B4A4C8}" dt="2025-04-28T23:09:02.259" v="1" actId="47"/>
        <pc:sldMkLst>
          <pc:docMk/>
          <pc:sldMk cId="876955009" sldId="330"/>
        </pc:sldMkLst>
      </pc:sldChg>
      <pc:sldChg chg="del">
        <pc:chgData name="Kate Sample" userId="ad24f2c8-db21-4b10-9534-7a98911ec180" providerId="ADAL" clId="{D92324CB-F71C-41D1-B0DF-C24B59B4A4C8}" dt="2025-04-28T23:09:02.259" v="1" actId="47"/>
        <pc:sldMkLst>
          <pc:docMk/>
          <pc:sldMk cId="1178267353" sldId="331"/>
        </pc:sldMkLst>
      </pc:sldChg>
      <pc:sldChg chg="del">
        <pc:chgData name="Kate Sample" userId="ad24f2c8-db21-4b10-9534-7a98911ec180" providerId="ADAL" clId="{D92324CB-F71C-41D1-B0DF-C24B59B4A4C8}" dt="2025-04-28T23:09:02.259" v="1" actId="47"/>
        <pc:sldMkLst>
          <pc:docMk/>
          <pc:sldMk cId="4289390979" sldId="332"/>
        </pc:sldMkLst>
      </pc:sldChg>
      <pc:sldChg chg="del">
        <pc:chgData name="Kate Sample" userId="ad24f2c8-db21-4b10-9534-7a98911ec180" providerId="ADAL" clId="{D92324CB-F71C-41D1-B0DF-C24B59B4A4C8}" dt="2025-04-28T23:09:02.259" v="1" actId="47"/>
        <pc:sldMkLst>
          <pc:docMk/>
          <pc:sldMk cId="4219744110" sldId="333"/>
        </pc:sldMkLst>
      </pc:sldChg>
      <pc:sldChg chg="del">
        <pc:chgData name="Kate Sample" userId="ad24f2c8-db21-4b10-9534-7a98911ec180" providerId="ADAL" clId="{D92324CB-F71C-41D1-B0DF-C24B59B4A4C8}" dt="2025-04-28T23:09:02.259" v="1" actId="47"/>
        <pc:sldMkLst>
          <pc:docMk/>
          <pc:sldMk cId="2374532550" sldId="334"/>
        </pc:sldMkLst>
      </pc:sldChg>
      <pc:sldChg chg="del">
        <pc:chgData name="Kate Sample" userId="ad24f2c8-db21-4b10-9534-7a98911ec180" providerId="ADAL" clId="{D92324CB-F71C-41D1-B0DF-C24B59B4A4C8}" dt="2025-04-28T23:09:02.259" v="1" actId="47"/>
        <pc:sldMkLst>
          <pc:docMk/>
          <pc:sldMk cId="1024940863" sldId="335"/>
        </pc:sldMkLst>
      </pc:sldChg>
      <pc:sldChg chg="del">
        <pc:chgData name="Kate Sample" userId="ad24f2c8-db21-4b10-9534-7a98911ec180" providerId="ADAL" clId="{D92324CB-F71C-41D1-B0DF-C24B59B4A4C8}" dt="2025-04-28T23:09:02.259" v="1" actId="47"/>
        <pc:sldMkLst>
          <pc:docMk/>
          <pc:sldMk cId="2289393488" sldId="336"/>
        </pc:sldMkLst>
      </pc:sldChg>
      <pc:sldChg chg="del">
        <pc:chgData name="Kate Sample" userId="ad24f2c8-db21-4b10-9534-7a98911ec180" providerId="ADAL" clId="{D92324CB-F71C-41D1-B0DF-C24B59B4A4C8}" dt="2025-04-28T23:09:02.259" v="1" actId="47"/>
        <pc:sldMkLst>
          <pc:docMk/>
          <pc:sldMk cId="4281493045" sldId="337"/>
        </pc:sldMkLst>
      </pc:sldChg>
      <pc:sldChg chg="del">
        <pc:chgData name="Kate Sample" userId="ad24f2c8-db21-4b10-9534-7a98911ec180" providerId="ADAL" clId="{D92324CB-F71C-41D1-B0DF-C24B59B4A4C8}" dt="2025-04-28T23:09:02.259" v="1" actId="47"/>
        <pc:sldMkLst>
          <pc:docMk/>
          <pc:sldMk cId="4074626042" sldId="338"/>
        </pc:sldMkLst>
      </pc:sldChg>
      <pc:sldChg chg="del">
        <pc:chgData name="Kate Sample" userId="ad24f2c8-db21-4b10-9534-7a98911ec180" providerId="ADAL" clId="{D92324CB-F71C-41D1-B0DF-C24B59B4A4C8}" dt="2025-04-28T23:09:02.259" v="1" actId="47"/>
        <pc:sldMkLst>
          <pc:docMk/>
          <pc:sldMk cId="903228586" sldId="339"/>
        </pc:sldMkLst>
      </pc:sldChg>
      <pc:sldChg chg="del">
        <pc:chgData name="Kate Sample" userId="ad24f2c8-db21-4b10-9534-7a98911ec180" providerId="ADAL" clId="{D92324CB-F71C-41D1-B0DF-C24B59B4A4C8}" dt="2025-04-28T23:09:02.259" v="1" actId="47"/>
        <pc:sldMkLst>
          <pc:docMk/>
          <pc:sldMk cId="1943926794" sldId="341"/>
        </pc:sldMkLst>
      </pc:sldChg>
      <pc:sldChg chg="del">
        <pc:chgData name="Kate Sample" userId="ad24f2c8-db21-4b10-9534-7a98911ec180" providerId="ADAL" clId="{D92324CB-F71C-41D1-B0DF-C24B59B4A4C8}" dt="2025-04-28T23:09:02.259" v="1" actId="47"/>
        <pc:sldMkLst>
          <pc:docMk/>
          <pc:sldMk cId="1357097865" sldId="342"/>
        </pc:sldMkLst>
      </pc:sldChg>
      <pc:sldChg chg="del">
        <pc:chgData name="Kate Sample" userId="ad24f2c8-db21-4b10-9534-7a98911ec180" providerId="ADAL" clId="{D92324CB-F71C-41D1-B0DF-C24B59B4A4C8}" dt="2025-04-28T23:09:02.259" v="1" actId="47"/>
        <pc:sldMkLst>
          <pc:docMk/>
          <pc:sldMk cId="656617515" sldId="343"/>
        </pc:sldMkLst>
      </pc:sldChg>
      <pc:sldChg chg="del">
        <pc:chgData name="Kate Sample" userId="ad24f2c8-db21-4b10-9534-7a98911ec180" providerId="ADAL" clId="{D92324CB-F71C-41D1-B0DF-C24B59B4A4C8}" dt="2025-04-28T23:09:02.259" v="1" actId="47"/>
        <pc:sldMkLst>
          <pc:docMk/>
          <pc:sldMk cId="4189780073" sldId="344"/>
        </pc:sldMkLst>
      </pc:sldChg>
      <pc:sldChg chg="modSp add mod">
        <pc:chgData name="Kate Sample" userId="ad24f2c8-db21-4b10-9534-7a98911ec180" providerId="ADAL" clId="{D92324CB-F71C-41D1-B0DF-C24B59B4A4C8}" dt="2025-04-28T23:46:37.434" v="944" actId="13926"/>
        <pc:sldMkLst>
          <pc:docMk/>
          <pc:sldMk cId="1835499919" sldId="345"/>
        </pc:sldMkLst>
        <pc:spChg chg="mod">
          <ac:chgData name="Kate Sample" userId="ad24f2c8-db21-4b10-9534-7a98911ec180" providerId="ADAL" clId="{D92324CB-F71C-41D1-B0DF-C24B59B4A4C8}" dt="2025-04-28T23:17:45.217" v="292" actId="20577"/>
          <ac:spMkLst>
            <pc:docMk/>
            <pc:sldMk cId="1835499919" sldId="345"/>
            <ac:spMk id="3" creationId="{98C85F3E-9650-9922-C129-B5DCA003A179}"/>
          </ac:spMkLst>
        </pc:spChg>
        <pc:spChg chg="mod">
          <ac:chgData name="Kate Sample" userId="ad24f2c8-db21-4b10-9534-7a98911ec180" providerId="ADAL" clId="{D92324CB-F71C-41D1-B0DF-C24B59B4A4C8}" dt="2025-04-28T23:17:33.269" v="279" actId="20577"/>
          <ac:spMkLst>
            <pc:docMk/>
            <pc:sldMk cId="1835499919" sldId="345"/>
            <ac:spMk id="4" creationId="{A21450AC-415E-7CF8-0776-01F7999B8A62}"/>
          </ac:spMkLst>
        </pc:spChg>
        <pc:spChg chg="mod">
          <ac:chgData name="Kate Sample" userId="ad24f2c8-db21-4b10-9534-7a98911ec180" providerId="ADAL" clId="{D92324CB-F71C-41D1-B0DF-C24B59B4A4C8}" dt="2025-04-28T23:46:37.434" v="944" actId="13926"/>
          <ac:spMkLst>
            <pc:docMk/>
            <pc:sldMk cId="1835499919" sldId="345"/>
            <ac:spMk id="8" creationId="{0EC3B497-AE43-089B-ECF7-2B5D26A593AC}"/>
          </ac:spMkLst>
        </pc:spChg>
      </pc:sldChg>
      <pc:sldChg chg="add modNotesTx">
        <pc:chgData name="Kate Sample" userId="ad24f2c8-db21-4b10-9534-7a98911ec180" providerId="ADAL" clId="{D92324CB-F71C-41D1-B0DF-C24B59B4A4C8}" dt="2025-04-28T23:19:53.906" v="338" actId="20577"/>
        <pc:sldMkLst>
          <pc:docMk/>
          <pc:sldMk cId="923429629" sldId="352"/>
        </pc:sldMkLst>
      </pc:sldChg>
      <pc:sldChg chg="addSp delSp modSp add mod modNotesTx">
        <pc:chgData name="Kate Sample" userId="ad24f2c8-db21-4b10-9534-7a98911ec180" providerId="ADAL" clId="{D92324CB-F71C-41D1-B0DF-C24B59B4A4C8}" dt="2025-04-28T23:22:23.843" v="378" actId="1076"/>
        <pc:sldMkLst>
          <pc:docMk/>
          <pc:sldMk cId="1662318776" sldId="353"/>
        </pc:sldMkLst>
        <pc:spChg chg="mod">
          <ac:chgData name="Kate Sample" userId="ad24f2c8-db21-4b10-9534-7a98911ec180" providerId="ADAL" clId="{D92324CB-F71C-41D1-B0DF-C24B59B4A4C8}" dt="2025-04-28T23:20:03.297" v="352" actId="20577"/>
          <ac:spMkLst>
            <pc:docMk/>
            <pc:sldMk cId="1662318776" sldId="353"/>
            <ac:spMk id="7" creationId="{885631F1-7950-5EAD-B984-37A7188CE95B}"/>
          </ac:spMkLst>
        </pc:spChg>
        <pc:picChg chg="add mod">
          <ac:chgData name="Kate Sample" userId="ad24f2c8-db21-4b10-9534-7a98911ec180" providerId="ADAL" clId="{D92324CB-F71C-41D1-B0DF-C24B59B4A4C8}" dt="2025-04-28T23:22:23.843" v="378" actId="1076"/>
          <ac:picMkLst>
            <pc:docMk/>
            <pc:sldMk cId="1662318776" sldId="353"/>
            <ac:picMk id="8" creationId="{A04996D3-39B2-098B-B82F-C64A7775A292}"/>
          </ac:picMkLst>
        </pc:picChg>
      </pc:sldChg>
      <pc:sldChg chg="addSp delSp modSp add mod modNotesTx">
        <pc:chgData name="Kate Sample" userId="ad24f2c8-db21-4b10-9534-7a98911ec180" providerId="ADAL" clId="{D92324CB-F71C-41D1-B0DF-C24B59B4A4C8}" dt="2025-04-28T23:26:09.876" v="457" actId="20577"/>
        <pc:sldMkLst>
          <pc:docMk/>
          <pc:sldMk cId="3106905687" sldId="354"/>
        </pc:sldMkLst>
        <pc:spChg chg="mod">
          <ac:chgData name="Kate Sample" userId="ad24f2c8-db21-4b10-9534-7a98911ec180" providerId="ADAL" clId="{D92324CB-F71C-41D1-B0DF-C24B59B4A4C8}" dt="2025-04-28T23:24:23.651" v="438" actId="1076"/>
          <ac:spMkLst>
            <pc:docMk/>
            <pc:sldMk cId="3106905687" sldId="354"/>
            <ac:spMk id="3" creationId="{580D22A7-7A87-45E8-867D-9C74C5B4AFE1}"/>
          </ac:spMkLst>
        </pc:spChg>
        <pc:picChg chg="add mod">
          <ac:chgData name="Kate Sample" userId="ad24f2c8-db21-4b10-9534-7a98911ec180" providerId="ADAL" clId="{D92324CB-F71C-41D1-B0DF-C24B59B4A4C8}" dt="2025-04-28T23:24:53.914" v="444" actId="1076"/>
          <ac:picMkLst>
            <pc:docMk/>
            <pc:sldMk cId="3106905687" sldId="354"/>
            <ac:picMk id="5" creationId="{2DD81EE9-9B9B-440A-ECE5-2A42E49AC66D}"/>
          </ac:picMkLst>
        </pc:picChg>
      </pc:sldChg>
      <pc:sldChg chg="delSp modSp add mod modNotesTx">
        <pc:chgData name="Kate Sample" userId="ad24f2c8-db21-4b10-9534-7a98911ec180" providerId="ADAL" clId="{D92324CB-F71C-41D1-B0DF-C24B59B4A4C8}" dt="2025-05-09T14:48:22.411" v="975" actId="20577"/>
        <pc:sldMkLst>
          <pc:docMk/>
          <pc:sldMk cId="929939444" sldId="356"/>
        </pc:sldMkLst>
        <pc:spChg chg="mod">
          <ac:chgData name="Kate Sample" userId="ad24f2c8-db21-4b10-9534-7a98911ec180" providerId="ADAL" clId="{D92324CB-F71C-41D1-B0DF-C24B59B4A4C8}" dt="2025-05-09T14:48:22.411" v="975" actId="20577"/>
          <ac:spMkLst>
            <pc:docMk/>
            <pc:sldMk cId="929939444" sldId="356"/>
            <ac:spMk id="4" creationId="{CD1949E4-0C5A-3525-C648-A2203544ED9F}"/>
          </ac:spMkLst>
        </pc:spChg>
      </pc:sldChg>
      <pc:sldChg chg="modSp add mod modNotesTx">
        <pc:chgData name="Kate Sample" userId="ad24f2c8-db21-4b10-9534-7a98911ec180" providerId="ADAL" clId="{D92324CB-F71C-41D1-B0DF-C24B59B4A4C8}" dt="2025-04-28T23:40:21.613" v="642" actId="20577"/>
        <pc:sldMkLst>
          <pc:docMk/>
          <pc:sldMk cId="3330636542" sldId="357"/>
        </pc:sldMkLst>
        <pc:spChg chg="mod">
          <ac:chgData name="Kate Sample" userId="ad24f2c8-db21-4b10-9534-7a98911ec180" providerId="ADAL" clId="{D92324CB-F71C-41D1-B0DF-C24B59B4A4C8}" dt="2025-04-28T23:39:55.884" v="634" actId="20577"/>
          <ac:spMkLst>
            <pc:docMk/>
            <pc:sldMk cId="3330636542" sldId="357"/>
            <ac:spMk id="3" creationId="{A339B3D9-2780-E507-E42C-0A9F248DAAD5}"/>
          </ac:spMkLst>
        </pc:spChg>
      </pc:sldChg>
      <pc:sldChg chg="modSp add mod modNotesTx">
        <pc:chgData name="Kate Sample" userId="ad24f2c8-db21-4b10-9534-7a98911ec180" providerId="ADAL" clId="{D92324CB-F71C-41D1-B0DF-C24B59B4A4C8}" dt="2025-05-09T14:48:47.217" v="982" actId="1036"/>
        <pc:sldMkLst>
          <pc:docMk/>
          <pc:sldMk cId="3040413095" sldId="359"/>
        </pc:sldMkLst>
        <pc:spChg chg="mod">
          <ac:chgData name="Kate Sample" userId="ad24f2c8-db21-4b10-9534-7a98911ec180" providerId="ADAL" clId="{D92324CB-F71C-41D1-B0DF-C24B59B4A4C8}" dt="2025-04-28T23:43:38.687" v="758" actId="20577"/>
          <ac:spMkLst>
            <pc:docMk/>
            <pc:sldMk cId="3040413095" sldId="359"/>
            <ac:spMk id="11" creationId="{3E03A44C-4AE8-628D-EE03-690C58D7AF98}"/>
          </ac:spMkLst>
        </pc:spChg>
        <pc:picChg chg="mod">
          <ac:chgData name="Kate Sample" userId="ad24f2c8-db21-4b10-9534-7a98911ec180" providerId="ADAL" clId="{D92324CB-F71C-41D1-B0DF-C24B59B4A4C8}" dt="2025-05-09T14:48:47.217" v="982" actId="1036"/>
          <ac:picMkLst>
            <pc:docMk/>
            <pc:sldMk cId="3040413095" sldId="359"/>
            <ac:picMk id="4" creationId="{1960839C-60EF-FE0B-0AF6-656090058FC6}"/>
          </ac:picMkLst>
        </pc:picChg>
      </pc:sldChg>
      <pc:sldChg chg="modSp add mod">
        <pc:chgData name="Kate Sample" userId="ad24f2c8-db21-4b10-9534-7a98911ec180" providerId="ADAL" clId="{D92324CB-F71C-41D1-B0DF-C24B59B4A4C8}" dt="2025-04-28T23:44:20.790" v="800" actId="20577"/>
        <pc:sldMkLst>
          <pc:docMk/>
          <pc:sldMk cId="2700243633" sldId="360"/>
        </pc:sldMkLst>
        <pc:spChg chg="mod">
          <ac:chgData name="Kate Sample" userId="ad24f2c8-db21-4b10-9534-7a98911ec180" providerId="ADAL" clId="{D92324CB-F71C-41D1-B0DF-C24B59B4A4C8}" dt="2025-04-28T23:44:20.790" v="800" actId="20577"/>
          <ac:spMkLst>
            <pc:docMk/>
            <pc:sldMk cId="2700243633" sldId="360"/>
            <ac:spMk id="11" creationId="{5EDFB83E-9241-849C-5536-78B32F517D40}"/>
          </ac:spMkLst>
        </pc:spChg>
      </pc:sldChg>
      <pc:sldChg chg="addSp delSp modSp add mod">
        <pc:chgData name="Kate Sample" userId="ad24f2c8-db21-4b10-9534-7a98911ec180" providerId="ADAL" clId="{D92324CB-F71C-41D1-B0DF-C24B59B4A4C8}" dt="2025-04-28T23:42:27.169" v="723" actId="1076"/>
        <pc:sldMkLst>
          <pc:docMk/>
          <pc:sldMk cId="659175249" sldId="367"/>
        </pc:sldMkLst>
        <pc:spChg chg="mod">
          <ac:chgData name="Kate Sample" userId="ad24f2c8-db21-4b10-9534-7a98911ec180" providerId="ADAL" clId="{D92324CB-F71C-41D1-B0DF-C24B59B4A4C8}" dt="2025-04-28T23:41:07.667" v="699" actId="20577"/>
          <ac:spMkLst>
            <pc:docMk/>
            <pc:sldMk cId="659175249" sldId="367"/>
            <ac:spMk id="3" creationId="{A6C67AE6-B628-6698-2F8C-5A3EE79BF05F}"/>
          </ac:spMkLst>
        </pc:spChg>
      </pc:sldChg>
      <pc:sldChg chg="delSp modSp add mod modNotesTx">
        <pc:chgData name="Kate Sample" userId="ad24f2c8-db21-4b10-9534-7a98911ec180" providerId="ADAL" clId="{D92324CB-F71C-41D1-B0DF-C24B59B4A4C8}" dt="2025-05-09T14:47:50.472" v="946" actId="1076"/>
        <pc:sldMkLst>
          <pc:docMk/>
          <pc:sldMk cId="1363767711" sldId="368"/>
        </pc:sldMkLst>
        <pc:spChg chg="mod">
          <ac:chgData name="Kate Sample" userId="ad24f2c8-db21-4b10-9534-7a98911ec180" providerId="ADAL" clId="{D92324CB-F71C-41D1-B0DF-C24B59B4A4C8}" dt="2025-05-09T14:47:50.472" v="946" actId="1076"/>
          <ac:spMkLst>
            <pc:docMk/>
            <pc:sldMk cId="1363767711" sldId="368"/>
            <ac:spMk id="3" creationId="{62F99E72-DB01-B188-25F6-D403475D3156}"/>
          </ac:spMkLst>
        </pc:spChg>
      </pc:sldChg>
      <pc:sldChg chg="add ord">
        <pc:chgData name="Kate Sample" userId="ad24f2c8-db21-4b10-9534-7a98911ec180" providerId="ADAL" clId="{D92324CB-F71C-41D1-B0DF-C24B59B4A4C8}" dt="2025-04-28T23:40:31.501" v="644"/>
        <pc:sldMkLst>
          <pc:docMk/>
          <pc:sldMk cId="2311503405" sldId="370"/>
        </pc:sldMkLst>
      </pc:sldChg>
      <pc:sldChg chg="add">
        <pc:chgData name="Kate Sample" userId="ad24f2c8-db21-4b10-9534-7a98911ec180" providerId="ADAL" clId="{D92324CB-F71C-41D1-B0DF-C24B59B4A4C8}" dt="2025-04-28T23:08:46.521" v="0"/>
        <pc:sldMkLst>
          <pc:docMk/>
          <pc:sldMk cId="1109188424" sldId="371"/>
        </pc:sldMkLst>
      </pc:sldChg>
      <pc:sldMasterChg chg="delSldLayout">
        <pc:chgData name="Kate Sample" userId="ad24f2c8-db21-4b10-9534-7a98911ec180" providerId="ADAL" clId="{D92324CB-F71C-41D1-B0DF-C24B59B4A4C8}" dt="2025-04-28T23:09:02.259" v="1" actId="47"/>
        <pc:sldMasterMkLst>
          <pc:docMk/>
          <pc:sldMasterMk cId="2561236824" sldId="2147483727"/>
        </pc:sldMasterMkLst>
        <pc:sldLayoutChg chg="del">
          <pc:chgData name="Kate Sample" userId="ad24f2c8-db21-4b10-9534-7a98911ec180" providerId="ADAL" clId="{D92324CB-F71C-41D1-B0DF-C24B59B4A4C8}" dt="2025-04-28T23:09:02.259" v="1" actId="47"/>
          <pc:sldLayoutMkLst>
            <pc:docMk/>
            <pc:sldMasterMk cId="2561236824" sldId="2147483727"/>
            <pc:sldLayoutMk cId="1009819769" sldId="2147483731"/>
          </pc:sldLayoutMkLst>
        </pc:sldLayoutChg>
      </pc:sldMasterChg>
    </pc:docChg>
  </pc:docChgLst>
  <pc:docChgLst>
    <pc:chgData name="Anna Sterner" userId="S::asterner@firstinspires.org::e34ade42-3f4d-4ffb-96dc-1c6e40b6902f" providerId="AD" clId="Web-{58803046-50A1-90AB-0730-C7A985B21457}"/>
    <pc:docChg chg="modSld">
      <pc:chgData name="Anna Sterner" userId="S::asterner@firstinspires.org::e34ade42-3f4d-4ffb-96dc-1c6e40b6902f" providerId="AD" clId="Web-{58803046-50A1-90AB-0730-C7A985B21457}" dt="2024-01-25T21:23:13.297" v="18" actId="14100"/>
      <pc:docMkLst>
        <pc:docMk/>
      </pc:docMkLst>
      <pc:sldChg chg="addSp delSp modSp">
        <pc:chgData name="Anna Sterner" userId="S::asterner@firstinspires.org::e34ade42-3f4d-4ffb-96dc-1c6e40b6902f" providerId="AD" clId="Web-{58803046-50A1-90AB-0730-C7A985B21457}" dt="2024-01-25T21:23:13.297" v="18" actId="14100"/>
        <pc:sldMkLst>
          <pc:docMk/>
          <pc:sldMk cId="2751345926" sldId="272"/>
        </pc:sldMkLst>
      </pc:sldChg>
    </pc:docChg>
  </pc:docChgLst>
  <pc:docChgLst>
    <pc:chgData name="Anna Sterner" userId="e34ade42-3f4d-4ffb-96dc-1c6e40b6902f" providerId="ADAL" clId="{70FB849B-7E55-450A-864F-75466DB1E84B}"/>
    <pc:docChg chg="undo custSel addSld delSld modSld">
      <pc:chgData name="Anna Sterner" userId="e34ade42-3f4d-4ffb-96dc-1c6e40b6902f" providerId="ADAL" clId="{70FB849B-7E55-450A-864F-75466DB1E84B}" dt="2024-01-26T15:35:16.092" v="467" actId="1076"/>
      <pc:docMkLst>
        <pc:docMk/>
      </pc:docMkLst>
      <pc:sldChg chg="addSp delSp modSp add del mod modNotesTx">
        <pc:chgData name="Anna Sterner" userId="e34ade42-3f4d-4ffb-96dc-1c6e40b6902f" providerId="ADAL" clId="{70FB849B-7E55-450A-864F-75466DB1E84B}" dt="2024-01-25T19:23:47.205" v="462" actId="47"/>
        <pc:sldMkLst>
          <pc:docMk/>
          <pc:sldMk cId="1717468709" sldId="260"/>
        </pc:sldMkLst>
      </pc:sldChg>
      <pc:sldChg chg="addSp delSp modSp add del mod">
        <pc:chgData name="Anna Sterner" userId="e34ade42-3f4d-4ffb-96dc-1c6e40b6902f" providerId="ADAL" clId="{70FB849B-7E55-450A-864F-75466DB1E84B}" dt="2024-01-25T19:23:45.796" v="461" actId="47"/>
        <pc:sldMkLst>
          <pc:docMk/>
          <pc:sldMk cId="951211944" sldId="261"/>
        </pc:sldMkLst>
      </pc:sldChg>
      <pc:sldChg chg="addSp delSp modSp mod modNotesTx">
        <pc:chgData name="Anna Sterner" userId="e34ade42-3f4d-4ffb-96dc-1c6e40b6902f" providerId="ADAL" clId="{70FB849B-7E55-450A-864F-75466DB1E84B}" dt="2024-01-25T19:19:45.403" v="411" actId="1076"/>
        <pc:sldMkLst>
          <pc:docMk/>
          <pc:sldMk cId="3822573366" sldId="262"/>
        </pc:sldMkLst>
      </pc:sldChg>
      <pc:sldChg chg="addSp delSp modSp mod modNotesTx">
        <pc:chgData name="Anna Sterner" userId="e34ade42-3f4d-4ffb-96dc-1c6e40b6902f" providerId="ADAL" clId="{70FB849B-7E55-450A-864F-75466DB1E84B}" dt="2024-01-25T19:00:27.996" v="217" actId="113"/>
        <pc:sldMkLst>
          <pc:docMk/>
          <pc:sldMk cId="3763185327" sldId="271"/>
        </pc:sldMkLst>
      </pc:sldChg>
      <pc:sldChg chg="addSp delSp modSp mod modNotesTx">
        <pc:chgData name="Anna Sterner" userId="e34ade42-3f4d-4ffb-96dc-1c6e40b6902f" providerId="ADAL" clId="{70FB849B-7E55-450A-864F-75466DB1E84B}" dt="2024-01-25T19:11:30.141" v="400" actId="1076"/>
        <pc:sldMkLst>
          <pc:docMk/>
          <pc:sldMk cId="2751345926" sldId="272"/>
        </pc:sldMkLst>
      </pc:sldChg>
      <pc:sldChg chg="addSp delSp modSp mod modNotesTx">
        <pc:chgData name="Anna Sterner" userId="e34ade42-3f4d-4ffb-96dc-1c6e40b6902f" providerId="ADAL" clId="{70FB849B-7E55-450A-864F-75466DB1E84B}" dt="2024-01-26T15:35:16.092" v="467" actId="1076"/>
        <pc:sldMkLst>
          <pc:docMk/>
          <pc:sldMk cId="3098358572" sldId="283"/>
        </pc:sldMkLst>
      </pc:sldChg>
      <pc:sldChg chg="modSp mod">
        <pc:chgData name="Anna Sterner" userId="e34ade42-3f4d-4ffb-96dc-1c6e40b6902f" providerId="ADAL" clId="{70FB849B-7E55-450A-864F-75466DB1E84B}" dt="2024-01-25T19:18:15.306" v="406" actId="732"/>
        <pc:sldMkLst>
          <pc:docMk/>
          <pc:sldMk cId="3743200560" sldId="289"/>
        </pc:sldMkLst>
      </pc:sldChg>
      <pc:sldChg chg="modNotesTx">
        <pc:chgData name="Anna Sterner" userId="e34ade42-3f4d-4ffb-96dc-1c6e40b6902f" providerId="ADAL" clId="{70FB849B-7E55-450A-864F-75466DB1E84B}" dt="2024-01-25T19:09:05.473" v="307" actId="20577"/>
        <pc:sldMkLst>
          <pc:docMk/>
          <pc:sldMk cId="4147957842" sldId="290"/>
        </pc:sldMkLst>
      </pc:sldChg>
      <pc:sldChg chg="addSp delSp modSp mod modNotesTx">
        <pc:chgData name="Anna Sterner" userId="e34ade42-3f4d-4ffb-96dc-1c6e40b6902f" providerId="ADAL" clId="{70FB849B-7E55-450A-864F-75466DB1E84B}" dt="2024-01-25T18:58:59.223" v="184" actId="478"/>
        <pc:sldMkLst>
          <pc:docMk/>
          <pc:sldMk cId="3417446026" sldId="295"/>
        </pc:sldMkLst>
      </pc:sldChg>
      <pc:sldChg chg="addSp delSp modSp mod modNotesTx">
        <pc:chgData name="Anna Sterner" userId="e34ade42-3f4d-4ffb-96dc-1c6e40b6902f" providerId="ADAL" clId="{70FB849B-7E55-450A-864F-75466DB1E84B}" dt="2024-01-25T19:07:55.634" v="299" actId="1076"/>
        <pc:sldMkLst>
          <pc:docMk/>
          <pc:sldMk cId="3041520386" sldId="297"/>
        </pc:sldMkLst>
      </pc:sldChg>
      <pc:sldChg chg="modSp add mod">
        <pc:chgData name="Anna Sterner" userId="e34ade42-3f4d-4ffb-96dc-1c6e40b6902f" providerId="ADAL" clId="{70FB849B-7E55-450A-864F-75466DB1E84B}" dt="2024-01-25T19:23:48.963" v="464" actId="14826"/>
        <pc:sldMkLst>
          <pc:docMk/>
          <pc:sldMk cId="1560122333" sldId="299"/>
        </pc:sldMkLst>
      </pc:sldChg>
      <pc:sldChg chg="modSp add mod">
        <pc:chgData name="Anna Sterner" userId="e34ade42-3f4d-4ffb-96dc-1c6e40b6902f" providerId="ADAL" clId="{70FB849B-7E55-450A-864F-75466DB1E84B}" dt="2024-01-25T19:23:48.028" v="463" actId="20577"/>
        <pc:sldMkLst>
          <pc:docMk/>
          <pc:sldMk cId="2281906185" sldId="300"/>
        </pc:sldMkLst>
      </pc:sldChg>
    </pc:docChg>
  </pc:docChgLst>
  <pc:docChgLst>
    <pc:chgData name="Anna Sterner" userId="S::asterner@firstinspires.org::e34ade42-3f4d-4ffb-96dc-1c6e40b6902f" providerId="AD" clId="Web-{126EEF9F-CDC4-B287-D1C2-77A472865381}"/>
    <pc:docChg chg="delSld modSld">
      <pc:chgData name="Anna Sterner" userId="S::asterner@firstinspires.org::e34ade42-3f4d-4ffb-96dc-1c6e40b6902f" providerId="AD" clId="Web-{126EEF9F-CDC4-B287-D1C2-77A472865381}" dt="2024-01-25T20:03:28.549" v="2"/>
      <pc:docMkLst>
        <pc:docMk/>
      </pc:docMkLst>
      <pc:sldChg chg="modSp">
        <pc:chgData name="Anna Sterner" userId="S::asterner@firstinspires.org::e34ade42-3f4d-4ffb-96dc-1c6e40b6902f" providerId="AD" clId="Web-{126EEF9F-CDC4-B287-D1C2-77A472865381}" dt="2024-01-25T20:03:28.549" v="2"/>
        <pc:sldMkLst>
          <pc:docMk/>
          <pc:sldMk cId="3822573366" sldId="262"/>
        </pc:sldMkLst>
      </pc:sldChg>
      <pc:sldChg chg="del">
        <pc:chgData name="Anna Sterner" userId="S::asterner@firstinspires.org::e34ade42-3f4d-4ffb-96dc-1c6e40b6902f" providerId="AD" clId="Web-{126EEF9F-CDC4-B287-D1C2-77A472865381}" dt="2024-01-25T20:03:11.157" v="0"/>
        <pc:sldMkLst>
          <pc:docMk/>
          <pc:sldMk cId="1560122333" sldId="299"/>
        </pc:sldMkLst>
      </pc:sldChg>
      <pc:sldChg chg="del">
        <pc:chgData name="Anna Sterner" userId="S::asterner@firstinspires.org::e34ade42-3f4d-4ffb-96dc-1c6e40b6902f" providerId="AD" clId="Web-{126EEF9F-CDC4-B287-D1C2-77A472865381}" dt="2024-01-25T20:03:18.580" v="1"/>
        <pc:sldMkLst>
          <pc:docMk/>
          <pc:sldMk cId="2281906185" sldId="3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13F5F3-06B3-EE47-BF43-708E2593BF64}" type="datetimeFigureOut">
              <a:rPr lang="en-US" smtClean="0"/>
              <a:t>5/9/2025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B8CF6-C2C2-924C-96EF-0C0C9E05FEB2}" type="slidenum">
              <a:rPr lang="en-US" smtClean="0"/>
              <a:t>‹#›</a:t>
            </a:fld>
            <a:endParaRPr lang="en-US" dirty="0"/>
          </a:p>
        </p:txBody>
      </p:sp>
    </p:spTree>
    <p:extLst>
      <p:ext uri="{BB962C8B-B14F-4D97-AF65-F5344CB8AC3E}">
        <p14:creationId xmlns:p14="http://schemas.microsoft.com/office/powerpoint/2010/main" val="29450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957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fontAlgn="base">
              <a:buNone/>
            </a:pPr>
            <a:r>
              <a:rPr lang="en-US" b="1" i="0" u="none" strike="noStrike" dirty="0">
                <a:solidFill>
                  <a:srgbClr val="662884"/>
                </a:solidFill>
                <a:effectLst/>
                <a:latin typeface="Tobi Pro ExtraBold"/>
              </a:rPr>
              <a:t>Share Task </a:t>
            </a:r>
            <a:r>
              <a:rPr lang="en-US" b="1" i="0" u="none" strike="noStrike" dirty="0">
                <a:solidFill>
                  <a:srgbClr val="662884"/>
                </a:solidFill>
                <a:effectLst/>
                <a:latin typeface="Calibri" panose="020F0502020204030204" pitchFamily="34" charset="0"/>
              </a:rPr>
              <a:t>(15 minutes) </a:t>
            </a:r>
            <a:r>
              <a:rPr lang="en-US" b="0" i="0" dirty="0">
                <a:solidFill>
                  <a:srgbClr val="444444"/>
                </a:solidFill>
                <a:effectLst/>
                <a:latin typeface="Calibri" panose="020F0502020204030204" pitchFamily="34" charset="0"/>
              </a:rPr>
              <a:t>​</a:t>
            </a:r>
          </a:p>
          <a:p>
            <a:pPr algn="l" rtl="0" fontAlgn="base">
              <a:buNone/>
            </a:pPr>
            <a:r>
              <a:rPr lang="en-US" b="0" i="0" u="none" strike="noStrike" dirty="0">
                <a:solidFill>
                  <a:srgbClr val="662884"/>
                </a:solidFill>
                <a:effectLst/>
                <a:latin typeface="Calibri" panose="020F0502020204030204" pitchFamily="34" charset="0"/>
              </a:rPr>
              <a:t>Ask the children to recall what a time capsule is and why archaeologists are interested in them. </a:t>
            </a:r>
          </a:p>
          <a:p>
            <a:pPr algn="l" rtl="0" fontAlgn="base">
              <a:buNone/>
            </a:pPr>
            <a:endParaRPr lang="en-US" b="0" i="0" u="none" strike="noStrike" dirty="0">
              <a:solidFill>
                <a:srgbClr val="662884"/>
              </a:solidFill>
              <a:effectLst/>
              <a:latin typeface="Calibri" panose="020F0502020204030204" pitchFamily="34" charset="0"/>
            </a:endParaRPr>
          </a:p>
          <a:p>
            <a:pPr algn="l" rtl="0" fontAlgn="base">
              <a:buNone/>
            </a:pPr>
            <a:r>
              <a:rPr lang="en-US" b="0" i="0" u="none" strike="noStrike" dirty="0">
                <a:solidFill>
                  <a:srgbClr val="662884"/>
                </a:solidFill>
                <a:effectLst/>
                <a:latin typeface="Calibri" panose="020F0502020204030204" pitchFamily="34" charset="0"/>
              </a:rPr>
              <a:t>Have the children complete their Engineering Notebook page by drawing the item they would put in a time capsule and share what they want people to know about it. </a:t>
            </a:r>
          </a:p>
          <a:p>
            <a:pPr algn="l" rtl="0" fontAlgn="base">
              <a:buNone/>
            </a:pPr>
            <a:endParaRPr lang="en-US" b="0" i="0" u="none" strike="noStrike" dirty="0">
              <a:solidFill>
                <a:srgbClr val="662884"/>
              </a:solidFill>
              <a:effectLst/>
              <a:latin typeface="Calibri" panose="020F0502020204030204" pitchFamily="34" charset="0"/>
            </a:endParaRPr>
          </a:p>
          <a:p>
            <a:pPr algn="l" rtl="0" fontAlgn="base">
              <a:buNone/>
            </a:pPr>
            <a:r>
              <a:rPr lang="en-US" b="0" i="0" u="none" strike="noStrike" dirty="0">
                <a:solidFill>
                  <a:srgbClr val="662884"/>
                </a:solidFill>
                <a:effectLst/>
                <a:latin typeface="Calibri" panose="020F0502020204030204" pitchFamily="34" charset="0"/>
              </a:rPr>
              <a:t>When the tasks are finished, everything built in this session should be taken apart and returned to storage.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0373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BC695-2A06-D807-C6DC-5C42B9892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C521C1-6B5B-A808-E4E6-1B489235F80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8145285-26A3-4EDC-8FD5-E6953AE3D7B7}"/>
              </a:ext>
            </a:extLst>
          </p:cNvPr>
          <p:cNvSpPr>
            <a:spLocks noGrp="1"/>
          </p:cNvSpPr>
          <p:nvPr>
            <p:ph type="body" idx="1"/>
          </p:nvPr>
        </p:nvSpPr>
        <p:spPr/>
        <p:txBody>
          <a:bodyPr/>
          <a:lstStyle/>
          <a:p>
            <a:pPr marL="12700">
              <a:lnSpc>
                <a:spcPct val="100000"/>
              </a:lnSpc>
              <a:spcBef>
                <a:spcPts val="360"/>
              </a:spcBef>
            </a:pPr>
            <a:endParaRPr lang="en-US" sz="1200">
              <a:latin typeface="Arial"/>
              <a:cs typeface="Arial"/>
            </a:endParaRPr>
          </a:p>
        </p:txBody>
      </p:sp>
      <p:sp>
        <p:nvSpPr>
          <p:cNvPr id="4" name="Slide Number Placeholder 3">
            <a:extLst>
              <a:ext uri="{FF2B5EF4-FFF2-40B4-BE49-F238E27FC236}">
                <a16:creationId xmlns:a16="http://schemas.microsoft.com/office/drawing/2014/main" id="{5DF71DE0-92D7-D113-2B4E-3D45C079D33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573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E39CB-BB99-63AD-E1E2-5C75E05574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837277-A137-A6BE-2461-9516B49F4A8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54E39F3-FD34-FAED-A1EA-606B7088EB98}"/>
              </a:ext>
            </a:extLst>
          </p:cNvPr>
          <p:cNvSpPr>
            <a:spLocks noGrp="1"/>
          </p:cNvSpPr>
          <p:nvPr>
            <p:ph type="body" idx="1"/>
          </p:nvPr>
        </p:nvSpPr>
        <p:spPr/>
        <p:txBody>
          <a:bodyPr/>
          <a:lstStyle/>
          <a:p>
            <a:pPr>
              <a:defRPr/>
            </a:pPr>
            <a:r>
              <a:rPr lang="en-US" b="1" dirty="0">
                <a:solidFill>
                  <a:srgbClr val="662D91"/>
                </a:solidFill>
                <a:latin typeface="Helvetica Neue" panose="02000503000000020004"/>
                <a:ea typeface="Roboto"/>
              </a:rPr>
              <a:t>Discuss with the students what happened in the adventure story they wrote in the previous session. </a:t>
            </a:r>
            <a:endParaRPr lang="en-US" i="1" dirty="0">
              <a:ea typeface="Calibri"/>
              <a:cs typeface="Calibri"/>
            </a:endParaRPr>
          </a:p>
        </p:txBody>
      </p:sp>
      <p:sp>
        <p:nvSpPr>
          <p:cNvPr id="4" name="Slide Number Placeholder 3">
            <a:extLst>
              <a:ext uri="{FF2B5EF4-FFF2-40B4-BE49-F238E27FC236}">
                <a16:creationId xmlns:a16="http://schemas.microsoft.com/office/drawing/2014/main" id="{7EEFAFA2-1DAB-9C2D-861E-B7A4F11794A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2301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fontAlgn="base">
              <a:buNone/>
            </a:pPr>
            <a:r>
              <a:rPr lang="en-US" b="1" i="0" u="none" strike="noStrike" dirty="0">
                <a:solidFill>
                  <a:srgbClr val="000000"/>
                </a:solidFill>
                <a:effectLst/>
                <a:latin typeface="Calibri" panose="020F0502020204030204" pitchFamily="34" charset="0"/>
              </a:rPr>
              <a:t>Warm-Up</a:t>
            </a:r>
            <a:r>
              <a:rPr lang="en-US" b="0" i="0" u="none" strike="noStrike" dirty="0">
                <a:solidFill>
                  <a:srgbClr val="000000"/>
                </a:solidFill>
                <a:effectLst/>
                <a:latin typeface="Calibri" panose="020F0502020204030204" pitchFamily="34" charset="0"/>
              </a:rPr>
              <a:t>:  (10 minutes)  </a:t>
            </a:r>
            <a:r>
              <a:rPr lang="en-US" b="1" i="0" u="none" strike="noStrike" dirty="0">
                <a:solidFill>
                  <a:srgbClr val="000000"/>
                </a:solidFill>
                <a:effectLst/>
                <a:latin typeface="Arial" panose="020B0604020202020204" pitchFamily="34" charset="0"/>
              </a:rPr>
              <a:t>Build a Cube</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buNone/>
            </a:pP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buNone/>
            </a:pPr>
            <a:r>
              <a:rPr lang="en-US" b="1" i="0" u="none" strike="noStrike" dirty="0">
                <a:solidFill>
                  <a:srgbClr val="662884"/>
                </a:solidFill>
                <a:effectLst/>
                <a:latin typeface="Tobi Pro ExtraBold"/>
              </a:rPr>
              <a:t>Base Activity</a:t>
            </a:r>
            <a:r>
              <a:rPr lang="en-US" b="0" i="0" dirty="0">
                <a:solidFill>
                  <a:srgbClr val="444444"/>
                </a:solidFill>
                <a:effectLst/>
                <a:latin typeface="Tobi Pro ExtraBold"/>
              </a:rPr>
              <a:t>​</a:t>
            </a:r>
            <a:endParaRPr lang="en-US" b="0" i="0" dirty="0">
              <a:solidFill>
                <a:srgbClr val="444444"/>
              </a:solidFill>
              <a:effectLst/>
              <a:latin typeface="Calibri" panose="020F0502020204030204" pitchFamily="34" charset="0"/>
            </a:endParaRPr>
          </a:p>
          <a:p>
            <a:pPr algn="l" rtl="0" fontAlgn="base">
              <a:buFont typeface="+mj-lt"/>
              <a:buAutoNum type="arabicPeriod"/>
            </a:pPr>
            <a:r>
              <a:rPr lang="en-US" sz="1800" b="0" i="0" u="none" strike="noStrike" dirty="0">
                <a:solidFill>
                  <a:srgbClr val="000000"/>
                </a:solidFill>
                <a:effectLst/>
                <a:latin typeface="Arial" panose="020B0604020202020204" pitchFamily="34" charset="0"/>
              </a:rPr>
              <a:t>Children build a cube with Six Bricks so it does not fall apart.</a:t>
            </a:r>
          </a:p>
          <a:p>
            <a:pPr algn="l" rtl="0" fontAlgn="base">
              <a:buFont typeface="+mj-lt"/>
              <a:buAutoNum type="arabicPeriod"/>
            </a:pPr>
            <a:endParaRPr lang="en-US" sz="1800" b="0" i="0" u="none" strike="noStrike" dirty="0">
              <a:solidFill>
                <a:srgbClr val="000000"/>
              </a:solidFill>
              <a:effectLst/>
              <a:latin typeface="Arial" panose="020B0604020202020204" pitchFamily="34" charset="0"/>
            </a:endParaRPr>
          </a:p>
          <a:p>
            <a:pPr algn="l" rtl="0" fontAlgn="base">
              <a:buFont typeface="+mj-lt"/>
              <a:buNone/>
            </a:pPr>
            <a:r>
              <a:rPr lang="en-US" b="1" i="0" u="none" strike="noStrike" dirty="0">
                <a:solidFill>
                  <a:srgbClr val="000000"/>
                </a:solidFill>
                <a:effectLst/>
                <a:latin typeface="Calibri" panose="020F0502020204030204" pitchFamily="34" charset="0"/>
              </a:rPr>
              <a:t>Guiding Questions:</a:t>
            </a:r>
            <a:r>
              <a:rPr lang="en-US" b="0" i="0" u="none" strike="noStrike" dirty="0">
                <a:solidFill>
                  <a:srgbClr val="000000"/>
                </a:solidFill>
                <a:effectLst/>
                <a:latin typeface="Calibri" panose="020F0502020204030204" pitchFamily="34" charset="0"/>
              </a:rPr>
              <a:t> </a:t>
            </a:r>
            <a:r>
              <a:rPr lang="en-US" b="0" i="0" dirty="0">
                <a:solidFill>
                  <a:srgbClr val="444444"/>
                </a:solidFill>
                <a:effectLst/>
                <a:latin typeface="Calibri" panose="020F0502020204030204" pitchFamily="34" charset="0"/>
              </a:rPr>
              <a:t>​</a:t>
            </a:r>
          </a:p>
          <a:p>
            <a:pPr algn="l" rtl="0" fontAlgn="base">
              <a:buFont typeface="Arial" panose="020B0604020202020204" pitchFamily="34" charset="0"/>
              <a:buChar char="•"/>
            </a:pPr>
            <a:r>
              <a:rPr lang="en-US" sz="1800" b="0" i="1" u="none" strike="noStrike" dirty="0">
                <a:solidFill>
                  <a:srgbClr val="000000"/>
                </a:solidFill>
                <a:effectLst/>
                <a:latin typeface="Calibri" panose="020F0502020204030204" pitchFamily="34" charset="0"/>
              </a:rPr>
              <a:t>• Which two colors are on top, at the bottom, and in the middle? </a:t>
            </a:r>
          </a:p>
          <a:p>
            <a:pPr algn="l" rtl="0" fontAlgn="base">
              <a:buFont typeface="Arial" panose="020B0604020202020204" pitchFamily="34" charset="0"/>
              <a:buChar char="•"/>
            </a:pPr>
            <a:r>
              <a:rPr lang="en-US" sz="1800" b="0" i="1" u="none" strike="noStrike" dirty="0">
                <a:solidFill>
                  <a:srgbClr val="000000"/>
                </a:solidFill>
                <a:effectLst/>
                <a:latin typeface="Calibri" panose="020F0502020204030204" pitchFamily="34" charset="0"/>
              </a:rPr>
              <a:t>• In pairs, how can one of you give instructions for the other to build a cube? </a:t>
            </a:r>
          </a:p>
          <a:p>
            <a:pPr algn="l" rtl="0" fontAlgn="base">
              <a:buFont typeface="Arial" panose="020B0604020202020204" pitchFamily="34" charset="0"/>
              <a:buChar char="•"/>
            </a:pPr>
            <a:r>
              <a:rPr lang="en-US" sz="1800" b="0" i="1" u="none" strike="noStrike" dirty="0">
                <a:solidFill>
                  <a:srgbClr val="000000"/>
                </a:solidFill>
                <a:effectLst/>
                <a:latin typeface="Calibri" panose="020F0502020204030204" pitchFamily="34" charset="0"/>
              </a:rPr>
              <a:t>• What types of instructions are easier and harder to use?</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p>
          <a:p>
            <a:pPr algn="l" rtl="0" fontAlgn="base">
              <a:buFont typeface="Arial" panose="020B0604020202020204" pitchFamily="34" charset="0"/>
              <a:buChar char="•"/>
            </a:pPr>
            <a:endParaRPr lang="en-US" sz="1800" b="0" i="0" dirty="0">
              <a:solidFill>
                <a:srgbClr val="444444"/>
              </a:solidFill>
              <a:effectLst/>
              <a:latin typeface="Arial" panose="020B0604020202020204" pitchFamily="34" charset="0"/>
            </a:endParaRPr>
          </a:p>
          <a:p>
            <a:pPr algn="l" rtl="0" fontAlgn="base">
              <a:buNone/>
            </a:pPr>
            <a:r>
              <a:rPr lang="en-US" b="1" i="0" u="none" strike="noStrike" dirty="0">
                <a:solidFill>
                  <a:srgbClr val="000000"/>
                </a:solidFill>
                <a:effectLst/>
                <a:latin typeface="Calibri" panose="020F0502020204030204" pitchFamily="34" charset="0"/>
              </a:rPr>
              <a:t>Children learn to:</a:t>
            </a:r>
            <a:r>
              <a:rPr lang="en-US" b="0" i="0" u="none" strike="noStrike" dirty="0">
                <a:solidFill>
                  <a:srgbClr val="000000"/>
                </a:solidFill>
                <a:effectLst/>
                <a:latin typeface="Calibri" panose="020F0502020204030204" pitchFamily="34" charset="0"/>
              </a:rPr>
              <a:t> </a:t>
            </a:r>
            <a:r>
              <a:rPr lang="en-US" b="0" i="0" dirty="0">
                <a:solidFill>
                  <a:srgbClr val="444444"/>
                </a:solidFill>
                <a:effectLst/>
                <a:latin typeface="Calibri" panose="020F0502020204030204" pitchFamily="34" charset="0"/>
              </a:rPr>
              <a:t>​</a:t>
            </a: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Enjoy solving problems. </a:t>
            </a: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 Engage in collaborative tasks with peers.</a:t>
            </a:r>
            <a:endParaRPr lang="en-US" sz="1800" b="0" i="0" dirty="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7593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lgn="l" rtl="0" fontAlgn="base">
              <a:buFont typeface="Arial" panose="020B0604020202020204" pitchFamily="34" charset="0"/>
              <a:buNone/>
            </a:pPr>
            <a:r>
              <a:rPr lang="en-US" b="1" i="1" u="none" strike="noStrike" dirty="0">
                <a:solidFill>
                  <a:srgbClr val="662884"/>
                </a:solidFill>
                <a:effectLst/>
                <a:latin typeface="Calibri" panose="020F0502020204030204" pitchFamily="34" charset="0"/>
              </a:rPr>
              <a:t>Outcomes</a:t>
            </a:r>
            <a:r>
              <a:rPr lang="en-US" b="0" i="1" u="none" strike="noStrike" dirty="0">
                <a:solidFill>
                  <a:srgbClr val="662884"/>
                </a:solidFill>
                <a:effectLst/>
                <a:latin typeface="Calibri" panose="020F0502020204030204" pitchFamily="34" charset="0"/>
              </a:rPr>
              <a:t> </a:t>
            </a:r>
          </a:p>
          <a:p>
            <a:pPr marL="171450" indent="-171450" algn="l" rtl="0" fontAlgn="base">
              <a:buFont typeface="Arial" panose="020B0604020202020204" pitchFamily="34" charset="0"/>
              <a:buChar char="•"/>
            </a:pPr>
            <a:r>
              <a:rPr lang="en-US" b="0" i="1" u="none" strike="noStrike" dirty="0">
                <a:solidFill>
                  <a:srgbClr val="662884"/>
                </a:solidFill>
                <a:effectLst/>
                <a:latin typeface="Calibri" panose="020F0502020204030204" pitchFamily="34" charset="0"/>
              </a:rPr>
              <a:t>Teams will learn how archaeologists study history through time capsules. </a:t>
            </a:r>
          </a:p>
          <a:p>
            <a:pPr marL="171450" indent="-171450" algn="l" rtl="0" fontAlgn="base">
              <a:buFont typeface="Arial" panose="020B0604020202020204" pitchFamily="34" charset="0"/>
              <a:buChar char="•"/>
            </a:pPr>
            <a:r>
              <a:rPr lang="en-US" b="0" i="1" u="none" strike="noStrike" dirty="0">
                <a:solidFill>
                  <a:srgbClr val="662884"/>
                </a:solidFill>
                <a:effectLst/>
                <a:latin typeface="Calibri" panose="020F0502020204030204" pitchFamily="34" charset="0"/>
              </a:rPr>
              <a:t>Teams will create a time capsule to be opened in the future.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124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AC45B-0693-2153-FE4B-6C29E40BDE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6DF10B-6D7A-1B55-98ED-11B4772433B1}"/>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69082D0-ABA0-F224-015C-61E81C35ACFD}"/>
              </a:ext>
            </a:extLst>
          </p:cNvPr>
          <p:cNvSpPr>
            <a:spLocks noGrp="1"/>
          </p:cNvSpPr>
          <p:nvPr>
            <p:ph type="body" idx="1"/>
          </p:nvPr>
        </p:nvSpPr>
        <p:spPr/>
        <p:txBody>
          <a:bodyPr/>
          <a:lstStyle/>
          <a:p>
            <a:pPr algn="l" rtl="0" fontAlgn="base">
              <a:buNone/>
            </a:pPr>
            <a:r>
              <a:rPr lang="en-US" b="1" i="0" u="none" strike="noStrike" dirty="0">
                <a:solidFill>
                  <a:srgbClr val="662884"/>
                </a:solidFill>
                <a:effectLst/>
                <a:latin typeface="Calibri" panose="020F0502020204030204" pitchFamily="34" charset="0"/>
              </a:rPr>
              <a:t>Explore Task (10 minutes)</a:t>
            </a:r>
            <a:r>
              <a:rPr lang="en-US" b="0" i="0" u="none" strike="noStrike" dirty="0">
                <a:solidFill>
                  <a:srgbClr val="662884"/>
                </a:solidFill>
                <a:effectLst/>
                <a:latin typeface="Calibri" panose="020F0502020204030204" pitchFamily="34" charset="0"/>
              </a:rPr>
              <a:t> </a:t>
            </a:r>
            <a:r>
              <a:rPr lang="en-US" b="0" i="0" dirty="0">
                <a:solidFill>
                  <a:srgbClr val="444444"/>
                </a:solidFill>
                <a:effectLst/>
                <a:latin typeface="Calibri" panose="020F0502020204030204" pitchFamily="34" charset="0"/>
              </a:rPr>
              <a:t>​</a:t>
            </a:r>
          </a:p>
          <a:p>
            <a:pPr algn="l" rtl="0" fontAlgn="base">
              <a:buNone/>
            </a:pPr>
            <a:r>
              <a:rPr lang="en-US" b="0" i="0" u="none" strike="noStrike" dirty="0">
                <a:solidFill>
                  <a:srgbClr val="662884"/>
                </a:solidFill>
                <a:effectLst/>
                <a:latin typeface="Calibri" panose="020F0502020204030204" pitchFamily="34" charset="0"/>
              </a:rPr>
              <a:t>Ask the children if they have ever heard of a time capsule. Time capsules are a way for people to pass information to future generations that represent how they lived at the time. Time capsules help to preserve their contents for a long time. Archaeologists sometimes find and study time capsules to understand the past. Discuss what kinds of things could be put inside of a time capsule. You could ask the children what they think people in the future would find interesting about their life today. What would someone think if they found these things many years from now?</a:t>
            </a:r>
          </a:p>
          <a:p>
            <a:pPr algn="l" rtl="0" fontAlgn="base">
              <a:buNone/>
            </a:pPr>
            <a:endParaRPr lang="en-US" b="1" i="1" u="none" strike="noStrike" dirty="0">
              <a:solidFill>
                <a:srgbClr val="662884"/>
              </a:solidFill>
              <a:effectLst/>
              <a:latin typeface="Calibri" panose="020F0502020204030204" pitchFamily="34" charset="0"/>
            </a:endParaRPr>
          </a:p>
          <a:p>
            <a:pPr algn="l" rtl="0" fontAlgn="base">
              <a:buNone/>
            </a:pPr>
            <a:r>
              <a:rPr lang="en-US" b="1" i="1" u="none" strike="noStrike" dirty="0">
                <a:solidFill>
                  <a:srgbClr val="662884"/>
                </a:solidFill>
                <a:effectLst/>
                <a:latin typeface="Calibri" panose="020F0502020204030204" pitchFamily="34" charset="0"/>
              </a:rPr>
              <a:t>Facilitator Tips:</a:t>
            </a:r>
          </a:p>
          <a:p>
            <a:pPr algn="l" rtl="0" fontAlgn="base">
              <a:buNone/>
            </a:pPr>
            <a:r>
              <a:rPr kumimoji="0" lang="en-US" sz="2800" b="0" i="1" u="none" strike="noStrike" kern="1200" cap="none" spc="0" normalizeH="0" baseline="0" dirty="0">
                <a:ln>
                  <a:noFill/>
                </a:ln>
                <a:solidFill>
                  <a:prstClr val="black"/>
                </a:solidFill>
                <a:effectLst/>
                <a:uLnTx/>
                <a:uFillTx/>
                <a:latin typeface="Roboto"/>
                <a:ea typeface="Roboto"/>
                <a:cs typeface="Roboto"/>
              </a:rPr>
              <a:t>Check to see if there are any sealed or recently opened time capsules locally.</a:t>
            </a:r>
            <a:endParaRPr lang="en-US" b="0" i="1" u="none" strike="noStrike" dirty="0">
              <a:solidFill>
                <a:srgbClr val="66288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2CE2DCE7-76E5-DAA1-5D09-DC4AD770C17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8344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C6E99-B261-68C2-0EF2-955269B2D2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FDD412-87B3-8759-68F7-0024B81CA16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E1D1579-2CFB-4A0D-8FAB-ADDC16CE8EB8}"/>
              </a:ext>
            </a:extLst>
          </p:cNvPr>
          <p:cNvSpPr>
            <a:spLocks noGrp="1"/>
          </p:cNvSpPr>
          <p:nvPr>
            <p:ph type="body" idx="1"/>
          </p:nvPr>
        </p:nvSpPr>
        <p:spPr/>
        <p:txBody>
          <a:bodyPr/>
          <a:lstStyle/>
          <a:p>
            <a:pPr marL="12700">
              <a:lnSpc>
                <a:spcPct val="100000"/>
              </a:lnSpc>
              <a:spcBef>
                <a:spcPts val="270"/>
              </a:spcBef>
            </a:pPr>
            <a:r>
              <a:rPr lang="en-US" sz="2800" b="1" dirty="0">
                <a:solidFill>
                  <a:srgbClr val="ED7004"/>
                </a:solidFill>
                <a:latin typeface="Tobi Pro ExtraBold"/>
                <a:cs typeface="Tobi Pro ExtraBold"/>
              </a:rPr>
              <a:t>Key</a:t>
            </a:r>
            <a:r>
              <a:rPr lang="en-US" sz="2800" b="1" spc="-50" dirty="0">
                <a:solidFill>
                  <a:srgbClr val="ED7004"/>
                </a:solidFill>
                <a:latin typeface="Tobi Pro ExtraBold"/>
                <a:cs typeface="Tobi Pro ExtraBold"/>
              </a:rPr>
              <a:t> </a:t>
            </a:r>
            <a:r>
              <a:rPr lang="en-US" sz="2800" b="1" spc="-10" dirty="0">
                <a:solidFill>
                  <a:srgbClr val="ED7004"/>
                </a:solidFill>
                <a:latin typeface="Tobi Pro ExtraBold"/>
                <a:cs typeface="Tobi Pro ExtraBold"/>
              </a:rPr>
              <a:t>Vocabulary</a:t>
            </a:r>
          </a:p>
          <a:p>
            <a:pPr marL="12700">
              <a:spcBef>
                <a:spcPts val="145"/>
              </a:spcBef>
            </a:pPr>
            <a:r>
              <a:rPr lang="en-US" sz="1800" dirty="0">
                <a:solidFill>
                  <a:srgbClr val="662D91"/>
                </a:solidFill>
              </a:rPr>
              <a:t>Time capsule, future, preserve</a:t>
            </a:r>
            <a:endParaRPr lang="en-US" sz="1800" dirty="0">
              <a:solidFill>
                <a:srgbClr val="662D91"/>
              </a:solidFill>
              <a:ea typeface="Calibri"/>
              <a:cs typeface="Calibri"/>
            </a:endParaRPr>
          </a:p>
        </p:txBody>
      </p:sp>
      <p:sp>
        <p:nvSpPr>
          <p:cNvPr id="4" name="Slide Number Placeholder 3">
            <a:extLst>
              <a:ext uri="{FF2B5EF4-FFF2-40B4-BE49-F238E27FC236}">
                <a16:creationId xmlns:a16="http://schemas.microsoft.com/office/drawing/2014/main" id="{2C5C48A9-CAE8-E5DA-8E20-2CB6E34880B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1825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49733-C2AF-505C-391A-9FCED36A07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A85D65-1F06-1ABA-EEC3-6FE6DAC0672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AEF93DF-2120-F992-0642-0054F29DE0F7}"/>
              </a:ext>
            </a:extLst>
          </p:cNvPr>
          <p:cNvSpPr>
            <a:spLocks noGrp="1"/>
          </p:cNvSpPr>
          <p:nvPr>
            <p:ph type="body" idx="1"/>
          </p:nvPr>
        </p:nvSpPr>
        <p:spPr/>
        <p:txBody>
          <a:bodyPr/>
          <a:lstStyle/>
          <a:p>
            <a:pPr marL="12700">
              <a:lnSpc>
                <a:spcPct val="100000"/>
              </a:lnSpc>
              <a:spcBef>
                <a:spcPts val="270"/>
              </a:spcBef>
            </a:pPr>
            <a:r>
              <a:rPr lang="en-US" sz="1800" b="1" dirty="0">
                <a:solidFill>
                  <a:srgbClr val="ED7004"/>
                </a:solidFill>
                <a:latin typeface="Tobi Pro ExtraBold"/>
                <a:cs typeface="Tobi Pro ExtraBold"/>
              </a:rPr>
              <a:t>Create Task</a:t>
            </a:r>
            <a:endParaRPr lang="en-US" sz="1800" b="1" spc="-10" dirty="0">
              <a:solidFill>
                <a:srgbClr val="ED7004"/>
              </a:solidFill>
              <a:latin typeface="Tobi Pro ExtraBold"/>
              <a:cs typeface="Tobi Pro ExtraBold"/>
            </a:endParaRPr>
          </a:p>
          <a:p>
            <a:pPr algn="l" rtl="0" fontAlgn="base">
              <a:buNone/>
            </a:pPr>
            <a:r>
              <a:rPr lang="en-US" b="0" i="0" u="none" strike="noStrike" dirty="0">
                <a:solidFill>
                  <a:srgbClr val="662884"/>
                </a:solidFill>
                <a:effectLst/>
                <a:latin typeface="Calibri" panose="020F0502020204030204" pitchFamily="34" charset="0"/>
              </a:rPr>
              <a:t>Have the children build something small to represent what they would like to put inside a time capsule. </a:t>
            </a:r>
          </a:p>
          <a:p>
            <a:pPr algn="l" rtl="0" fontAlgn="base">
              <a:buNone/>
            </a:pPr>
            <a:endParaRPr lang="en-US" b="0" i="0" u="none" strike="noStrike" dirty="0">
              <a:solidFill>
                <a:srgbClr val="662884"/>
              </a:solidFill>
              <a:effectLst/>
              <a:latin typeface="Calibri" panose="020F0502020204030204" pitchFamily="34" charset="0"/>
            </a:endParaRPr>
          </a:p>
          <a:p>
            <a:pPr algn="l" rtl="0" fontAlgn="base">
              <a:buNone/>
            </a:pPr>
            <a:r>
              <a:rPr lang="en-US" b="0" i="0" u="none" strike="noStrike" dirty="0">
                <a:solidFill>
                  <a:srgbClr val="662884"/>
                </a:solidFill>
                <a:effectLst/>
                <a:latin typeface="Calibri" panose="020F0502020204030204" pitchFamily="34" charset="0"/>
              </a:rPr>
              <a:t>Build a small capsule out of LEGO® bricks or other materials to protect what you placed inside. </a:t>
            </a:r>
          </a:p>
          <a:p>
            <a:pPr algn="l" rtl="0" fontAlgn="base">
              <a:buNone/>
            </a:pPr>
            <a:endParaRPr lang="en-US" b="0" i="0" u="none" strike="noStrike" dirty="0">
              <a:solidFill>
                <a:srgbClr val="662884"/>
              </a:solidFill>
              <a:effectLst/>
              <a:latin typeface="Calibri" panose="020F0502020204030204" pitchFamily="34" charset="0"/>
            </a:endParaRPr>
          </a:p>
          <a:p>
            <a:pPr algn="l" rtl="0" fontAlgn="base">
              <a:buNone/>
            </a:pPr>
            <a:r>
              <a:rPr lang="en-US" b="0" i="0" u="none" strike="noStrike" dirty="0">
                <a:solidFill>
                  <a:srgbClr val="662884"/>
                </a:solidFill>
                <a:effectLst/>
                <a:latin typeface="Calibri" panose="020F0502020204030204" pitchFamily="34" charset="0"/>
              </a:rPr>
              <a:t>Encourage the children to think about how archaeologists find artifacts hidden away. </a:t>
            </a:r>
          </a:p>
          <a:p>
            <a:pPr algn="l" rtl="0" fontAlgn="base">
              <a:buNone/>
            </a:pPr>
            <a:r>
              <a:rPr lang="en-US" b="0" i="0" u="none" strike="noStrike" dirty="0">
                <a:solidFill>
                  <a:srgbClr val="662884"/>
                </a:solidFill>
                <a:effectLst/>
                <a:latin typeface="Calibri" panose="020F0502020204030204" pitchFamily="34" charset="0"/>
              </a:rPr>
              <a:t>What do the children want people to discover in the future? </a:t>
            </a:r>
          </a:p>
          <a:p>
            <a:pPr algn="l" rtl="0" fontAlgn="base">
              <a:buNone/>
            </a:pPr>
            <a:r>
              <a:rPr lang="en-US" b="0" i="0" u="none" strike="noStrike" dirty="0">
                <a:solidFill>
                  <a:srgbClr val="662884"/>
                </a:solidFill>
                <a:effectLst/>
                <a:latin typeface="Calibri" panose="020F0502020204030204" pitchFamily="34" charset="0"/>
              </a:rPr>
              <a:t>Where should the capsule be placed so it is protected? </a:t>
            </a:r>
          </a:p>
          <a:p>
            <a:pPr algn="l" rtl="0" fontAlgn="base">
              <a:buNone/>
            </a:pPr>
            <a:endParaRPr lang="en-US" b="0" i="0" u="none" strike="noStrike" dirty="0">
              <a:solidFill>
                <a:srgbClr val="662884"/>
              </a:solidFill>
              <a:effectLst/>
              <a:latin typeface="Calibri" panose="020F0502020204030204" pitchFamily="34" charset="0"/>
            </a:endParaRPr>
          </a:p>
          <a:p>
            <a:pPr algn="l" rtl="0" fontAlgn="base">
              <a:buNone/>
            </a:pPr>
            <a:r>
              <a:rPr lang="en-US" b="0" i="0" u="none" strike="noStrike" dirty="0">
                <a:solidFill>
                  <a:srgbClr val="662884"/>
                </a:solidFill>
                <a:effectLst/>
                <a:latin typeface="Calibri" panose="020F0502020204030204" pitchFamily="34" charset="0"/>
              </a:rPr>
              <a:t>Close the capsule when the team is finished building. </a:t>
            </a:r>
          </a:p>
          <a:p>
            <a:pPr algn="l" rtl="0" fontAlgn="base">
              <a:buNone/>
            </a:pPr>
            <a:endParaRPr lang="en-US" b="0" i="0" u="none" strike="noStrike" dirty="0">
              <a:solidFill>
                <a:srgbClr val="662884"/>
              </a:solidFill>
              <a:effectLst/>
              <a:latin typeface="Calibri" panose="020F0502020204030204" pitchFamily="34" charset="0"/>
            </a:endParaRPr>
          </a:p>
          <a:p>
            <a:pPr algn="l" rtl="0" fontAlgn="base">
              <a:buNone/>
            </a:pPr>
            <a:r>
              <a:rPr lang="en-US" b="0" i="0" u="none" strike="noStrike" dirty="0">
                <a:solidFill>
                  <a:srgbClr val="662884"/>
                </a:solidFill>
                <a:effectLst/>
                <a:latin typeface="Calibri" panose="020F0502020204030204" pitchFamily="34" charset="0"/>
              </a:rPr>
              <a:t>Decide how long the capsule should remain closed. It could be a week, a month, or longer! When it is opened, the children can reflect on the things they have learned about archaeology.</a:t>
            </a:r>
          </a:p>
          <a:p>
            <a:pPr algn="l" rtl="0" fontAlgn="base">
              <a:buNone/>
            </a:pPr>
            <a:endParaRPr lang="en-US" b="0" i="0" u="none" strike="noStrike" dirty="0">
              <a:solidFill>
                <a:srgbClr val="662884"/>
              </a:solidFill>
              <a:effectLst/>
              <a:latin typeface="Calibri" panose="020F0502020204030204" pitchFamily="34" charset="0"/>
            </a:endParaRPr>
          </a:p>
          <a:p>
            <a:pPr algn="l" rtl="0" fontAlgn="base">
              <a:buNone/>
            </a:pPr>
            <a:r>
              <a:rPr lang="en-US" b="1" i="1" u="none" strike="noStrike" dirty="0">
                <a:solidFill>
                  <a:srgbClr val="662884"/>
                </a:solidFill>
                <a:effectLst/>
                <a:latin typeface="Calibri" panose="020F0502020204030204" pitchFamily="34" charset="0"/>
              </a:rPr>
              <a:t>Facilitator Tip:</a:t>
            </a:r>
          </a:p>
          <a:p>
            <a:pPr algn="l" rtl="0" fontAlgn="base">
              <a:buNone/>
            </a:pPr>
            <a:r>
              <a:rPr lang="en-US" b="0" i="1" u="none" strike="noStrike" dirty="0">
                <a:solidFill>
                  <a:srgbClr val="662884"/>
                </a:solidFill>
                <a:effectLst/>
                <a:latin typeface="Calibri" panose="020F0502020204030204" pitchFamily="34" charset="0"/>
              </a:rPr>
              <a:t>Plan to open the time capsule before your time as a team is complete.</a:t>
            </a:r>
            <a:endParaRPr lang="en-US" b="1" i="1" u="none" strike="noStrike" dirty="0">
              <a:solidFill>
                <a:srgbClr val="662884"/>
              </a:solidFill>
              <a:effectLst/>
              <a:latin typeface="Calibri" panose="020F0502020204030204" pitchFamily="34" charset="0"/>
            </a:endParaRPr>
          </a:p>
          <a:p>
            <a:pPr marL="0" indent="0">
              <a:buFontTx/>
              <a:buNone/>
            </a:pPr>
            <a:endParaRPr lang="en-US" sz="1200" b="1" i="0" u="none" strike="noStrike" baseline="0" dirty="0">
              <a:solidFill>
                <a:srgbClr val="662D91"/>
              </a:solidFill>
              <a:latin typeface="Helvetica Neue" panose="02000503000000020004"/>
              <a:ea typeface="Roboto"/>
            </a:endParaRPr>
          </a:p>
        </p:txBody>
      </p:sp>
      <p:sp>
        <p:nvSpPr>
          <p:cNvPr id="4" name="Slide Number Placeholder 3">
            <a:extLst>
              <a:ext uri="{FF2B5EF4-FFF2-40B4-BE49-F238E27FC236}">
                <a16:creationId xmlns:a16="http://schemas.microsoft.com/office/drawing/2014/main" id="{ADEC4519-F7FB-C26F-6E90-6493646F05F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617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a:solidFill>
                  <a:schemeClr val="tx1"/>
                </a:solidFill>
                <a:effectLst/>
                <a:latin typeface="+mn-lt"/>
                <a:ea typeface="+mn-ea"/>
                <a:cs typeface="+mn-cs"/>
              </a:rPr>
              <a:t>You may wish to play a video or song during clean up time.</a:t>
            </a:r>
            <a:r>
              <a:rPr lang="en-US" i="1"/>
              <a:t>  </a:t>
            </a:r>
            <a:endParaRPr lang="en-US">
              <a:ea typeface="+mn-ea"/>
              <a:cs typeface="+mn-cs"/>
            </a:endParaRP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Link on </a:t>
            </a:r>
            <a:r>
              <a:rPr lang="en-US" sz="1200" b="0" i="0" u="none" strike="noStrike" kern="1200" err="1">
                <a:solidFill>
                  <a:schemeClr val="tx1"/>
                </a:solidFill>
                <a:effectLst/>
                <a:latin typeface="+mn-lt"/>
                <a:ea typeface="+mn-ea"/>
                <a:cs typeface="+mn-cs"/>
              </a:rPr>
              <a:t>GoNoodle</a:t>
            </a:r>
            <a:r>
              <a:rPr lang="en-US" sz="1200" b="0" i="0" u="none" strike="noStrike" kern="1200">
                <a:solidFill>
                  <a:schemeClr val="tx1"/>
                </a:solidFill>
                <a:effectLst/>
                <a:latin typeface="+mn-lt"/>
                <a:ea typeface="+mn-ea"/>
                <a:cs typeface="+mn-cs"/>
              </a:rPr>
              <a:t>:  https://family.gonoodle.com/activities/clean-up </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Link on YouTube Kids:  https://www.youtubekids.com/watch?v=ZJFk87ZsHn0 </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Link on YouTube:  https://youtu.be/ZJFk87ZsHn0 </a:t>
            </a:r>
          </a:p>
          <a:p>
            <a:pPr marL="171450" indent="-171450">
              <a:buFont typeface="Arial" panose="020B0604020202020204" pitchFamily="34" charset="0"/>
              <a:buChar char="•"/>
            </a:pPr>
            <a:endParaRPr lang="en-US" sz="1200" b="0"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solidFill>
                  <a:srgbClr val="878787"/>
                </a:solidFill>
                <a:latin typeface="Arial"/>
                <a:cs typeface="Arial"/>
              </a:rPr>
              <a:t>Send home the Discover</a:t>
            </a:r>
            <a:r>
              <a:rPr lang="en-US" sz="1200" i="1" spc="-20">
                <a:solidFill>
                  <a:srgbClr val="878787"/>
                </a:solidFill>
                <a:latin typeface="Arial"/>
                <a:cs typeface="Arial"/>
              </a:rPr>
              <a:t> </a:t>
            </a:r>
            <a:r>
              <a:rPr lang="en-US" sz="1200" i="1">
                <a:solidFill>
                  <a:srgbClr val="878787"/>
                </a:solidFill>
                <a:latin typeface="Arial"/>
                <a:cs typeface="Arial"/>
              </a:rPr>
              <a:t>More</a:t>
            </a:r>
            <a:r>
              <a:rPr lang="en-US" sz="1200" i="1" spc="-5">
                <a:solidFill>
                  <a:srgbClr val="878787"/>
                </a:solidFill>
                <a:latin typeface="Arial"/>
                <a:cs typeface="Arial"/>
              </a:rPr>
              <a:t> </a:t>
            </a:r>
            <a:r>
              <a:rPr lang="en-US" sz="1200" i="1" spc="-25">
                <a:solidFill>
                  <a:srgbClr val="878787"/>
                </a:solidFill>
                <a:latin typeface="Arial"/>
                <a:cs typeface="Arial"/>
              </a:rPr>
              <a:t>set </a:t>
            </a:r>
            <a:r>
              <a:rPr lang="en-US" sz="1200" i="1">
                <a:solidFill>
                  <a:srgbClr val="878787"/>
                </a:solidFill>
                <a:latin typeface="Arial"/>
                <a:cs typeface="Arial"/>
              </a:rPr>
              <a:t>with</a:t>
            </a:r>
            <a:r>
              <a:rPr lang="en-US" sz="1200" i="1" spc="-20">
                <a:solidFill>
                  <a:srgbClr val="878787"/>
                </a:solidFill>
                <a:latin typeface="Arial"/>
                <a:cs typeface="Arial"/>
              </a:rPr>
              <a:t> </a:t>
            </a:r>
            <a:r>
              <a:rPr lang="en-US" sz="1200" i="1">
                <a:solidFill>
                  <a:srgbClr val="878787"/>
                </a:solidFill>
                <a:latin typeface="Arial"/>
                <a:cs typeface="Arial"/>
              </a:rPr>
              <a:t>each</a:t>
            </a:r>
            <a:r>
              <a:rPr lang="en-US" sz="1200" i="1" spc="-15">
                <a:solidFill>
                  <a:srgbClr val="878787"/>
                </a:solidFill>
                <a:latin typeface="Arial"/>
                <a:cs typeface="Arial"/>
              </a:rPr>
              <a:t> </a:t>
            </a:r>
            <a:r>
              <a:rPr lang="en-US" sz="1200" i="1">
                <a:solidFill>
                  <a:srgbClr val="878787"/>
                </a:solidFill>
                <a:latin typeface="Arial"/>
                <a:cs typeface="Arial"/>
              </a:rPr>
              <a:t>child</a:t>
            </a:r>
            <a:r>
              <a:rPr lang="en-US" sz="1200" i="1" spc="-15">
                <a:solidFill>
                  <a:srgbClr val="878787"/>
                </a:solidFill>
                <a:latin typeface="Arial"/>
                <a:cs typeface="Arial"/>
              </a:rPr>
              <a:t> </a:t>
            </a:r>
            <a:r>
              <a:rPr lang="en-US" sz="1200" i="1" spc="-25">
                <a:solidFill>
                  <a:srgbClr val="878787"/>
                </a:solidFill>
                <a:latin typeface="Arial"/>
                <a:cs typeface="Arial"/>
              </a:rPr>
              <a:t>for </a:t>
            </a:r>
            <a:r>
              <a:rPr lang="en-US" sz="1200" i="1">
                <a:solidFill>
                  <a:srgbClr val="878787"/>
                </a:solidFill>
                <a:latin typeface="Arial"/>
                <a:cs typeface="Arial"/>
              </a:rPr>
              <a:t>home</a:t>
            </a:r>
            <a:r>
              <a:rPr lang="en-US" sz="1200" i="1" spc="-25">
                <a:solidFill>
                  <a:srgbClr val="878787"/>
                </a:solidFill>
                <a:latin typeface="Arial"/>
                <a:cs typeface="Arial"/>
              </a:rPr>
              <a:t> </a:t>
            </a:r>
            <a:r>
              <a:rPr lang="en-US" sz="1200" i="1">
                <a:solidFill>
                  <a:srgbClr val="878787"/>
                </a:solidFill>
                <a:latin typeface="Arial"/>
                <a:cs typeface="Arial"/>
              </a:rPr>
              <a:t>learning</a:t>
            </a:r>
            <a:r>
              <a:rPr lang="en-US" sz="1200" i="1" spc="-25">
                <a:solidFill>
                  <a:srgbClr val="878787"/>
                </a:solidFill>
                <a:latin typeface="Arial"/>
                <a:cs typeface="Arial"/>
              </a:rPr>
              <a:t> and </a:t>
            </a:r>
            <a:r>
              <a:rPr lang="en-US" sz="1200" i="1">
                <a:solidFill>
                  <a:srgbClr val="878787"/>
                </a:solidFill>
                <a:latin typeface="Arial"/>
                <a:cs typeface="Arial"/>
              </a:rPr>
              <a:t>exploration. </a:t>
            </a:r>
            <a:r>
              <a:rPr lang="en-US" sz="1200" i="1" spc="-10">
                <a:solidFill>
                  <a:srgbClr val="878787"/>
                </a:solidFill>
                <a:latin typeface="Arial"/>
                <a:cs typeface="Arial"/>
              </a:rPr>
              <a:t>Check </a:t>
            </a:r>
            <a:r>
              <a:rPr lang="en-US" sz="1200" i="1">
                <a:solidFill>
                  <a:srgbClr val="878787"/>
                </a:solidFill>
                <a:latin typeface="Arial"/>
                <a:cs typeface="Arial"/>
              </a:rPr>
              <a:t>out page 8 of the Team Meeting Guide </a:t>
            </a:r>
            <a:r>
              <a:rPr lang="en-US" sz="1200" i="1" u="none">
                <a:solidFill>
                  <a:srgbClr val="878787"/>
                </a:solidFill>
                <a:latin typeface="Arial"/>
                <a:cs typeface="Arial"/>
              </a:rPr>
              <a:t>for</a:t>
            </a:r>
            <a:r>
              <a:rPr lang="en-US" sz="1200" i="1" u="none" spc="5">
                <a:solidFill>
                  <a:srgbClr val="878787"/>
                </a:solidFill>
                <a:latin typeface="Arial"/>
                <a:cs typeface="Arial"/>
              </a:rPr>
              <a:t> </a:t>
            </a:r>
            <a:r>
              <a:rPr lang="en-US" sz="1200" i="1" u="none">
                <a:solidFill>
                  <a:srgbClr val="878787"/>
                </a:solidFill>
                <a:latin typeface="Arial"/>
                <a:cs typeface="Arial"/>
              </a:rPr>
              <a:t>how</a:t>
            </a:r>
            <a:r>
              <a:rPr lang="en-US" sz="1200" i="1" u="none" spc="5">
                <a:solidFill>
                  <a:srgbClr val="878787"/>
                </a:solidFill>
                <a:latin typeface="Arial"/>
                <a:cs typeface="Arial"/>
              </a:rPr>
              <a:t> </a:t>
            </a:r>
            <a:r>
              <a:rPr lang="en-US" sz="1200" i="1" u="none" spc="-25">
                <a:solidFill>
                  <a:srgbClr val="878787"/>
                </a:solidFill>
                <a:latin typeface="Arial"/>
                <a:cs typeface="Arial"/>
              </a:rPr>
              <a:t>to </a:t>
            </a:r>
            <a:r>
              <a:rPr lang="en-US" sz="1200" i="1" u="none">
                <a:solidFill>
                  <a:srgbClr val="878787"/>
                </a:solidFill>
                <a:latin typeface="Arial"/>
                <a:cs typeface="Arial"/>
              </a:rPr>
              <a:t>use</a:t>
            </a:r>
            <a:r>
              <a:rPr lang="en-US" sz="1200" i="1" u="none" spc="-5">
                <a:solidFill>
                  <a:srgbClr val="878787"/>
                </a:solidFill>
                <a:latin typeface="Arial"/>
                <a:cs typeface="Arial"/>
              </a:rPr>
              <a:t> </a:t>
            </a:r>
            <a:r>
              <a:rPr lang="en-US" sz="1200" i="1" u="none">
                <a:solidFill>
                  <a:srgbClr val="878787"/>
                </a:solidFill>
                <a:latin typeface="Arial"/>
                <a:cs typeface="Arial"/>
              </a:rPr>
              <a:t>this set</a:t>
            </a:r>
            <a:r>
              <a:rPr lang="en-US" sz="1200" i="1" u="none" spc="-5">
                <a:solidFill>
                  <a:srgbClr val="878787"/>
                </a:solidFill>
                <a:latin typeface="Arial"/>
                <a:cs typeface="Arial"/>
              </a:rPr>
              <a:t> </a:t>
            </a:r>
            <a:r>
              <a:rPr lang="en-US" sz="1200" i="1" u="none">
                <a:solidFill>
                  <a:srgbClr val="878787"/>
                </a:solidFill>
                <a:latin typeface="Arial"/>
                <a:cs typeface="Arial"/>
              </a:rPr>
              <a:t>for </a:t>
            </a:r>
            <a:r>
              <a:rPr lang="en-US" sz="1200" i="1" u="none" spc="-10">
                <a:solidFill>
                  <a:srgbClr val="878787"/>
                </a:solidFill>
                <a:latin typeface="Arial"/>
                <a:cs typeface="Arial"/>
              </a:rPr>
              <a:t>family engagement.</a:t>
            </a:r>
            <a:endParaRPr lang="en-US" sz="1200" i="1">
              <a:latin typeface="Arial"/>
              <a:cs typeface="Aria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7194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8EE84-7972-C08F-8FC7-BD772968A3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D60EF4-A42A-4459-4353-BA6C69DBC7E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A28B9E0-8B98-A517-0D9D-FADB0BDACE1C}"/>
              </a:ext>
            </a:extLst>
          </p:cNvPr>
          <p:cNvSpPr>
            <a:spLocks noGrp="1"/>
          </p:cNvSpPr>
          <p:nvPr>
            <p:ph type="body" idx="1"/>
          </p:nvPr>
        </p:nvSpPr>
        <p:spPr/>
        <p:txBody>
          <a:bodyPr/>
          <a:lstStyle/>
          <a:p>
            <a:pPr marL="12700">
              <a:lnSpc>
                <a:spcPct val="100000"/>
              </a:lnSpc>
              <a:spcBef>
                <a:spcPts val="270"/>
              </a:spcBef>
            </a:pPr>
            <a:r>
              <a:rPr lang="en-US" b="0" i="0" u="none" strike="noStrike" dirty="0">
                <a:solidFill>
                  <a:srgbClr val="662884"/>
                </a:solidFill>
                <a:effectLst/>
                <a:latin typeface="Calibri" panose="020F0502020204030204" pitchFamily="34" charset="0"/>
              </a:rPr>
              <a:t>Have the children complete the activity in their Engineering Notebooks. </a:t>
            </a:r>
          </a:p>
          <a:p>
            <a:pPr algn="l" rtl="0" fontAlgn="base">
              <a:buNone/>
            </a:pPr>
            <a:endParaRPr lang="en-US" b="0" i="0" u="none" strike="noStrike" dirty="0">
              <a:solidFill>
                <a:srgbClr val="66288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A2255322-FFD2-9B6B-65D1-C245DA68188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8386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18758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11E8F024-C2DA-BFBD-1BC0-3D7EAB54111F}"/>
              </a:ext>
            </a:extLst>
          </p:cNvPr>
          <p:cNvPicPr>
            <a:picLocks noChangeAspect="1"/>
          </p:cNvPicPr>
          <p:nvPr userDrawn="1"/>
        </p:nvPicPr>
        <p:blipFill>
          <a:blip r:embed="rId3" cstate="print">
            <a:extLst>
              <a:ext uri="{28A0092B-C50C-407E-A947-70E740481C1C}">
                <a14:useLocalDpi xmlns:a14="http://schemas.microsoft.com/office/drawing/2010/main"/>
              </a:ext>
            </a:extLst>
          </a:blip>
          <a:srcRect l="15" r="15"/>
          <a:stretch/>
        </p:blipFill>
        <p:spPr>
          <a:xfrm>
            <a:off x="9130868" y="48577"/>
            <a:ext cx="2975166" cy="731520"/>
          </a:xfrm>
          <a:prstGeom prst="rect">
            <a:avLst/>
          </a:prstGeom>
        </p:spPr>
      </p:pic>
    </p:spTree>
    <p:extLst>
      <p:ext uri="{BB962C8B-B14F-4D97-AF65-F5344CB8AC3E}">
        <p14:creationId xmlns:p14="http://schemas.microsoft.com/office/powerpoint/2010/main" val="7090361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 name="Picture 1">
            <a:extLst>
              <a:ext uri="{FF2B5EF4-FFF2-40B4-BE49-F238E27FC236}">
                <a16:creationId xmlns:a16="http://schemas.microsoft.com/office/drawing/2014/main" id="{479E96B0-3893-C4D5-2623-BFB426E9232B}"/>
              </a:ext>
            </a:extLst>
          </p:cNvPr>
          <p:cNvPicPr>
            <a:picLocks noChangeAspect="1"/>
          </p:cNvPicPr>
          <p:nvPr userDrawn="1"/>
        </p:nvPicPr>
        <p:blipFill>
          <a:blip r:embed="rId3" cstate="print">
            <a:extLst>
              <a:ext uri="{28A0092B-C50C-407E-A947-70E740481C1C}">
                <a14:useLocalDpi xmlns:a14="http://schemas.microsoft.com/office/drawing/2010/main"/>
              </a:ext>
            </a:extLst>
          </a:blip>
          <a:srcRect l="15" r="15"/>
          <a:stretch/>
        </p:blipFill>
        <p:spPr>
          <a:xfrm>
            <a:off x="9130868" y="48577"/>
            <a:ext cx="2975166" cy="731520"/>
          </a:xfrm>
          <a:prstGeom prst="rect">
            <a:avLst/>
          </a:prstGeom>
        </p:spPr>
      </p:pic>
    </p:spTree>
    <p:extLst>
      <p:ext uri="{BB962C8B-B14F-4D97-AF65-F5344CB8AC3E}">
        <p14:creationId xmlns:p14="http://schemas.microsoft.com/office/powerpoint/2010/main" val="2163743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4" name="Picture 3">
            <a:extLst>
              <a:ext uri="{FF2B5EF4-FFF2-40B4-BE49-F238E27FC236}">
                <a16:creationId xmlns:a16="http://schemas.microsoft.com/office/drawing/2014/main" id="{0D24E64F-860F-4C17-6103-E355070951B0}"/>
              </a:ext>
            </a:extLst>
          </p:cNvPr>
          <p:cNvPicPr>
            <a:picLocks noChangeAspect="1"/>
          </p:cNvPicPr>
          <p:nvPr userDrawn="1"/>
        </p:nvPicPr>
        <p:blipFill>
          <a:blip r:embed="rId3" cstate="print">
            <a:extLst>
              <a:ext uri="{28A0092B-C50C-407E-A947-70E740481C1C}">
                <a14:useLocalDpi xmlns:a14="http://schemas.microsoft.com/office/drawing/2010/main"/>
              </a:ext>
            </a:extLst>
          </a:blip>
          <a:srcRect l="19" r="19"/>
          <a:stretch/>
        </p:blipFill>
        <p:spPr>
          <a:xfrm>
            <a:off x="8833525" y="48577"/>
            <a:ext cx="3272151" cy="731520"/>
          </a:xfrm>
          <a:prstGeom prst="rect">
            <a:avLst/>
          </a:prstGeom>
        </p:spPr>
      </p:pic>
    </p:spTree>
    <p:extLst>
      <p:ext uri="{BB962C8B-B14F-4D97-AF65-F5344CB8AC3E}">
        <p14:creationId xmlns:p14="http://schemas.microsoft.com/office/powerpoint/2010/main" val="155624341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72639225-EA9E-1D9D-6218-39369C41C8F6}"/>
              </a:ext>
            </a:extLst>
          </p:cNvPr>
          <p:cNvPicPr>
            <a:picLocks noChangeAspect="1"/>
          </p:cNvPicPr>
          <p:nvPr userDrawn="1"/>
        </p:nvPicPr>
        <p:blipFill>
          <a:blip r:embed="rId3" cstate="print">
            <a:extLst>
              <a:ext uri="{28A0092B-C50C-407E-A947-70E740481C1C}">
                <a14:useLocalDpi xmlns:a14="http://schemas.microsoft.com/office/drawing/2010/main"/>
              </a:ext>
            </a:extLst>
          </a:blip>
          <a:srcRect l="19" r="19"/>
          <a:stretch/>
        </p:blipFill>
        <p:spPr>
          <a:xfrm>
            <a:off x="8833525" y="48577"/>
            <a:ext cx="3272151" cy="731520"/>
          </a:xfrm>
          <a:prstGeom prst="rect">
            <a:avLst/>
          </a:prstGeom>
        </p:spPr>
      </p:pic>
    </p:spTree>
    <p:extLst>
      <p:ext uri="{BB962C8B-B14F-4D97-AF65-F5344CB8AC3E}">
        <p14:creationId xmlns:p14="http://schemas.microsoft.com/office/powerpoint/2010/main" val="290847915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LL Explore Content">
    <p:spTree>
      <p:nvGrpSpPr>
        <p:cNvPr id="1" name=""/>
        <p:cNvGrpSpPr/>
        <p:nvPr/>
      </p:nvGrpSpPr>
      <p:grpSpPr>
        <a:xfrm>
          <a:off x="0" y="0"/>
          <a:ext cx="0" cy="0"/>
          <a:chOff x="0" y="0"/>
          <a:chExt cx="0" cy="0"/>
        </a:xfrm>
      </p:grpSpPr>
      <p:sp>
        <p:nvSpPr>
          <p:cNvPr id="3" name="Freeform 25">
            <a:extLst>
              <a:ext uri="{FF2B5EF4-FFF2-40B4-BE49-F238E27FC236}">
                <a16:creationId xmlns:a16="http://schemas.microsoft.com/office/drawing/2014/main" id="{2C506078-981B-C36E-38B0-C317795DF093}"/>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662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Roboto" panose="02000000000000000000" pitchFamily="2" charset="0"/>
              <a:ea typeface="Roboto" panose="02000000000000000000" pitchFamily="2" charset="0"/>
              <a:cs typeface="Roboto" panose="02000000000000000000" pitchFamily="2" charset="0"/>
            </a:endParaRPr>
          </a:p>
        </p:txBody>
      </p:sp>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DB192D80-8E73-084A-8CE9-E8CB454098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6169" y="5770277"/>
            <a:ext cx="1474423" cy="822486"/>
          </a:xfrm>
          <a:prstGeom prst="rect">
            <a:avLst/>
          </a:prstGeom>
        </p:spPr>
      </p:pic>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3"/>
          <a:stretch>
            <a:fillRect/>
          </a:stretch>
        </p:blipFill>
        <p:spPr>
          <a:xfrm>
            <a:off x="1524000" y="5273536"/>
            <a:ext cx="4148152" cy="1319227"/>
          </a:xfrm>
          <a:ln w="57150">
            <a:solidFill>
              <a:srgbClr val="FF0000"/>
            </a:solidFill>
          </a:ln>
        </p:spPr>
      </p:pic>
    </p:spTree>
    <p:extLst>
      <p:ext uri="{BB962C8B-B14F-4D97-AF65-F5344CB8AC3E}">
        <p14:creationId xmlns:p14="http://schemas.microsoft.com/office/powerpoint/2010/main" val="2198463786"/>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6C4CB6AA-61AA-29B9-80C3-A087545006DD}"/>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0EE1B310-7B31-E616-63F3-279475E7DC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2412" y="5625594"/>
            <a:ext cx="1708714" cy="1083155"/>
          </a:xfrm>
          <a:prstGeom prst="rect">
            <a:avLst/>
          </a:prstGeom>
        </p:spPr>
      </p:pic>
    </p:spTree>
    <p:extLst>
      <p:ext uri="{BB962C8B-B14F-4D97-AF65-F5344CB8AC3E}">
        <p14:creationId xmlns:p14="http://schemas.microsoft.com/office/powerpoint/2010/main" val="2696320398"/>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BC9E9A16-2F1B-8AA1-720D-1F1AE67CC99A}"/>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EC20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8EF3794-6BA9-344C-32D2-2BF2148C53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5665" y="5751186"/>
            <a:ext cx="1492587" cy="827984"/>
          </a:xfrm>
          <a:prstGeom prst="rect">
            <a:avLst/>
          </a:prstGeom>
        </p:spPr>
      </p:pic>
    </p:spTree>
    <p:extLst>
      <p:ext uri="{BB962C8B-B14F-4D97-AF65-F5344CB8AC3E}">
        <p14:creationId xmlns:p14="http://schemas.microsoft.com/office/powerpoint/2010/main" val="93300620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583623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2" name="Picture 1">
            <a:extLst>
              <a:ext uri="{FF2B5EF4-FFF2-40B4-BE49-F238E27FC236}">
                <a16:creationId xmlns:a16="http://schemas.microsoft.com/office/drawing/2014/main" id="{658F847E-9AAB-ECE2-80B7-E876D7338842}"/>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2688054037"/>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2" name="Title 1">
            <a:extLst>
              <a:ext uri="{FF2B5EF4-FFF2-40B4-BE49-F238E27FC236}">
                <a16:creationId xmlns:a16="http://schemas.microsoft.com/office/drawing/2014/main" id="{128EE99A-C270-699C-33D1-09B4BAC8BFDD}"/>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Click to edit Master title style</a:t>
            </a: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10" name="Picture 9">
            <a:extLst>
              <a:ext uri="{FF2B5EF4-FFF2-40B4-BE49-F238E27FC236}">
                <a16:creationId xmlns:a16="http://schemas.microsoft.com/office/drawing/2014/main" id="{029FCB25-5EF0-0C40-9C84-0963F39E96E1}"/>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277232890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LL Explore Content">
    <p:spTree>
      <p:nvGrpSpPr>
        <p:cNvPr id="1" name=""/>
        <p:cNvGrpSpPr/>
        <p:nvPr/>
      </p:nvGrpSpPr>
      <p:grpSpPr>
        <a:xfrm>
          <a:off x="0" y="0"/>
          <a:ext cx="0" cy="0"/>
          <a:chOff x="0" y="0"/>
          <a:chExt cx="0" cy="0"/>
        </a:xfrm>
      </p:grpSpPr>
      <p:sp>
        <p:nvSpPr>
          <p:cNvPr id="3" name="Freeform 25">
            <a:extLst>
              <a:ext uri="{FF2B5EF4-FFF2-40B4-BE49-F238E27FC236}">
                <a16:creationId xmlns:a16="http://schemas.microsoft.com/office/drawing/2014/main" id="{2C506078-981B-C36E-38B0-C317795DF093}"/>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662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Roboto" panose="02000000000000000000" pitchFamily="2" charset="0"/>
              <a:ea typeface="Roboto" panose="02000000000000000000" pitchFamily="2" charset="0"/>
              <a:cs typeface="Roboto" panose="02000000000000000000" pitchFamily="2" charset="0"/>
            </a:endParaRPr>
          </a:p>
        </p:txBody>
      </p:sp>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DB192D80-8E73-084A-8CE9-E8CB454098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6169" y="5770277"/>
            <a:ext cx="1474423" cy="822486"/>
          </a:xfrm>
          <a:prstGeom prst="rect">
            <a:avLst/>
          </a:prstGeom>
        </p:spPr>
      </p:pic>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3"/>
          <a:stretch>
            <a:fillRect/>
          </a:stretch>
        </p:blipFill>
        <p:spPr>
          <a:xfrm>
            <a:off x="1524000" y="5273536"/>
            <a:ext cx="4148152" cy="1319227"/>
          </a:xfrm>
          <a:ln w="57150">
            <a:solidFill>
              <a:srgbClr val="FF0000"/>
            </a:solidFill>
          </a:ln>
        </p:spPr>
      </p:pic>
    </p:spTree>
    <p:extLst>
      <p:ext uri="{BB962C8B-B14F-4D97-AF65-F5344CB8AC3E}">
        <p14:creationId xmlns:p14="http://schemas.microsoft.com/office/powerpoint/2010/main" val="129141440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2" name="Title 1">
            <a:extLst>
              <a:ext uri="{FF2B5EF4-FFF2-40B4-BE49-F238E27FC236}">
                <a16:creationId xmlns:a16="http://schemas.microsoft.com/office/drawing/2014/main" id="{0B150B34-2FE2-079B-E924-A224CAA99CCA}"/>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endParaRPr>
          </a:p>
        </p:txBody>
      </p:sp>
      <p:sp>
        <p:nvSpPr>
          <p:cNvPr id="23" name="Content Placeholder 2">
            <a:extLst>
              <a:ext uri="{FF2B5EF4-FFF2-40B4-BE49-F238E27FC236}">
                <a16:creationId xmlns:a16="http://schemas.microsoft.com/office/drawing/2014/main" id="{6441A197-04F8-C22E-F70F-45B723643857}"/>
              </a:ext>
            </a:extLst>
          </p:cNvPr>
          <p:cNvSpPr txBox="1">
            <a:spLocks/>
          </p:cNvSpPr>
          <p:nvPr userDrawn="1"/>
        </p:nvSpPr>
        <p:spPr>
          <a:xfrm>
            <a:off x="457200" y="1097280"/>
            <a:ext cx="11213432" cy="5003797"/>
          </a:xfrm>
          <a:prstGeom prst="rect">
            <a:avLst/>
          </a:prstGeom>
        </p:spPr>
        <p:txBody>
          <a:bodyPr vert="horz" lIns="0" tIns="0" rIns="0" bIns="0" rtlCol="0">
            <a:noAutofit/>
          </a:bodyPr>
          <a:lstStyle>
            <a:lvl1pPr marL="0" indent="0" algn="l" defTabSz="914400" rtl="0" eaLnBrk="1" latinLnBrk="0" hangingPunct="1">
              <a:lnSpc>
                <a:spcPct val="95000"/>
              </a:lnSpc>
              <a:spcBef>
                <a:spcPts val="1000"/>
              </a:spcBef>
              <a:buFont typeface="Arial" panose="020B0604020202020204" pitchFamily="34" charset="0"/>
              <a:buNone/>
              <a:defRPr lang="en-US" sz="1600" b="0" i="0" kern="1200" dirty="0">
                <a:solidFill>
                  <a:schemeClr val="tx1"/>
                </a:solidFill>
                <a:latin typeface="Roboto" panose="02000000000000000000" pitchFamily="2" charset="0"/>
                <a:ea typeface="Roboto" panose="02000000000000000000" pitchFamily="2" charset="0"/>
                <a:cs typeface="Roboto" panose="02000000000000000000" pitchFamily="2" charset="0"/>
              </a:defRPr>
            </a:lvl1pPr>
            <a:lvl2pPr marL="0" indent="0" algn="l" defTabSz="228600" rtl="0" eaLnBrk="1" fontAlgn="t" latinLnBrk="0" hangingPunct="1">
              <a:lnSpc>
                <a:spcPct val="100000"/>
              </a:lnSpc>
              <a:spcBef>
                <a:spcPts val="1200"/>
              </a:spcBef>
              <a:buFont typeface="Arial" panose="020B0604020202020204" pitchFamily="34" charset="0"/>
              <a:buNone/>
              <a:defRPr lang="en-US" sz="1800" b="1" i="0" kern="1200">
                <a:solidFill>
                  <a:schemeClr val="accent6"/>
                </a:solidFill>
                <a:latin typeface="Roboto" panose="02000000000000000000" pitchFamily="2" charset="0"/>
                <a:ea typeface="Roboto" panose="02000000000000000000" pitchFamily="2" charset="0"/>
                <a:cs typeface="Roboto" panose="02000000000000000000" pitchFamily="2" charset="0"/>
              </a:defRPr>
            </a:lvl2pPr>
            <a:lvl3pPr marL="171450" indent="-161925" algn="l" defTabSz="914400" rtl="0" eaLnBrk="1" latinLnBrk="0" hangingPunct="1">
              <a:lnSpc>
                <a:spcPct val="90000"/>
              </a:lnSpc>
              <a:spcBef>
                <a:spcPts val="500"/>
              </a:spcBef>
              <a:buFont typeface="System Font Regular"/>
              <a:buChar char="–"/>
              <a:tabLst/>
              <a:defRPr lang="en-US" sz="16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342900" indent="-171450" algn="l" defTabSz="914400" rtl="0" eaLnBrk="1" latinLnBrk="0" hangingPunct="1">
              <a:lnSpc>
                <a:spcPct val="90000"/>
              </a:lnSpc>
              <a:spcBef>
                <a:spcPts val="500"/>
              </a:spcBef>
              <a:buFont typeface="System Font Regular"/>
              <a:buChar char="–"/>
              <a:tabLst/>
              <a:defRPr sz="1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9525" indent="0" algn="l" defTabSz="914400" rtl="0" eaLnBrk="1" latinLnBrk="0" hangingPunct="1">
              <a:lnSpc>
                <a:spcPct val="90000"/>
              </a:lnSpc>
              <a:spcBef>
                <a:spcPts val="1800"/>
              </a:spcBef>
              <a:spcAft>
                <a:spcPts val="1800"/>
              </a:spcAft>
              <a:buFont typeface="Arial" panose="020B0604020202020204" pitchFamily="34" charset="0"/>
              <a:buNone/>
              <a:tabLst/>
              <a:defRPr sz="1800" b="0" i="0" kern="1200">
                <a:solidFill>
                  <a:schemeClr val="tx2"/>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6" name="Picture 25">
            <a:extLst>
              <a:ext uri="{FF2B5EF4-FFF2-40B4-BE49-F238E27FC236}">
                <a16:creationId xmlns:a16="http://schemas.microsoft.com/office/drawing/2014/main" id="{DFB7ED85-0F56-7A1C-70B5-E63A2354EF5B}"/>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3715232781"/>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11E8F024-C2DA-BFBD-1BC0-3D7EAB54111F}"/>
              </a:ext>
            </a:extLst>
          </p:cNvPr>
          <p:cNvPicPr>
            <a:picLocks noChangeAspect="1"/>
          </p:cNvPicPr>
          <p:nvPr userDrawn="1"/>
        </p:nvPicPr>
        <p:blipFill>
          <a:blip r:embed="rId3" cstate="print">
            <a:extLst>
              <a:ext uri="{28A0092B-C50C-407E-A947-70E740481C1C}">
                <a14:useLocalDpi xmlns:a14="http://schemas.microsoft.com/office/drawing/2010/main"/>
              </a:ext>
            </a:extLst>
          </a:blip>
          <a:srcRect l="15" r="15"/>
          <a:stretch/>
        </p:blipFill>
        <p:spPr>
          <a:xfrm>
            <a:off x="9130868" y="48577"/>
            <a:ext cx="2975166" cy="731520"/>
          </a:xfrm>
          <a:prstGeom prst="rect">
            <a:avLst/>
          </a:prstGeom>
        </p:spPr>
      </p:pic>
    </p:spTree>
    <p:extLst>
      <p:ext uri="{BB962C8B-B14F-4D97-AF65-F5344CB8AC3E}">
        <p14:creationId xmlns:p14="http://schemas.microsoft.com/office/powerpoint/2010/main" val="2877660964"/>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 name="Picture 1">
            <a:extLst>
              <a:ext uri="{FF2B5EF4-FFF2-40B4-BE49-F238E27FC236}">
                <a16:creationId xmlns:a16="http://schemas.microsoft.com/office/drawing/2014/main" id="{479E96B0-3893-C4D5-2623-BFB426E9232B}"/>
              </a:ext>
            </a:extLst>
          </p:cNvPr>
          <p:cNvPicPr>
            <a:picLocks noChangeAspect="1"/>
          </p:cNvPicPr>
          <p:nvPr userDrawn="1"/>
        </p:nvPicPr>
        <p:blipFill>
          <a:blip r:embed="rId3" cstate="print">
            <a:extLst>
              <a:ext uri="{28A0092B-C50C-407E-A947-70E740481C1C}">
                <a14:useLocalDpi xmlns:a14="http://schemas.microsoft.com/office/drawing/2010/main"/>
              </a:ext>
            </a:extLst>
          </a:blip>
          <a:srcRect l="15" r="15"/>
          <a:stretch/>
        </p:blipFill>
        <p:spPr>
          <a:xfrm>
            <a:off x="9130868" y="48577"/>
            <a:ext cx="2975166" cy="731520"/>
          </a:xfrm>
          <a:prstGeom prst="rect">
            <a:avLst/>
          </a:prstGeom>
        </p:spPr>
      </p:pic>
    </p:spTree>
    <p:extLst>
      <p:ext uri="{BB962C8B-B14F-4D97-AF65-F5344CB8AC3E}">
        <p14:creationId xmlns:p14="http://schemas.microsoft.com/office/powerpoint/2010/main" val="957151923"/>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4" name="Picture 3">
            <a:extLst>
              <a:ext uri="{FF2B5EF4-FFF2-40B4-BE49-F238E27FC236}">
                <a16:creationId xmlns:a16="http://schemas.microsoft.com/office/drawing/2014/main" id="{0D24E64F-860F-4C17-6103-E355070951B0}"/>
              </a:ext>
            </a:extLst>
          </p:cNvPr>
          <p:cNvPicPr>
            <a:picLocks noChangeAspect="1"/>
          </p:cNvPicPr>
          <p:nvPr userDrawn="1"/>
        </p:nvPicPr>
        <p:blipFill>
          <a:blip r:embed="rId3" cstate="print">
            <a:extLst>
              <a:ext uri="{28A0092B-C50C-407E-A947-70E740481C1C}">
                <a14:useLocalDpi xmlns:a14="http://schemas.microsoft.com/office/drawing/2010/main"/>
              </a:ext>
            </a:extLst>
          </a:blip>
          <a:srcRect l="19" r="19"/>
          <a:stretch/>
        </p:blipFill>
        <p:spPr>
          <a:xfrm>
            <a:off x="8833525" y="48577"/>
            <a:ext cx="3272151" cy="731520"/>
          </a:xfrm>
          <a:prstGeom prst="rect">
            <a:avLst/>
          </a:prstGeom>
        </p:spPr>
      </p:pic>
    </p:spTree>
    <p:extLst>
      <p:ext uri="{BB962C8B-B14F-4D97-AF65-F5344CB8AC3E}">
        <p14:creationId xmlns:p14="http://schemas.microsoft.com/office/powerpoint/2010/main" val="394220413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72639225-EA9E-1D9D-6218-39369C41C8F6}"/>
              </a:ext>
            </a:extLst>
          </p:cNvPr>
          <p:cNvPicPr>
            <a:picLocks noChangeAspect="1"/>
          </p:cNvPicPr>
          <p:nvPr userDrawn="1"/>
        </p:nvPicPr>
        <p:blipFill>
          <a:blip r:embed="rId3" cstate="print">
            <a:extLst>
              <a:ext uri="{28A0092B-C50C-407E-A947-70E740481C1C}">
                <a14:useLocalDpi xmlns:a14="http://schemas.microsoft.com/office/drawing/2010/main"/>
              </a:ext>
            </a:extLst>
          </a:blip>
          <a:srcRect l="19" r="19"/>
          <a:stretch/>
        </p:blipFill>
        <p:spPr>
          <a:xfrm>
            <a:off x="8833525" y="48577"/>
            <a:ext cx="3272151" cy="731520"/>
          </a:xfrm>
          <a:prstGeom prst="rect">
            <a:avLst/>
          </a:prstGeom>
        </p:spPr>
      </p:pic>
    </p:spTree>
    <p:extLst>
      <p:ext uri="{BB962C8B-B14F-4D97-AF65-F5344CB8AC3E}">
        <p14:creationId xmlns:p14="http://schemas.microsoft.com/office/powerpoint/2010/main" val="3767143569"/>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C7DEF-26AE-7002-CCC2-75B8CB0E84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5A1AE5-5D0F-D8BF-14C4-924CEEDD993C}"/>
              </a:ext>
            </a:extLst>
          </p:cNvPr>
          <p:cNvSpPr>
            <a:spLocks noGrp="1"/>
          </p:cNvSpPr>
          <p:nvPr>
            <p:ph type="dt" sz="half" idx="10"/>
          </p:nvPr>
        </p:nvSpPr>
        <p:spPr/>
        <p:txBody>
          <a:bodyPr/>
          <a:lstStyle/>
          <a:p>
            <a:fld id="{C764DE79-268F-4C1A-8933-263129D2AF90}" type="datetimeFigureOut">
              <a:rPr lang="en-US" smtClean="0"/>
              <a:t>5/9/2025</a:t>
            </a:fld>
            <a:endParaRPr lang="en-US" dirty="0"/>
          </a:p>
        </p:txBody>
      </p:sp>
      <p:sp>
        <p:nvSpPr>
          <p:cNvPr id="4" name="Footer Placeholder 3">
            <a:extLst>
              <a:ext uri="{FF2B5EF4-FFF2-40B4-BE49-F238E27FC236}">
                <a16:creationId xmlns:a16="http://schemas.microsoft.com/office/drawing/2014/main" id="{F5CF7ECE-27DB-D50E-A4D5-4FC8F85BB63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D924E58-A355-6C03-F051-1EDB9881EDA5}"/>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11855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6C4CB6AA-61AA-29B9-80C3-A087545006DD}"/>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0EE1B310-7B31-E616-63F3-279475E7DC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2412" y="5625594"/>
            <a:ext cx="1708714" cy="1083155"/>
          </a:xfrm>
          <a:prstGeom prst="rect">
            <a:avLst/>
          </a:prstGeom>
        </p:spPr>
      </p:pic>
    </p:spTree>
    <p:extLst>
      <p:ext uri="{BB962C8B-B14F-4D97-AF65-F5344CB8AC3E}">
        <p14:creationId xmlns:p14="http://schemas.microsoft.com/office/powerpoint/2010/main" val="7043669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BC9E9A16-2F1B-8AA1-720D-1F1AE67CC99A}"/>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EC20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8EF3794-6BA9-344C-32D2-2BF2148C53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5665" y="5751186"/>
            <a:ext cx="1492587" cy="827984"/>
          </a:xfrm>
          <a:prstGeom prst="rect">
            <a:avLst/>
          </a:prstGeom>
        </p:spPr>
      </p:pic>
    </p:spTree>
    <p:extLst>
      <p:ext uri="{BB962C8B-B14F-4D97-AF65-F5344CB8AC3E}">
        <p14:creationId xmlns:p14="http://schemas.microsoft.com/office/powerpoint/2010/main" val="3658409777"/>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LL Discover Content" preserve="1" userDrawn="1">
  <p:cSld name="1_FLL Discover Content">
    <p:spTree>
      <p:nvGrpSpPr>
        <p:cNvPr id="1" name="Shape 16"/>
        <p:cNvGrpSpPr/>
        <p:nvPr/>
      </p:nvGrpSpPr>
      <p:grpSpPr>
        <a:xfrm>
          <a:off x="0" y="0"/>
          <a:ext cx="0" cy="0"/>
          <a:chOff x="0" y="0"/>
          <a:chExt cx="0" cy="0"/>
        </a:xfrm>
      </p:grpSpPr>
      <p:sp>
        <p:nvSpPr>
          <p:cNvPr id="2" name="Footer Placeholder 4">
            <a:extLst>
              <a:ext uri="{FF2B5EF4-FFF2-40B4-BE49-F238E27FC236}">
                <a16:creationId xmlns:a16="http://schemas.microsoft.com/office/drawing/2014/main" id="{5B82D9DE-2740-819F-E76F-17D113E912E9}"/>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3" name="Slide Number Placeholder 5">
            <a:extLst>
              <a:ext uri="{FF2B5EF4-FFF2-40B4-BE49-F238E27FC236}">
                <a16:creationId xmlns:a16="http://schemas.microsoft.com/office/drawing/2014/main" id="{56186951-BF0C-7FE7-7CFE-A6922674541E}"/>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4" name="Straight Connector 3">
            <a:extLst>
              <a:ext uri="{FF2B5EF4-FFF2-40B4-BE49-F238E27FC236}">
                <a16:creationId xmlns:a16="http://schemas.microsoft.com/office/drawing/2014/main" id="{28E0C31D-043F-BD44-E0C7-B147B288075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7BDD4FC-A7F2-3ADA-2243-317C2BCCD44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spTree>
    <p:extLst>
      <p:ext uri="{BB962C8B-B14F-4D97-AF65-F5344CB8AC3E}">
        <p14:creationId xmlns:p14="http://schemas.microsoft.com/office/powerpoint/2010/main" val="259896292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73677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2" name="Picture 1">
            <a:extLst>
              <a:ext uri="{FF2B5EF4-FFF2-40B4-BE49-F238E27FC236}">
                <a16:creationId xmlns:a16="http://schemas.microsoft.com/office/drawing/2014/main" id="{658F847E-9AAB-ECE2-80B7-E876D7338842}"/>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46635357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2" name="Title 1">
            <a:extLst>
              <a:ext uri="{FF2B5EF4-FFF2-40B4-BE49-F238E27FC236}">
                <a16:creationId xmlns:a16="http://schemas.microsoft.com/office/drawing/2014/main" id="{128EE99A-C270-699C-33D1-09B4BAC8BFDD}"/>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Click to edit Master title style</a:t>
            </a: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10" name="Picture 9">
            <a:extLst>
              <a:ext uri="{FF2B5EF4-FFF2-40B4-BE49-F238E27FC236}">
                <a16:creationId xmlns:a16="http://schemas.microsoft.com/office/drawing/2014/main" id="{029FCB25-5EF0-0C40-9C84-0963F39E96E1}"/>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138558778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2" name="Title 1">
            <a:extLst>
              <a:ext uri="{FF2B5EF4-FFF2-40B4-BE49-F238E27FC236}">
                <a16:creationId xmlns:a16="http://schemas.microsoft.com/office/drawing/2014/main" id="{0B150B34-2FE2-079B-E924-A224CAA99CCA}"/>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endParaRPr>
          </a:p>
        </p:txBody>
      </p:sp>
      <p:sp>
        <p:nvSpPr>
          <p:cNvPr id="23" name="Content Placeholder 2">
            <a:extLst>
              <a:ext uri="{FF2B5EF4-FFF2-40B4-BE49-F238E27FC236}">
                <a16:creationId xmlns:a16="http://schemas.microsoft.com/office/drawing/2014/main" id="{6441A197-04F8-C22E-F70F-45B723643857}"/>
              </a:ext>
            </a:extLst>
          </p:cNvPr>
          <p:cNvSpPr txBox="1">
            <a:spLocks/>
          </p:cNvSpPr>
          <p:nvPr userDrawn="1"/>
        </p:nvSpPr>
        <p:spPr>
          <a:xfrm>
            <a:off x="457200" y="1097280"/>
            <a:ext cx="11213432" cy="5003797"/>
          </a:xfrm>
          <a:prstGeom prst="rect">
            <a:avLst/>
          </a:prstGeom>
        </p:spPr>
        <p:txBody>
          <a:bodyPr vert="horz" lIns="0" tIns="0" rIns="0" bIns="0" rtlCol="0">
            <a:noAutofit/>
          </a:bodyPr>
          <a:lstStyle>
            <a:lvl1pPr marL="0" indent="0" algn="l" defTabSz="914400" rtl="0" eaLnBrk="1" latinLnBrk="0" hangingPunct="1">
              <a:lnSpc>
                <a:spcPct val="95000"/>
              </a:lnSpc>
              <a:spcBef>
                <a:spcPts val="1000"/>
              </a:spcBef>
              <a:buFont typeface="Arial" panose="020B0604020202020204" pitchFamily="34" charset="0"/>
              <a:buNone/>
              <a:defRPr lang="en-US" sz="1600" b="0" i="0" kern="1200" dirty="0">
                <a:solidFill>
                  <a:schemeClr val="tx1"/>
                </a:solidFill>
                <a:latin typeface="Roboto" panose="02000000000000000000" pitchFamily="2" charset="0"/>
                <a:ea typeface="Roboto" panose="02000000000000000000" pitchFamily="2" charset="0"/>
                <a:cs typeface="Roboto" panose="02000000000000000000" pitchFamily="2" charset="0"/>
              </a:defRPr>
            </a:lvl1pPr>
            <a:lvl2pPr marL="0" indent="0" algn="l" defTabSz="228600" rtl="0" eaLnBrk="1" fontAlgn="t" latinLnBrk="0" hangingPunct="1">
              <a:lnSpc>
                <a:spcPct val="100000"/>
              </a:lnSpc>
              <a:spcBef>
                <a:spcPts val="1200"/>
              </a:spcBef>
              <a:buFont typeface="Arial" panose="020B0604020202020204" pitchFamily="34" charset="0"/>
              <a:buNone/>
              <a:defRPr lang="en-US" sz="1800" b="1" i="0" kern="1200">
                <a:solidFill>
                  <a:schemeClr val="accent6"/>
                </a:solidFill>
                <a:latin typeface="Roboto" panose="02000000000000000000" pitchFamily="2" charset="0"/>
                <a:ea typeface="Roboto" panose="02000000000000000000" pitchFamily="2" charset="0"/>
                <a:cs typeface="Roboto" panose="02000000000000000000" pitchFamily="2" charset="0"/>
              </a:defRPr>
            </a:lvl2pPr>
            <a:lvl3pPr marL="171450" indent="-161925" algn="l" defTabSz="914400" rtl="0" eaLnBrk="1" latinLnBrk="0" hangingPunct="1">
              <a:lnSpc>
                <a:spcPct val="90000"/>
              </a:lnSpc>
              <a:spcBef>
                <a:spcPts val="500"/>
              </a:spcBef>
              <a:buFont typeface="System Font Regular"/>
              <a:buChar char="–"/>
              <a:tabLst/>
              <a:defRPr lang="en-US" sz="16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342900" indent="-171450" algn="l" defTabSz="914400" rtl="0" eaLnBrk="1" latinLnBrk="0" hangingPunct="1">
              <a:lnSpc>
                <a:spcPct val="90000"/>
              </a:lnSpc>
              <a:spcBef>
                <a:spcPts val="500"/>
              </a:spcBef>
              <a:buFont typeface="System Font Regular"/>
              <a:buChar char="–"/>
              <a:tabLst/>
              <a:defRPr sz="1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9525" indent="0" algn="l" defTabSz="914400" rtl="0" eaLnBrk="1" latinLnBrk="0" hangingPunct="1">
              <a:lnSpc>
                <a:spcPct val="90000"/>
              </a:lnSpc>
              <a:spcBef>
                <a:spcPts val="1800"/>
              </a:spcBef>
              <a:spcAft>
                <a:spcPts val="1800"/>
              </a:spcAft>
              <a:buFont typeface="Arial" panose="020B0604020202020204" pitchFamily="34" charset="0"/>
              <a:buNone/>
              <a:tabLst/>
              <a:defRPr sz="1800" b="0" i="0" kern="1200">
                <a:solidFill>
                  <a:schemeClr val="tx2"/>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6" name="Picture 25">
            <a:extLst>
              <a:ext uri="{FF2B5EF4-FFF2-40B4-BE49-F238E27FC236}">
                <a16:creationId xmlns:a16="http://schemas.microsoft.com/office/drawing/2014/main" id="{DFB7ED85-0F56-7A1C-70B5-E63A2354EF5B}"/>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285452046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EB161-7E7A-5042-BCF6-95F27F8C571E}" type="datetime1">
              <a:rPr lang="en-US" smtClean="0"/>
              <a:t>5/9/2025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052E6-E16C-A04B-8192-1DB31D569F09}" type="slidenum">
              <a:rPr lang="en-US" smtClean="0"/>
              <a:pPr/>
              <a:t>‹#›</a:t>
            </a:fld>
            <a:endParaRPr lang="en-US" dirty="0"/>
          </a:p>
        </p:txBody>
      </p:sp>
    </p:spTree>
    <p:extLst>
      <p:ext uri="{BB962C8B-B14F-4D97-AF65-F5344CB8AC3E}">
        <p14:creationId xmlns:p14="http://schemas.microsoft.com/office/powerpoint/2010/main" val="3793671017"/>
      </p:ext>
    </p:extLst>
  </p:cSld>
  <p:clrMap bg1="lt1" tx1="dk1" bg2="lt2" tx2="dk2" accent1="accent1" accent2="accent2" accent3="accent3" accent4="accent4" accent5="accent5" accent6="accent6" hlink="hlink" folHlink="folHlink"/>
  <p:sldLayoutIdLst>
    <p:sldLayoutId id="2147483713"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5/9/2025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561236824"/>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34.jpg"/><Relationship Id="rId4" Type="http://schemas.openxmlformats.org/officeDocument/2006/relationships/image" Target="../media/image33.sv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37.jpg"/><Relationship Id="rId4" Type="http://schemas.openxmlformats.org/officeDocument/2006/relationships/image" Target="../media/image36.sv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8.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5.xml"/><Relationship Id="rId7" Type="http://schemas.openxmlformats.org/officeDocument/2006/relationships/image" Target="../media/image16.png"/><Relationship Id="rId2" Type="http://schemas.openxmlformats.org/officeDocument/2006/relationships/audio" Target="../media/media1.wav"/><Relationship Id="rId1" Type="http://schemas.microsoft.com/office/2007/relationships/media" Target="../media/media1.wav"/><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8.jp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1.jpg"/><Relationship Id="rId4"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9.jpg"/><Relationship Id="rId4" Type="http://schemas.openxmlformats.org/officeDocument/2006/relationships/image" Target="../media/image28.sv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98C85F3E-9650-9922-C129-B5DCA003A179}"/>
              </a:ext>
            </a:extLst>
          </p:cNvPr>
          <p:cNvSpPr txBox="1">
            <a:spLocks/>
          </p:cNvSpPr>
          <p:nvPr/>
        </p:nvSpPr>
        <p:spPr>
          <a:xfrm>
            <a:off x="326169" y="341369"/>
            <a:ext cx="5769831" cy="137866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l" defTabSz="914400" rtl="0" eaLnBrk="1" fontAlgn="auto" latinLnBrk="0" hangingPunct="1">
              <a:lnSpc>
                <a:spcPct val="100000"/>
              </a:lnSpc>
              <a:spcBef>
                <a:spcPct val="0"/>
              </a:spcBef>
              <a:spcAft>
                <a:spcPts val="1200"/>
              </a:spcAft>
              <a:buClrTx/>
              <a:buSzTx/>
              <a:buFontTx/>
              <a:buNone/>
              <a:tabLst/>
              <a:defRPr/>
            </a:pPr>
            <a:r>
              <a:rPr kumimoji="0" lang="en-US" sz="4800" b="1" i="0" u="none" strike="noStrike" kern="1200" cap="none" spc="250" normalizeH="0" baseline="0" noProof="0" dirty="0">
                <a:ln>
                  <a:noFill/>
                </a:ln>
                <a:solidFill>
                  <a:srgbClr val="662F90"/>
                </a:solidFill>
                <a:effectLst/>
                <a:uLnTx/>
                <a:uFillTx/>
                <a:latin typeface="Roboto"/>
                <a:ea typeface="Roboto"/>
                <a:cs typeface="Roboto"/>
              </a:rPr>
              <a:t>SESSION 8</a:t>
            </a:r>
            <a:endParaRPr kumimoji="0" lang="en-US" sz="4800" b="1" i="0" u="none" strike="noStrike" kern="1200" cap="none" spc="250" normalizeH="0" baseline="0" noProof="0" dirty="0">
              <a:ln>
                <a:noFill/>
              </a:ln>
              <a:solidFill>
                <a:srgbClr val="662F90"/>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250" normalizeH="0" baseline="0" noProof="0" dirty="0">
                <a:ln>
                  <a:noFill/>
                </a:ln>
                <a:solidFill>
                  <a:srgbClr val="662F90"/>
                </a:solidFill>
                <a:effectLst/>
                <a:uLnTx/>
                <a:uFillTx/>
                <a:latin typeface="Roboto"/>
                <a:ea typeface="Roboto"/>
                <a:cs typeface="Roboto"/>
              </a:rPr>
              <a:t>Time Capsule</a:t>
            </a:r>
            <a:endParaRPr kumimoji="0" lang="en-US" sz="3600" b="0" i="0" u="none" strike="noStrike" kern="1200" cap="none" spc="250" normalizeH="0" baseline="0" noProof="0" dirty="0">
              <a:ln>
                <a:noFill/>
              </a:ln>
              <a:solidFill>
                <a:srgbClr val="662F9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Text Placeholder 4">
            <a:extLst>
              <a:ext uri="{FF2B5EF4-FFF2-40B4-BE49-F238E27FC236}">
                <a16:creationId xmlns:a16="http://schemas.microsoft.com/office/drawing/2014/main" id="{A21450AC-415E-7CF8-0776-01F7999B8A62}"/>
              </a:ext>
            </a:extLst>
          </p:cNvPr>
          <p:cNvSpPr txBox="1">
            <a:spLocks/>
          </p:cNvSpPr>
          <p:nvPr/>
        </p:nvSpPr>
        <p:spPr>
          <a:xfrm>
            <a:off x="7697520" y="1020417"/>
            <a:ext cx="4492017" cy="5331828"/>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outerShdw dist="56557" dir="8100000" algn="tr" rotWithShape="0">
                    <a:srgbClr val="482166"/>
                  </a:outerShdw>
                </a:effectLst>
                <a:uLnTx/>
                <a:uFillTx/>
                <a:latin typeface="Roboto"/>
                <a:ea typeface="Roboto"/>
                <a:cs typeface="Roboto"/>
              </a:rPr>
              <a:t>I can work with my team to learn how archaeologists study history through time capsules.</a:t>
            </a:r>
            <a:endParaRPr kumimoji="0" lang="en-US" sz="2800" b="0" i="0" u="none" strike="noStrike" kern="1200" cap="none" spc="0" normalizeH="0" baseline="0" noProof="0" dirty="0">
              <a:ln>
                <a:noFill/>
              </a:ln>
              <a:solidFill>
                <a:prstClr val="white"/>
              </a:solidFill>
              <a:effectLst>
                <a:outerShdw dist="56557" dir="8100000" algn="tr" rotWithShape="0">
                  <a:srgbClr val="482166"/>
                </a:outerShdw>
              </a:effectLst>
              <a:uLnTx/>
              <a:uFillTx/>
              <a:latin typeface="Roboto" panose="02000000000000000000" pitchFamily="2" charset="0"/>
              <a:ea typeface="Roboto" panose="02000000000000000000" pitchFamily="2" charset="0"/>
              <a:cs typeface="Roboto" panose="02000000000000000000" pitchFamily="2"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outerShdw dist="56557" dir="8100000" algn="tr" rotWithShape="0">
                    <a:srgbClr val="482166"/>
                  </a:outerShdw>
                </a:effectLst>
                <a:uLnTx/>
                <a:uFillTx/>
                <a:latin typeface="Roboto"/>
                <a:ea typeface="Roboto"/>
                <a:cs typeface="Roboto"/>
              </a:rPr>
              <a:t>I can work with my team to create a time capsule to be opened in the future.</a:t>
            </a:r>
          </a:p>
        </p:txBody>
      </p:sp>
      <p:sp>
        <p:nvSpPr>
          <p:cNvPr id="8" name="Text Placeholder 4">
            <a:extLst>
              <a:ext uri="{FF2B5EF4-FFF2-40B4-BE49-F238E27FC236}">
                <a16:creationId xmlns:a16="http://schemas.microsoft.com/office/drawing/2014/main" id="{0EC3B497-AE43-089B-ECF7-2B5D26A593AC}"/>
              </a:ext>
            </a:extLst>
          </p:cNvPr>
          <p:cNvSpPr txBox="1">
            <a:spLocks/>
          </p:cNvSpPr>
          <p:nvPr/>
        </p:nvSpPr>
        <p:spPr>
          <a:xfrm>
            <a:off x="326169" y="2286000"/>
            <a:ext cx="6675880" cy="2823210"/>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Roboto"/>
                <a:ea typeface="Roboto"/>
                <a:cs typeface="Roboto"/>
              </a:rPr>
              <a:t>Students will learn about what a time capsule is and build something they want to place in the time capsule for archaeologists to find in the future. </a:t>
            </a:r>
          </a:p>
        </p:txBody>
      </p:sp>
      <p:pic>
        <p:nvPicPr>
          <p:cNvPr id="6" name="Picture 5" descr="A yellow square with a red triangle and a black background&#10;&#10;AI-generated content may be incorrect.">
            <a:extLst>
              <a:ext uri="{FF2B5EF4-FFF2-40B4-BE49-F238E27FC236}">
                <a16:creationId xmlns:a16="http://schemas.microsoft.com/office/drawing/2014/main" id="{3934B7A9-217C-050C-8773-669BE6AD67D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68232" y="5023304"/>
            <a:ext cx="1657350" cy="165735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45C74F88-7DF0-D6F4-CC1A-878A7C97DB2D}"/>
              </a:ext>
            </a:extLst>
          </p:cNvPr>
          <p:cNvPicPr>
            <a:picLocks noChangeAspect="1"/>
          </p:cNvPicPr>
          <p:nvPr/>
        </p:nvPicPr>
        <p:blipFill>
          <a:blip r:embed="rId4"/>
          <a:stretch>
            <a:fillRect/>
          </a:stretch>
        </p:blipFill>
        <p:spPr>
          <a:xfrm>
            <a:off x="8595179" y="4730750"/>
            <a:ext cx="2695575" cy="2247900"/>
          </a:xfrm>
          <a:prstGeom prst="rect">
            <a:avLst/>
          </a:prstGeom>
        </p:spPr>
      </p:pic>
    </p:spTree>
    <p:extLst>
      <p:ext uri="{BB962C8B-B14F-4D97-AF65-F5344CB8AC3E}">
        <p14:creationId xmlns:p14="http://schemas.microsoft.com/office/powerpoint/2010/main" val="1835499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15A3C46-BA28-8FC5-B78E-C2FB478F7918}"/>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4541564E-BDC3-8F3E-1CD4-BF0FD94CAC7A}"/>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A42DA94F-C0C4-63DE-7753-68FFC6F56EA3}"/>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Share</a:t>
              </a:r>
              <a:endParaRPr kumimoji="0" lang="en-US" sz="3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3E03A44C-4AE8-628D-EE03-690C58D7AF98}"/>
              </a:ext>
            </a:extLst>
          </p:cNvPr>
          <p:cNvSpPr txBox="1">
            <a:spLocks/>
          </p:cNvSpPr>
          <p:nvPr/>
        </p:nvSpPr>
        <p:spPr>
          <a:xfrm>
            <a:off x="1943100" y="1007609"/>
            <a:ext cx="9682844" cy="148590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781D"/>
                </a:solidFill>
                <a:effectLst/>
                <a:uLnTx/>
                <a:uFillTx/>
                <a:latin typeface="Roboto"/>
                <a:ea typeface="Roboto"/>
                <a:cs typeface="Roboto"/>
              </a:rPr>
              <a:t>What did you place in the time capsule?</a:t>
            </a:r>
            <a:endParaRPr kumimoji="0" lang="en-US" sz="4800" b="1" i="0" u="none" strike="noStrike" kern="1200" cap="none" spc="0" normalizeH="0" baseline="0" noProof="0" dirty="0">
              <a:ln>
                <a:noFill/>
              </a:ln>
              <a:solidFill>
                <a:srgbClr val="FF781D"/>
              </a:solidFill>
              <a:effectLst/>
              <a:highlight>
                <a:srgbClr val="00FF00"/>
              </a:highlight>
              <a:uLnTx/>
              <a:uFillTx/>
              <a:latin typeface="Roboto" panose="02000000000000000000" pitchFamily="2" charset="0"/>
              <a:ea typeface="Roboto" panose="02000000000000000000" pitchFamily="2" charset="0"/>
              <a:cs typeface="Roboto" panose="02000000000000000000" pitchFamily="2" charset="0"/>
            </a:endParaRPr>
          </a:p>
        </p:txBody>
      </p:sp>
      <p:grpSp>
        <p:nvGrpSpPr>
          <p:cNvPr id="13" name="Group 12">
            <a:extLst>
              <a:ext uri="{FF2B5EF4-FFF2-40B4-BE49-F238E27FC236}">
                <a16:creationId xmlns:a16="http://schemas.microsoft.com/office/drawing/2014/main" id="{0EAA5D6F-6691-76C8-8012-14AECED8F236}"/>
              </a:ext>
            </a:extLst>
          </p:cNvPr>
          <p:cNvGrpSpPr/>
          <p:nvPr/>
        </p:nvGrpSpPr>
        <p:grpSpPr>
          <a:xfrm>
            <a:off x="612880" y="1145429"/>
            <a:ext cx="1188720" cy="1188720"/>
            <a:chOff x="612880" y="1145429"/>
            <a:chExt cx="1188720" cy="1188720"/>
          </a:xfrm>
        </p:grpSpPr>
        <p:sp>
          <p:nvSpPr>
            <p:cNvPr id="14" name="Oval 13">
              <a:extLst>
                <a:ext uri="{FF2B5EF4-FFF2-40B4-BE49-F238E27FC236}">
                  <a16:creationId xmlns:a16="http://schemas.microsoft.com/office/drawing/2014/main" id="{233BE12A-77DE-171B-5C3E-A0E1A2D4001E}"/>
                </a:ext>
              </a:extLst>
            </p:cNvPr>
            <p:cNvSpPr/>
            <p:nvPr/>
          </p:nvSpPr>
          <p:spPr>
            <a:xfrm>
              <a:off x="612880" y="1145429"/>
              <a:ext cx="1188720" cy="1188720"/>
            </a:xfrm>
            <a:prstGeom prst="ellipse">
              <a:avLst/>
            </a:prstGeom>
            <a:solidFill>
              <a:srgbClr val="FF78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descr="Customer review with solid fill">
              <a:extLst>
                <a:ext uri="{FF2B5EF4-FFF2-40B4-BE49-F238E27FC236}">
                  <a16:creationId xmlns:a16="http://schemas.microsoft.com/office/drawing/2014/main" id="{7FEEE903-FD38-3583-0316-3F64E5029B3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41599" y="1284918"/>
              <a:ext cx="931281" cy="931281"/>
            </a:xfrm>
            <a:prstGeom prst="rect">
              <a:avLst/>
            </a:prstGeom>
          </p:spPr>
        </p:pic>
      </p:grpSp>
      <p:pic>
        <p:nvPicPr>
          <p:cNvPr id="4" name="Picture 3" descr="A cartoon of kids in wheelchairs and a dog&#10;&#10;AI-generated content may be incorrect.">
            <a:extLst>
              <a:ext uri="{FF2B5EF4-FFF2-40B4-BE49-F238E27FC236}">
                <a16:creationId xmlns:a16="http://schemas.microsoft.com/office/drawing/2014/main" id="{1960839C-60EF-FE0B-0AF6-656090058FC6}"/>
              </a:ext>
            </a:extLst>
          </p:cNvPr>
          <p:cNvPicPr>
            <a:picLocks noChangeAspect="1"/>
          </p:cNvPicPr>
          <p:nvPr/>
        </p:nvPicPr>
        <p:blipFill>
          <a:blip r:embed="rId5"/>
          <a:stretch>
            <a:fillRect/>
          </a:stretch>
        </p:blipFill>
        <p:spPr>
          <a:xfrm>
            <a:off x="3767068" y="2677634"/>
            <a:ext cx="4657863" cy="3527694"/>
          </a:xfrm>
          <a:prstGeom prst="rect">
            <a:avLst/>
          </a:prstGeom>
        </p:spPr>
      </p:pic>
    </p:spTree>
    <p:extLst>
      <p:ext uri="{BB962C8B-B14F-4D97-AF65-F5344CB8AC3E}">
        <p14:creationId xmlns:p14="http://schemas.microsoft.com/office/powerpoint/2010/main" val="3040413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BF413-2697-1D12-6F5F-434BE8151071}"/>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29E24899-48B9-3730-C3DB-0C59C36689A0}"/>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F4602AE8-508D-B099-A6E8-1D724B977D73}"/>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316932B8-1698-B386-34FF-2A574B0A5FD8}"/>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Reflect</a:t>
              </a:r>
              <a:endParaRPr kumimoji="0" lang="en-US" sz="3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5EDFB83E-9241-849C-5536-78B32F517D40}"/>
              </a:ext>
            </a:extLst>
          </p:cNvPr>
          <p:cNvSpPr txBox="1">
            <a:spLocks/>
          </p:cNvSpPr>
          <p:nvPr/>
        </p:nvSpPr>
        <p:spPr>
          <a:xfrm>
            <a:off x="1943100" y="935721"/>
            <a:ext cx="9769108" cy="1872793"/>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781D"/>
                </a:solidFill>
                <a:effectLst/>
                <a:uLnTx/>
                <a:uFillTx/>
                <a:latin typeface="Roboto"/>
                <a:ea typeface="Roboto"/>
                <a:cs typeface="Roboto"/>
              </a:rPr>
              <a:t>Did anyone have the same item as you?</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7DAB057F-61AF-8E83-5553-472E90FE22E1}"/>
              </a:ext>
            </a:extLst>
          </p:cNvPr>
          <p:cNvGrpSpPr/>
          <p:nvPr/>
        </p:nvGrpSpPr>
        <p:grpSpPr>
          <a:xfrm>
            <a:off x="612880" y="1145429"/>
            <a:ext cx="1188720" cy="1188720"/>
            <a:chOff x="612880" y="1145429"/>
            <a:chExt cx="1188720" cy="1188720"/>
          </a:xfrm>
        </p:grpSpPr>
        <p:sp>
          <p:nvSpPr>
            <p:cNvPr id="14" name="Oval 13">
              <a:extLst>
                <a:ext uri="{FF2B5EF4-FFF2-40B4-BE49-F238E27FC236}">
                  <a16:creationId xmlns:a16="http://schemas.microsoft.com/office/drawing/2014/main" id="{6F8A26CF-9F36-4F0E-C334-63A58099E6DD}"/>
                </a:ext>
              </a:extLst>
            </p:cNvPr>
            <p:cNvSpPr/>
            <p:nvPr/>
          </p:nvSpPr>
          <p:spPr>
            <a:xfrm>
              <a:off x="612880" y="1145429"/>
              <a:ext cx="1188720" cy="1188720"/>
            </a:xfrm>
            <a:prstGeom prst="ellipse">
              <a:avLst/>
            </a:prstGeom>
            <a:solidFill>
              <a:srgbClr val="FF78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descr="Thought with solid fill">
              <a:extLst>
                <a:ext uri="{FF2B5EF4-FFF2-40B4-BE49-F238E27FC236}">
                  <a16:creationId xmlns:a16="http://schemas.microsoft.com/office/drawing/2014/main" id="{173B103E-E072-A894-5704-388D42A6353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75889" y="1262058"/>
              <a:ext cx="931281" cy="931281"/>
            </a:xfrm>
            <a:prstGeom prst="rect">
              <a:avLst/>
            </a:prstGeom>
          </p:spPr>
        </p:pic>
      </p:grpSp>
      <p:pic>
        <p:nvPicPr>
          <p:cNvPr id="12" name="Picture 11" descr="A cartoon of a child in a wheelchair giving a hand to a child&#10;&#10;AI-generated content may be incorrect.">
            <a:extLst>
              <a:ext uri="{FF2B5EF4-FFF2-40B4-BE49-F238E27FC236}">
                <a16:creationId xmlns:a16="http://schemas.microsoft.com/office/drawing/2014/main" id="{617F9F66-2C5B-4FF9-8F71-41A785DA5D88}"/>
              </a:ext>
            </a:extLst>
          </p:cNvPr>
          <p:cNvPicPr>
            <a:picLocks noChangeAspect="1"/>
          </p:cNvPicPr>
          <p:nvPr/>
        </p:nvPicPr>
        <p:blipFill>
          <a:blip r:embed="rId5"/>
          <a:stretch>
            <a:fillRect/>
          </a:stretch>
        </p:blipFill>
        <p:spPr>
          <a:xfrm>
            <a:off x="3544824" y="2456280"/>
            <a:ext cx="5102352" cy="3685032"/>
          </a:xfrm>
          <a:prstGeom prst="rect">
            <a:avLst/>
          </a:prstGeom>
        </p:spPr>
      </p:pic>
    </p:spTree>
    <p:extLst>
      <p:ext uri="{BB962C8B-B14F-4D97-AF65-F5344CB8AC3E}">
        <p14:creationId xmlns:p14="http://schemas.microsoft.com/office/powerpoint/2010/main" val="2700243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D607C4-9373-D334-8F45-6CAB39B5DA2E}"/>
              </a:ext>
            </a:extLst>
          </p:cNvPr>
          <p:cNvSpPr txBox="1"/>
          <p:nvPr/>
        </p:nvSpPr>
        <p:spPr>
          <a:xfrm>
            <a:off x="1767116" y="5642518"/>
            <a:ext cx="8293099" cy="738664"/>
          </a:xfrm>
          <a:prstGeom prst="rect">
            <a:avLst/>
          </a:prstGeom>
          <a:noFill/>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Roboto"/>
                <a:ea typeface="Roboto"/>
                <a:cs typeface="Roboto"/>
              </a:rPr>
              <a:t>LEGO, the LEGO logo, DUPLO and the DUPLO logo are trademarks of the LEGO Group. ©2025 The LEGO Group. All rights reserved. </a:t>
            </a:r>
            <a:r>
              <a:rPr kumimoji="0" lang="en-US" sz="1050" b="0" i="1" u="none" strike="noStrike" kern="1200" cap="none" spc="0" normalizeH="0" baseline="0" noProof="0">
                <a:ln>
                  <a:noFill/>
                </a:ln>
                <a:solidFill>
                  <a:prstClr val="black"/>
                </a:solidFill>
                <a:effectLst/>
                <a:uLnTx/>
                <a:uFillTx/>
                <a:latin typeface="Roboto"/>
                <a:ea typeface="Roboto"/>
                <a:cs typeface="Roboto"/>
              </a:rPr>
              <a:t>FIRST</a:t>
            </a:r>
            <a:r>
              <a:rPr kumimoji="0" lang="en-US" sz="1050" b="0" i="0" u="none" strike="noStrike" kern="1200" cap="none" spc="0" normalizeH="0" baseline="30000" noProof="0">
                <a:ln>
                  <a:noFill/>
                </a:ln>
                <a:solidFill>
                  <a:prstClr val="black"/>
                </a:solidFill>
                <a:effectLst/>
                <a:uLnTx/>
                <a:uFillTx/>
                <a:latin typeface="Roboto"/>
                <a:ea typeface="Roboto"/>
                <a:cs typeface="Roboto"/>
              </a:rPr>
              <a:t>®</a:t>
            </a:r>
            <a:r>
              <a:rPr kumimoji="0" lang="en-US" sz="1050" b="0" i="0" u="none" strike="noStrike" kern="1200" cap="none" spc="0" normalizeH="0" baseline="0" noProof="0">
                <a:ln>
                  <a:noFill/>
                </a:ln>
                <a:solidFill>
                  <a:prstClr val="black"/>
                </a:solidFill>
                <a:effectLst/>
                <a:uLnTx/>
                <a:uFillTx/>
                <a:latin typeface="Roboto"/>
                <a:ea typeface="Roboto"/>
                <a:cs typeface="Roboto"/>
              </a:rPr>
              <a:t>, the </a:t>
            </a:r>
            <a:r>
              <a:rPr kumimoji="0" lang="en-US" sz="1050" b="0" i="1" u="none" strike="noStrike" kern="1200" cap="none" spc="0" normalizeH="0" baseline="0" noProof="0">
                <a:ln>
                  <a:noFill/>
                </a:ln>
                <a:solidFill>
                  <a:prstClr val="black"/>
                </a:solidFill>
                <a:effectLst/>
                <a:uLnTx/>
                <a:uFillTx/>
                <a:latin typeface="Roboto"/>
                <a:ea typeface="Roboto"/>
                <a:cs typeface="Roboto"/>
              </a:rPr>
              <a:t>FIRST </a:t>
            </a:r>
            <a:r>
              <a:rPr kumimoji="0" lang="en-US" sz="1050" b="0" i="0" u="none" strike="noStrike" kern="1200" cap="none" spc="0" normalizeH="0" baseline="30000" noProof="0">
                <a:ln>
                  <a:noFill/>
                </a:ln>
                <a:solidFill>
                  <a:prstClr val="black"/>
                </a:solidFill>
                <a:effectLst/>
                <a:uLnTx/>
                <a:uFillTx/>
                <a:latin typeface="Roboto"/>
                <a:ea typeface="Roboto"/>
                <a:cs typeface="Roboto"/>
              </a:rPr>
              <a:t>®</a:t>
            </a:r>
            <a:r>
              <a:rPr kumimoji="0" lang="en-US" sz="1050" b="0" i="0" u="none" strike="noStrike" kern="1200" cap="none" spc="0" normalizeH="0" baseline="0" noProof="0">
                <a:ln>
                  <a:noFill/>
                </a:ln>
                <a:solidFill>
                  <a:prstClr val="black"/>
                </a:solidFill>
                <a:effectLst/>
                <a:uLnTx/>
                <a:uFillTx/>
                <a:latin typeface="Roboto"/>
                <a:ea typeface="Roboto"/>
                <a:cs typeface="Roboto"/>
              </a:rPr>
              <a:t> logo, and </a:t>
            </a:r>
            <a:r>
              <a:rPr kumimoji="0" lang="en-US" sz="1050" b="0" i="1" u="none" strike="noStrike" kern="1200" cap="none" spc="0" normalizeH="0" baseline="0" noProof="0">
                <a:ln>
                  <a:noFill/>
                </a:ln>
                <a:solidFill>
                  <a:prstClr val="black"/>
                </a:solidFill>
                <a:effectLst/>
                <a:uLnTx/>
                <a:uFillTx/>
                <a:latin typeface="Roboto"/>
                <a:ea typeface="Roboto"/>
                <a:cs typeface="Roboto"/>
              </a:rPr>
              <a:t>FIRST</a:t>
            </a:r>
            <a:r>
              <a:rPr kumimoji="0" lang="en-US" sz="1050" b="0" i="0" u="none" strike="noStrike" kern="1200" cap="none" spc="0" normalizeH="0" baseline="30000" noProof="0">
                <a:ln>
                  <a:noFill/>
                </a:ln>
                <a:solidFill>
                  <a:prstClr val="black"/>
                </a:solidFill>
                <a:effectLst/>
                <a:uLnTx/>
                <a:uFillTx/>
                <a:latin typeface="Roboto"/>
                <a:ea typeface="Roboto"/>
                <a:cs typeface="Roboto"/>
              </a:rPr>
              <a:t>®</a:t>
            </a:r>
            <a:r>
              <a:rPr kumimoji="0" lang="en-US" sz="1050" b="0" i="0" u="none" strike="noStrike" kern="1200" cap="none" spc="0" normalizeH="0" baseline="0" noProof="0">
                <a:ln>
                  <a:noFill/>
                </a:ln>
                <a:solidFill>
                  <a:prstClr val="black"/>
                </a:solidFill>
                <a:effectLst/>
                <a:uLnTx/>
                <a:uFillTx/>
                <a:latin typeface="Roboto"/>
                <a:ea typeface="Roboto"/>
                <a:cs typeface="Roboto"/>
              </a:rPr>
              <a:t> AGE</a:t>
            </a:r>
            <a:r>
              <a:rPr kumimoji="0" lang="en-US" sz="1050" b="0" i="0" u="none" strike="noStrike" kern="1200" cap="none" spc="0" normalizeH="0" baseline="30000" noProof="0">
                <a:ln>
                  <a:noFill/>
                </a:ln>
                <a:solidFill>
                  <a:prstClr val="black"/>
                </a:solidFill>
                <a:effectLst/>
                <a:uLnTx/>
                <a:uFillTx/>
                <a:latin typeface="Roboto"/>
                <a:ea typeface="Roboto"/>
                <a:cs typeface="Roboto"/>
              </a:rPr>
              <a:t>TM</a:t>
            </a:r>
            <a:r>
              <a:rPr kumimoji="0" lang="en-US" sz="1050" b="0" i="0" u="none" strike="noStrike" kern="1200" cap="none" spc="0" normalizeH="0" baseline="0" noProof="0">
                <a:ln>
                  <a:noFill/>
                </a:ln>
                <a:solidFill>
                  <a:prstClr val="black"/>
                </a:solidFill>
                <a:effectLst/>
                <a:uLnTx/>
                <a:uFillTx/>
                <a:latin typeface="Roboto"/>
                <a:ea typeface="Roboto"/>
                <a:cs typeface="Roboto"/>
              </a:rPr>
              <a:t> are trademarks of For Inspiration and Recognition of Science and Technology (</a:t>
            </a:r>
            <a:r>
              <a:rPr kumimoji="0" lang="en-US" sz="1050" b="0" i="1" u="none" strike="noStrike" kern="1200" cap="none" spc="0" normalizeH="0" baseline="0" noProof="0">
                <a:ln>
                  <a:noFill/>
                </a:ln>
                <a:solidFill>
                  <a:prstClr val="black"/>
                </a:solidFill>
                <a:effectLst/>
                <a:uLnTx/>
                <a:uFillTx/>
                <a:latin typeface="Roboto"/>
                <a:ea typeface="Roboto"/>
                <a:cs typeface="Roboto"/>
              </a:rPr>
              <a:t>FIRST</a:t>
            </a:r>
            <a:r>
              <a:rPr kumimoji="0" lang="en-US" sz="1050" b="0" i="0" u="none" strike="noStrike" kern="1200" cap="none" spc="0" normalizeH="0" baseline="0" noProof="0">
                <a:ln>
                  <a:noFill/>
                </a:ln>
                <a:solidFill>
                  <a:prstClr val="black"/>
                </a:solidFill>
                <a:effectLst/>
                <a:uLnTx/>
                <a:uFillTx/>
                <a:latin typeface="Roboto"/>
                <a:ea typeface="Roboto"/>
                <a:cs typeface="Roboto"/>
              </a:rPr>
              <a:t>). LEGO</a:t>
            </a:r>
            <a:r>
              <a:rPr kumimoji="0" lang="en-US" sz="1050" b="0" i="0" u="none" strike="noStrike" kern="1200" cap="none" spc="0" normalizeH="0" baseline="30000" noProof="0">
                <a:ln>
                  <a:noFill/>
                </a:ln>
                <a:solidFill>
                  <a:prstClr val="black"/>
                </a:solidFill>
                <a:effectLst/>
                <a:uLnTx/>
                <a:uFillTx/>
                <a:latin typeface="Roboto"/>
                <a:ea typeface="Roboto"/>
                <a:cs typeface="Roboto"/>
              </a:rPr>
              <a:t>®</a:t>
            </a:r>
            <a:r>
              <a:rPr kumimoji="0" lang="en-US" sz="1050" b="0" i="0" u="none" strike="noStrike" kern="1200" cap="none" spc="0" normalizeH="0" baseline="0" noProof="0">
                <a:ln>
                  <a:noFill/>
                </a:ln>
                <a:solidFill>
                  <a:prstClr val="black"/>
                </a:solidFill>
                <a:effectLst/>
                <a:uLnTx/>
                <a:uFillTx/>
                <a:latin typeface="Roboto"/>
                <a:ea typeface="Roboto"/>
                <a:cs typeface="Roboto"/>
              </a:rPr>
              <a:t> is a registered trademark of the LEGO Group. </a:t>
            </a:r>
            <a:r>
              <a:rPr kumimoji="0" lang="en-US" sz="1050" b="0" i="1" u="none" strike="noStrike" kern="1200" cap="none" spc="0" normalizeH="0" baseline="0" noProof="0">
                <a:ln>
                  <a:noFill/>
                </a:ln>
                <a:solidFill>
                  <a:prstClr val="black"/>
                </a:solidFill>
                <a:effectLst/>
                <a:uLnTx/>
                <a:uFillTx/>
                <a:latin typeface="Roboto"/>
                <a:ea typeface="Roboto"/>
                <a:cs typeface="Roboto"/>
              </a:rPr>
              <a:t>FIRST </a:t>
            </a:r>
            <a:r>
              <a:rPr kumimoji="0" lang="en-US" sz="1050" b="0" i="0" u="none" strike="noStrike" kern="1200" cap="none" spc="0" normalizeH="0" baseline="30000" noProof="0">
                <a:ln>
                  <a:noFill/>
                </a:ln>
                <a:solidFill>
                  <a:prstClr val="black"/>
                </a:solidFill>
                <a:effectLst/>
                <a:uLnTx/>
                <a:uFillTx/>
                <a:latin typeface="Roboto"/>
                <a:ea typeface="Roboto"/>
                <a:cs typeface="Roboto"/>
              </a:rPr>
              <a:t>®</a:t>
            </a:r>
            <a:r>
              <a:rPr kumimoji="0" lang="en-US" sz="1050" b="0" i="0" u="none" strike="noStrike" kern="1200" cap="none" spc="0" normalizeH="0" baseline="0" noProof="0">
                <a:ln>
                  <a:noFill/>
                </a:ln>
                <a:solidFill>
                  <a:prstClr val="black"/>
                </a:solidFill>
                <a:effectLst/>
                <a:uLnTx/>
                <a:uFillTx/>
                <a:latin typeface="Roboto"/>
                <a:ea typeface="Roboto"/>
                <a:cs typeface="Roboto"/>
              </a:rPr>
              <a:t> LEGO</a:t>
            </a:r>
            <a:r>
              <a:rPr kumimoji="0" lang="en-US" sz="1050" b="0" i="0" u="none" strike="noStrike" kern="1200" cap="none" spc="0" normalizeH="0" baseline="30000" noProof="0">
                <a:ln>
                  <a:noFill/>
                </a:ln>
                <a:solidFill>
                  <a:prstClr val="black"/>
                </a:solidFill>
                <a:effectLst/>
                <a:uLnTx/>
                <a:uFillTx/>
                <a:latin typeface="Roboto"/>
                <a:ea typeface="Roboto"/>
                <a:cs typeface="Roboto"/>
              </a:rPr>
              <a:t>®</a:t>
            </a:r>
            <a:r>
              <a:rPr kumimoji="0" lang="en-US" sz="1050" b="0" i="0" u="none" strike="noStrike" kern="1200" cap="none" spc="0" normalizeH="0" baseline="0" noProof="0">
                <a:ln>
                  <a:noFill/>
                </a:ln>
                <a:solidFill>
                  <a:prstClr val="black"/>
                </a:solidFill>
                <a:effectLst/>
                <a:uLnTx/>
                <a:uFillTx/>
                <a:latin typeface="Roboto"/>
                <a:ea typeface="Roboto"/>
                <a:cs typeface="Roboto"/>
              </a:rPr>
              <a:t> League and UNEARTHED</a:t>
            </a:r>
            <a:r>
              <a:rPr kumimoji="0" lang="en-US" sz="1050" b="0" i="0" u="none" strike="noStrike" kern="1200" cap="none" spc="0" normalizeH="0" baseline="30000" noProof="0">
                <a:ln>
                  <a:noFill/>
                </a:ln>
                <a:solidFill>
                  <a:prstClr val="black"/>
                </a:solidFill>
                <a:effectLst/>
                <a:uLnTx/>
                <a:uFillTx/>
                <a:latin typeface="Roboto"/>
                <a:ea typeface="Roboto"/>
                <a:cs typeface="Roboto"/>
              </a:rPr>
              <a:t>TM</a:t>
            </a:r>
            <a:r>
              <a:rPr kumimoji="0" lang="en-US" sz="1050" b="0" i="0" u="none" strike="noStrike" kern="1200" cap="none" spc="0" normalizeH="0" baseline="0" noProof="0">
                <a:ln>
                  <a:noFill/>
                </a:ln>
                <a:solidFill>
                  <a:prstClr val="black"/>
                </a:solidFill>
                <a:effectLst/>
                <a:uLnTx/>
                <a:uFillTx/>
                <a:latin typeface="Roboto"/>
                <a:ea typeface="Roboto"/>
                <a:cs typeface="Roboto"/>
              </a:rPr>
              <a:t> are jointly held trademarks of </a:t>
            </a:r>
            <a:r>
              <a:rPr kumimoji="0" lang="en-US" sz="1050" b="0" i="1" u="none" strike="noStrike" kern="1200" cap="none" spc="0" normalizeH="0" baseline="0" noProof="0">
                <a:ln>
                  <a:noFill/>
                </a:ln>
                <a:solidFill>
                  <a:prstClr val="black"/>
                </a:solidFill>
                <a:effectLst/>
                <a:uLnTx/>
                <a:uFillTx/>
                <a:latin typeface="Roboto"/>
                <a:ea typeface="Roboto"/>
                <a:cs typeface="Roboto"/>
              </a:rPr>
              <a:t>FIRST </a:t>
            </a:r>
            <a:r>
              <a:rPr kumimoji="0" lang="en-US" sz="1050" b="0" i="0" u="none" strike="noStrike" kern="1200" cap="none" spc="0" normalizeH="0" baseline="0" noProof="0">
                <a:ln>
                  <a:noFill/>
                </a:ln>
                <a:solidFill>
                  <a:prstClr val="black"/>
                </a:solidFill>
                <a:effectLst/>
                <a:uLnTx/>
                <a:uFillTx/>
                <a:latin typeface="Roboto"/>
                <a:ea typeface="Roboto"/>
                <a:cs typeface="Roboto"/>
              </a:rPr>
              <a:t> and the LEGO Group. ©2025</a:t>
            </a:r>
            <a:r>
              <a:rPr kumimoji="0" lang="en-US" sz="1050" b="0" i="1" u="none" strike="noStrike" kern="1200" cap="none" spc="0" normalizeH="0" baseline="0" noProof="0">
                <a:ln>
                  <a:noFill/>
                </a:ln>
                <a:solidFill>
                  <a:prstClr val="black"/>
                </a:solidFill>
                <a:effectLst/>
                <a:uLnTx/>
                <a:uFillTx/>
                <a:latin typeface="Roboto"/>
                <a:ea typeface="Roboto"/>
                <a:cs typeface="Roboto"/>
              </a:rPr>
              <a:t> FIRST </a:t>
            </a:r>
            <a:r>
              <a:rPr kumimoji="0" lang="en-US" sz="1050" b="0" i="0" u="none" strike="noStrike" kern="1200" cap="none" spc="0" normalizeH="0" baseline="0" noProof="0">
                <a:ln>
                  <a:noFill/>
                </a:ln>
                <a:solidFill>
                  <a:prstClr val="black"/>
                </a:solidFill>
                <a:effectLst/>
                <a:uLnTx/>
                <a:uFillTx/>
                <a:latin typeface="Roboto"/>
                <a:ea typeface="Roboto"/>
                <a:cs typeface="Roboto"/>
              </a:rPr>
              <a:t>and the LEGO Group. All rights reserved. </a:t>
            </a:r>
          </a:p>
        </p:txBody>
      </p:sp>
      <p:pic>
        <p:nvPicPr>
          <p:cNvPr id="6" name="Picture 5" descr="A logo for a company&#10;&#10;AI-generated content may be incorrect.">
            <a:extLst>
              <a:ext uri="{FF2B5EF4-FFF2-40B4-BE49-F238E27FC236}">
                <a16:creationId xmlns:a16="http://schemas.microsoft.com/office/drawing/2014/main" id="{4132CC30-60E4-B3C3-5A09-A650F973CC9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r="2674" b="-324"/>
          <a:stretch/>
        </p:blipFill>
        <p:spPr>
          <a:xfrm>
            <a:off x="1698171" y="1715633"/>
            <a:ext cx="4402088" cy="2818971"/>
          </a:xfrm>
          <a:prstGeom prst="rect">
            <a:avLst/>
          </a:prstGeom>
        </p:spPr>
      </p:pic>
      <p:pic>
        <p:nvPicPr>
          <p:cNvPr id="5" name="Picture 4" descr="A yellow square with a red triangle and a black background&#10;&#10;AI-generated content may be incorrect.">
            <a:extLst>
              <a:ext uri="{FF2B5EF4-FFF2-40B4-BE49-F238E27FC236}">
                <a16:creationId xmlns:a16="http://schemas.microsoft.com/office/drawing/2014/main" id="{0D89BD50-6876-58F6-61AB-979641161F4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27414" y="1344435"/>
            <a:ext cx="3154556" cy="3200681"/>
          </a:xfrm>
          <a:prstGeom prst="rect">
            <a:avLst/>
          </a:prstGeom>
        </p:spPr>
      </p:pic>
    </p:spTree>
    <p:extLst>
      <p:ext uri="{BB962C8B-B14F-4D97-AF65-F5344CB8AC3E}">
        <p14:creationId xmlns:p14="http://schemas.microsoft.com/office/powerpoint/2010/main" val="1109188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20FEB-20DB-0206-4905-8C7502822C5F}"/>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9A735973-DF93-7D15-0673-86025CC13444}"/>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511F5EB2-BF1E-A57E-CA7E-E8FDC7D5C033}"/>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4A0D270E-8044-0D38-DF91-FC3CD32FDD41}"/>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Discussion</a:t>
              </a:r>
              <a:endParaRPr kumimoji="0" lang="en-US" sz="3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sp>
        <p:nvSpPr>
          <p:cNvPr id="3" name="Text Placeholder 2">
            <a:extLst>
              <a:ext uri="{FF2B5EF4-FFF2-40B4-BE49-F238E27FC236}">
                <a16:creationId xmlns:a16="http://schemas.microsoft.com/office/drawing/2014/main" id="{35374F0E-D725-9D86-B7B9-7904C57C2A8B}"/>
              </a:ext>
            </a:extLst>
          </p:cNvPr>
          <p:cNvSpPr txBox="1">
            <a:spLocks/>
          </p:cNvSpPr>
          <p:nvPr/>
        </p:nvSpPr>
        <p:spPr>
          <a:xfrm>
            <a:off x="1943100" y="1007609"/>
            <a:ext cx="9769108" cy="1021925"/>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781D"/>
                </a:solidFill>
                <a:effectLst/>
                <a:uLnTx/>
                <a:uFillTx/>
                <a:latin typeface="Roboto"/>
                <a:ea typeface="Roboto"/>
                <a:cs typeface="Roboto"/>
              </a:rPr>
              <a:t>What did we do last session?​</a:t>
            </a:r>
          </a:p>
        </p:txBody>
      </p:sp>
      <p:pic>
        <p:nvPicPr>
          <p:cNvPr id="9" name="Graphic 8" descr="Badge Question Mark with solid fill">
            <a:extLst>
              <a:ext uri="{FF2B5EF4-FFF2-40B4-BE49-F238E27FC236}">
                <a16:creationId xmlns:a16="http://schemas.microsoft.com/office/drawing/2014/main" id="{8B68F591-DFF2-D586-99D4-86AA400B0D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1008517"/>
            <a:ext cx="1485900" cy="1485900"/>
          </a:xfrm>
          <a:prstGeom prst="rect">
            <a:avLst/>
          </a:prstGeom>
        </p:spPr>
      </p:pic>
      <p:grpSp>
        <p:nvGrpSpPr>
          <p:cNvPr id="7" name="Group 6">
            <a:extLst>
              <a:ext uri="{FF2B5EF4-FFF2-40B4-BE49-F238E27FC236}">
                <a16:creationId xmlns:a16="http://schemas.microsoft.com/office/drawing/2014/main" id="{FA940814-E3DA-5905-86AD-F5265327F99F}"/>
              </a:ext>
            </a:extLst>
          </p:cNvPr>
          <p:cNvGrpSpPr/>
          <p:nvPr/>
        </p:nvGrpSpPr>
        <p:grpSpPr>
          <a:xfrm>
            <a:off x="4547514" y="2029534"/>
            <a:ext cx="3506263" cy="4159540"/>
            <a:chOff x="4547514" y="2029534"/>
            <a:chExt cx="3506263" cy="4159540"/>
          </a:xfrm>
        </p:grpSpPr>
        <p:pic>
          <p:nvPicPr>
            <p:cNvPr id="10" name="Picture 9" descr="Cartoon a cartoon of a child&#10;&#10;AI-generated content may be incorrect.">
              <a:extLst>
                <a:ext uri="{FF2B5EF4-FFF2-40B4-BE49-F238E27FC236}">
                  <a16:creationId xmlns:a16="http://schemas.microsoft.com/office/drawing/2014/main" id="{D9E5D00E-5EE2-66F6-DF4E-68C35014CF9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92900" y="2418990"/>
              <a:ext cx="1960877" cy="3770084"/>
            </a:xfrm>
            <a:prstGeom prst="rect">
              <a:avLst/>
            </a:prstGeom>
          </p:spPr>
        </p:pic>
        <p:pic>
          <p:nvPicPr>
            <p:cNvPr id="11" name="Picture 10" descr="A cartoon of a child holding a small object&#10;&#10;AI-generated content may be incorrect.">
              <a:extLst>
                <a:ext uri="{FF2B5EF4-FFF2-40B4-BE49-F238E27FC236}">
                  <a16:creationId xmlns:a16="http://schemas.microsoft.com/office/drawing/2014/main" id="{9144E1B9-DFDB-C6E3-FDFE-DFFEB14C289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547514" y="2029534"/>
              <a:ext cx="1559371" cy="4159540"/>
            </a:xfrm>
            <a:prstGeom prst="rect">
              <a:avLst/>
            </a:prstGeom>
          </p:spPr>
        </p:pic>
      </p:grpSp>
    </p:spTree>
    <p:extLst>
      <p:ext uri="{BB962C8B-B14F-4D97-AF65-F5344CB8AC3E}">
        <p14:creationId xmlns:p14="http://schemas.microsoft.com/office/powerpoint/2010/main" val="923429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7C74BC0-B85C-042B-F0CC-22FBB4C6A3A3}"/>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22B2A0BE-CC8B-68F7-C9DA-B502362F4058}"/>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617EBDBB-129B-4CA0-6B37-9776C427FC5A}"/>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Warm Up</a:t>
              </a:r>
              <a:endParaRPr kumimoji="0" lang="en-US" sz="3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sp>
        <p:nvSpPr>
          <p:cNvPr id="7" name="Text Placeholder 2">
            <a:extLst>
              <a:ext uri="{FF2B5EF4-FFF2-40B4-BE49-F238E27FC236}">
                <a16:creationId xmlns:a16="http://schemas.microsoft.com/office/drawing/2014/main" id="{885631F1-7950-5EAD-B984-37A7188CE95B}"/>
              </a:ext>
            </a:extLst>
          </p:cNvPr>
          <p:cNvSpPr txBox="1">
            <a:spLocks/>
          </p:cNvSpPr>
          <p:nvPr/>
        </p:nvSpPr>
        <p:spPr>
          <a:xfrm>
            <a:off x="1943100" y="1007609"/>
            <a:ext cx="9682844" cy="148590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781D"/>
                </a:solidFill>
                <a:effectLst/>
                <a:uLnTx/>
                <a:uFillTx/>
                <a:latin typeface="Roboto"/>
                <a:ea typeface="Roboto"/>
                <a:cs typeface="Roboto"/>
              </a:rPr>
              <a:t>Build a Cube</a:t>
            </a:r>
            <a:endParaRPr kumimoji="0" lang="en-US" sz="4800" b="0" i="0" u="none" strike="noStrike" kern="1200" cap="none" spc="0" normalizeH="0" baseline="0" noProof="0" dirty="0">
              <a:ln>
                <a:noFill/>
              </a:ln>
              <a:solidFill>
                <a:srgbClr val="FF781D"/>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1" name="Oval 10">
            <a:extLst>
              <a:ext uri="{FF2B5EF4-FFF2-40B4-BE49-F238E27FC236}">
                <a16:creationId xmlns:a16="http://schemas.microsoft.com/office/drawing/2014/main" id="{8B5353E4-EFA1-7E85-C0A4-7A2206144D16}"/>
              </a:ext>
            </a:extLst>
          </p:cNvPr>
          <p:cNvSpPr/>
          <p:nvPr/>
        </p:nvSpPr>
        <p:spPr>
          <a:xfrm>
            <a:off x="612880" y="1145429"/>
            <a:ext cx="1188720" cy="1188720"/>
          </a:xfrm>
          <a:prstGeom prst="ellipse">
            <a:avLst/>
          </a:prstGeom>
          <a:solidFill>
            <a:srgbClr val="FF78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39429088-0E3E-2210-694E-F5F0857F1F4D}"/>
              </a:ext>
            </a:extLst>
          </p:cNvPr>
          <p:cNvPicPr>
            <a:picLocks noChangeAspect="1"/>
          </p:cNvPicPr>
          <p:nvPr/>
        </p:nvPicPr>
        <p:blipFill>
          <a:blip r:embed="rId5">
            <a:duotone>
              <a:schemeClr val="accent2">
                <a:shade val="45000"/>
                <a:satMod val="135000"/>
              </a:schemeClr>
              <a:prstClr val="white"/>
            </a:duotone>
            <a:alphaModFix amt="85000"/>
            <a:extLst>
              <a:ext uri="{BEBA8EAE-BF5A-486C-A8C5-ECC9F3942E4B}">
                <a14:imgProps xmlns:a14="http://schemas.microsoft.com/office/drawing/2010/main">
                  <a14:imgLayer r:embed="rId6">
                    <a14:imgEffect>
                      <a14:backgroundRemoval t="10000" b="90000" l="10000" r="90000">
                        <a14:foregroundMark x1="28889" y1="45333" x2="20000" y2="48000"/>
                        <a14:foregroundMark x1="65777" y1="21333" x2="65866" y2="21274"/>
                        <a14:foregroundMark x1="65518" y1="21506" x2="65777" y2="21333"/>
                        <a14:foregroundMark x1="33778" y1="42667" x2="65450" y2="21551"/>
                        <a14:foregroundMark x1="49778" y1="30667" x2="37778" y2="36889"/>
                        <a14:foregroundMark x1="37778" y1="36889" x2="37333" y2="38222"/>
                        <a14:foregroundMark x1="35111" y1="37778" x2="26222" y2="44444"/>
                        <a14:foregroundMark x1="67303" y1="26666" x2="64444" y2="24889"/>
                        <a14:foregroundMark x1="68691" y1="27530" x2="67411" y2="26734"/>
                        <a14:foregroundMark x1="80889" y1="35111" x2="71959" y2="29561"/>
                        <a14:foregroundMark x1="82222" y1="35556" x2="75556" y2="29778"/>
                        <a14:foregroundMark x1="71111" y1="28444" x2="67111" y2="25333"/>
                        <a14:foregroundMark x1="26222" y1="43111" x2="21333" y2="45333"/>
                        <a14:foregroundMark x1="41333" y1="37333" x2="35556" y2="36000"/>
                        <a14:foregroundMark x1="53778" y1="28889" x2="45778" y2="32889"/>
                        <a14:foregroundMark x1="51556" y1="28444" x2="50222" y2="28444"/>
                        <a14:foregroundMark x1="65778" y1="22667" x2="60000" y2="23111"/>
                        <a14:foregroundMark x1="66222" y1="21778" x2="60889" y2="21333"/>
                        <a14:foregroundMark x1="16444" y1="51111" x2="20889" y2="47111"/>
                        <a14:backgroundMark x1="68444" y1="21778" x2="67963" y2="21417"/>
                        <a14:backgroundMark x1="66222" y1="21333" x2="66222" y2="21333"/>
                      </a14:backgroundRemoval>
                    </a14:imgEffect>
                    <a14:imgEffect>
                      <a14:colorTemperature colorTemp="4700"/>
                    </a14:imgEffect>
                    <a14:imgEffect>
                      <a14:saturation sat="0"/>
                    </a14:imgEffect>
                  </a14:imgLayer>
                </a14:imgProps>
              </a:ext>
            </a:extLst>
          </a:blip>
          <a:stretch>
            <a:fillRect/>
          </a:stretch>
        </p:blipFill>
        <p:spPr>
          <a:xfrm>
            <a:off x="554656" y="1047871"/>
            <a:ext cx="1330220" cy="1330220"/>
          </a:xfrm>
          <a:prstGeom prst="rect">
            <a:avLst/>
          </a:prstGeom>
        </p:spPr>
      </p:pic>
      <p:pic>
        <p:nvPicPr>
          <p:cNvPr id="45" name="MS900074799[1].wav">
            <a:hlinkClick r:id="" action="ppaction://media"/>
            <a:extLst>
              <a:ext uri="{FF2B5EF4-FFF2-40B4-BE49-F238E27FC236}">
                <a16:creationId xmlns:a16="http://schemas.microsoft.com/office/drawing/2014/main" id="{FB84D979-816E-13E1-623D-E4B5FE40944B}"/>
              </a:ext>
            </a:extLst>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10078767" y="3867963"/>
            <a:ext cx="244475" cy="244475"/>
          </a:xfrm>
          <a:prstGeom prst="rect">
            <a:avLst/>
          </a:prstGeom>
        </p:spPr>
      </p:pic>
      <p:sp>
        <p:nvSpPr>
          <p:cNvPr id="46" name="Oval 45">
            <a:extLst>
              <a:ext uri="{FF2B5EF4-FFF2-40B4-BE49-F238E27FC236}">
                <a16:creationId xmlns:a16="http://schemas.microsoft.com/office/drawing/2014/main" id="{186E3A30-0E93-B086-75E5-F675AB54165B}"/>
              </a:ext>
            </a:extLst>
          </p:cNvPr>
          <p:cNvSpPr/>
          <p:nvPr/>
        </p:nvSpPr>
        <p:spPr>
          <a:xfrm>
            <a:off x="9142663" y="3075875"/>
            <a:ext cx="2052228" cy="2052228"/>
          </a:xfrm>
          <a:prstGeom prst="ellipse">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E1A57895-F779-ED5B-AE95-F9C56561CA93}"/>
              </a:ext>
            </a:extLst>
          </p:cNvPr>
          <p:cNvSpPr txBox="1"/>
          <p:nvPr/>
        </p:nvSpPr>
        <p:spPr>
          <a:xfrm>
            <a:off x="8923169" y="2334149"/>
            <a:ext cx="2475358"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10 Minute Timer</a:t>
            </a:r>
          </a:p>
        </p:txBody>
      </p:sp>
      <p:sp>
        <p:nvSpPr>
          <p:cNvPr id="48" name="Oval 47">
            <a:extLst>
              <a:ext uri="{FF2B5EF4-FFF2-40B4-BE49-F238E27FC236}">
                <a16:creationId xmlns:a16="http://schemas.microsoft.com/office/drawing/2014/main" id="{9E33E22D-2613-D8D1-E3C5-5620D1C3553C}"/>
              </a:ext>
            </a:extLst>
          </p:cNvPr>
          <p:cNvSpPr/>
          <p:nvPr/>
        </p:nvSpPr>
        <p:spPr>
          <a:xfrm>
            <a:off x="9138439" y="3080718"/>
            <a:ext cx="2052228" cy="2052228"/>
          </a:xfrm>
          <a:prstGeom prst="ellipse">
            <a:avLst/>
          </a:prstGeom>
          <a:solidFill>
            <a:srgbClr val="ED1C24"/>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B2757427-C3A3-1495-F195-10A70FFD4782}"/>
              </a:ext>
            </a:extLst>
          </p:cNvPr>
          <p:cNvSpPr txBox="1"/>
          <p:nvPr/>
        </p:nvSpPr>
        <p:spPr>
          <a:xfrm>
            <a:off x="9140434" y="3068307"/>
            <a:ext cx="2040827" cy="2052228"/>
          </a:xfrm>
          <a:prstGeom prst="ellipse">
            <a:avLst/>
          </a:prstGeom>
          <a:noFill/>
        </p:spPr>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Click to Start Timer</a:t>
            </a:r>
          </a:p>
        </p:txBody>
      </p:sp>
      <p:grpSp>
        <p:nvGrpSpPr>
          <p:cNvPr id="50" name="Group 49">
            <a:extLst>
              <a:ext uri="{FF2B5EF4-FFF2-40B4-BE49-F238E27FC236}">
                <a16:creationId xmlns:a16="http://schemas.microsoft.com/office/drawing/2014/main" id="{1595256A-4A9A-6586-AD38-181FCD9C175E}"/>
              </a:ext>
            </a:extLst>
          </p:cNvPr>
          <p:cNvGrpSpPr/>
          <p:nvPr/>
        </p:nvGrpSpPr>
        <p:grpSpPr>
          <a:xfrm>
            <a:off x="9019866" y="2662338"/>
            <a:ext cx="2458067" cy="2513563"/>
            <a:chOff x="9145498" y="316615"/>
            <a:chExt cx="2458067" cy="2513563"/>
          </a:xfrm>
        </p:grpSpPr>
        <p:grpSp>
          <p:nvGrpSpPr>
            <p:cNvPr id="51" name="Group 50">
              <a:extLst>
                <a:ext uri="{FF2B5EF4-FFF2-40B4-BE49-F238E27FC236}">
                  <a16:creationId xmlns:a16="http://schemas.microsoft.com/office/drawing/2014/main" id="{7DD4CA00-6F9A-14C3-AC26-286B2CF36243}"/>
                </a:ext>
              </a:extLst>
            </p:cNvPr>
            <p:cNvGrpSpPr/>
            <p:nvPr/>
          </p:nvGrpSpPr>
          <p:grpSpPr>
            <a:xfrm>
              <a:off x="9145498" y="316615"/>
              <a:ext cx="2458067" cy="2513563"/>
              <a:chOff x="555995" y="3395115"/>
              <a:chExt cx="2458067" cy="2513563"/>
            </a:xfrm>
          </p:grpSpPr>
          <p:sp>
            <p:nvSpPr>
              <p:cNvPr id="53" name="TextBox 52">
                <a:extLst>
                  <a:ext uri="{FF2B5EF4-FFF2-40B4-BE49-F238E27FC236}">
                    <a16:creationId xmlns:a16="http://schemas.microsoft.com/office/drawing/2014/main" id="{B20F654D-2449-41FD-E94C-D039D05F6F74}"/>
                  </a:ext>
                </a:extLst>
              </p:cNvPr>
              <p:cNvSpPr txBox="1"/>
              <p:nvPr/>
            </p:nvSpPr>
            <p:spPr>
              <a:xfrm>
                <a:off x="1406862" y="3395115"/>
                <a:ext cx="596087"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Start</a:t>
                </a:r>
              </a:p>
            </p:txBody>
          </p:sp>
          <p:cxnSp>
            <p:nvCxnSpPr>
              <p:cNvPr id="54" name="Straight Connector 53">
                <a:extLst>
                  <a:ext uri="{FF2B5EF4-FFF2-40B4-BE49-F238E27FC236}">
                    <a16:creationId xmlns:a16="http://schemas.microsoft.com/office/drawing/2014/main" id="{E5C9B145-32C6-61BB-7D70-F9A071402343}"/>
                  </a:ext>
                </a:extLst>
              </p:cNvPr>
              <p:cNvCxnSpPr>
                <a:cxnSpLocks/>
              </p:cNvCxnSpPr>
              <p:nvPr/>
            </p:nvCxnSpPr>
            <p:spPr>
              <a:xfrm rot="18900000" flipV="1">
                <a:off x="1686996" y="3693682"/>
                <a:ext cx="91440" cy="91440"/>
              </a:xfrm>
              <a:prstGeom prst="line">
                <a:avLst/>
              </a:prstGeom>
            </p:spPr>
            <p:style>
              <a:lnRef idx="3">
                <a:schemeClr val="dk1"/>
              </a:lnRef>
              <a:fillRef idx="0">
                <a:schemeClr val="dk1"/>
              </a:fillRef>
              <a:effectRef idx="2">
                <a:schemeClr val="dk1"/>
              </a:effectRef>
              <a:fontRef idx="minor">
                <a:schemeClr val="tx1"/>
              </a:fontRef>
            </p:style>
          </p:cxnSp>
          <p:cxnSp>
            <p:nvCxnSpPr>
              <p:cNvPr id="55" name="Straight Connector 54">
                <a:extLst>
                  <a:ext uri="{FF2B5EF4-FFF2-40B4-BE49-F238E27FC236}">
                    <a16:creationId xmlns:a16="http://schemas.microsoft.com/office/drawing/2014/main" id="{4E1B862C-E1BA-EA13-BFD8-7459CEC7BAEC}"/>
                  </a:ext>
                </a:extLst>
              </p:cNvPr>
              <p:cNvCxnSpPr>
                <a:cxnSpLocks/>
              </p:cNvCxnSpPr>
              <p:nvPr/>
            </p:nvCxnSpPr>
            <p:spPr>
              <a:xfrm flipH="1" flipV="1">
                <a:off x="2448690" y="5567779"/>
                <a:ext cx="91440" cy="91440"/>
              </a:xfrm>
              <a:prstGeom prst="line">
                <a:avLst/>
              </a:prstGeom>
            </p:spPr>
            <p:style>
              <a:lnRef idx="3">
                <a:schemeClr val="dk1"/>
              </a:lnRef>
              <a:fillRef idx="0">
                <a:schemeClr val="dk1"/>
              </a:fillRef>
              <a:effectRef idx="2">
                <a:schemeClr val="dk1"/>
              </a:effectRef>
              <a:fontRef idx="minor">
                <a:schemeClr val="tx1"/>
              </a:fontRef>
            </p:style>
          </p:cxnSp>
          <p:cxnSp>
            <p:nvCxnSpPr>
              <p:cNvPr id="56" name="Straight Connector 55">
                <a:extLst>
                  <a:ext uri="{FF2B5EF4-FFF2-40B4-BE49-F238E27FC236}">
                    <a16:creationId xmlns:a16="http://schemas.microsoft.com/office/drawing/2014/main" id="{47E6B241-DCA5-7108-4328-FAB8B91AE1F6}"/>
                  </a:ext>
                </a:extLst>
              </p:cNvPr>
              <p:cNvCxnSpPr>
                <a:cxnSpLocks/>
              </p:cNvCxnSpPr>
              <p:nvPr/>
            </p:nvCxnSpPr>
            <p:spPr>
              <a:xfrm flipV="1">
                <a:off x="2523493" y="4109503"/>
                <a:ext cx="141770" cy="92610"/>
              </a:xfrm>
              <a:prstGeom prst="line">
                <a:avLst/>
              </a:prstGeom>
            </p:spPr>
            <p:style>
              <a:lnRef idx="3">
                <a:schemeClr val="dk1"/>
              </a:lnRef>
              <a:fillRef idx="0">
                <a:schemeClr val="dk1"/>
              </a:fillRef>
              <a:effectRef idx="2">
                <a:schemeClr val="dk1"/>
              </a:effectRef>
              <a:fontRef idx="minor">
                <a:schemeClr val="tx1"/>
              </a:fontRef>
            </p:style>
          </p:cxnSp>
          <p:cxnSp>
            <p:nvCxnSpPr>
              <p:cNvPr id="57" name="Straight Connector 56">
                <a:extLst>
                  <a:ext uri="{FF2B5EF4-FFF2-40B4-BE49-F238E27FC236}">
                    <a16:creationId xmlns:a16="http://schemas.microsoft.com/office/drawing/2014/main" id="{589813CD-DA67-0608-2DA4-24738742091B}"/>
                  </a:ext>
                </a:extLst>
              </p:cNvPr>
              <p:cNvCxnSpPr>
                <a:cxnSpLocks/>
              </p:cNvCxnSpPr>
              <p:nvPr/>
            </p:nvCxnSpPr>
            <p:spPr>
              <a:xfrm>
                <a:off x="862209" y="4048099"/>
                <a:ext cx="91440" cy="92610"/>
              </a:xfrm>
              <a:prstGeom prst="line">
                <a:avLst/>
              </a:prstGeom>
            </p:spPr>
            <p:style>
              <a:lnRef idx="3">
                <a:schemeClr val="dk1"/>
              </a:lnRef>
              <a:fillRef idx="0">
                <a:schemeClr val="dk1"/>
              </a:fillRef>
              <a:effectRef idx="2">
                <a:schemeClr val="dk1"/>
              </a:effectRef>
              <a:fontRef idx="minor">
                <a:schemeClr val="tx1"/>
              </a:fontRef>
            </p:style>
          </p:cxnSp>
          <p:cxnSp>
            <p:nvCxnSpPr>
              <p:cNvPr id="58" name="Straight Connector 57">
                <a:extLst>
                  <a:ext uri="{FF2B5EF4-FFF2-40B4-BE49-F238E27FC236}">
                    <a16:creationId xmlns:a16="http://schemas.microsoft.com/office/drawing/2014/main" id="{7751DB02-F0E3-431B-7C56-F463DA5778D1}"/>
                  </a:ext>
                </a:extLst>
              </p:cNvPr>
              <p:cNvCxnSpPr>
                <a:cxnSpLocks/>
              </p:cNvCxnSpPr>
              <p:nvPr/>
            </p:nvCxnSpPr>
            <p:spPr>
              <a:xfrm flipV="1">
                <a:off x="884548" y="5567779"/>
                <a:ext cx="91440" cy="91440"/>
              </a:xfrm>
              <a:prstGeom prst="line">
                <a:avLst/>
              </a:prstGeom>
            </p:spPr>
            <p:style>
              <a:lnRef idx="3">
                <a:schemeClr val="dk1"/>
              </a:lnRef>
              <a:fillRef idx="0">
                <a:schemeClr val="dk1"/>
              </a:fillRef>
              <a:effectRef idx="2">
                <a:schemeClr val="dk1"/>
              </a:effectRef>
              <a:fontRef idx="minor">
                <a:schemeClr val="tx1"/>
              </a:fontRef>
            </p:style>
          </p:cxnSp>
          <p:sp>
            <p:nvSpPr>
              <p:cNvPr id="59" name="TextBox 58">
                <a:extLst>
                  <a:ext uri="{FF2B5EF4-FFF2-40B4-BE49-F238E27FC236}">
                    <a16:creationId xmlns:a16="http://schemas.microsoft.com/office/drawing/2014/main" id="{94526F44-DF0A-FD57-F8A2-7E57C06F18CD}"/>
                  </a:ext>
                </a:extLst>
              </p:cNvPr>
              <p:cNvSpPr txBox="1"/>
              <p:nvPr/>
            </p:nvSpPr>
            <p:spPr>
              <a:xfrm>
                <a:off x="2444936" y="5631679"/>
                <a:ext cx="385828"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6</a:t>
                </a:r>
              </a:p>
            </p:txBody>
          </p:sp>
          <p:sp>
            <p:nvSpPr>
              <p:cNvPr id="60" name="TextBox 59">
                <a:extLst>
                  <a:ext uri="{FF2B5EF4-FFF2-40B4-BE49-F238E27FC236}">
                    <a16:creationId xmlns:a16="http://schemas.microsoft.com/office/drawing/2014/main" id="{38D6C801-9BFE-6BC0-9399-D853919E2879}"/>
                  </a:ext>
                </a:extLst>
              </p:cNvPr>
              <p:cNvSpPr txBox="1"/>
              <p:nvPr/>
            </p:nvSpPr>
            <p:spPr>
              <a:xfrm>
                <a:off x="2596666" y="3927195"/>
                <a:ext cx="41739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8</a:t>
                </a:r>
              </a:p>
            </p:txBody>
          </p:sp>
          <p:sp>
            <p:nvSpPr>
              <p:cNvPr id="61" name="TextBox 60">
                <a:extLst>
                  <a:ext uri="{FF2B5EF4-FFF2-40B4-BE49-F238E27FC236}">
                    <a16:creationId xmlns:a16="http://schemas.microsoft.com/office/drawing/2014/main" id="{BE88227E-0D79-98AC-2476-618FBEBB6F21}"/>
                  </a:ext>
                </a:extLst>
              </p:cNvPr>
              <p:cNvSpPr txBox="1"/>
              <p:nvPr/>
            </p:nvSpPr>
            <p:spPr>
              <a:xfrm>
                <a:off x="555995" y="3817199"/>
                <a:ext cx="325673" cy="27699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2</a:t>
                </a:r>
              </a:p>
            </p:txBody>
          </p:sp>
        </p:grpSp>
        <p:sp>
          <p:nvSpPr>
            <p:cNvPr id="52" name="TextBox 51">
              <a:extLst>
                <a:ext uri="{FF2B5EF4-FFF2-40B4-BE49-F238E27FC236}">
                  <a16:creationId xmlns:a16="http://schemas.microsoft.com/office/drawing/2014/main" id="{4F9F7C78-5258-29D0-187B-EE1769691BC1}"/>
                </a:ext>
              </a:extLst>
            </p:cNvPr>
            <p:cNvSpPr txBox="1"/>
            <p:nvPr/>
          </p:nvSpPr>
          <p:spPr>
            <a:xfrm>
              <a:off x="9146337" y="2533146"/>
              <a:ext cx="325673" cy="27699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4</a:t>
              </a:r>
            </a:p>
          </p:txBody>
        </p:sp>
      </p:grpSp>
      <p:pic>
        <p:nvPicPr>
          <p:cNvPr id="8" name="Picture 7">
            <a:extLst>
              <a:ext uri="{FF2B5EF4-FFF2-40B4-BE49-F238E27FC236}">
                <a16:creationId xmlns:a16="http://schemas.microsoft.com/office/drawing/2014/main" id="{A04996D3-39B2-098B-B82F-C64A7775A292}"/>
              </a:ext>
            </a:extLst>
          </p:cNvPr>
          <p:cNvPicPr>
            <a:picLocks noChangeAspect="1"/>
          </p:cNvPicPr>
          <p:nvPr/>
        </p:nvPicPr>
        <p:blipFill>
          <a:blip r:embed="rId8"/>
          <a:stretch>
            <a:fillRect/>
          </a:stretch>
        </p:blipFill>
        <p:spPr>
          <a:xfrm>
            <a:off x="1801600" y="3008667"/>
            <a:ext cx="5288932" cy="2560365"/>
          </a:xfrm>
          <a:prstGeom prst="rect">
            <a:avLst/>
          </a:prstGeom>
        </p:spPr>
      </p:pic>
    </p:spTree>
    <p:extLst>
      <p:ext uri="{BB962C8B-B14F-4D97-AF65-F5344CB8AC3E}">
        <p14:creationId xmlns:p14="http://schemas.microsoft.com/office/powerpoint/2010/main" val="16623187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9"/>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hidden"/>
                                      </p:to>
                                    </p:set>
                                  </p:childTnLst>
                                </p:cTn>
                              </p:par>
                            </p:childTnLst>
                          </p:cTn>
                        </p:par>
                        <p:par>
                          <p:cTn id="7" fill="hold">
                            <p:stCondLst>
                              <p:cond delay="0"/>
                            </p:stCondLst>
                            <p:childTnLst>
                              <p:par>
                                <p:cTn id="8" presetID="21" presetClass="entr" presetSubtype="1" fill="hold" grpId="0" nodeType="after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heel(1)">
                                      <p:cBhvr>
                                        <p:cTn id="10" dur="600000"/>
                                        <p:tgtEl>
                                          <p:spTgt spid="48"/>
                                        </p:tgtEl>
                                      </p:cBhvr>
                                    </p:animEffect>
                                  </p:childTnLst>
                                </p:cTn>
                              </p:par>
                            </p:childTnLst>
                          </p:cTn>
                        </p:par>
                      </p:childTnLst>
                    </p:cTn>
                  </p:par>
                </p:childTnLst>
              </p:cTn>
              <p:nextCondLst>
                <p:cond evt="onClick" delay="0">
                  <p:tgtEl>
                    <p:spTgt spid="49"/>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45"/>
                </p:tgtEl>
              </p:cMediaNode>
            </p:audio>
          </p:childTnLst>
        </p:cTn>
      </p:par>
    </p:tnLst>
    <p:bldLst>
      <p:bldP spid="48" grpId="0" animBg="1"/>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80D22A7-7A87-45E8-867D-9C74C5B4AFE1}"/>
              </a:ext>
            </a:extLst>
          </p:cNvPr>
          <p:cNvSpPr>
            <a:spLocks noGrp="1"/>
          </p:cNvSpPr>
          <p:nvPr>
            <p:ph type="body" sz="quarter" idx="4294967295"/>
          </p:nvPr>
        </p:nvSpPr>
        <p:spPr>
          <a:xfrm>
            <a:off x="1943100" y="1036953"/>
            <a:ext cx="9772650" cy="1653948"/>
          </a:xfrm>
        </p:spPr>
        <p:txBody>
          <a:bodyPr anchor="ctr" anchorCtr="0">
            <a:noAutofit/>
          </a:bodyPr>
          <a:lstStyle/>
          <a:p>
            <a:pPr marL="0" indent="0">
              <a:buNone/>
            </a:pPr>
            <a:r>
              <a:rPr lang="en-US" sz="4800" b="1" dirty="0">
                <a:solidFill>
                  <a:srgbClr val="FF781D"/>
                </a:solidFill>
                <a:latin typeface="Roboto"/>
                <a:ea typeface="Roboto"/>
                <a:cs typeface="Roboto"/>
              </a:rPr>
              <a:t>What would you put inside a time capsule for the future?</a:t>
            </a:r>
            <a:endParaRPr lang="en-US" dirty="0">
              <a:ea typeface="Calibri" panose="020F0502020204030204"/>
              <a:cs typeface="Calibri" panose="020F0502020204030204"/>
            </a:endParaRPr>
          </a:p>
        </p:txBody>
      </p:sp>
      <p:grpSp>
        <p:nvGrpSpPr>
          <p:cNvPr id="11" name="Group 10">
            <a:extLst>
              <a:ext uri="{FF2B5EF4-FFF2-40B4-BE49-F238E27FC236}">
                <a16:creationId xmlns:a16="http://schemas.microsoft.com/office/drawing/2014/main" id="{C76C8609-6D99-8996-BECF-1DDAEB11945A}"/>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2B9261B2-80E4-3770-66EE-70785E0CC861}"/>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987D2DB7-5BD4-1CCB-25CF-E2DC5D6799BB}"/>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Big Question</a:t>
              </a:r>
              <a:endParaRPr kumimoji="0" lang="en-US" sz="3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pic>
        <p:nvPicPr>
          <p:cNvPr id="10" name="Graphic 9" descr="Badge Question Mark with solid fill">
            <a:extLst>
              <a:ext uri="{FF2B5EF4-FFF2-40B4-BE49-F238E27FC236}">
                <a16:creationId xmlns:a16="http://schemas.microsoft.com/office/drawing/2014/main" id="{117D7D5B-4DB7-5B86-F270-5BE6384753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1008517"/>
            <a:ext cx="1485900" cy="1485900"/>
          </a:xfrm>
          <a:prstGeom prst="rect">
            <a:avLst/>
          </a:prstGeom>
        </p:spPr>
      </p:pic>
      <p:pic>
        <p:nvPicPr>
          <p:cNvPr id="5" name="Picture 4" descr="A cartoon dog looking at a box&#10;&#10;AI-generated content may be incorrect.">
            <a:extLst>
              <a:ext uri="{FF2B5EF4-FFF2-40B4-BE49-F238E27FC236}">
                <a16:creationId xmlns:a16="http://schemas.microsoft.com/office/drawing/2014/main" id="{2DD81EE9-9B9B-440A-ECE5-2A42E49AC66D}"/>
              </a:ext>
            </a:extLst>
          </p:cNvPr>
          <p:cNvPicPr>
            <a:picLocks noChangeAspect="1"/>
          </p:cNvPicPr>
          <p:nvPr/>
        </p:nvPicPr>
        <p:blipFill>
          <a:blip r:embed="rId5"/>
          <a:stretch>
            <a:fillRect/>
          </a:stretch>
        </p:blipFill>
        <p:spPr>
          <a:xfrm>
            <a:off x="4296208" y="2690901"/>
            <a:ext cx="3599584" cy="3472410"/>
          </a:xfrm>
          <a:prstGeom prst="rect">
            <a:avLst/>
          </a:prstGeom>
        </p:spPr>
      </p:pic>
    </p:spTree>
    <p:extLst>
      <p:ext uri="{BB962C8B-B14F-4D97-AF65-F5344CB8AC3E}">
        <p14:creationId xmlns:p14="http://schemas.microsoft.com/office/powerpoint/2010/main" val="3106905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D356A-C2A2-ED55-AFE1-F98462556E4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2F99E72-DB01-B188-25F6-D403475D3156}"/>
              </a:ext>
            </a:extLst>
          </p:cNvPr>
          <p:cNvSpPr>
            <a:spLocks noGrp="1"/>
          </p:cNvSpPr>
          <p:nvPr>
            <p:ph type="body" sz="quarter" idx="4294967295"/>
          </p:nvPr>
        </p:nvSpPr>
        <p:spPr>
          <a:xfrm>
            <a:off x="1909564" y="1505682"/>
            <a:ext cx="6266180" cy="3252289"/>
          </a:xfrm>
        </p:spPr>
        <p:txBody>
          <a:bodyPr anchor="ctr" anchorCtr="0">
            <a:noAutofit/>
          </a:bodyPr>
          <a:lstStyle/>
          <a:p>
            <a:pPr marL="0" indent="0">
              <a:buNone/>
            </a:pPr>
            <a:r>
              <a:rPr lang="en-US" sz="4800" b="1" dirty="0">
                <a:solidFill>
                  <a:srgbClr val="FF781D"/>
                </a:solidFill>
                <a:latin typeface="Roboto"/>
                <a:ea typeface="Roboto"/>
                <a:cs typeface="Roboto"/>
              </a:rPr>
              <a:t>Have you heard of a time capsule?</a:t>
            </a:r>
          </a:p>
          <a:p>
            <a:pPr marL="0" indent="0">
              <a:buNone/>
            </a:pPr>
            <a:endParaRPr lang="en-US" sz="4800" b="1" dirty="0">
              <a:solidFill>
                <a:srgbClr val="FF781D"/>
              </a:solidFill>
              <a:latin typeface="Roboto"/>
              <a:ea typeface="Roboto"/>
              <a:cs typeface="Roboto"/>
            </a:endParaRPr>
          </a:p>
          <a:p>
            <a:pPr marL="0" indent="0">
              <a:buNone/>
            </a:pPr>
            <a:r>
              <a:rPr lang="en-US" sz="4800" b="1" dirty="0">
                <a:solidFill>
                  <a:srgbClr val="FF781D"/>
                </a:solidFill>
                <a:latin typeface="Roboto"/>
                <a:ea typeface="Roboto"/>
                <a:cs typeface="Calibri" panose="020F0502020204030204"/>
              </a:rPr>
              <a:t>What things can go inside of it?</a:t>
            </a:r>
          </a:p>
        </p:txBody>
      </p:sp>
      <p:grpSp>
        <p:nvGrpSpPr>
          <p:cNvPr id="11" name="Group 10">
            <a:extLst>
              <a:ext uri="{FF2B5EF4-FFF2-40B4-BE49-F238E27FC236}">
                <a16:creationId xmlns:a16="http://schemas.microsoft.com/office/drawing/2014/main" id="{4F5F611D-EF62-73F0-01BF-1997917608B4}"/>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A904DC1F-3A23-FC74-A27A-F43671E1282F}"/>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EE3857A6-5895-6CD9-9552-74D5C6C3C61D}"/>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Explore</a:t>
              </a:r>
              <a:endParaRPr kumimoji="0" lang="en-US" sz="3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grpSp>
        <p:nvGrpSpPr>
          <p:cNvPr id="4" name="Group 3">
            <a:extLst>
              <a:ext uri="{FF2B5EF4-FFF2-40B4-BE49-F238E27FC236}">
                <a16:creationId xmlns:a16="http://schemas.microsoft.com/office/drawing/2014/main" id="{DA98CF34-0E53-C4A7-8657-0657E8580B0B}"/>
              </a:ext>
            </a:extLst>
          </p:cNvPr>
          <p:cNvGrpSpPr/>
          <p:nvPr/>
        </p:nvGrpSpPr>
        <p:grpSpPr>
          <a:xfrm>
            <a:off x="457200" y="1240223"/>
            <a:ext cx="1188720" cy="1188720"/>
            <a:chOff x="612880" y="1145429"/>
            <a:chExt cx="1188720" cy="1188720"/>
          </a:xfrm>
        </p:grpSpPr>
        <p:sp>
          <p:nvSpPr>
            <p:cNvPr id="5" name="Oval 4">
              <a:extLst>
                <a:ext uri="{FF2B5EF4-FFF2-40B4-BE49-F238E27FC236}">
                  <a16:creationId xmlns:a16="http://schemas.microsoft.com/office/drawing/2014/main" id="{EB401EFC-F442-A5C8-64AD-AB2A483AE5B0}"/>
                </a:ext>
              </a:extLst>
            </p:cNvPr>
            <p:cNvSpPr/>
            <p:nvPr/>
          </p:nvSpPr>
          <p:spPr>
            <a:xfrm>
              <a:off x="612880" y="1145429"/>
              <a:ext cx="1188720" cy="1188720"/>
            </a:xfrm>
            <a:prstGeom prst="ellipse">
              <a:avLst/>
            </a:prstGeom>
            <a:solidFill>
              <a:srgbClr val="FF78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phic 15" descr="Map with pin with solid fill">
              <a:extLst>
                <a:ext uri="{FF2B5EF4-FFF2-40B4-BE49-F238E27FC236}">
                  <a16:creationId xmlns:a16="http://schemas.microsoft.com/office/drawing/2014/main" id="{BE20C26A-7366-50EC-BFDA-E283D709DDB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08762" y="1183007"/>
              <a:ext cx="996955" cy="996955"/>
            </a:xfrm>
            <a:prstGeom prst="rect">
              <a:avLst/>
            </a:prstGeom>
          </p:spPr>
        </p:pic>
      </p:grpSp>
      <p:pic>
        <p:nvPicPr>
          <p:cNvPr id="10" name="Picture 9" descr="A cartoon dog with a thought bubble&#10;&#10;AI-generated content may be incorrect.">
            <a:extLst>
              <a:ext uri="{FF2B5EF4-FFF2-40B4-BE49-F238E27FC236}">
                <a16:creationId xmlns:a16="http://schemas.microsoft.com/office/drawing/2014/main" id="{4F549414-24FA-D586-CABC-221DF66DD7DA}"/>
              </a:ext>
            </a:extLst>
          </p:cNvPr>
          <p:cNvPicPr>
            <a:picLocks noChangeAspect="1"/>
          </p:cNvPicPr>
          <p:nvPr/>
        </p:nvPicPr>
        <p:blipFill>
          <a:blip r:embed="rId5"/>
          <a:stretch>
            <a:fillRect/>
          </a:stretch>
        </p:blipFill>
        <p:spPr>
          <a:xfrm>
            <a:off x="8439389" y="1091655"/>
            <a:ext cx="3054112" cy="4882425"/>
          </a:xfrm>
          <a:prstGeom prst="rect">
            <a:avLst/>
          </a:prstGeom>
        </p:spPr>
      </p:pic>
    </p:spTree>
    <p:extLst>
      <p:ext uri="{BB962C8B-B14F-4D97-AF65-F5344CB8AC3E}">
        <p14:creationId xmlns:p14="http://schemas.microsoft.com/office/powerpoint/2010/main" val="1363767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F8B75-3CF5-DE7A-059F-CD53CE735D5D}"/>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75E18766-93EE-D367-84DA-C6576C6868AB}"/>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A6A76A19-F063-9A4B-BCCD-EA9EBB70F18D}"/>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601DA7B2-4D44-DE77-EDF6-35FD1BA6C698}"/>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Key Vocabulary</a:t>
              </a:r>
              <a:endParaRPr kumimoji="0" lang="en-US" sz="3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sp>
        <p:nvSpPr>
          <p:cNvPr id="4" name="Text Placeholder 2">
            <a:extLst>
              <a:ext uri="{FF2B5EF4-FFF2-40B4-BE49-F238E27FC236}">
                <a16:creationId xmlns:a16="http://schemas.microsoft.com/office/drawing/2014/main" id="{CD1949E4-0C5A-3525-C648-A2203544ED9F}"/>
              </a:ext>
            </a:extLst>
          </p:cNvPr>
          <p:cNvSpPr txBox="1">
            <a:spLocks/>
          </p:cNvSpPr>
          <p:nvPr/>
        </p:nvSpPr>
        <p:spPr>
          <a:xfrm>
            <a:off x="1943100" y="1145429"/>
            <a:ext cx="5439834" cy="5003911"/>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54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781D"/>
                </a:solidFill>
                <a:effectLst/>
                <a:uLnTx/>
                <a:uFillTx/>
                <a:latin typeface="Roboto"/>
                <a:ea typeface="Roboto"/>
                <a:cs typeface="Roboto"/>
              </a:rPr>
              <a:t>Time capsule:</a:t>
            </a:r>
            <a:r>
              <a:rPr kumimoji="0" lang="en-US" sz="2800" b="0" i="0" u="none" strike="noStrike" kern="1200" cap="none" spc="0" normalizeH="0" baseline="0" noProof="0" dirty="0">
                <a:ln>
                  <a:noFill/>
                </a:ln>
                <a:solidFill>
                  <a:prstClr val="black"/>
                </a:solidFill>
                <a:effectLst/>
                <a:uLnTx/>
                <a:uFillTx/>
                <a:latin typeface="Roboto"/>
                <a:ea typeface="Roboto"/>
                <a:cs typeface="Roboto"/>
              </a:rPr>
              <a:t> a place to store items to save them</a:t>
            </a:r>
          </a:p>
          <a:p>
            <a:pPr marL="228600" marR="0" lvl="0" indent="-228600" algn="l" defTabSz="914400" rtl="0" eaLnBrk="1" fontAlgn="auto" latinLnBrk="0" hangingPunct="1">
              <a:lnSpc>
                <a:spcPct val="100000"/>
              </a:lnSpc>
              <a:spcBef>
                <a:spcPts val="0"/>
              </a:spcBef>
              <a:spcAft>
                <a:spcPts val="54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781D"/>
                </a:solidFill>
                <a:effectLst/>
                <a:uLnTx/>
                <a:uFillTx/>
                <a:latin typeface="Roboto"/>
                <a:ea typeface="Roboto"/>
                <a:cs typeface="Roboto"/>
              </a:rPr>
              <a:t>Future:</a:t>
            </a:r>
            <a:r>
              <a:rPr kumimoji="0" lang="en-US" sz="2800" b="0" i="0" u="none" strike="noStrike" kern="1200" cap="none" spc="0" normalizeH="0" baseline="0" noProof="0" dirty="0">
                <a:ln>
                  <a:noFill/>
                </a:ln>
                <a:solidFill>
                  <a:prstClr val="black"/>
                </a:solidFill>
                <a:effectLst/>
                <a:uLnTx/>
                <a:uFillTx/>
                <a:latin typeface="Roboto"/>
                <a:ea typeface="Roboto"/>
                <a:cs typeface="Roboto"/>
              </a:rPr>
              <a:t> </a:t>
            </a:r>
            <a:r>
              <a:rPr lang="en-US" dirty="0">
                <a:solidFill>
                  <a:prstClr val="black"/>
                </a:solidFill>
                <a:latin typeface="Roboto"/>
                <a:ea typeface="Roboto"/>
                <a:cs typeface="Roboto"/>
              </a:rPr>
              <a:t>coming after the present</a:t>
            </a:r>
          </a:p>
          <a:p>
            <a:pPr marL="228600" marR="0" lvl="0" indent="-228600" algn="l" defTabSz="914400" rtl="0" eaLnBrk="1" fontAlgn="auto" latinLnBrk="0" hangingPunct="1">
              <a:lnSpc>
                <a:spcPct val="100000"/>
              </a:lnSpc>
              <a:spcBef>
                <a:spcPts val="0"/>
              </a:spcBef>
              <a:spcAft>
                <a:spcPts val="54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781D"/>
                </a:solidFill>
                <a:effectLst/>
                <a:uLnTx/>
                <a:uFillTx/>
                <a:latin typeface="Roboto"/>
                <a:ea typeface="Roboto"/>
                <a:cs typeface="Roboto"/>
              </a:rPr>
              <a:t>Preserve:</a:t>
            </a:r>
            <a:r>
              <a:rPr kumimoji="0" lang="en-US" sz="2800" b="0" i="0" u="none" strike="noStrike" kern="1200" cap="none" spc="0" normalizeH="0" baseline="0" noProof="0" dirty="0">
                <a:ln>
                  <a:noFill/>
                </a:ln>
                <a:solidFill>
                  <a:prstClr val="black"/>
                </a:solidFill>
                <a:effectLst/>
                <a:uLnTx/>
                <a:uFillTx/>
                <a:latin typeface="Roboto"/>
                <a:ea typeface="Roboto"/>
                <a:cs typeface="Roboto"/>
              </a:rPr>
              <a:t> </a:t>
            </a:r>
            <a:r>
              <a:rPr lang="en-US" dirty="0">
                <a:solidFill>
                  <a:prstClr val="black"/>
                </a:solidFill>
                <a:latin typeface="Roboto"/>
                <a:ea typeface="Roboto"/>
                <a:cs typeface="Roboto"/>
              </a:rPr>
              <a:t>to keep or save from injury, loss, or ruin</a:t>
            </a:r>
          </a:p>
        </p:txBody>
      </p:sp>
      <p:grpSp>
        <p:nvGrpSpPr>
          <p:cNvPr id="9" name="Group 8">
            <a:extLst>
              <a:ext uri="{FF2B5EF4-FFF2-40B4-BE49-F238E27FC236}">
                <a16:creationId xmlns:a16="http://schemas.microsoft.com/office/drawing/2014/main" id="{FD0BFCAC-34DE-F1DF-6E31-B2FCBFCC54CF}"/>
              </a:ext>
            </a:extLst>
          </p:cNvPr>
          <p:cNvGrpSpPr/>
          <p:nvPr/>
        </p:nvGrpSpPr>
        <p:grpSpPr>
          <a:xfrm>
            <a:off x="612880" y="1145429"/>
            <a:ext cx="1188720" cy="1188720"/>
            <a:chOff x="612880" y="1145429"/>
            <a:chExt cx="1188720" cy="1188720"/>
          </a:xfrm>
        </p:grpSpPr>
        <p:sp>
          <p:nvSpPr>
            <p:cNvPr id="11" name="Oval 10">
              <a:extLst>
                <a:ext uri="{FF2B5EF4-FFF2-40B4-BE49-F238E27FC236}">
                  <a16:creationId xmlns:a16="http://schemas.microsoft.com/office/drawing/2014/main" id="{B3DC47F8-8A16-42C8-2840-E6C9A5BDBFB7}"/>
                </a:ext>
              </a:extLst>
            </p:cNvPr>
            <p:cNvSpPr/>
            <p:nvPr/>
          </p:nvSpPr>
          <p:spPr>
            <a:xfrm>
              <a:off x="612880" y="1145429"/>
              <a:ext cx="1188720" cy="1188720"/>
            </a:xfrm>
            <a:prstGeom prst="ellipse">
              <a:avLst/>
            </a:prstGeom>
            <a:solidFill>
              <a:srgbClr val="FF78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raphic 11" descr="Open book with solid fill">
              <a:extLst>
                <a:ext uri="{FF2B5EF4-FFF2-40B4-BE49-F238E27FC236}">
                  <a16:creationId xmlns:a16="http://schemas.microsoft.com/office/drawing/2014/main" id="{15B0E217-39D1-14C2-5CC7-A72CD185B0F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80571" y="1313120"/>
              <a:ext cx="853338" cy="853338"/>
            </a:xfrm>
            <a:prstGeom prst="rect">
              <a:avLst/>
            </a:prstGeom>
          </p:spPr>
        </p:pic>
      </p:grpSp>
      <p:pic>
        <p:nvPicPr>
          <p:cNvPr id="8" name="Picture 7" descr="A person wearing a mask and apron painting a wooden object&#10;&#10;AI-generated content may be incorrect.">
            <a:extLst>
              <a:ext uri="{FF2B5EF4-FFF2-40B4-BE49-F238E27FC236}">
                <a16:creationId xmlns:a16="http://schemas.microsoft.com/office/drawing/2014/main" id="{406D7DA2-8AD9-9C45-44B8-49C3E09C5A6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207586" y="4579572"/>
            <a:ext cx="2616279" cy="1569768"/>
          </a:xfrm>
          <a:prstGeom prst="rect">
            <a:avLst/>
          </a:prstGeom>
        </p:spPr>
      </p:pic>
      <p:pic>
        <p:nvPicPr>
          <p:cNvPr id="13" name="Picture 12" descr="A pencils and toy blocks on a piece of paper&#10;&#10;AI-generated content may be incorrect.">
            <a:extLst>
              <a:ext uri="{FF2B5EF4-FFF2-40B4-BE49-F238E27FC236}">
                <a16:creationId xmlns:a16="http://schemas.microsoft.com/office/drawing/2014/main" id="{C119DC27-3718-46E2-1BF8-0E2A8F4FB8F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207585" y="2871400"/>
            <a:ext cx="2616279" cy="1656104"/>
          </a:xfrm>
          <a:prstGeom prst="rect">
            <a:avLst/>
          </a:prstGeom>
        </p:spPr>
      </p:pic>
      <p:pic>
        <p:nvPicPr>
          <p:cNvPr id="14" name="Picture 13">
            <a:extLst>
              <a:ext uri="{FF2B5EF4-FFF2-40B4-BE49-F238E27FC236}">
                <a16:creationId xmlns:a16="http://schemas.microsoft.com/office/drawing/2014/main" id="{5220FAD3-D887-B997-7BD4-7921A226B65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207585" y="1026091"/>
            <a:ext cx="2616279" cy="1793241"/>
          </a:xfrm>
          <a:prstGeom prst="rect">
            <a:avLst/>
          </a:prstGeom>
        </p:spPr>
      </p:pic>
    </p:spTree>
    <p:extLst>
      <p:ext uri="{BB962C8B-B14F-4D97-AF65-F5344CB8AC3E}">
        <p14:creationId xmlns:p14="http://schemas.microsoft.com/office/powerpoint/2010/main" val="929939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304BB-A019-5DDB-C764-71D126BF59D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339B3D9-2780-E507-E42C-0A9F248DAAD5}"/>
              </a:ext>
            </a:extLst>
          </p:cNvPr>
          <p:cNvSpPr>
            <a:spLocks noGrp="1"/>
          </p:cNvSpPr>
          <p:nvPr>
            <p:ph type="body" sz="quarter" idx="4294967295"/>
          </p:nvPr>
        </p:nvSpPr>
        <p:spPr>
          <a:xfrm>
            <a:off x="1943100" y="932814"/>
            <a:ext cx="9682844" cy="1861186"/>
          </a:xfrm>
        </p:spPr>
        <p:txBody>
          <a:bodyPr anchor="ctr" anchorCtr="0">
            <a:noAutofit/>
          </a:bodyPr>
          <a:lstStyle/>
          <a:p>
            <a:pPr marL="0" indent="0">
              <a:buNone/>
            </a:pPr>
            <a:r>
              <a:rPr lang="en-US" sz="4800" b="1" dirty="0">
                <a:solidFill>
                  <a:srgbClr val="FF781D"/>
                </a:solidFill>
                <a:latin typeface="Roboto" panose="02000000000000000000" pitchFamily="2" charset="0"/>
                <a:ea typeface="Roboto" panose="02000000000000000000" pitchFamily="2" charset="0"/>
                <a:cs typeface="Roboto" panose="02000000000000000000" pitchFamily="2" charset="0"/>
              </a:rPr>
              <a:t>Build a small item to put in the time capsule.</a:t>
            </a:r>
          </a:p>
        </p:txBody>
      </p:sp>
      <p:grpSp>
        <p:nvGrpSpPr>
          <p:cNvPr id="11" name="Group 10">
            <a:extLst>
              <a:ext uri="{FF2B5EF4-FFF2-40B4-BE49-F238E27FC236}">
                <a16:creationId xmlns:a16="http://schemas.microsoft.com/office/drawing/2014/main" id="{0DAD474E-60B2-F5D5-3D12-E0B1EBFF4091}"/>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F9FE7BD9-E03B-2E46-0220-4375CD8DE564}"/>
                </a:ext>
              </a:extLst>
            </p:cNvPr>
            <p:cNvSpPr/>
            <p:nvPr/>
          </p:nvSpPr>
          <p:spPr>
            <a:xfrm>
              <a:off x="457200" y="170180"/>
              <a:ext cx="11277600" cy="762634"/>
            </a:xfrm>
            <a:prstGeom prst="roundRect">
              <a:avLst>
                <a:gd name="adj" fmla="val 16667"/>
              </a:avLst>
            </a:prstGeom>
            <a:solidFill>
              <a:srgbClr val="662D9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9974F664-6428-D1D8-650D-6F63D10CE465}"/>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Create</a:t>
              </a:r>
              <a:endParaRPr kumimoji="0" lang="en-US" sz="32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grpSp>
        <p:nvGrpSpPr>
          <p:cNvPr id="4" name="Group 3">
            <a:extLst>
              <a:ext uri="{FF2B5EF4-FFF2-40B4-BE49-F238E27FC236}">
                <a16:creationId xmlns:a16="http://schemas.microsoft.com/office/drawing/2014/main" id="{6E3064E1-A5C6-5E30-454D-BA62387967CC}"/>
              </a:ext>
            </a:extLst>
          </p:cNvPr>
          <p:cNvGrpSpPr/>
          <p:nvPr/>
        </p:nvGrpSpPr>
        <p:grpSpPr>
          <a:xfrm>
            <a:off x="457200" y="1077912"/>
            <a:ext cx="1188720" cy="1188720"/>
            <a:chOff x="612880" y="1145429"/>
            <a:chExt cx="1188720" cy="1188720"/>
          </a:xfrm>
        </p:grpSpPr>
        <p:sp>
          <p:nvSpPr>
            <p:cNvPr id="13" name="Oval 12">
              <a:extLst>
                <a:ext uri="{FF2B5EF4-FFF2-40B4-BE49-F238E27FC236}">
                  <a16:creationId xmlns:a16="http://schemas.microsoft.com/office/drawing/2014/main" id="{95A1FB42-59E6-C651-1424-FF3573ABC2BB}"/>
                </a:ext>
              </a:extLst>
            </p:cNvPr>
            <p:cNvSpPr/>
            <p:nvPr/>
          </p:nvSpPr>
          <p:spPr>
            <a:xfrm>
              <a:off x="612880" y="1145429"/>
              <a:ext cx="1188720" cy="1188720"/>
            </a:xfrm>
            <a:prstGeom prst="ellipse">
              <a:avLst/>
            </a:prstGeom>
            <a:solidFill>
              <a:srgbClr val="FF78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descr="Good Idea with solid fill">
              <a:extLst>
                <a:ext uri="{FF2B5EF4-FFF2-40B4-BE49-F238E27FC236}">
                  <a16:creationId xmlns:a16="http://schemas.microsoft.com/office/drawing/2014/main" id="{66427F08-6D93-D97A-A424-0F3254B5DCD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94059" y="1191149"/>
              <a:ext cx="1076466" cy="1097280"/>
            </a:xfrm>
            <a:prstGeom prst="rect">
              <a:avLst/>
            </a:prstGeom>
          </p:spPr>
        </p:pic>
      </p:grpSp>
      <p:pic>
        <p:nvPicPr>
          <p:cNvPr id="9" name="Picture 8" descr="A cartoon of a child and a child playing with toys&#10;&#10;AI-generated content may be incorrect.">
            <a:extLst>
              <a:ext uri="{FF2B5EF4-FFF2-40B4-BE49-F238E27FC236}">
                <a16:creationId xmlns:a16="http://schemas.microsoft.com/office/drawing/2014/main" id="{9F5475D7-BDE9-F940-30EE-785CF6136E6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814336" y="2720054"/>
            <a:ext cx="4563327" cy="3345909"/>
          </a:xfrm>
          <a:prstGeom prst="rect">
            <a:avLst/>
          </a:prstGeom>
        </p:spPr>
      </p:pic>
    </p:spTree>
    <p:extLst>
      <p:ext uri="{BB962C8B-B14F-4D97-AF65-F5344CB8AC3E}">
        <p14:creationId xmlns:p14="http://schemas.microsoft.com/office/powerpoint/2010/main" val="3330636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1D16D0A1-59AD-82A7-2F88-B65465E49232}"/>
              </a:ext>
            </a:extLst>
          </p:cNvPr>
          <p:cNvSpPr txBox="1">
            <a:spLocks/>
          </p:cNvSpPr>
          <p:nvPr/>
        </p:nvSpPr>
        <p:spPr>
          <a:xfrm>
            <a:off x="7502951" y="1760537"/>
            <a:ext cx="4612849" cy="3336925"/>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200" b="0" i="0" u="none" strike="noStrike" kern="1200" cap="none" spc="0" normalizeH="0" baseline="0" noProof="0">
                <a:ln>
                  <a:noFill/>
                </a:ln>
                <a:solidFill>
                  <a:prstClr val="white"/>
                </a:solidFill>
                <a:effectLst>
                  <a:outerShdw dist="56557" dir="8100000" algn="tr" rotWithShape="0">
                    <a:srgbClr val="482166"/>
                  </a:outerShdw>
                </a:effectLst>
                <a:uLnTx/>
                <a:uFillTx/>
                <a:latin typeface="Roboto" panose="02000000000000000000" pitchFamily="2" charset="0"/>
                <a:ea typeface="Roboto" panose="02000000000000000000" pitchFamily="2" charset="0"/>
                <a:cs typeface="Roboto" panose="02000000000000000000" pitchFamily="2" charset="0"/>
              </a:rPr>
              <a:t>Clean Up</a:t>
            </a:r>
          </a:p>
        </p:txBody>
      </p:sp>
      <p:pic>
        <p:nvPicPr>
          <p:cNvPr id="3" name="Picture 2" descr="A toy figurine with a broom&#10;&#10;AI-generated content may be incorrect.">
            <a:extLst>
              <a:ext uri="{FF2B5EF4-FFF2-40B4-BE49-F238E27FC236}">
                <a16:creationId xmlns:a16="http://schemas.microsoft.com/office/drawing/2014/main" id="{0C681E43-96AE-52A1-0D43-5C9AEEF1831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88571" y="1514929"/>
            <a:ext cx="5007429" cy="3338286"/>
          </a:xfrm>
          <a:prstGeom prst="rect">
            <a:avLst/>
          </a:prstGeom>
        </p:spPr>
      </p:pic>
    </p:spTree>
    <p:extLst>
      <p:ext uri="{BB962C8B-B14F-4D97-AF65-F5344CB8AC3E}">
        <p14:creationId xmlns:p14="http://schemas.microsoft.com/office/powerpoint/2010/main" val="2311503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48BF3-227A-5875-E340-871A3FFA02DD}"/>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10054874-E934-58F3-68A4-A6F33498DF88}"/>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9900A3AF-5992-E95A-FBA4-FBB8DCA05C09}"/>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7E1EE35B-3D4F-679D-D251-196BD3A0FCA3}"/>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Engineering Notebook</a:t>
              </a:r>
              <a:endParaRPr kumimoji="0" lang="en-US" sz="3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sp>
        <p:nvSpPr>
          <p:cNvPr id="3" name="Text Placeholder 2">
            <a:extLst>
              <a:ext uri="{FF2B5EF4-FFF2-40B4-BE49-F238E27FC236}">
                <a16:creationId xmlns:a16="http://schemas.microsoft.com/office/drawing/2014/main" id="{A6C67AE6-B628-6698-2F8C-5A3EE79BF05F}"/>
              </a:ext>
            </a:extLst>
          </p:cNvPr>
          <p:cNvSpPr txBox="1">
            <a:spLocks/>
          </p:cNvSpPr>
          <p:nvPr/>
        </p:nvSpPr>
        <p:spPr>
          <a:xfrm>
            <a:off x="587828" y="932814"/>
            <a:ext cx="11038116" cy="837983"/>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FF781D"/>
                </a:solidFill>
                <a:effectLst/>
                <a:uLnTx/>
                <a:uFillTx/>
                <a:latin typeface="Roboto" panose="02000000000000000000" pitchFamily="2" charset="0"/>
                <a:ea typeface="Roboto" panose="02000000000000000000" pitchFamily="2" charset="0"/>
                <a:cs typeface="Roboto" panose="02000000000000000000" pitchFamily="2" charset="0"/>
              </a:rPr>
              <a:t>Draw the item you would put in a time capsule.</a:t>
            </a:r>
          </a:p>
        </p:txBody>
      </p:sp>
      <p:pic>
        <p:nvPicPr>
          <p:cNvPr id="8" name="Picture 7" descr="A drawing of a cartoon animal&#10;&#10;AI-generated content may be incorrect.">
            <a:extLst>
              <a:ext uri="{FF2B5EF4-FFF2-40B4-BE49-F238E27FC236}">
                <a16:creationId xmlns:a16="http://schemas.microsoft.com/office/drawing/2014/main" id="{F789866A-226E-B87A-8F49-3FB12F33D2BB}"/>
              </a:ext>
            </a:extLst>
          </p:cNvPr>
          <p:cNvPicPr>
            <a:picLocks noChangeAspect="1"/>
          </p:cNvPicPr>
          <p:nvPr/>
        </p:nvPicPr>
        <p:blipFill>
          <a:blip r:embed="rId3"/>
          <a:srcRect l="9553" t="61899" r="10070" b="8053"/>
          <a:stretch/>
        </p:blipFill>
        <p:spPr>
          <a:xfrm>
            <a:off x="1648779" y="1770797"/>
            <a:ext cx="8894442" cy="4333878"/>
          </a:xfrm>
          <a:prstGeom prst="rect">
            <a:avLst/>
          </a:prstGeom>
        </p:spPr>
      </p:pic>
    </p:spTree>
    <p:extLst>
      <p:ext uri="{BB962C8B-B14F-4D97-AF65-F5344CB8AC3E}">
        <p14:creationId xmlns:p14="http://schemas.microsoft.com/office/powerpoint/2010/main" val="659175249"/>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A997C5561FD94D82BEA37A4242D399" ma:contentTypeVersion="20" ma:contentTypeDescription="Create a new document." ma:contentTypeScope="" ma:versionID="7cae5696f57b22d11ba6a7f9918b81e6">
  <xsd:schema xmlns:xsd="http://www.w3.org/2001/XMLSchema" xmlns:xs="http://www.w3.org/2001/XMLSchema" xmlns:p="http://schemas.microsoft.com/office/2006/metadata/properties" xmlns:ns2="7c8aad47-528b-43f4-b615-4953615f0d4f" xmlns:ns3="c7bc20cd-f3b5-4cb9-9099-b7d1e4c3c983" xmlns:ns4="0bfdc619-4bd5-4a26-8e37-4be4446dc23a" targetNamespace="http://schemas.microsoft.com/office/2006/metadata/properties" ma:root="true" ma:fieldsID="3a32943b1fe7c914c3fd4b30f2445c37" ns2:_="" ns3:_="" ns4:_="">
    <xsd:import namespace="7c8aad47-528b-43f4-b615-4953615f0d4f"/>
    <xsd:import namespace="c7bc20cd-f3b5-4cb9-9099-b7d1e4c3c983"/>
    <xsd:import namespace="0bfdc619-4bd5-4a26-8e37-4be4446dc23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8aad47-528b-43f4-b615-4953615f0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13cef49-2953-4246-9b7f-e3d70b1cf0e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bc20cd-f3b5-4cb9-9099-b7d1e4c3c98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fdc619-4bd5-4a26-8e37-4be4446dc23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c948275e-acb8-4f67-9f4b-0f18b628c537}" ma:internalName="TaxCatchAll" ma:showField="CatchAllData" ma:web="c7bc20cd-f3b5-4cb9-9099-b7d1e4c3c9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bfdc619-4bd5-4a26-8e37-4be4446dc23a" xsi:nil="true"/>
    <SharedWithUsers xmlns="c7bc20cd-f3b5-4cb9-9099-b7d1e4c3c983">
      <UserInfo>
        <DisplayName>Christina Milligan</DisplayName>
        <AccountId>54</AccountId>
        <AccountType/>
      </UserInfo>
    </SharedWithUsers>
    <lcf76f155ced4ddcb4097134ff3c332f xmlns="7c8aad47-528b-43f4-b615-4953615f0d4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48DE81-FBE8-4E92-AA64-35CA5C86207B}"/>
</file>

<file path=customXml/itemProps2.xml><?xml version="1.0" encoding="utf-8"?>
<ds:datastoreItem xmlns:ds="http://schemas.openxmlformats.org/officeDocument/2006/customXml" ds:itemID="{B8C3B65E-86F5-4F12-882B-E72674BBA31A}">
  <ds:schemaRefs>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98a1be8e-ceb0-4d64-90f3-74f22257285b"/>
    <ds:schemaRef ds:uri="65f3190a-2497-4c6e-9c08-e63c17ba8fcf"/>
    <ds:schemaRef ds:uri="http://purl.org/dc/elements/1.1/"/>
    <ds:schemaRef ds:uri="http://purl.org/dc/terms/"/>
    <ds:schemaRef ds:uri="0bfdc619-4bd5-4a26-8e37-4be4446dc23a"/>
    <ds:schemaRef ds:uri="http://purl.org/dc/dcmitype/"/>
    <ds:schemaRef ds:uri="32a440ee-ccdf-4ffb-ba5c-71e25989d2a9"/>
    <ds:schemaRef ds:uri="09a20863-7c96-4a57-95ca-029d1820b203"/>
  </ds:schemaRefs>
</ds:datastoreItem>
</file>

<file path=customXml/itemProps3.xml><?xml version="1.0" encoding="utf-8"?>
<ds:datastoreItem xmlns:ds="http://schemas.openxmlformats.org/officeDocument/2006/customXml" ds:itemID="{7151A670-0DF8-40A2-9C30-9AF459D7E2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1967</TotalTime>
  <Words>908</Words>
  <Application>Microsoft Office PowerPoint</Application>
  <PresentationFormat>Widescreen</PresentationFormat>
  <Paragraphs>99</Paragraphs>
  <Slides>12</Slides>
  <Notes>11</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Calibri Light</vt:lpstr>
      <vt:lpstr>Helvetica Neue</vt:lpstr>
      <vt:lpstr>Roboto</vt:lpstr>
      <vt:lpstr>Tobi Pro ExtraBold</vt:lpstr>
      <vt:lpstr>Office 2013 - 2022 Theme</vt:lpstr>
      <vt:lpstr>1_Office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Kate Sample</cp:lastModifiedBy>
  <cp:revision>92</cp:revision>
  <dcterms:created xsi:type="dcterms:W3CDTF">2020-04-21T20:33:01Z</dcterms:created>
  <dcterms:modified xsi:type="dcterms:W3CDTF">2025-05-09T14:48:51Z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0x01010008A997C5561FD94D82BEA37A4242D399</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y fmtid="{D5CDD505-2E9C-101B-9397-08002B2CF9AE}" pid="9" name="MediaServiceImageTags">
    <vt:lpwstr/>
  </property>
</Properties>
</file>