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 id="2147483727" r:id="rId5"/>
  </p:sldMasterIdLst>
  <p:notesMasterIdLst>
    <p:notesMasterId r:id="rId18"/>
  </p:notesMasterIdLst>
  <p:sldIdLst>
    <p:sldId id="345" r:id="rId6"/>
    <p:sldId id="352" r:id="rId7"/>
    <p:sldId id="353" r:id="rId8"/>
    <p:sldId id="354" r:id="rId9"/>
    <p:sldId id="368" r:id="rId10"/>
    <p:sldId id="356" r:id="rId11"/>
    <p:sldId id="357" r:id="rId12"/>
    <p:sldId id="367" r:id="rId13"/>
    <p:sldId id="359" r:id="rId14"/>
    <p:sldId id="370" r:id="rId15"/>
    <p:sldId id="360" r:id="rId16"/>
    <p:sldId id="3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15290-8344-CD5D-185D-98D43C5DE9EE}" name="Kate Sample" initials="KS" userId="S::ksample@firstinspires.org::ad24f2c8-db21-4b10-9534-7a98911ec180" providerId="AD"/>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0660AC"/>
    <a:srgbClr val="00A551"/>
    <a:srgbClr val="0FB7D1"/>
    <a:srgbClr val="FF781D"/>
    <a:srgbClr val="662D91"/>
    <a:srgbClr val="FFFFFF"/>
    <a:srgbClr val="E3F3F6"/>
    <a:srgbClr val="EBF5F8"/>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14" autoAdjust="0"/>
  </p:normalViewPr>
  <p:slideViewPr>
    <p:cSldViewPr snapToGrid="0">
      <p:cViewPr varScale="1">
        <p:scale>
          <a:sx n="90" d="100"/>
          <a:sy n="90" d="100"/>
        </p:scale>
        <p:origin x="1356" y="96"/>
      </p:cViewPr>
      <p:guideLst>
        <p:guide orient="horz" pos="2160"/>
        <p:guide pos="40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Pankey" userId="89b84b47-0384-4d66-b56e-dc00ebdb68cf" providerId="ADAL" clId="{C0611C38-42EA-4B91-B6A5-6AC8F3C0F20A}"/>
    <pc:docChg chg="custSel modSld">
      <pc:chgData name="Tammy Pankey" userId="89b84b47-0384-4d66-b56e-dc00ebdb68cf" providerId="ADAL" clId="{C0611C38-42EA-4B91-B6A5-6AC8F3C0F20A}" dt="2022-07-28T19:56:13.402" v="3" actId="14826"/>
      <pc:docMkLst>
        <pc:docMk/>
      </pc:docMkLst>
      <pc:sldChg chg="addSp delSp modSp mod delCm">
        <pc:chgData name="Tammy Pankey" userId="89b84b47-0384-4d66-b56e-dc00ebdb68cf" providerId="ADAL" clId="{C0611C38-42EA-4B91-B6A5-6AC8F3C0F20A}" dt="2022-07-28T19:54:27.257" v="2"/>
        <pc:sldMkLst>
          <pc:docMk/>
          <pc:sldMk cId="1959583143" sldId="259"/>
        </pc:sldMkLst>
      </pc:sldChg>
      <pc:sldChg chg="modSp">
        <pc:chgData name="Tammy Pankey" userId="89b84b47-0384-4d66-b56e-dc00ebdb68cf" providerId="ADAL" clId="{C0611C38-42EA-4B91-B6A5-6AC8F3C0F20A}" dt="2022-07-28T19:56:13.402" v="3" actId="14826"/>
        <pc:sldMkLst>
          <pc:docMk/>
          <pc:sldMk cId="1717468709" sldId="260"/>
        </pc:sldMkLst>
      </pc:sldChg>
    </pc:docChg>
  </pc:docChgLst>
  <pc:docChgLst>
    <pc:chgData name="Tammy Pankey" userId="89b84b47-0384-4d66-b56e-dc00ebdb68cf" providerId="ADAL" clId="{BEC31531-C9D2-4E4C-BF51-A83D2414E57B}"/>
    <pc:docChg chg="undo redo custSel addSld delSld modSld sldOrd modMainMaster modNotesMaster">
      <pc:chgData name="Tammy Pankey" userId="89b84b47-0384-4d66-b56e-dc00ebdb68cf" providerId="ADAL" clId="{BEC31531-C9D2-4E4C-BF51-A83D2414E57B}" dt="2025-04-03T18:02:21.381" v="4362" actId="20577"/>
      <pc:docMkLst>
        <pc:docMk/>
      </pc:docMkLst>
      <pc:sldChg chg="addSp delSp modSp mod modClrScheme chgLayout modNotes modNotesTx">
        <pc:chgData name="Tammy Pankey" userId="89b84b47-0384-4d66-b56e-dc00ebdb68cf" providerId="ADAL" clId="{BEC31531-C9D2-4E4C-BF51-A83D2414E57B}" dt="2025-03-10T14:47:24.283" v="2764" actId="14826"/>
        <pc:sldMkLst>
          <pc:docMk/>
          <pc:sldMk cId="1717468709" sldId="260"/>
        </pc:sldMkLst>
      </pc:sldChg>
      <pc:sldChg chg="addSp delSp modSp mod modClrScheme addAnim delAnim modAnim chgLayout modNotes">
        <pc:chgData name="Tammy Pankey" userId="89b84b47-0384-4d66-b56e-dc00ebdb68cf" providerId="ADAL" clId="{BEC31531-C9D2-4E4C-BF51-A83D2414E57B}" dt="2025-03-10T15:29:08.003" v="3348" actId="1037"/>
        <pc:sldMkLst>
          <pc:docMk/>
          <pc:sldMk cId="951211944" sldId="261"/>
        </pc:sldMkLst>
      </pc:sldChg>
      <pc:sldChg chg="addSp delSp modSp add mod ord modNotesTx">
        <pc:chgData name="Tammy Pankey" userId="89b84b47-0384-4d66-b56e-dc00ebdb68cf" providerId="ADAL" clId="{BEC31531-C9D2-4E4C-BF51-A83D2414E57B}" dt="2025-03-10T15:20:29.813" v="3239" actId="20577"/>
        <pc:sldMkLst>
          <pc:docMk/>
          <pc:sldMk cId="2815448932" sldId="262"/>
        </pc:sldMkLst>
      </pc:sldChg>
      <pc:sldChg chg="addSp delSp modSp del mod modClrScheme chgLayout modNotes">
        <pc:chgData name="Tammy Pankey" userId="89b84b47-0384-4d66-b56e-dc00ebdb68cf" providerId="ADAL" clId="{BEC31531-C9D2-4E4C-BF51-A83D2414E57B}" dt="2025-03-05T01:25:20.003" v="1762" actId="2696"/>
        <pc:sldMkLst>
          <pc:docMk/>
          <pc:sldMk cId="3822573366" sldId="262"/>
        </pc:sldMkLst>
      </pc:sldChg>
      <pc:sldChg chg="addSp delSp modSp mod modClrScheme chgLayout modNotes modNotesTx">
        <pc:chgData name="Tammy Pankey" userId="89b84b47-0384-4d66-b56e-dc00ebdb68cf" providerId="ADAL" clId="{BEC31531-C9D2-4E4C-BF51-A83D2414E57B}" dt="2025-03-10T15:19:01.367" v="3097" actId="20577"/>
        <pc:sldMkLst>
          <pc:docMk/>
          <pc:sldMk cId="2751345926" sldId="272"/>
        </pc:sldMkLst>
      </pc:sldChg>
      <pc:sldChg chg="addSp delSp modSp add mod modNotesTx">
        <pc:chgData name="Tammy Pankey" userId="89b84b47-0384-4d66-b56e-dc00ebdb68cf" providerId="ADAL" clId="{BEC31531-C9D2-4E4C-BF51-A83D2414E57B}" dt="2025-03-10T15:23:04.906" v="3290" actId="20577"/>
        <pc:sldMkLst>
          <pc:docMk/>
          <pc:sldMk cId="840521789" sldId="283"/>
        </pc:sldMkLst>
      </pc:sldChg>
      <pc:sldChg chg="addSp delSp modSp del mod modClrScheme chgLayout modNotes">
        <pc:chgData name="Tammy Pankey" userId="89b84b47-0384-4d66-b56e-dc00ebdb68cf" providerId="ADAL" clId="{BEC31531-C9D2-4E4C-BF51-A83D2414E57B}" dt="2025-03-05T01:25:20.003" v="1762" actId="2696"/>
        <pc:sldMkLst>
          <pc:docMk/>
          <pc:sldMk cId="3098358572" sldId="283"/>
        </pc:sldMkLst>
      </pc:sldChg>
      <pc:sldChg chg="addSp delSp modSp mod modClrScheme chgLayout modNotes modNotesTx">
        <pc:chgData name="Tammy Pankey" userId="89b84b47-0384-4d66-b56e-dc00ebdb68cf" providerId="ADAL" clId="{BEC31531-C9D2-4E4C-BF51-A83D2414E57B}" dt="2025-03-12T20:47:25.349" v="3441" actId="1036"/>
        <pc:sldMkLst>
          <pc:docMk/>
          <pc:sldMk cId="3743200560" sldId="289"/>
        </pc:sldMkLst>
      </pc:sldChg>
      <pc:sldChg chg="addSp delSp modSp del mod modClrScheme chgLayout modNotes">
        <pc:chgData name="Tammy Pankey" userId="89b84b47-0384-4d66-b56e-dc00ebdb68cf" providerId="ADAL" clId="{BEC31531-C9D2-4E4C-BF51-A83D2414E57B}" dt="2025-03-04T23:14:42.011" v="222" actId="47"/>
        <pc:sldMkLst>
          <pc:docMk/>
          <pc:sldMk cId="4147957842" sldId="290"/>
        </pc:sldMkLst>
      </pc:sldChg>
      <pc:sldChg chg="modSp del">
        <pc:chgData name="Tammy Pankey" userId="89b84b47-0384-4d66-b56e-dc00ebdb68cf" providerId="ADAL" clId="{BEC31531-C9D2-4E4C-BF51-A83D2414E57B}" dt="2025-03-04T23:13:43.635" v="219" actId="47"/>
        <pc:sldMkLst>
          <pc:docMk/>
          <pc:sldMk cId="1109188424" sldId="294"/>
        </pc:sldMkLst>
      </pc:sldChg>
      <pc:sldChg chg="addSp delSp modSp del mod modClrScheme chgLayout modNotes">
        <pc:chgData name="Tammy Pankey" userId="89b84b47-0384-4d66-b56e-dc00ebdb68cf" providerId="ADAL" clId="{BEC31531-C9D2-4E4C-BF51-A83D2414E57B}" dt="2025-03-10T14:58:18.960" v="2886" actId="47"/>
        <pc:sldMkLst>
          <pc:docMk/>
          <pc:sldMk cId="3041520386" sldId="297"/>
        </pc:sldMkLst>
      </pc:sldChg>
      <pc:sldChg chg="addSp delSp modSp add mod modNotesTx">
        <pc:chgData name="Tammy Pankey" userId="89b84b47-0384-4d66-b56e-dc00ebdb68cf" providerId="ADAL" clId="{BEC31531-C9D2-4E4C-BF51-A83D2414E57B}" dt="2025-03-10T15:25:30.808" v="3314" actId="6549"/>
        <pc:sldMkLst>
          <pc:docMk/>
          <pc:sldMk cId="2028867035" sldId="298"/>
        </pc:sldMkLst>
      </pc:sldChg>
      <pc:sldChg chg="add del">
        <pc:chgData name="Tammy Pankey" userId="89b84b47-0384-4d66-b56e-dc00ebdb68cf" providerId="ADAL" clId="{BEC31531-C9D2-4E4C-BF51-A83D2414E57B}" dt="2025-03-04T23:10:50.546" v="191"/>
        <pc:sldMkLst>
          <pc:docMk/>
          <pc:sldMk cId="2081958483" sldId="298"/>
        </pc:sldMkLst>
      </pc:sldChg>
      <pc:sldChg chg="add del">
        <pc:chgData name="Tammy Pankey" userId="89b84b47-0384-4d66-b56e-dc00ebdb68cf" providerId="ADAL" clId="{BEC31531-C9D2-4E4C-BF51-A83D2414E57B}" dt="2025-03-04T23:13:12.593" v="213"/>
        <pc:sldMkLst>
          <pc:docMk/>
          <pc:sldMk cId="1280930742" sldId="299"/>
        </pc:sldMkLst>
      </pc:sldChg>
      <pc:sldChg chg="addSp delSp modSp add mod modNotesTx">
        <pc:chgData name="Tammy Pankey" userId="89b84b47-0384-4d66-b56e-dc00ebdb68cf" providerId="ADAL" clId="{BEC31531-C9D2-4E4C-BF51-A83D2414E57B}" dt="2025-03-10T14:47:30.828" v="2765"/>
        <pc:sldMkLst>
          <pc:docMk/>
          <pc:sldMk cId="1581135650" sldId="299"/>
        </pc:sldMkLst>
      </pc:sldChg>
      <pc:sldChg chg="addSp delSp modSp add mod modNotesTx">
        <pc:chgData name="Tammy Pankey" userId="89b84b47-0384-4d66-b56e-dc00ebdb68cf" providerId="ADAL" clId="{BEC31531-C9D2-4E4C-BF51-A83D2414E57B}" dt="2025-03-10T14:47:33.071" v="2766"/>
        <pc:sldMkLst>
          <pc:docMk/>
          <pc:sldMk cId="115057224" sldId="300"/>
        </pc:sldMkLst>
      </pc:sldChg>
      <pc:sldChg chg="modSp add del mod">
        <pc:chgData name="Tammy Pankey" userId="89b84b47-0384-4d66-b56e-dc00ebdb68cf" providerId="ADAL" clId="{BEC31531-C9D2-4E4C-BF51-A83D2414E57B}" dt="2025-03-05T00:30:27.843" v="694" actId="47"/>
        <pc:sldMkLst>
          <pc:docMk/>
          <pc:sldMk cId="2440084206" sldId="301"/>
        </pc:sldMkLst>
      </pc:sldChg>
      <pc:sldChg chg="addSp delSp modSp add mod modNotesTx">
        <pc:chgData name="Tammy Pankey" userId="89b84b47-0384-4d66-b56e-dc00ebdb68cf" providerId="ADAL" clId="{BEC31531-C9D2-4E4C-BF51-A83D2414E57B}" dt="2025-03-05T01:15:49.930" v="1573"/>
        <pc:sldMkLst>
          <pc:docMk/>
          <pc:sldMk cId="3262701585" sldId="301"/>
        </pc:sldMkLst>
      </pc:sldChg>
      <pc:sldChg chg="addSp delSp modSp add mod modNotesTx">
        <pc:chgData name="Tammy Pankey" userId="89b84b47-0384-4d66-b56e-dc00ebdb68cf" providerId="ADAL" clId="{BEC31531-C9D2-4E4C-BF51-A83D2414E57B}" dt="2025-03-05T01:15:38.440" v="1572" actId="20577"/>
        <pc:sldMkLst>
          <pc:docMk/>
          <pc:sldMk cId="2035002915" sldId="302"/>
        </pc:sldMkLst>
      </pc:sldChg>
      <pc:sldChg chg="addSp delSp modSp add mod modNotesTx">
        <pc:chgData name="Tammy Pankey" userId="89b84b47-0384-4d66-b56e-dc00ebdb68cf" providerId="ADAL" clId="{BEC31531-C9D2-4E4C-BF51-A83D2414E57B}" dt="2025-03-05T01:15:54.380" v="1574"/>
        <pc:sldMkLst>
          <pc:docMk/>
          <pc:sldMk cId="3973317551" sldId="303"/>
        </pc:sldMkLst>
      </pc:sldChg>
      <pc:sldChg chg="addSp delSp modSp add mod modNotesTx">
        <pc:chgData name="Tammy Pankey" userId="89b84b47-0384-4d66-b56e-dc00ebdb68cf" providerId="ADAL" clId="{BEC31531-C9D2-4E4C-BF51-A83D2414E57B}" dt="2025-03-10T15:22:16.263" v="3264" actId="1036"/>
        <pc:sldMkLst>
          <pc:docMk/>
          <pc:sldMk cId="362912222" sldId="304"/>
        </pc:sldMkLst>
      </pc:sldChg>
      <pc:sldChg chg="add del">
        <pc:chgData name="Tammy Pankey" userId="89b84b47-0384-4d66-b56e-dc00ebdb68cf" providerId="ADAL" clId="{BEC31531-C9D2-4E4C-BF51-A83D2414E57B}" dt="2025-03-05T00:54:36.332" v="1014"/>
        <pc:sldMkLst>
          <pc:docMk/>
          <pc:sldMk cId="1405299624" sldId="305"/>
        </pc:sldMkLst>
      </pc:sldChg>
      <pc:sldChg chg="addSp delSp modSp add mod ord">
        <pc:chgData name="Tammy Pankey" userId="89b84b47-0384-4d66-b56e-dc00ebdb68cf" providerId="ADAL" clId="{BEC31531-C9D2-4E4C-BF51-A83D2414E57B}" dt="2025-03-10T15:22:42.237" v="3276" actId="1036"/>
        <pc:sldMkLst>
          <pc:docMk/>
          <pc:sldMk cId="4084819297" sldId="305"/>
        </pc:sldMkLst>
      </pc:sldChg>
      <pc:sldChg chg="addSp modSp add mod ord modNotesTx">
        <pc:chgData name="Tammy Pankey" userId="89b84b47-0384-4d66-b56e-dc00ebdb68cf" providerId="ADAL" clId="{BEC31531-C9D2-4E4C-BF51-A83D2414E57B}" dt="2025-03-10T15:16:04.097" v="3068"/>
        <pc:sldMkLst>
          <pc:docMk/>
          <pc:sldMk cId="1631143129" sldId="306"/>
        </pc:sldMkLst>
      </pc:sldChg>
      <pc:sldChg chg="modSp add mod modNotesTx">
        <pc:chgData name="Tammy Pankey" userId="89b84b47-0384-4d66-b56e-dc00ebdb68cf" providerId="ADAL" clId="{BEC31531-C9D2-4E4C-BF51-A83D2414E57B}" dt="2025-03-10T14:59:22.026" v="2905" actId="20577"/>
        <pc:sldMkLst>
          <pc:docMk/>
          <pc:sldMk cId="2343138671" sldId="307"/>
        </pc:sldMkLst>
      </pc:sldChg>
      <pc:sldChg chg="delSp modSp add mod modNotesTx">
        <pc:chgData name="Tammy Pankey" userId="89b84b47-0384-4d66-b56e-dc00ebdb68cf" providerId="ADAL" clId="{BEC31531-C9D2-4E4C-BF51-A83D2414E57B}" dt="2025-03-05T01:12:45.375" v="1444" actId="20577"/>
        <pc:sldMkLst>
          <pc:docMk/>
          <pc:sldMk cId="3858961857" sldId="308"/>
        </pc:sldMkLst>
      </pc:sldChg>
      <pc:sldChg chg="modSp add mod">
        <pc:chgData name="Tammy Pankey" userId="89b84b47-0384-4d66-b56e-dc00ebdb68cf" providerId="ADAL" clId="{BEC31531-C9D2-4E4C-BF51-A83D2414E57B}" dt="2025-03-05T01:23:28.617" v="1758" actId="2085"/>
        <pc:sldMkLst>
          <pc:docMk/>
          <pc:sldMk cId="1200704536" sldId="309"/>
        </pc:sldMkLst>
      </pc:sldChg>
      <pc:sldChg chg="addSp delSp modSp add mod modNotesTx">
        <pc:chgData name="Tammy Pankey" userId="89b84b47-0384-4d66-b56e-dc00ebdb68cf" providerId="ADAL" clId="{BEC31531-C9D2-4E4C-BF51-A83D2414E57B}" dt="2025-03-10T14:47:44.221" v="2767"/>
        <pc:sldMkLst>
          <pc:docMk/>
          <pc:sldMk cId="2015307151" sldId="310"/>
        </pc:sldMkLst>
      </pc:sldChg>
      <pc:sldChg chg="addSp delSp modSp add mod modNotesTx">
        <pc:chgData name="Tammy Pankey" userId="89b84b47-0384-4d66-b56e-dc00ebdb68cf" providerId="ADAL" clId="{BEC31531-C9D2-4E4C-BF51-A83D2414E57B}" dt="2025-03-10T14:47:46.420" v="2768"/>
        <pc:sldMkLst>
          <pc:docMk/>
          <pc:sldMk cId="986537300" sldId="311"/>
        </pc:sldMkLst>
      </pc:sldChg>
      <pc:sldChg chg="addSp delSp modSp add mod modNotesTx">
        <pc:chgData name="Tammy Pankey" userId="89b84b47-0384-4d66-b56e-dc00ebdb68cf" providerId="ADAL" clId="{BEC31531-C9D2-4E4C-BF51-A83D2414E57B}" dt="2025-03-10T14:47:48.382" v="2769"/>
        <pc:sldMkLst>
          <pc:docMk/>
          <pc:sldMk cId="377564404" sldId="312"/>
        </pc:sldMkLst>
      </pc:sldChg>
      <pc:sldChg chg="addSp modSp add mod">
        <pc:chgData name="Tammy Pankey" userId="89b84b47-0384-4d66-b56e-dc00ebdb68cf" providerId="ADAL" clId="{BEC31531-C9D2-4E4C-BF51-A83D2414E57B}" dt="2025-03-10T15:22:26.091" v="3270" actId="1036"/>
        <pc:sldMkLst>
          <pc:docMk/>
          <pc:sldMk cId="621520520" sldId="313"/>
        </pc:sldMkLst>
      </pc:sldChg>
      <pc:sldChg chg="modSp add mod">
        <pc:chgData name="Tammy Pankey" userId="89b84b47-0384-4d66-b56e-dc00ebdb68cf" providerId="ADAL" clId="{BEC31531-C9D2-4E4C-BF51-A83D2414E57B}" dt="2025-03-05T01:23:23.546" v="1757" actId="2085"/>
        <pc:sldMkLst>
          <pc:docMk/>
          <pc:sldMk cId="1843792746" sldId="314"/>
        </pc:sldMkLst>
      </pc:sldChg>
      <pc:sldChg chg="modSp add mod">
        <pc:chgData name="Tammy Pankey" userId="89b84b47-0384-4d66-b56e-dc00ebdb68cf" providerId="ADAL" clId="{BEC31531-C9D2-4E4C-BF51-A83D2414E57B}" dt="2025-03-05T01:23:54.779" v="1761" actId="207"/>
        <pc:sldMkLst>
          <pc:docMk/>
          <pc:sldMk cId="3701898249" sldId="315"/>
        </pc:sldMkLst>
      </pc:sldChg>
      <pc:sldChg chg="addSp delSp modSp add mod modAnim modNotesTx">
        <pc:chgData name="Tammy Pankey" userId="89b84b47-0384-4d66-b56e-dc00ebdb68cf" providerId="ADAL" clId="{BEC31531-C9D2-4E4C-BF51-A83D2414E57B}" dt="2025-03-10T15:28:18.107" v="3341" actId="164"/>
        <pc:sldMkLst>
          <pc:docMk/>
          <pc:sldMk cId="108855487" sldId="316"/>
        </pc:sldMkLst>
      </pc:sldChg>
      <pc:sldChg chg="new del">
        <pc:chgData name="Tammy Pankey" userId="89b84b47-0384-4d66-b56e-dc00ebdb68cf" providerId="ADAL" clId="{BEC31531-C9D2-4E4C-BF51-A83D2414E57B}" dt="2025-03-05T20:45:30.080" v="2103" actId="680"/>
        <pc:sldMkLst>
          <pc:docMk/>
          <pc:sldMk cId="2377371091" sldId="316"/>
        </pc:sldMkLst>
      </pc:sldChg>
      <pc:sldChg chg="addSp delSp modSp add mod ord modNotesTx">
        <pc:chgData name="Tammy Pankey" userId="89b84b47-0384-4d66-b56e-dc00ebdb68cf" providerId="ADAL" clId="{BEC31531-C9D2-4E4C-BF51-A83D2414E57B}" dt="2025-03-10T15:16:07.163" v="3070"/>
        <pc:sldMkLst>
          <pc:docMk/>
          <pc:sldMk cId="1883848139" sldId="317"/>
        </pc:sldMkLst>
      </pc:sldChg>
      <pc:sldChg chg="modSp add mod modNotesTx">
        <pc:chgData name="Tammy Pankey" userId="89b84b47-0384-4d66-b56e-dc00ebdb68cf" providerId="ADAL" clId="{BEC31531-C9D2-4E4C-BF51-A83D2414E57B}" dt="2025-03-10T14:59:28.254" v="2909" actId="20577"/>
        <pc:sldMkLst>
          <pc:docMk/>
          <pc:sldMk cId="1634250027" sldId="318"/>
        </pc:sldMkLst>
      </pc:sldChg>
      <pc:sldChg chg="modSp add mod">
        <pc:chgData name="Tammy Pankey" userId="89b84b47-0384-4d66-b56e-dc00ebdb68cf" providerId="ADAL" clId="{BEC31531-C9D2-4E4C-BF51-A83D2414E57B}" dt="2025-03-10T15:16:51.838" v="3078" actId="207"/>
        <pc:sldMkLst>
          <pc:docMk/>
          <pc:sldMk cId="2911573908" sldId="319"/>
        </pc:sldMkLst>
      </pc:sldChg>
      <pc:sldChg chg="modSp add mod">
        <pc:chgData name="Tammy Pankey" userId="89b84b47-0384-4d66-b56e-dc00ebdb68cf" providerId="ADAL" clId="{BEC31531-C9D2-4E4C-BF51-A83D2414E57B}" dt="2025-03-10T15:17:18.863" v="3084" actId="207"/>
        <pc:sldMkLst>
          <pc:docMk/>
          <pc:sldMk cId="2624938878" sldId="320"/>
        </pc:sldMkLst>
      </pc:sldChg>
      <pc:sldChg chg="modSp add mod">
        <pc:chgData name="Tammy Pankey" userId="89b84b47-0384-4d66-b56e-dc00ebdb68cf" providerId="ADAL" clId="{BEC31531-C9D2-4E4C-BF51-A83D2414E57B}" dt="2025-03-10T15:18:03.059" v="3091" actId="207"/>
        <pc:sldMkLst>
          <pc:docMk/>
          <pc:sldMk cId="344458614" sldId="321"/>
        </pc:sldMkLst>
      </pc:sldChg>
      <pc:sldChg chg="modSp add mod">
        <pc:chgData name="Tammy Pankey" userId="89b84b47-0384-4d66-b56e-dc00ebdb68cf" providerId="ADAL" clId="{BEC31531-C9D2-4E4C-BF51-A83D2414E57B}" dt="2025-03-10T15:18:30.534" v="3096" actId="207"/>
        <pc:sldMkLst>
          <pc:docMk/>
          <pc:sldMk cId="1390845123" sldId="322"/>
        </pc:sldMkLst>
      </pc:sldChg>
      <pc:sldChg chg="modSp add mod">
        <pc:chgData name="Tammy Pankey" userId="89b84b47-0384-4d66-b56e-dc00ebdb68cf" providerId="ADAL" clId="{BEC31531-C9D2-4E4C-BF51-A83D2414E57B}" dt="2025-03-10T15:21:10.481" v="3246" actId="207"/>
        <pc:sldMkLst>
          <pc:docMk/>
          <pc:sldMk cId="3393249117" sldId="323"/>
        </pc:sldMkLst>
      </pc:sldChg>
      <pc:sldChg chg="modSp add mod">
        <pc:chgData name="Tammy Pankey" userId="89b84b47-0384-4d66-b56e-dc00ebdb68cf" providerId="ADAL" clId="{BEC31531-C9D2-4E4C-BF51-A83D2414E57B}" dt="2025-03-10T15:21:37.919" v="3251" actId="207"/>
        <pc:sldMkLst>
          <pc:docMk/>
          <pc:sldMk cId="3775961790" sldId="324"/>
        </pc:sldMkLst>
      </pc:sldChg>
      <pc:sldChg chg="modSp add mod">
        <pc:chgData name="Tammy Pankey" userId="89b84b47-0384-4d66-b56e-dc00ebdb68cf" providerId="ADAL" clId="{BEC31531-C9D2-4E4C-BF51-A83D2414E57B}" dt="2025-03-10T15:23:40.830" v="3297" actId="207"/>
        <pc:sldMkLst>
          <pc:docMk/>
          <pc:sldMk cId="3666323023" sldId="325"/>
        </pc:sldMkLst>
      </pc:sldChg>
      <pc:sldChg chg="modSp add mod">
        <pc:chgData name="Tammy Pankey" userId="89b84b47-0384-4d66-b56e-dc00ebdb68cf" providerId="ADAL" clId="{BEC31531-C9D2-4E4C-BF51-A83D2414E57B}" dt="2025-03-10T15:24:09.288" v="3303" actId="207"/>
        <pc:sldMkLst>
          <pc:docMk/>
          <pc:sldMk cId="2097772908" sldId="326"/>
        </pc:sldMkLst>
      </pc:sldChg>
      <pc:sldChg chg="modSp add mod">
        <pc:chgData name="Tammy Pankey" userId="89b84b47-0384-4d66-b56e-dc00ebdb68cf" providerId="ADAL" clId="{BEC31531-C9D2-4E4C-BF51-A83D2414E57B}" dt="2025-03-10T15:24:44.667" v="3309" actId="207"/>
        <pc:sldMkLst>
          <pc:docMk/>
          <pc:sldMk cId="2437859535" sldId="327"/>
        </pc:sldMkLst>
      </pc:sldChg>
      <pc:sldChg chg="modSp add mod">
        <pc:chgData name="Tammy Pankey" userId="89b84b47-0384-4d66-b56e-dc00ebdb68cf" providerId="ADAL" clId="{BEC31531-C9D2-4E4C-BF51-A83D2414E57B}" dt="2025-03-10T15:25:07.218" v="3313" actId="2085"/>
        <pc:sldMkLst>
          <pc:docMk/>
          <pc:sldMk cId="2383557289" sldId="328"/>
        </pc:sldMkLst>
      </pc:sldChg>
      <pc:sldChg chg="modSp add mod modClrScheme chgLayout">
        <pc:chgData name="Tammy Pankey" userId="89b84b47-0384-4d66-b56e-dc00ebdb68cf" providerId="ADAL" clId="{BEC31531-C9D2-4E4C-BF51-A83D2414E57B}" dt="2025-03-12T20:48:39.450" v="3448" actId="207"/>
        <pc:sldMkLst>
          <pc:docMk/>
          <pc:sldMk cId="1053163525" sldId="329"/>
        </pc:sldMkLst>
      </pc:sldChg>
      <pc:sldChg chg="add">
        <pc:chgData name="Tammy Pankey" userId="89b84b47-0384-4d66-b56e-dc00ebdb68cf" providerId="ADAL" clId="{BEC31531-C9D2-4E4C-BF51-A83D2414E57B}" dt="2025-03-12T20:48:18.046" v="3446"/>
        <pc:sldMkLst>
          <pc:docMk/>
          <pc:sldMk cId="876955009" sldId="330"/>
        </pc:sldMkLst>
      </pc:sldChg>
      <pc:sldChg chg="addSp delSp modSp add mod ord">
        <pc:chgData name="Tammy Pankey" userId="89b84b47-0384-4d66-b56e-dc00ebdb68cf" providerId="ADAL" clId="{BEC31531-C9D2-4E4C-BF51-A83D2414E57B}" dt="2025-03-12T20:51:45.043" v="3537"/>
        <pc:sldMkLst>
          <pc:docMk/>
          <pc:sldMk cId="1178267353" sldId="331"/>
        </pc:sldMkLst>
      </pc:sldChg>
      <pc:sldChg chg="modSp add mod modClrScheme chgLayout">
        <pc:chgData name="Tammy Pankey" userId="89b84b47-0384-4d66-b56e-dc00ebdb68cf" providerId="ADAL" clId="{BEC31531-C9D2-4E4C-BF51-A83D2414E57B}" dt="2025-03-12T20:52:40.345" v="3541" actId="207"/>
        <pc:sldMkLst>
          <pc:docMk/>
          <pc:sldMk cId="4289390979" sldId="332"/>
        </pc:sldMkLst>
      </pc:sldChg>
      <pc:sldChg chg="modSp add mod modClrScheme chgLayout">
        <pc:chgData name="Tammy Pankey" userId="89b84b47-0384-4d66-b56e-dc00ebdb68cf" providerId="ADAL" clId="{BEC31531-C9D2-4E4C-BF51-A83D2414E57B}" dt="2025-03-12T20:53:10.655" v="3545" actId="207"/>
        <pc:sldMkLst>
          <pc:docMk/>
          <pc:sldMk cId="4219744110" sldId="333"/>
        </pc:sldMkLst>
      </pc:sldChg>
      <pc:sldChg chg="addSp delSp modSp add mod ord modNotesTx">
        <pc:chgData name="Tammy Pankey" userId="89b84b47-0384-4d66-b56e-dc00ebdb68cf" providerId="ADAL" clId="{BEC31531-C9D2-4E4C-BF51-A83D2414E57B}" dt="2025-03-19T14:11:15.806" v="4140"/>
        <pc:sldMkLst>
          <pc:docMk/>
          <pc:sldMk cId="2374532550" sldId="334"/>
        </pc:sldMkLst>
      </pc:sldChg>
      <pc:sldChg chg="modSp add mod">
        <pc:chgData name="Tammy Pankey" userId="89b84b47-0384-4d66-b56e-dc00ebdb68cf" providerId="ADAL" clId="{BEC31531-C9D2-4E4C-BF51-A83D2414E57B}" dt="2025-03-19T14:10:00.698" v="4133" actId="207"/>
        <pc:sldMkLst>
          <pc:docMk/>
          <pc:sldMk cId="1024940863" sldId="335"/>
        </pc:sldMkLst>
      </pc:sldChg>
      <pc:sldChg chg="add ord modNotesTx">
        <pc:chgData name="Tammy Pankey" userId="89b84b47-0384-4d66-b56e-dc00ebdb68cf" providerId="ADAL" clId="{BEC31531-C9D2-4E4C-BF51-A83D2414E57B}" dt="2025-03-19T14:05:47.589" v="3876" actId="20577"/>
        <pc:sldMkLst>
          <pc:docMk/>
          <pc:sldMk cId="2289393488" sldId="336"/>
        </pc:sldMkLst>
      </pc:sldChg>
      <pc:sldChg chg="modSp add mod">
        <pc:chgData name="Tammy Pankey" userId="89b84b47-0384-4d66-b56e-dc00ebdb68cf" providerId="ADAL" clId="{BEC31531-C9D2-4E4C-BF51-A83D2414E57B}" dt="2025-03-19T14:11:05.683" v="4138" actId="207"/>
        <pc:sldMkLst>
          <pc:docMk/>
          <pc:sldMk cId="4281493045" sldId="337"/>
        </pc:sldMkLst>
      </pc:sldChg>
      <pc:sldChg chg="modSp add mod">
        <pc:chgData name="Tammy Pankey" userId="89b84b47-0384-4d66-b56e-dc00ebdb68cf" providerId="ADAL" clId="{BEC31531-C9D2-4E4C-BF51-A83D2414E57B}" dt="2025-03-19T14:12:06.446" v="4147" actId="207"/>
        <pc:sldMkLst>
          <pc:docMk/>
          <pc:sldMk cId="4074626042" sldId="338"/>
        </pc:sldMkLst>
      </pc:sldChg>
      <pc:sldChg chg="modSp add mod">
        <pc:chgData name="Tammy Pankey" userId="89b84b47-0384-4d66-b56e-dc00ebdb68cf" providerId="ADAL" clId="{BEC31531-C9D2-4E4C-BF51-A83D2414E57B}" dt="2025-03-19T14:12:43.581" v="4152" actId="207"/>
        <pc:sldMkLst>
          <pc:docMk/>
          <pc:sldMk cId="903228586" sldId="339"/>
        </pc:sldMkLst>
      </pc:sldChg>
      <pc:sldChg chg="add del">
        <pc:chgData name="Tammy Pankey" userId="89b84b47-0384-4d66-b56e-dc00ebdb68cf" providerId="ADAL" clId="{BEC31531-C9D2-4E4C-BF51-A83D2414E57B}" dt="2025-03-19T14:13:55.150" v="4154" actId="47"/>
        <pc:sldMkLst>
          <pc:docMk/>
          <pc:sldMk cId="442229088" sldId="340"/>
        </pc:sldMkLst>
      </pc:sldChg>
      <pc:sldChg chg="modSp add mod modNotesTx">
        <pc:chgData name="Tammy Pankey" userId="89b84b47-0384-4d66-b56e-dc00ebdb68cf" providerId="ADAL" clId="{BEC31531-C9D2-4E4C-BF51-A83D2414E57B}" dt="2025-03-19T14:20:09.271" v="4354" actId="20577"/>
        <pc:sldMkLst>
          <pc:docMk/>
          <pc:sldMk cId="1943926794" sldId="341"/>
        </pc:sldMkLst>
      </pc:sldChg>
      <pc:sldChg chg="modSp add mod modNotesTx">
        <pc:chgData name="Tammy Pankey" userId="89b84b47-0384-4d66-b56e-dc00ebdb68cf" providerId="ADAL" clId="{BEC31531-C9D2-4E4C-BF51-A83D2414E57B}" dt="2025-04-03T18:02:21.381" v="4362" actId="20577"/>
        <pc:sldMkLst>
          <pc:docMk/>
          <pc:sldMk cId="1357097865" sldId="342"/>
        </pc:sldMkLst>
      </pc:sldChg>
      <pc:sldChg chg="add">
        <pc:chgData name="Tammy Pankey" userId="89b84b47-0384-4d66-b56e-dc00ebdb68cf" providerId="ADAL" clId="{BEC31531-C9D2-4E4C-BF51-A83D2414E57B}" dt="2025-03-19T14:19:18.023" v="4340"/>
        <pc:sldMkLst>
          <pc:docMk/>
          <pc:sldMk cId="656617515" sldId="343"/>
        </pc:sldMkLst>
      </pc:sldChg>
      <pc:sldChg chg="add">
        <pc:chgData name="Tammy Pankey" userId="89b84b47-0384-4d66-b56e-dc00ebdb68cf" providerId="ADAL" clId="{BEC31531-C9D2-4E4C-BF51-A83D2414E57B}" dt="2025-03-19T14:19:18.023" v="4340"/>
        <pc:sldMkLst>
          <pc:docMk/>
          <pc:sldMk cId="4189780073" sldId="344"/>
        </pc:sldMkLst>
      </pc:sldChg>
      <pc:sldMasterChg chg="modSp modSldLayout">
        <pc:chgData name="Tammy Pankey" userId="89b84b47-0384-4d66-b56e-dc00ebdb68cf" providerId="ADAL" clId="{BEC31531-C9D2-4E4C-BF51-A83D2414E57B}" dt="2025-03-04T22:54:31.435" v="0"/>
        <pc:sldMasterMkLst>
          <pc:docMk/>
          <pc:sldMasterMk cId="133488940" sldId="2147483660"/>
        </pc:sldMasterMkLst>
        <pc:sldLayoutChg chg="modSp">
          <pc:chgData name="Tammy Pankey" userId="89b84b47-0384-4d66-b56e-dc00ebdb68cf" providerId="ADAL" clId="{BEC31531-C9D2-4E4C-BF51-A83D2414E57B}" dt="2025-03-04T22:54:31.435" v="0"/>
          <pc:sldLayoutMkLst>
            <pc:docMk/>
            <pc:sldMasterMk cId="2823017381" sldId="2147483715"/>
            <pc:sldLayoutMk cId="3614859177" sldId="214748366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7114412" sldId="214748366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297296052" sldId="214748367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109939192" sldId="214748367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640282429" sldId="214748367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691784" sldId="2147483675"/>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94802437" sldId="214748367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877286486" sldId="214748367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4202626" sldId="214748367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262011977" sldId="214748368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088793698" sldId="214748368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406931731" sldId="214748368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500242674" sldId="214748368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23693392" sldId="214748368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86553534" sldId="2147483685"/>
          </pc:sldLayoutMkLst>
        </pc:sldLayoutChg>
        <pc:sldLayoutChg chg="modSp">
          <pc:chgData name="Tammy Pankey" userId="89b84b47-0384-4d66-b56e-dc00ebdb68cf" providerId="ADAL" clId="{BEC31531-C9D2-4E4C-BF51-A83D2414E57B}" dt="2025-03-04T22:54:31.435" v="0"/>
          <pc:sldLayoutMkLst>
            <pc:docMk/>
            <pc:sldMasterMk cId="133488940" sldId="2147483660"/>
            <pc:sldLayoutMk cId="1379125180" sldId="2147483686"/>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028720161" sldId="214748368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04925573" sldId="214748368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33195942" sldId="214748368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371891976" sldId="214748369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026505429" sldId="214748369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520920817" sldId="214748369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764693607" sldId="214748369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76773171" sldId="214748369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204917711" sldId="2147483695"/>
          </pc:sldLayoutMkLst>
        </pc:sldLayoutChg>
      </pc:sldMasterChg>
      <pc:sldMasterChg chg="modSldLayout">
        <pc:chgData name="Tammy Pankey" userId="89b84b47-0384-4d66-b56e-dc00ebdb68cf" providerId="ADAL" clId="{BEC31531-C9D2-4E4C-BF51-A83D2414E57B}" dt="2025-03-04T22:54:31.435" v="0"/>
        <pc:sldMasterMkLst>
          <pc:docMk/>
          <pc:sldMasterMk cId="180712229" sldId="2147483697"/>
        </pc:sldMasterMkLst>
        <pc:sldLayoutChg chg="modSp">
          <pc:chgData name="Tammy Pankey" userId="89b84b47-0384-4d66-b56e-dc00ebdb68cf" providerId="ADAL" clId="{BEC31531-C9D2-4E4C-BF51-A83D2414E57B}" dt="2025-03-04T22:54:31.435" v="0"/>
          <pc:sldLayoutMkLst>
            <pc:docMk/>
            <pc:sldMasterMk cId="180712229" sldId="2147483697"/>
            <pc:sldLayoutMk cId="694099969" sldId="2147483699"/>
          </pc:sldLayoutMkLst>
        </pc:sldLayoutChg>
        <pc:sldLayoutChg chg="modSp">
          <pc:chgData name="Tammy Pankey" userId="89b84b47-0384-4d66-b56e-dc00ebdb68cf" providerId="ADAL" clId="{BEC31531-C9D2-4E4C-BF51-A83D2414E57B}" dt="2025-03-04T22:54:31.435" v="0"/>
          <pc:sldLayoutMkLst>
            <pc:docMk/>
            <pc:sldMasterMk cId="3793671017" sldId="2147483701"/>
            <pc:sldLayoutMk cId="2150222482" sldId="2147483700"/>
          </pc:sldLayoutMkLst>
        </pc:sldLayoutChg>
      </pc:sldMasterChg>
      <pc:sldMasterChg chg="delSldLayout modSldLayout">
        <pc:chgData name="Tammy Pankey" userId="89b84b47-0384-4d66-b56e-dc00ebdb68cf" providerId="ADAL" clId="{BEC31531-C9D2-4E4C-BF51-A83D2414E57B}" dt="2025-03-04T23:13:43.635" v="219" actId="47"/>
        <pc:sldMasterMkLst>
          <pc:docMk/>
          <pc:sldMasterMk cId="3793671017" sldId="2147483701"/>
        </pc:sldMasterMkLst>
        <pc:sldLayoutChg chg="delSp del mod">
          <pc:chgData name="Tammy Pankey" userId="89b84b47-0384-4d66-b56e-dc00ebdb68cf" providerId="ADAL" clId="{BEC31531-C9D2-4E4C-BF51-A83D2414E57B}" dt="2025-03-04T23:13:43.635" v="219" actId="47"/>
          <pc:sldLayoutMkLst>
            <pc:docMk/>
            <pc:sldMasterMk cId="3793671017" sldId="2147483701"/>
            <pc:sldLayoutMk cId="3060116" sldId="2147483714"/>
          </pc:sldLayoutMkLst>
        </pc:sldLayoutChg>
      </pc:sldMasterChg>
      <pc:sldMasterChg chg="modSldLayout">
        <pc:chgData name="Tammy Pankey" userId="89b84b47-0384-4d66-b56e-dc00ebdb68cf" providerId="ADAL" clId="{BEC31531-C9D2-4E4C-BF51-A83D2414E57B}" dt="2025-03-04T22:55:05.711" v="5" actId="478"/>
        <pc:sldMasterMkLst>
          <pc:docMk/>
          <pc:sldMasterMk cId="2823017381" sldId="2147483715"/>
        </pc:sldMasterMkLst>
        <pc:sldLayoutChg chg="delSp mod">
          <pc:chgData name="Tammy Pankey" userId="89b84b47-0384-4d66-b56e-dc00ebdb68cf" providerId="ADAL" clId="{BEC31531-C9D2-4E4C-BF51-A83D2414E57B}" dt="2025-03-04T22:55:05.711" v="5" actId="478"/>
          <pc:sldLayoutMkLst>
            <pc:docMk/>
            <pc:sldMasterMk cId="3793671017" sldId="2147483701"/>
            <pc:sldLayoutMk cId="1375168705" sldId="2147483727"/>
          </pc:sldLayoutMkLst>
        </pc:sldLayoutChg>
      </pc:sldMasterChg>
    </pc:docChg>
  </pc:docChgLst>
  <pc:docChgLst>
    <pc:chgData name="Anna Sterner" userId="S::asterner@firstinspires.org::e34ade42-3f4d-4ffb-96dc-1c6e40b6902f" providerId="AD" clId="Web-{B1F6EBEE-478D-5AED-5E24-E66514BF12D4}"/>
    <pc:docChg chg="modSld">
      <pc:chgData name="Anna Sterner" userId="S::asterner@firstinspires.org::e34ade42-3f4d-4ffb-96dc-1c6e40b6902f" providerId="AD" clId="Web-{B1F6EBEE-478D-5AED-5E24-E66514BF12D4}" dt="2024-05-16T13:02:38.333" v="86"/>
      <pc:docMkLst>
        <pc:docMk/>
      </pc:docMkLst>
      <pc:sldChg chg="modNotes">
        <pc:chgData name="Anna Sterner" userId="S::asterner@firstinspires.org::e34ade42-3f4d-4ffb-96dc-1c6e40b6902f" providerId="AD" clId="Web-{B1F6EBEE-478D-5AED-5E24-E66514BF12D4}" dt="2024-05-16T12:57:53.668" v="68"/>
        <pc:sldMkLst>
          <pc:docMk/>
          <pc:sldMk cId="1717468709" sldId="260"/>
        </pc:sldMkLst>
      </pc:sldChg>
      <pc:sldChg chg="modSp modNotes">
        <pc:chgData name="Anna Sterner" userId="S::asterner@firstinspires.org::e34ade42-3f4d-4ffb-96dc-1c6e40b6902f" providerId="AD" clId="Web-{B1F6EBEE-478D-5AED-5E24-E66514BF12D4}" dt="2024-05-16T12:59:30.843" v="78" actId="1076"/>
        <pc:sldMkLst>
          <pc:docMk/>
          <pc:sldMk cId="951211944" sldId="261"/>
        </pc:sldMkLst>
      </pc:sldChg>
      <pc:sldChg chg="modNotes">
        <pc:chgData name="Anna Sterner" userId="S::asterner@firstinspires.org::e34ade42-3f4d-4ffb-96dc-1c6e40b6902f" providerId="AD" clId="Web-{B1F6EBEE-478D-5AED-5E24-E66514BF12D4}" dt="2024-05-16T12:54:26.131" v="10"/>
        <pc:sldMkLst>
          <pc:docMk/>
          <pc:sldMk cId="3822573366" sldId="262"/>
        </pc:sldMkLst>
      </pc:sldChg>
      <pc:sldChg chg="modSp modNotes">
        <pc:chgData name="Anna Sterner" userId="S::asterner@firstinspires.org::e34ade42-3f4d-4ffb-96dc-1c6e40b6902f" providerId="AD" clId="Web-{B1F6EBEE-478D-5AED-5E24-E66514BF12D4}" dt="2024-05-16T13:02:38.333" v="86"/>
        <pc:sldMkLst>
          <pc:docMk/>
          <pc:sldMk cId="3763185327" sldId="271"/>
        </pc:sldMkLst>
      </pc:sldChg>
      <pc:sldChg chg="addSp delSp modSp">
        <pc:chgData name="Anna Sterner" userId="S::asterner@firstinspires.org::e34ade42-3f4d-4ffb-96dc-1c6e40b6902f" providerId="AD" clId="Web-{B1F6EBEE-478D-5AED-5E24-E66514BF12D4}" dt="2024-05-16T11:36:10.947" v="2" actId="1076"/>
        <pc:sldMkLst>
          <pc:docMk/>
          <pc:sldMk cId="3743200560" sldId="289"/>
        </pc:sldMkLst>
      </pc:sldChg>
      <pc:sldChg chg="modSp">
        <pc:chgData name="Anna Sterner" userId="S::asterner@firstinspires.org::e34ade42-3f4d-4ffb-96dc-1c6e40b6902f" providerId="AD" clId="Web-{B1F6EBEE-478D-5AED-5E24-E66514BF12D4}" dt="2024-05-16T12:53:24.457" v="6"/>
        <pc:sldMkLst>
          <pc:docMk/>
          <pc:sldMk cId="3417446026" sldId="295"/>
        </pc:sldMkLst>
      </pc:sldChg>
      <pc:sldChg chg="modSp">
        <pc:chgData name="Anna Sterner" userId="S::asterner@firstinspires.org::e34ade42-3f4d-4ffb-96dc-1c6e40b6902f" providerId="AD" clId="Web-{B1F6EBEE-478D-5AED-5E24-E66514BF12D4}" dt="2024-05-16T13:00:01.656" v="85" actId="1076"/>
        <pc:sldMkLst>
          <pc:docMk/>
          <pc:sldMk cId="3041520386" sldId="297"/>
        </pc:sldMkLst>
      </pc:sldChg>
    </pc:docChg>
  </pc:docChgLst>
  <pc:docChgLst>
    <pc:chgData name="Anna Sterner" userId="e34ade42-3f4d-4ffb-96dc-1c6e40b6902f" providerId="ADAL" clId="{4E7085B2-6349-4032-8C63-00C2A462349F}"/>
    <pc:docChg chg="undo custSel delSld modSld sldOrd">
      <pc:chgData name="Anna Sterner" userId="e34ade42-3f4d-4ffb-96dc-1c6e40b6902f" providerId="ADAL" clId="{4E7085B2-6349-4032-8C63-00C2A462349F}" dt="2024-05-17T14:44:47.016" v="251" actId="1076"/>
      <pc:docMkLst>
        <pc:docMk/>
      </pc:docMkLst>
      <pc:sldChg chg="modNotesTx">
        <pc:chgData name="Anna Sterner" userId="e34ade42-3f4d-4ffb-96dc-1c6e40b6902f" providerId="ADAL" clId="{4E7085B2-6349-4032-8C63-00C2A462349F}" dt="2024-05-17T14:38:55.527" v="63" actId="20577"/>
        <pc:sldMkLst>
          <pc:docMk/>
          <pc:sldMk cId="1717468709" sldId="260"/>
        </pc:sldMkLst>
      </pc:sldChg>
      <pc:sldChg chg="modSp mod">
        <pc:chgData name="Anna Sterner" userId="e34ade42-3f4d-4ffb-96dc-1c6e40b6902f" providerId="ADAL" clId="{4E7085B2-6349-4032-8C63-00C2A462349F}" dt="2024-05-17T14:35:44.315" v="41" actId="1076"/>
        <pc:sldMkLst>
          <pc:docMk/>
          <pc:sldMk cId="951211944" sldId="261"/>
        </pc:sldMkLst>
      </pc:sldChg>
      <pc:sldChg chg="modNotesTx">
        <pc:chgData name="Anna Sterner" userId="e34ade42-3f4d-4ffb-96dc-1c6e40b6902f" providerId="ADAL" clId="{4E7085B2-6349-4032-8C63-00C2A462349F}" dt="2024-05-17T14:36:22.010" v="47" actId="113"/>
        <pc:sldMkLst>
          <pc:docMk/>
          <pc:sldMk cId="3822573366" sldId="262"/>
        </pc:sldMkLst>
      </pc:sldChg>
      <pc:sldChg chg="delSp modSp del mod modNotesTx">
        <pc:chgData name="Anna Sterner" userId="e34ade42-3f4d-4ffb-96dc-1c6e40b6902f" providerId="ADAL" clId="{4E7085B2-6349-4032-8C63-00C2A462349F}" dt="2024-05-17T14:39:46.707" v="66" actId="47"/>
        <pc:sldMkLst>
          <pc:docMk/>
          <pc:sldMk cId="3763185327" sldId="271"/>
        </pc:sldMkLst>
      </pc:sldChg>
      <pc:sldChg chg="modSp mod modNotesTx">
        <pc:chgData name="Anna Sterner" userId="e34ade42-3f4d-4ffb-96dc-1c6e40b6902f" providerId="ADAL" clId="{4E7085B2-6349-4032-8C63-00C2A462349F}" dt="2024-05-17T14:44:47.016" v="251" actId="1076"/>
        <pc:sldMkLst>
          <pc:docMk/>
          <pc:sldMk cId="2751345926" sldId="272"/>
        </pc:sldMkLst>
      </pc:sldChg>
      <pc:sldChg chg="addSp modSp mod modNotesTx">
        <pc:chgData name="Anna Sterner" userId="e34ade42-3f4d-4ffb-96dc-1c6e40b6902f" providerId="ADAL" clId="{4E7085B2-6349-4032-8C63-00C2A462349F}" dt="2024-05-17T14:40:39.974" v="76" actId="14100"/>
        <pc:sldMkLst>
          <pc:docMk/>
          <pc:sldMk cId="3098358572" sldId="283"/>
        </pc:sldMkLst>
      </pc:sldChg>
      <pc:sldChg chg="modNotesTx">
        <pc:chgData name="Anna Sterner" userId="e34ade42-3f4d-4ffb-96dc-1c6e40b6902f" providerId="ADAL" clId="{4E7085B2-6349-4032-8C63-00C2A462349F}" dt="2024-05-17T14:34:45.003" v="37" actId="114"/>
        <pc:sldMkLst>
          <pc:docMk/>
          <pc:sldMk cId="3743200560" sldId="289"/>
        </pc:sldMkLst>
      </pc:sldChg>
      <pc:sldChg chg="modNotesTx">
        <pc:chgData name="Anna Sterner" userId="e34ade42-3f4d-4ffb-96dc-1c6e40b6902f" providerId="ADAL" clId="{4E7085B2-6349-4032-8C63-00C2A462349F}" dt="2024-05-17T14:43:28.191" v="192" actId="20577"/>
        <pc:sldMkLst>
          <pc:docMk/>
          <pc:sldMk cId="4147957842" sldId="290"/>
        </pc:sldMkLst>
      </pc:sldChg>
      <pc:sldChg chg="del">
        <pc:chgData name="Anna Sterner" userId="e34ade42-3f4d-4ffb-96dc-1c6e40b6902f" providerId="ADAL" clId="{4E7085B2-6349-4032-8C63-00C2A462349F}" dt="2024-05-17T14:35:50.307" v="42" actId="47"/>
        <pc:sldMkLst>
          <pc:docMk/>
          <pc:sldMk cId="3417446026" sldId="295"/>
        </pc:sldMkLst>
      </pc:sldChg>
      <pc:sldChg chg="modSp mod">
        <pc:chgData name="Anna Sterner" userId="e34ade42-3f4d-4ffb-96dc-1c6e40b6902f" providerId="ADAL" clId="{4E7085B2-6349-4032-8C63-00C2A462349F}" dt="2024-05-17T14:41:48.075" v="87" actId="1076"/>
        <pc:sldMkLst>
          <pc:docMk/>
          <pc:sldMk cId="3041520386" sldId="297"/>
        </pc:sldMkLst>
      </pc:sldChg>
      <pc:sldChg chg="modNotesTx">
        <pc:chgData name="Anna Sterner" userId="e34ade42-3f4d-4ffb-96dc-1c6e40b6902f" providerId="ADAL" clId="{4E7085B2-6349-4032-8C63-00C2A462349F}" dt="2024-05-17T14:43:14.385" v="187" actId="113"/>
        <pc:sldMkLst>
          <pc:docMk/>
          <pc:sldMk cId="3723405299" sldId="298"/>
        </pc:sldMkLst>
      </pc:sldChg>
      <pc:sldChg chg="addSp delSp modSp del mod ord">
        <pc:chgData name="Anna Sterner" userId="e34ade42-3f4d-4ffb-96dc-1c6e40b6902f" providerId="ADAL" clId="{4E7085B2-6349-4032-8C63-00C2A462349F}" dt="2024-05-17T14:33:45.511" v="36" actId="47"/>
        <pc:sldMkLst>
          <pc:docMk/>
          <pc:sldMk cId="1709114205" sldId="299"/>
        </pc:sldMkLst>
      </pc:sldChg>
    </pc:docChg>
  </pc:docChgLst>
  <pc:docChgLst>
    <pc:chgData name="Anna Sterner" userId="S::asterner@firstinspires.org::e34ade42-3f4d-4ffb-96dc-1c6e40b6902f" providerId="AD" clId="Web-{126EEF9F-CDC4-B287-D1C2-77A472865381}"/>
    <pc:docChg chg="delSld modSld">
      <pc:chgData name="Anna Sterner" userId="S::asterner@firstinspires.org::e34ade42-3f4d-4ffb-96dc-1c6e40b6902f" providerId="AD" clId="Web-{126EEF9F-CDC4-B287-D1C2-77A472865381}" dt="2024-01-25T20:03:28.549" v="2"/>
      <pc:docMkLst>
        <pc:docMk/>
      </pc:docMkLst>
      <pc:sldChg chg="modSp">
        <pc:chgData name="Anna Sterner" userId="S::asterner@firstinspires.org::e34ade42-3f4d-4ffb-96dc-1c6e40b6902f" providerId="AD" clId="Web-{126EEF9F-CDC4-B287-D1C2-77A472865381}" dt="2024-01-25T20:03:28.549" v="2"/>
        <pc:sldMkLst>
          <pc:docMk/>
          <pc:sldMk cId="3822573366" sldId="262"/>
        </pc:sldMkLst>
      </pc:sldChg>
      <pc:sldChg chg="del">
        <pc:chgData name="Anna Sterner" userId="S::asterner@firstinspires.org::e34ade42-3f4d-4ffb-96dc-1c6e40b6902f" providerId="AD" clId="Web-{126EEF9F-CDC4-B287-D1C2-77A472865381}" dt="2024-01-25T20:03:11.157" v="0"/>
        <pc:sldMkLst>
          <pc:docMk/>
          <pc:sldMk cId="1560122333" sldId="299"/>
        </pc:sldMkLst>
      </pc:sldChg>
      <pc:sldChg chg="del">
        <pc:chgData name="Anna Sterner" userId="S::asterner@firstinspires.org::e34ade42-3f4d-4ffb-96dc-1c6e40b6902f" providerId="AD" clId="Web-{126EEF9F-CDC4-B287-D1C2-77A472865381}" dt="2024-01-25T20:03:18.580" v="1"/>
        <pc:sldMkLst>
          <pc:docMk/>
          <pc:sldMk cId="2281906185" sldId="300"/>
        </pc:sldMkLst>
      </pc:sldChg>
    </pc:docChg>
  </pc:docChgLst>
  <pc:docChgLst>
    <pc:chgData name="Anna Sterner" userId="S::asterner@firstinspires.org::e34ade42-3f4d-4ffb-96dc-1c6e40b6902f" providerId="AD" clId="Web-{58803046-50A1-90AB-0730-C7A985B21457}"/>
    <pc:docChg chg="modSld">
      <pc:chgData name="Anna Sterner" userId="S::asterner@firstinspires.org::e34ade42-3f4d-4ffb-96dc-1c6e40b6902f" providerId="AD" clId="Web-{58803046-50A1-90AB-0730-C7A985B21457}" dt="2024-01-25T21:23:13.297" v="18" actId="14100"/>
      <pc:docMkLst>
        <pc:docMk/>
      </pc:docMkLst>
      <pc:sldChg chg="addSp delSp modSp">
        <pc:chgData name="Anna Sterner" userId="S::asterner@firstinspires.org::e34ade42-3f4d-4ffb-96dc-1c6e40b6902f" providerId="AD" clId="Web-{58803046-50A1-90AB-0730-C7A985B21457}" dt="2024-01-25T21:23:13.297" v="18" actId="14100"/>
        <pc:sldMkLst>
          <pc:docMk/>
          <pc:sldMk cId="2751345926" sldId="272"/>
        </pc:sldMkLst>
      </pc:sldChg>
    </pc:docChg>
  </pc:docChgLst>
  <pc:docChgLst>
    <pc:chgData name="Karen Casey" userId="S::kcasey@firstinspires.org::3ec36879-b353-4ab0-bd58-e71fbbdded4a" providerId="AD" clId="Web-{FBEF8BF1-763F-31BE-8E1B-59A6B19C9104}"/>
    <pc:docChg chg="modSld">
      <pc:chgData name="Karen Casey" userId="S::kcasey@firstinspires.org::3ec36879-b353-4ab0-bd58-e71fbbdded4a" providerId="AD" clId="Web-{FBEF8BF1-763F-31BE-8E1B-59A6B19C9104}" dt="2022-07-23T20:08:38.960" v="22"/>
      <pc:docMkLst>
        <pc:docMk/>
      </pc:docMkLst>
      <pc:sldChg chg="modSp modCm">
        <pc:chgData name="Karen Casey" userId="S::kcasey@firstinspires.org::3ec36879-b353-4ab0-bd58-e71fbbdded4a" providerId="AD" clId="Web-{FBEF8BF1-763F-31BE-8E1B-59A6B19C9104}" dt="2022-07-23T20:08:38.960" v="22"/>
        <pc:sldMkLst>
          <pc:docMk/>
          <pc:sldMk cId="1959583143" sldId="259"/>
        </pc:sldMkLst>
      </pc:sldChg>
    </pc:docChg>
  </pc:docChgLst>
  <pc:docChgLst>
    <pc:chgData name="Anna Sterner" userId="e34ade42-3f4d-4ffb-96dc-1c6e40b6902f" providerId="ADAL" clId="{70FB849B-7E55-450A-864F-75466DB1E84B}"/>
    <pc:docChg chg="undo custSel addSld delSld modSld">
      <pc:chgData name="Anna Sterner" userId="e34ade42-3f4d-4ffb-96dc-1c6e40b6902f" providerId="ADAL" clId="{70FB849B-7E55-450A-864F-75466DB1E84B}" dt="2024-01-26T15:35:16.092" v="467" actId="1076"/>
      <pc:docMkLst>
        <pc:docMk/>
      </pc:docMkLst>
      <pc:sldChg chg="addSp delSp modSp add del mod modNotesTx">
        <pc:chgData name="Anna Sterner" userId="e34ade42-3f4d-4ffb-96dc-1c6e40b6902f" providerId="ADAL" clId="{70FB849B-7E55-450A-864F-75466DB1E84B}" dt="2024-01-25T19:23:47.205" v="462" actId="47"/>
        <pc:sldMkLst>
          <pc:docMk/>
          <pc:sldMk cId="1717468709" sldId="260"/>
        </pc:sldMkLst>
      </pc:sldChg>
      <pc:sldChg chg="addSp delSp modSp add del mod">
        <pc:chgData name="Anna Sterner" userId="e34ade42-3f4d-4ffb-96dc-1c6e40b6902f" providerId="ADAL" clId="{70FB849B-7E55-450A-864F-75466DB1E84B}" dt="2024-01-25T19:23:45.796" v="461" actId="47"/>
        <pc:sldMkLst>
          <pc:docMk/>
          <pc:sldMk cId="951211944" sldId="261"/>
        </pc:sldMkLst>
      </pc:sldChg>
      <pc:sldChg chg="addSp delSp modSp mod modNotesTx">
        <pc:chgData name="Anna Sterner" userId="e34ade42-3f4d-4ffb-96dc-1c6e40b6902f" providerId="ADAL" clId="{70FB849B-7E55-450A-864F-75466DB1E84B}" dt="2024-01-25T19:19:45.403" v="411" actId="1076"/>
        <pc:sldMkLst>
          <pc:docMk/>
          <pc:sldMk cId="3822573366" sldId="262"/>
        </pc:sldMkLst>
      </pc:sldChg>
      <pc:sldChg chg="addSp delSp modSp mod modNotesTx">
        <pc:chgData name="Anna Sterner" userId="e34ade42-3f4d-4ffb-96dc-1c6e40b6902f" providerId="ADAL" clId="{70FB849B-7E55-450A-864F-75466DB1E84B}" dt="2024-01-25T19:00:27.996" v="217" actId="113"/>
        <pc:sldMkLst>
          <pc:docMk/>
          <pc:sldMk cId="3763185327" sldId="271"/>
        </pc:sldMkLst>
      </pc:sldChg>
      <pc:sldChg chg="addSp delSp modSp mod modNotesTx">
        <pc:chgData name="Anna Sterner" userId="e34ade42-3f4d-4ffb-96dc-1c6e40b6902f" providerId="ADAL" clId="{70FB849B-7E55-450A-864F-75466DB1E84B}" dt="2024-01-25T19:11:30.141" v="400" actId="1076"/>
        <pc:sldMkLst>
          <pc:docMk/>
          <pc:sldMk cId="2751345926" sldId="272"/>
        </pc:sldMkLst>
      </pc:sldChg>
      <pc:sldChg chg="addSp delSp modSp mod modNotesTx">
        <pc:chgData name="Anna Sterner" userId="e34ade42-3f4d-4ffb-96dc-1c6e40b6902f" providerId="ADAL" clId="{70FB849B-7E55-450A-864F-75466DB1E84B}" dt="2024-01-26T15:35:16.092" v="467" actId="1076"/>
        <pc:sldMkLst>
          <pc:docMk/>
          <pc:sldMk cId="3098358572" sldId="283"/>
        </pc:sldMkLst>
      </pc:sldChg>
      <pc:sldChg chg="modSp mod">
        <pc:chgData name="Anna Sterner" userId="e34ade42-3f4d-4ffb-96dc-1c6e40b6902f" providerId="ADAL" clId="{70FB849B-7E55-450A-864F-75466DB1E84B}" dt="2024-01-25T19:18:15.306" v="406" actId="732"/>
        <pc:sldMkLst>
          <pc:docMk/>
          <pc:sldMk cId="3743200560" sldId="289"/>
        </pc:sldMkLst>
      </pc:sldChg>
      <pc:sldChg chg="modNotesTx">
        <pc:chgData name="Anna Sterner" userId="e34ade42-3f4d-4ffb-96dc-1c6e40b6902f" providerId="ADAL" clId="{70FB849B-7E55-450A-864F-75466DB1E84B}" dt="2024-01-25T19:09:05.473" v="307" actId="20577"/>
        <pc:sldMkLst>
          <pc:docMk/>
          <pc:sldMk cId="4147957842" sldId="290"/>
        </pc:sldMkLst>
      </pc:sldChg>
      <pc:sldChg chg="addSp delSp modSp mod modNotesTx">
        <pc:chgData name="Anna Sterner" userId="e34ade42-3f4d-4ffb-96dc-1c6e40b6902f" providerId="ADAL" clId="{70FB849B-7E55-450A-864F-75466DB1E84B}" dt="2024-01-25T18:58:59.223" v="184" actId="478"/>
        <pc:sldMkLst>
          <pc:docMk/>
          <pc:sldMk cId="3417446026" sldId="295"/>
        </pc:sldMkLst>
      </pc:sldChg>
      <pc:sldChg chg="addSp delSp modSp mod modNotesTx">
        <pc:chgData name="Anna Sterner" userId="e34ade42-3f4d-4ffb-96dc-1c6e40b6902f" providerId="ADAL" clId="{70FB849B-7E55-450A-864F-75466DB1E84B}" dt="2024-01-25T19:07:55.634" v="299" actId="1076"/>
        <pc:sldMkLst>
          <pc:docMk/>
          <pc:sldMk cId="3041520386" sldId="297"/>
        </pc:sldMkLst>
      </pc:sldChg>
      <pc:sldChg chg="modSp add mod">
        <pc:chgData name="Anna Sterner" userId="e34ade42-3f4d-4ffb-96dc-1c6e40b6902f" providerId="ADAL" clId="{70FB849B-7E55-450A-864F-75466DB1E84B}" dt="2024-01-25T19:23:48.963" v="464" actId="14826"/>
        <pc:sldMkLst>
          <pc:docMk/>
          <pc:sldMk cId="1560122333" sldId="299"/>
        </pc:sldMkLst>
      </pc:sldChg>
      <pc:sldChg chg="modSp add mod">
        <pc:chgData name="Anna Sterner" userId="e34ade42-3f4d-4ffb-96dc-1c6e40b6902f" providerId="ADAL" clId="{70FB849B-7E55-450A-864F-75466DB1E84B}" dt="2024-01-25T19:23:48.028" v="463" actId="20577"/>
        <pc:sldMkLst>
          <pc:docMk/>
          <pc:sldMk cId="2281906185" sldId="300"/>
        </pc:sldMkLst>
      </pc:sldChg>
    </pc:docChg>
  </pc:docChgLst>
  <pc:docChgLst>
    <pc:chgData name="Kate Sample" userId="ad24f2c8-db21-4b10-9534-7a98911ec180" providerId="ADAL" clId="{490AA35B-D12F-4A7B-B3B0-452805B0F831}"/>
    <pc:docChg chg="custSel addSld delSld modSld sldOrd">
      <pc:chgData name="Kate Sample" userId="ad24f2c8-db21-4b10-9534-7a98911ec180" providerId="ADAL" clId="{490AA35B-D12F-4A7B-B3B0-452805B0F831}" dt="2025-05-09T14:46:54.100" v="738" actId="20577"/>
      <pc:docMkLst>
        <pc:docMk/>
      </pc:docMkLst>
      <pc:sldChg chg="del">
        <pc:chgData name="Kate Sample" userId="ad24f2c8-db21-4b10-9534-7a98911ec180" providerId="ADAL" clId="{490AA35B-D12F-4A7B-B3B0-452805B0F831}" dt="2025-04-25T14:24:48.457" v="3" actId="47"/>
        <pc:sldMkLst>
          <pc:docMk/>
          <pc:sldMk cId="1717468709" sldId="260"/>
        </pc:sldMkLst>
      </pc:sldChg>
      <pc:sldChg chg="del">
        <pc:chgData name="Kate Sample" userId="ad24f2c8-db21-4b10-9534-7a98911ec180" providerId="ADAL" clId="{490AA35B-D12F-4A7B-B3B0-452805B0F831}" dt="2025-04-25T14:24:48.457" v="3" actId="47"/>
        <pc:sldMkLst>
          <pc:docMk/>
          <pc:sldMk cId="951211944" sldId="261"/>
        </pc:sldMkLst>
      </pc:sldChg>
      <pc:sldChg chg="del">
        <pc:chgData name="Kate Sample" userId="ad24f2c8-db21-4b10-9534-7a98911ec180" providerId="ADAL" clId="{490AA35B-D12F-4A7B-B3B0-452805B0F831}" dt="2025-04-25T14:24:48.457" v="3" actId="47"/>
        <pc:sldMkLst>
          <pc:docMk/>
          <pc:sldMk cId="2815448932" sldId="262"/>
        </pc:sldMkLst>
      </pc:sldChg>
      <pc:sldChg chg="del">
        <pc:chgData name="Kate Sample" userId="ad24f2c8-db21-4b10-9534-7a98911ec180" providerId="ADAL" clId="{490AA35B-D12F-4A7B-B3B0-452805B0F831}" dt="2025-04-25T14:24:48.457" v="3" actId="47"/>
        <pc:sldMkLst>
          <pc:docMk/>
          <pc:sldMk cId="2751345926" sldId="272"/>
        </pc:sldMkLst>
      </pc:sldChg>
      <pc:sldChg chg="del">
        <pc:chgData name="Kate Sample" userId="ad24f2c8-db21-4b10-9534-7a98911ec180" providerId="ADAL" clId="{490AA35B-D12F-4A7B-B3B0-452805B0F831}" dt="2025-04-25T14:24:48.457" v="3" actId="47"/>
        <pc:sldMkLst>
          <pc:docMk/>
          <pc:sldMk cId="840521789" sldId="283"/>
        </pc:sldMkLst>
      </pc:sldChg>
      <pc:sldChg chg="del">
        <pc:chgData name="Kate Sample" userId="ad24f2c8-db21-4b10-9534-7a98911ec180" providerId="ADAL" clId="{490AA35B-D12F-4A7B-B3B0-452805B0F831}" dt="2025-04-25T14:24:48.457" v="3" actId="47"/>
        <pc:sldMkLst>
          <pc:docMk/>
          <pc:sldMk cId="3743200560" sldId="289"/>
        </pc:sldMkLst>
      </pc:sldChg>
      <pc:sldChg chg="del">
        <pc:chgData name="Kate Sample" userId="ad24f2c8-db21-4b10-9534-7a98911ec180" providerId="ADAL" clId="{490AA35B-D12F-4A7B-B3B0-452805B0F831}" dt="2025-04-25T14:24:48.457" v="3" actId="47"/>
        <pc:sldMkLst>
          <pc:docMk/>
          <pc:sldMk cId="2028867035" sldId="298"/>
        </pc:sldMkLst>
      </pc:sldChg>
      <pc:sldChg chg="del">
        <pc:chgData name="Kate Sample" userId="ad24f2c8-db21-4b10-9534-7a98911ec180" providerId="ADAL" clId="{490AA35B-D12F-4A7B-B3B0-452805B0F831}" dt="2025-04-25T14:24:48.457" v="3" actId="47"/>
        <pc:sldMkLst>
          <pc:docMk/>
          <pc:sldMk cId="1581135650" sldId="299"/>
        </pc:sldMkLst>
      </pc:sldChg>
      <pc:sldChg chg="del">
        <pc:chgData name="Kate Sample" userId="ad24f2c8-db21-4b10-9534-7a98911ec180" providerId="ADAL" clId="{490AA35B-D12F-4A7B-B3B0-452805B0F831}" dt="2025-04-25T14:24:48.457" v="3" actId="47"/>
        <pc:sldMkLst>
          <pc:docMk/>
          <pc:sldMk cId="115057224" sldId="300"/>
        </pc:sldMkLst>
      </pc:sldChg>
      <pc:sldChg chg="del">
        <pc:chgData name="Kate Sample" userId="ad24f2c8-db21-4b10-9534-7a98911ec180" providerId="ADAL" clId="{490AA35B-D12F-4A7B-B3B0-452805B0F831}" dt="2025-04-25T14:24:48.457" v="3" actId="47"/>
        <pc:sldMkLst>
          <pc:docMk/>
          <pc:sldMk cId="3262701585" sldId="301"/>
        </pc:sldMkLst>
      </pc:sldChg>
      <pc:sldChg chg="del">
        <pc:chgData name="Kate Sample" userId="ad24f2c8-db21-4b10-9534-7a98911ec180" providerId="ADAL" clId="{490AA35B-D12F-4A7B-B3B0-452805B0F831}" dt="2025-04-25T14:24:48.457" v="3" actId="47"/>
        <pc:sldMkLst>
          <pc:docMk/>
          <pc:sldMk cId="2035002915" sldId="302"/>
        </pc:sldMkLst>
      </pc:sldChg>
      <pc:sldChg chg="del">
        <pc:chgData name="Kate Sample" userId="ad24f2c8-db21-4b10-9534-7a98911ec180" providerId="ADAL" clId="{490AA35B-D12F-4A7B-B3B0-452805B0F831}" dt="2025-04-25T14:24:48.457" v="3" actId="47"/>
        <pc:sldMkLst>
          <pc:docMk/>
          <pc:sldMk cId="3973317551" sldId="303"/>
        </pc:sldMkLst>
      </pc:sldChg>
      <pc:sldChg chg="del">
        <pc:chgData name="Kate Sample" userId="ad24f2c8-db21-4b10-9534-7a98911ec180" providerId="ADAL" clId="{490AA35B-D12F-4A7B-B3B0-452805B0F831}" dt="2025-04-25T14:24:48.457" v="3" actId="47"/>
        <pc:sldMkLst>
          <pc:docMk/>
          <pc:sldMk cId="362912222" sldId="304"/>
        </pc:sldMkLst>
      </pc:sldChg>
      <pc:sldChg chg="del">
        <pc:chgData name="Kate Sample" userId="ad24f2c8-db21-4b10-9534-7a98911ec180" providerId="ADAL" clId="{490AA35B-D12F-4A7B-B3B0-452805B0F831}" dt="2025-04-25T14:24:48.457" v="3" actId="47"/>
        <pc:sldMkLst>
          <pc:docMk/>
          <pc:sldMk cId="4084819297" sldId="305"/>
        </pc:sldMkLst>
      </pc:sldChg>
      <pc:sldChg chg="del">
        <pc:chgData name="Kate Sample" userId="ad24f2c8-db21-4b10-9534-7a98911ec180" providerId="ADAL" clId="{490AA35B-D12F-4A7B-B3B0-452805B0F831}" dt="2025-04-25T14:24:48.457" v="3" actId="47"/>
        <pc:sldMkLst>
          <pc:docMk/>
          <pc:sldMk cId="1631143129" sldId="306"/>
        </pc:sldMkLst>
      </pc:sldChg>
      <pc:sldChg chg="del">
        <pc:chgData name="Kate Sample" userId="ad24f2c8-db21-4b10-9534-7a98911ec180" providerId="ADAL" clId="{490AA35B-D12F-4A7B-B3B0-452805B0F831}" dt="2025-04-25T14:24:48.457" v="3" actId="47"/>
        <pc:sldMkLst>
          <pc:docMk/>
          <pc:sldMk cId="2343138671" sldId="307"/>
        </pc:sldMkLst>
      </pc:sldChg>
      <pc:sldChg chg="del">
        <pc:chgData name="Kate Sample" userId="ad24f2c8-db21-4b10-9534-7a98911ec180" providerId="ADAL" clId="{490AA35B-D12F-4A7B-B3B0-452805B0F831}" dt="2025-04-25T14:24:48.457" v="3" actId="47"/>
        <pc:sldMkLst>
          <pc:docMk/>
          <pc:sldMk cId="3858961857" sldId="308"/>
        </pc:sldMkLst>
      </pc:sldChg>
      <pc:sldChg chg="del">
        <pc:chgData name="Kate Sample" userId="ad24f2c8-db21-4b10-9534-7a98911ec180" providerId="ADAL" clId="{490AA35B-D12F-4A7B-B3B0-452805B0F831}" dt="2025-04-25T14:24:48.457" v="3" actId="47"/>
        <pc:sldMkLst>
          <pc:docMk/>
          <pc:sldMk cId="1200704536" sldId="309"/>
        </pc:sldMkLst>
      </pc:sldChg>
      <pc:sldChg chg="del">
        <pc:chgData name="Kate Sample" userId="ad24f2c8-db21-4b10-9534-7a98911ec180" providerId="ADAL" clId="{490AA35B-D12F-4A7B-B3B0-452805B0F831}" dt="2025-04-25T14:24:48.457" v="3" actId="47"/>
        <pc:sldMkLst>
          <pc:docMk/>
          <pc:sldMk cId="2015307151" sldId="310"/>
        </pc:sldMkLst>
      </pc:sldChg>
      <pc:sldChg chg="del">
        <pc:chgData name="Kate Sample" userId="ad24f2c8-db21-4b10-9534-7a98911ec180" providerId="ADAL" clId="{490AA35B-D12F-4A7B-B3B0-452805B0F831}" dt="2025-04-25T14:24:48.457" v="3" actId="47"/>
        <pc:sldMkLst>
          <pc:docMk/>
          <pc:sldMk cId="986537300" sldId="311"/>
        </pc:sldMkLst>
      </pc:sldChg>
      <pc:sldChg chg="del">
        <pc:chgData name="Kate Sample" userId="ad24f2c8-db21-4b10-9534-7a98911ec180" providerId="ADAL" clId="{490AA35B-D12F-4A7B-B3B0-452805B0F831}" dt="2025-04-25T14:24:48.457" v="3" actId="47"/>
        <pc:sldMkLst>
          <pc:docMk/>
          <pc:sldMk cId="377564404" sldId="312"/>
        </pc:sldMkLst>
      </pc:sldChg>
      <pc:sldChg chg="del">
        <pc:chgData name="Kate Sample" userId="ad24f2c8-db21-4b10-9534-7a98911ec180" providerId="ADAL" clId="{490AA35B-D12F-4A7B-B3B0-452805B0F831}" dt="2025-04-25T14:24:48.457" v="3" actId="47"/>
        <pc:sldMkLst>
          <pc:docMk/>
          <pc:sldMk cId="621520520" sldId="313"/>
        </pc:sldMkLst>
      </pc:sldChg>
      <pc:sldChg chg="del">
        <pc:chgData name="Kate Sample" userId="ad24f2c8-db21-4b10-9534-7a98911ec180" providerId="ADAL" clId="{490AA35B-D12F-4A7B-B3B0-452805B0F831}" dt="2025-04-25T14:24:48.457" v="3" actId="47"/>
        <pc:sldMkLst>
          <pc:docMk/>
          <pc:sldMk cId="1843792746" sldId="314"/>
        </pc:sldMkLst>
      </pc:sldChg>
      <pc:sldChg chg="del">
        <pc:chgData name="Kate Sample" userId="ad24f2c8-db21-4b10-9534-7a98911ec180" providerId="ADAL" clId="{490AA35B-D12F-4A7B-B3B0-452805B0F831}" dt="2025-04-25T14:24:48.457" v="3" actId="47"/>
        <pc:sldMkLst>
          <pc:docMk/>
          <pc:sldMk cId="3701898249" sldId="315"/>
        </pc:sldMkLst>
      </pc:sldChg>
      <pc:sldChg chg="del">
        <pc:chgData name="Kate Sample" userId="ad24f2c8-db21-4b10-9534-7a98911ec180" providerId="ADAL" clId="{490AA35B-D12F-4A7B-B3B0-452805B0F831}" dt="2025-04-25T14:24:48.457" v="3" actId="47"/>
        <pc:sldMkLst>
          <pc:docMk/>
          <pc:sldMk cId="108855487" sldId="316"/>
        </pc:sldMkLst>
      </pc:sldChg>
      <pc:sldChg chg="del">
        <pc:chgData name="Kate Sample" userId="ad24f2c8-db21-4b10-9534-7a98911ec180" providerId="ADAL" clId="{490AA35B-D12F-4A7B-B3B0-452805B0F831}" dt="2025-04-25T14:24:48.457" v="3" actId="47"/>
        <pc:sldMkLst>
          <pc:docMk/>
          <pc:sldMk cId="1883848139" sldId="317"/>
        </pc:sldMkLst>
      </pc:sldChg>
      <pc:sldChg chg="del">
        <pc:chgData name="Kate Sample" userId="ad24f2c8-db21-4b10-9534-7a98911ec180" providerId="ADAL" clId="{490AA35B-D12F-4A7B-B3B0-452805B0F831}" dt="2025-04-25T14:24:48.457" v="3" actId="47"/>
        <pc:sldMkLst>
          <pc:docMk/>
          <pc:sldMk cId="1634250027" sldId="318"/>
        </pc:sldMkLst>
      </pc:sldChg>
      <pc:sldChg chg="del">
        <pc:chgData name="Kate Sample" userId="ad24f2c8-db21-4b10-9534-7a98911ec180" providerId="ADAL" clId="{490AA35B-D12F-4A7B-B3B0-452805B0F831}" dt="2025-04-25T14:24:48.457" v="3" actId="47"/>
        <pc:sldMkLst>
          <pc:docMk/>
          <pc:sldMk cId="2911573908" sldId="319"/>
        </pc:sldMkLst>
      </pc:sldChg>
      <pc:sldChg chg="del">
        <pc:chgData name="Kate Sample" userId="ad24f2c8-db21-4b10-9534-7a98911ec180" providerId="ADAL" clId="{490AA35B-D12F-4A7B-B3B0-452805B0F831}" dt="2025-04-25T14:24:48.457" v="3" actId="47"/>
        <pc:sldMkLst>
          <pc:docMk/>
          <pc:sldMk cId="2624938878" sldId="320"/>
        </pc:sldMkLst>
      </pc:sldChg>
      <pc:sldChg chg="del">
        <pc:chgData name="Kate Sample" userId="ad24f2c8-db21-4b10-9534-7a98911ec180" providerId="ADAL" clId="{490AA35B-D12F-4A7B-B3B0-452805B0F831}" dt="2025-04-25T14:24:48.457" v="3" actId="47"/>
        <pc:sldMkLst>
          <pc:docMk/>
          <pc:sldMk cId="344458614" sldId="321"/>
        </pc:sldMkLst>
      </pc:sldChg>
      <pc:sldChg chg="del">
        <pc:chgData name="Kate Sample" userId="ad24f2c8-db21-4b10-9534-7a98911ec180" providerId="ADAL" clId="{490AA35B-D12F-4A7B-B3B0-452805B0F831}" dt="2025-04-25T14:24:48.457" v="3" actId="47"/>
        <pc:sldMkLst>
          <pc:docMk/>
          <pc:sldMk cId="1390845123" sldId="322"/>
        </pc:sldMkLst>
      </pc:sldChg>
      <pc:sldChg chg="del">
        <pc:chgData name="Kate Sample" userId="ad24f2c8-db21-4b10-9534-7a98911ec180" providerId="ADAL" clId="{490AA35B-D12F-4A7B-B3B0-452805B0F831}" dt="2025-04-25T14:24:48.457" v="3" actId="47"/>
        <pc:sldMkLst>
          <pc:docMk/>
          <pc:sldMk cId="3393249117" sldId="323"/>
        </pc:sldMkLst>
      </pc:sldChg>
      <pc:sldChg chg="del">
        <pc:chgData name="Kate Sample" userId="ad24f2c8-db21-4b10-9534-7a98911ec180" providerId="ADAL" clId="{490AA35B-D12F-4A7B-B3B0-452805B0F831}" dt="2025-04-25T14:24:48.457" v="3" actId="47"/>
        <pc:sldMkLst>
          <pc:docMk/>
          <pc:sldMk cId="3775961790" sldId="324"/>
        </pc:sldMkLst>
      </pc:sldChg>
      <pc:sldChg chg="del">
        <pc:chgData name="Kate Sample" userId="ad24f2c8-db21-4b10-9534-7a98911ec180" providerId="ADAL" clId="{490AA35B-D12F-4A7B-B3B0-452805B0F831}" dt="2025-04-25T14:24:48.457" v="3" actId="47"/>
        <pc:sldMkLst>
          <pc:docMk/>
          <pc:sldMk cId="3666323023" sldId="325"/>
        </pc:sldMkLst>
      </pc:sldChg>
      <pc:sldChg chg="del">
        <pc:chgData name="Kate Sample" userId="ad24f2c8-db21-4b10-9534-7a98911ec180" providerId="ADAL" clId="{490AA35B-D12F-4A7B-B3B0-452805B0F831}" dt="2025-04-25T14:24:48.457" v="3" actId="47"/>
        <pc:sldMkLst>
          <pc:docMk/>
          <pc:sldMk cId="2097772908" sldId="326"/>
        </pc:sldMkLst>
      </pc:sldChg>
      <pc:sldChg chg="del">
        <pc:chgData name="Kate Sample" userId="ad24f2c8-db21-4b10-9534-7a98911ec180" providerId="ADAL" clId="{490AA35B-D12F-4A7B-B3B0-452805B0F831}" dt="2025-04-25T14:24:48.457" v="3" actId="47"/>
        <pc:sldMkLst>
          <pc:docMk/>
          <pc:sldMk cId="2437859535" sldId="327"/>
        </pc:sldMkLst>
      </pc:sldChg>
      <pc:sldChg chg="del">
        <pc:chgData name="Kate Sample" userId="ad24f2c8-db21-4b10-9534-7a98911ec180" providerId="ADAL" clId="{490AA35B-D12F-4A7B-B3B0-452805B0F831}" dt="2025-04-25T14:24:48.457" v="3" actId="47"/>
        <pc:sldMkLst>
          <pc:docMk/>
          <pc:sldMk cId="2383557289" sldId="328"/>
        </pc:sldMkLst>
      </pc:sldChg>
      <pc:sldChg chg="del">
        <pc:chgData name="Kate Sample" userId="ad24f2c8-db21-4b10-9534-7a98911ec180" providerId="ADAL" clId="{490AA35B-D12F-4A7B-B3B0-452805B0F831}" dt="2025-04-25T14:24:48.457" v="3" actId="47"/>
        <pc:sldMkLst>
          <pc:docMk/>
          <pc:sldMk cId="1053163525" sldId="329"/>
        </pc:sldMkLst>
      </pc:sldChg>
      <pc:sldChg chg="del">
        <pc:chgData name="Kate Sample" userId="ad24f2c8-db21-4b10-9534-7a98911ec180" providerId="ADAL" clId="{490AA35B-D12F-4A7B-B3B0-452805B0F831}" dt="2025-04-25T14:24:48.457" v="3" actId="47"/>
        <pc:sldMkLst>
          <pc:docMk/>
          <pc:sldMk cId="876955009" sldId="330"/>
        </pc:sldMkLst>
      </pc:sldChg>
      <pc:sldChg chg="del">
        <pc:chgData name="Kate Sample" userId="ad24f2c8-db21-4b10-9534-7a98911ec180" providerId="ADAL" clId="{490AA35B-D12F-4A7B-B3B0-452805B0F831}" dt="2025-04-25T14:24:48.457" v="3" actId="47"/>
        <pc:sldMkLst>
          <pc:docMk/>
          <pc:sldMk cId="1178267353" sldId="331"/>
        </pc:sldMkLst>
      </pc:sldChg>
      <pc:sldChg chg="del">
        <pc:chgData name="Kate Sample" userId="ad24f2c8-db21-4b10-9534-7a98911ec180" providerId="ADAL" clId="{490AA35B-D12F-4A7B-B3B0-452805B0F831}" dt="2025-04-25T14:24:48.457" v="3" actId="47"/>
        <pc:sldMkLst>
          <pc:docMk/>
          <pc:sldMk cId="4289390979" sldId="332"/>
        </pc:sldMkLst>
      </pc:sldChg>
      <pc:sldChg chg="del">
        <pc:chgData name="Kate Sample" userId="ad24f2c8-db21-4b10-9534-7a98911ec180" providerId="ADAL" clId="{490AA35B-D12F-4A7B-B3B0-452805B0F831}" dt="2025-04-25T14:24:48.457" v="3" actId="47"/>
        <pc:sldMkLst>
          <pc:docMk/>
          <pc:sldMk cId="4219744110" sldId="333"/>
        </pc:sldMkLst>
      </pc:sldChg>
      <pc:sldChg chg="del">
        <pc:chgData name="Kate Sample" userId="ad24f2c8-db21-4b10-9534-7a98911ec180" providerId="ADAL" clId="{490AA35B-D12F-4A7B-B3B0-452805B0F831}" dt="2025-04-25T14:24:48.457" v="3" actId="47"/>
        <pc:sldMkLst>
          <pc:docMk/>
          <pc:sldMk cId="2374532550" sldId="334"/>
        </pc:sldMkLst>
      </pc:sldChg>
      <pc:sldChg chg="del">
        <pc:chgData name="Kate Sample" userId="ad24f2c8-db21-4b10-9534-7a98911ec180" providerId="ADAL" clId="{490AA35B-D12F-4A7B-B3B0-452805B0F831}" dt="2025-04-25T14:24:48.457" v="3" actId="47"/>
        <pc:sldMkLst>
          <pc:docMk/>
          <pc:sldMk cId="1024940863" sldId="335"/>
        </pc:sldMkLst>
      </pc:sldChg>
      <pc:sldChg chg="del">
        <pc:chgData name="Kate Sample" userId="ad24f2c8-db21-4b10-9534-7a98911ec180" providerId="ADAL" clId="{490AA35B-D12F-4A7B-B3B0-452805B0F831}" dt="2025-04-25T14:24:48.457" v="3" actId="47"/>
        <pc:sldMkLst>
          <pc:docMk/>
          <pc:sldMk cId="2289393488" sldId="336"/>
        </pc:sldMkLst>
      </pc:sldChg>
      <pc:sldChg chg="del">
        <pc:chgData name="Kate Sample" userId="ad24f2c8-db21-4b10-9534-7a98911ec180" providerId="ADAL" clId="{490AA35B-D12F-4A7B-B3B0-452805B0F831}" dt="2025-04-25T14:24:48.457" v="3" actId="47"/>
        <pc:sldMkLst>
          <pc:docMk/>
          <pc:sldMk cId="4281493045" sldId="337"/>
        </pc:sldMkLst>
      </pc:sldChg>
      <pc:sldChg chg="del">
        <pc:chgData name="Kate Sample" userId="ad24f2c8-db21-4b10-9534-7a98911ec180" providerId="ADAL" clId="{490AA35B-D12F-4A7B-B3B0-452805B0F831}" dt="2025-04-25T14:24:48.457" v="3" actId="47"/>
        <pc:sldMkLst>
          <pc:docMk/>
          <pc:sldMk cId="4074626042" sldId="338"/>
        </pc:sldMkLst>
      </pc:sldChg>
      <pc:sldChg chg="del">
        <pc:chgData name="Kate Sample" userId="ad24f2c8-db21-4b10-9534-7a98911ec180" providerId="ADAL" clId="{490AA35B-D12F-4A7B-B3B0-452805B0F831}" dt="2025-04-25T14:24:48.457" v="3" actId="47"/>
        <pc:sldMkLst>
          <pc:docMk/>
          <pc:sldMk cId="903228586" sldId="339"/>
        </pc:sldMkLst>
      </pc:sldChg>
      <pc:sldChg chg="del">
        <pc:chgData name="Kate Sample" userId="ad24f2c8-db21-4b10-9534-7a98911ec180" providerId="ADAL" clId="{490AA35B-D12F-4A7B-B3B0-452805B0F831}" dt="2025-04-25T14:24:48.457" v="3" actId="47"/>
        <pc:sldMkLst>
          <pc:docMk/>
          <pc:sldMk cId="1943926794" sldId="341"/>
        </pc:sldMkLst>
      </pc:sldChg>
      <pc:sldChg chg="del">
        <pc:chgData name="Kate Sample" userId="ad24f2c8-db21-4b10-9534-7a98911ec180" providerId="ADAL" clId="{490AA35B-D12F-4A7B-B3B0-452805B0F831}" dt="2025-04-25T14:24:48.457" v="3" actId="47"/>
        <pc:sldMkLst>
          <pc:docMk/>
          <pc:sldMk cId="1357097865" sldId="342"/>
        </pc:sldMkLst>
      </pc:sldChg>
      <pc:sldChg chg="del">
        <pc:chgData name="Kate Sample" userId="ad24f2c8-db21-4b10-9534-7a98911ec180" providerId="ADAL" clId="{490AA35B-D12F-4A7B-B3B0-452805B0F831}" dt="2025-04-25T14:24:48.457" v="3" actId="47"/>
        <pc:sldMkLst>
          <pc:docMk/>
          <pc:sldMk cId="656617515" sldId="343"/>
        </pc:sldMkLst>
      </pc:sldChg>
      <pc:sldChg chg="del">
        <pc:chgData name="Kate Sample" userId="ad24f2c8-db21-4b10-9534-7a98911ec180" providerId="ADAL" clId="{490AA35B-D12F-4A7B-B3B0-452805B0F831}" dt="2025-04-25T14:24:48.457" v="3" actId="47"/>
        <pc:sldMkLst>
          <pc:docMk/>
          <pc:sldMk cId="4189780073" sldId="344"/>
        </pc:sldMkLst>
      </pc:sldChg>
      <pc:sldChg chg="modSp add mod">
        <pc:chgData name="Kate Sample" userId="ad24f2c8-db21-4b10-9534-7a98911ec180" providerId="ADAL" clId="{490AA35B-D12F-4A7B-B3B0-452805B0F831}" dt="2025-04-28T23:16:45.859" v="727"/>
        <pc:sldMkLst>
          <pc:docMk/>
          <pc:sldMk cId="1835499919" sldId="345"/>
        </pc:sldMkLst>
        <pc:spChg chg="mod">
          <ac:chgData name="Kate Sample" userId="ad24f2c8-db21-4b10-9534-7a98911ec180" providerId="ADAL" clId="{490AA35B-D12F-4A7B-B3B0-452805B0F831}" dt="2025-04-25T14:25:54.289" v="14" actId="14100"/>
          <ac:spMkLst>
            <pc:docMk/>
            <pc:sldMk cId="1835499919" sldId="345"/>
            <ac:spMk id="3" creationId="{98C85F3E-9650-9922-C129-B5DCA003A179}"/>
          </ac:spMkLst>
        </pc:spChg>
        <pc:spChg chg="mod">
          <ac:chgData name="Kate Sample" userId="ad24f2c8-db21-4b10-9534-7a98911ec180" providerId="ADAL" clId="{490AA35B-D12F-4A7B-B3B0-452805B0F831}" dt="2025-04-25T14:26:57.916" v="90" actId="108"/>
          <ac:spMkLst>
            <pc:docMk/>
            <pc:sldMk cId="1835499919" sldId="345"/>
            <ac:spMk id="4" creationId="{A21450AC-415E-7CF8-0776-01F7999B8A62}"/>
          </ac:spMkLst>
        </pc:spChg>
        <pc:spChg chg="mod">
          <ac:chgData name="Kate Sample" userId="ad24f2c8-db21-4b10-9534-7a98911ec180" providerId="ADAL" clId="{490AA35B-D12F-4A7B-B3B0-452805B0F831}" dt="2025-04-28T23:16:45.859" v="727"/>
          <ac:spMkLst>
            <pc:docMk/>
            <pc:sldMk cId="1835499919" sldId="345"/>
            <ac:spMk id="8" creationId="{0EC3B497-AE43-089B-ECF7-2B5D26A593AC}"/>
          </ac:spMkLst>
        </pc:spChg>
      </pc:sldChg>
      <pc:sldChg chg="addSp delSp modSp add mod modNotesTx">
        <pc:chgData name="Kate Sample" userId="ad24f2c8-db21-4b10-9534-7a98911ec180" providerId="ADAL" clId="{490AA35B-D12F-4A7B-B3B0-452805B0F831}" dt="2025-04-28T22:07:01.389" v="411" actId="20577"/>
        <pc:sldMkLst>
          <pc:docMk/>
          <pc:sldMk cId="923429629" sldId="352"/>
        </pc:sldMkLst>
      </pc:sldChg>
      <pc:sldChg chg="addSp delSp modSp add mod modNotesTx">
        <pc:chgData name="Kate Sample" userId="ad24f2c8-db21-4b10-9534-7a98911ec180" providerId="ADAL" clId="{490AA35B-D12F-4A7B-B3B0-452805B0F831}" dt="2025-04-25T14:28:41.025" v="140"/>
        <pc:sldMkLst>
          <pc:docMk/>
          <pc:sldMk cId="1662318776" sldId="353"/>
        </pc:sldMkLst>
        <pc:spChg chg="mod">
          <ac:chgData name="Kate Sample" userId="ad24f2c8-db21-4b10-9534-7a98911ec180" providerId="ADAL" clId="{490AA35B-D12F-4A7B-B3B0-452805B0F831}" dt="2025-04-25T14:27:45.868" v="137" actId="20577"/>
          <ac:spMkLst>
            <pc:docMk/>
            <pc:sldMk cId="1662318776" sldId="353"/>
            <ac:spMk id="7" creationId="{885631F1-7950-5EAD-B984-37A7188CE95B}"/>
          </ac:spMkLst>
        </pc:spChg>
        <pc:grpChg chg="add mod">
          <ac:chgData name="Kate Sample" userId="ad24f2c8-db21-4b10-9534-7a98911ec180" providerId="ADAL" clId="{490AA35B-D12F-4A7B-B3B0-452805B0F831}" dt="2025-04-25T14:28:24.871" v="139" actId="1076"/>
          <ac:grpSpMkLst>
            <pc:docMk/>
            <pc:sldMk cId="1662318776" sldId="353"/>
            <ac:grpSpMk id="1026" creationId="{A1C0BDE4-3129-8C83-C426-11F2C146A2A8}"/>
          </ac:grpSpMkLst>
        </pc:grpChg>
        <pc:picChg chg="add mod">
          <ac:chgData name="Kate Sample" userId="ad24f2c8-db21-4b10-9534-7a98911ec180" providerId="ADAL" clId="{490AA35B-D12F-4A7B-B3B0-452805B0F831}" dt="2025-04-25T14:28:21.712" v="138"/>
          <ac:picMkLst>
            <pc:docMk/>
            <pc:sldMk cId="1662318776" sldId="353"/>
            <ac:picMk id="1194" creationId="{B2AF3A30-84BE-F2A7-1762-BAC2DE4C0113}"/>
          </ac:picMkLst>
        </pc:picChg>
        <pc:picChg chg="add mod">
          <ac:chgData name="Kate Sample" userId="ad24f2c8-db21-4b10-9534-7a98911ec180" providerId="ADAL" clId="{490AA35B-D12F-4A7B-B3B0-452805B0F831}" dt="2025-04-25T14:28:21.712" v="138"/>
          <ac:picMkLst>
            <pc:docMk/>
            <pc:sldMk cId="1662318776" sldId="353"/>
            <ac:picMk id="1195" creationId="{ED668A48-7859-77E1-6EAB-CDBF158218B5}"/>
          </ac:picMkLst>
        </pc:picChg>
      </pc:sldChg>
      <pc:sldChg chg="addSp delSp modSp add mod modNotesTx">
        <pc:chgData name="Kate Sample" userId="ad24f2c8-db21-4b10-9534-7a98911ec180" providerId="ADAL" clId="{490AA35B-D12F-4A7B-B3B0-452805B0F831}" dt="2025-05-09T14:46:35.087" v="729" actId="1076"/>
        <pc:sldMkLst>
          <pc:docMk/>
          <pc:sldMk cId="3106905687" sldId="354"/>
        </pc:sldMkLst>
        <pc:spChg chg="mod">
          <ac:chgData name="Kate Sample" userId="ad24f2c8-db21-4b10-9534-7a98911ec180" providerId="ADAL" clId="{490AA35B-D12F-4A7B-B3B0-452805B0F831}" dt="2025-05-09T14:46:35.087" v="729" actId="1076"/>
          <ac:spMkLst>
            <pc:docMk/>
            <pc:sldMk cId="3106905687" sldId="354"/>
            <ac:spMk id="3" creationId="{580D22A7-7A87-45E8-867D-9C74C5B4AFE1}"/>
          </ac:spMkLst>
        </pc:spChg>
      </pc:sldChg>
      <pc:sldChg chg="addSp delSp modSp add mod modNotesTx">
        <pc:chgData name="Kate Sample" userId="ad24f2c8-db21-4b10-9534-7a98911ec180" providerId="ADAL" clId="{490AA35B-D12F-4A7B-B3B0-452805B0F831}" dt="2025-04-28T22:33:50.615" v="715" actId="1076"/>
        <pc:sldMkLst>
          <pc:docMk/>
          <pc:sldMk cId="929939444" sldId="356"/>
        </pc:sldMkLst>
        <pc:spChg chg="mod">
          <ac:chgData name="Kate Sample" userId="ad24f2c8-db21-4b10-9534-7a98911ec180" providerId="ADAL" clId="{490AA35B-D12F-4A7B-B3B0-452805B0F831}" dt="2025-04-28T22:32:02.127" v="711" actId="14100"/>
          <ac:spMkLst>
            <pc:docMk/>
            <pc:sldMk cId="929939444" sldId="356"/>
            <ac:spMk id="4" creationId="{CD1949E4-0C5A-3525-C648-A2203544ED9F}"/>
          </ac:spMkLst>
        </pc:spChg>
        <pc:picChg chg="add mod">
          <ac:chgData name="Kate Sample" userId="ad24f2c8-db21-4b10-9534-7a98911ec180" providerId="ADAL" clId="{490AA35B-D12F-4A7B-B3B0-452805B0F831}" dt="2025-04-28T22:33:50.615" v="715" actId="1076"/>
          <ac:picMkLst>
            <pc:docMk/>
            <pc:sldMk cId="929939444" sldId="356"/>
            <ac:picMk id="5124" creationId="{52ACAA06-CBE9-4C86-9CA6-A723384F0A07}"/>
          </ac:picMkLst>
        </pc:picChg>
      </pc:sldChg>
      <pc:sldChg chg="addSp delSp modSp add mod modNotesTx">
        <pc:chgData name="Kate Sample" userId="ad24f2c8-db21-4b10-9534-7a98911ec180" providerId="ADAL" clId="{490AA35B-D12F-4A7B-B3B0-452805B0F831}" dt="2025-05-09T14:46:54.100" v="738" actId="20577"/>
        <pc:sldMkLst>
          <pc:docMk/>
          <pc:sldMk cId="3330636542" sldId="357"/>
        </pc:sldMkLst>
        <pc:spChg chg="mod">
          <ac:chgData name="Kate Sample" userId="ad24f2c8-db21-4b10-9534-7a98911ec180" providerId="ADAL" clId="{490AA35B-D12F-4A7B-B3B0-452805B0F831}" dt="2025-05-09T14:46:54.100" v="738" actId="20577"/>
          <ac:spMkLst>
            <pc:docMk/>
            <pc:sldMk cId="3330636542" sldId="357"/>
            <ac:spMk id="3" creationId="{A339B3D9-2780-E507-E42C-0A9F248DAAD5}"/>
          </ac:spMkLst>
        </pc:spChg>
        <pc:spChg chg="mod">
          <ac:chgData name="Kate Sample" userId="ad24f2c8-db21-4b10-9534-7a98911ec180" providerId="ADAL" clId="{490AA35B-D12F-4A7B-B3B0-452805B0F831}" dt="2025-04-28T22:20:06.166" v="426" actId="20577"/>
          <ac:spMkLst>
            <pc:docMk/>
            <pc:sldMk cId="3330636542" sldId="357"/>
            <ac:spMk id="7" creationId="{9974F664-6428-D1D8-650D-6F63D10CE465}"/>
          </ac:spMkLst>
        </pc:spChg>
        <pc:spChg chg="add mod">
          <ac:chgData name="Kate Sample" userId="ad24f2c8-db21-4b10-9534-7a98911ec180" providerId="ADAL" clId="{490AA35B-D12F-4A7B-B3B0-452805B0F831}" dt="2025-04-28T22:19:34.798" v="416"/>
          <ac:spMkLst>
            <pc:docMk/>
            <pc:sldMk cId="3330636542" sldId="357"/>
            <ac:spMk id="13" creationId="{95A1FB42-59E6-C651-1424-FF3573ABC2BB}"/>
          </ac:spMkLst>
        </pc:spChg>
        <pc:grpChg chg="add mod">
          <ac:chgData name="Kate Sample" userId="ad24f2c8-db21-4b10-9534-7a98911ec180" providerId="ADAL" clId="{490AA35B-D12F-4A7B-B3B0-452805B0F831}" dt="2025-04-28T22:19:40.908" v="417" actId="1076"/>
          <ac:grpSpMkLst>
            <pc:docMk/>
            <pc:sldMk cId="3330636542" sldId="357"/>
            <ac:grpSpMk id="4" creationId="{6E3064E1-A5C6-5E30-454D-BA62387967CC}"/>
          </ac:grpSpMkLst>
        </pc:grpChg>
        <pc:picChg chg="add mod">
          <ac:chgData name="Kate Sample" userId="ad24f2c8-db21-4b10-9534-7a98911ec180" providerId="ADAL" clId="{490AA35B-D12F-4A7B-B3B0-452805B0F831}" dt="2025-04-28T22:19:34.798" v="416"/>
          <ac:picMkLst>
            <pc:docMk/>
            <pc:sldMk cId="3330636542" sldId="357"/>
            <ac:picMk id="15" creationId="{66427F08-6D93-D97A-A424-0F3254B5DCDC}"/>
          </ac:picMkLst>
        </pc:picChg>
      </pc:sldChg>
      <pc:sldChg chg="addSp delSp modSp add mod modNotesTx">
        <pc:chgData name="Kate Sample" userId="ad24f2c8-db21-4b10-9534-7a98911ec180" providerId="ADAL" clId="{490AA35B-D12F-4A7B-B3B0-452805B0F831}" dt="2025-04-28T22:03:04.226" v="403" actId="1076"/>
        <pc:sldMkLst>
          <pc:docMk/>
          <pc:sldMk cId="3040413095" sldId="359"/>
        </pc:sldMkLst>
        <pc:spChg chg="mod">
          <ac:chgData name="Kate Sample" userId="ad24f2c8-db21-4b10-9534-7a98911ec180" providerId="ADAL" clId="{490AA35B-D12F-4A7B-B3B0-452805B0F831}" dt="2025-04-25T16:18:32.082" v="385" actId="20577"/>
          <ac:spMkLst>
            <pc:docMk/>
            <pc:sldMk cId="3040413095" sldId="359"/>
            <ac:spMk id="11" creationId="{3E03A44C-4AE8-628D-EE03-690C58D7AF98}"/>
          </ac:spMkLst>
        </pc:spChg>
      </pc:sldChg>
      <pc:sldChg chg="addSp delSp modSp add mod">
        <pc:chgData name="Kate Sample" userId="ad24f2c8-db21-4b10-9534-7a98911ec180" providerId="ADAL" clId="{490AA35B-D12F-4A7B-B3B0-452805B0F831}" dt="2025-04-28T23:08:02.882" v="726" actId="1076"/>
        <pc:sldMkLst>
          <pc:docMk/>
          <pc:sldMk cId="2700243633" sldId="360"/>
        </pc:sldMkLst>
        <pc:spChg chg="mod">
          <ac:chgData name="Kate Sample" userId="ad24f2c8-db21-4b10-9534-7a98911ec180" providerId="ADAL" clId="{490AA35B-D12F-4A7B-B3B0-452805B0F831}" dt="2025-04-28T22:22:39.509" v="563" actId="20577"/>
          <ac:spMkLst>
            <pc:docMk/>
            <pc:sldMk cId="2700243633" sldId="360"/>
            <ac:spMk id="11" creationId="{5EDFB83E-9241-849C-5536-78B32F517D40}"/>
          </ac:spMkLst>
        </pc:spChg>
      </pc:sldChg>
      <pc:sldChg chg="add del">
        <pc:chgData name="Kate Sample" userId="ad24f2c8-db21-4b10-9534-7a98911ec180" providerId="ADAL" clId="{490AA35B-D12F-4A7B-B3B0-452805B0F831}" dt="2025-04-28T22:02:22.932" v="394" actId="47"/>
        <pc:sldMkLst>
          <pc:docMk/>
          <pc:sldMk cId="3634708272" sldId="361"/>
        </pc:sldMkLst>
      </pc:sldChg>
      <pc:sldChg chg="add del">
        <pc:chgData name="Kate Sample" userId="ad24f2c8-db21-4b10-9534-7a98911ec180" providerId="ADAL" clId="{490AA35B-D12F-4A7B-B3B0-452805B0F831}" dt="2025-04-28T22:02:13.517" v="393" actId="47"/>
        <pc:sldMkLst>
          <pc:docMk/>
          <pc:sldMk cId="1406928359" sldId="363"/>
        </pc:sldMkLst>
      </pc:sldChg>
      <pc:sldChg chg="add del">
        <pc:chgData name="Kate Sample" userId="ad24f2c8-db21-4b10-9534-7a98911ec180" providerId="ADAL" clId="{490AA35B-D12F-4A7B-B3B0-452805B0F831}" dt="2025-04-25T14:24:37.303" v="2" actId="47"/>
        <pc:sldMkLst>
          <pc:docMk/>
          <pc:sldMk cId="411122310" sldId="366"/>
        </pc:sldMkLst>
      </pc:sldChg>
      <pc:sldChg chg="addSp delSp modSp add mod">
        <pc:chgData name="Kate Sample" userId="ad24f2c8-db21-4b10-9534-7a98911ec180" providerId="ADAL" clId="{490AA35B-D12F-4A7B-B3B0-452805B0F831}" dt="2025-04-28T22:21:39.033" v="520" actId="14100"/>
        <pc:sldMkLst>
          <pc:docMk/>
          <pc:sldMk cId="659175249" sldId="367"/>
        </pc:sldMkLst>
        <pc:spChg chg="add mod">
          <ac:chgData name="Kate Sample" userId="ad24f2c8-db21-4b10-9534-7a98911ec180" providerId="ADAL" clId="{490AA35B-D12F-4A7B-B3B0-452805B0F831}" dt="2025-04-28T22:21:36.086" v="519" actId="14100"/>
          <ac:spMkLst>
            <pc:docMk/>
            <pc:sldMk cId="659175249" sldId="367"/>
            <ac:spMk id="3" creationId="{A6C67AE6-B628-6698-2F8C-5A3EE79BF05F}"/>
          </ac:spMkLst>
        </pc:spChg>
      </pc:sldChg>
      <pc:sldChg chg="addSp delSp modSp add mod modNotesTx">
        <pc:chgData name="Kate Sample" userId="ad24f2c8-db21-4b10-9534-7a98911ec180" providerId="ADAL" clId="{490AA35B-D12F-4A7B-B3B0-452805B0F831}" dt="2025-05-09T14:46:28.670" v="728" actId="1076"/>
        <pc:sldMkLst>
          <pc:docMk/>
          <pc:sldMk cId="1363767711" sldId="368"/>
        </pc:sldMkLst>
        <pc:spChg chg="mod">
          <ac:chgData name="Kate Sample" userId="ad24f2c8-db21-4b10-9534-7a98911ec180" providerId="ADAL" clId="{490AA35B-D12F-4A7B-B3B0-452805B0F831}" dt="2025-05-09T14:46:28.670" v="728" actId="1076"/>
          <ac:spMkLst>
            <pc:docMk/>
            <pc:sldMk cId="1363767711" sldId="368"/>
            <ac:spMk id="3" creationId="{62F99E72-DB01-B188-25F6-D403475D3156}"/>
          </ac:spMkLst>
        </pc:spChg>
        <pc:spChg chg="add mod">
          <ac:chgData name="Kate Sample" userId="ad24f2c8-db21-4b10-9534-7a98911ec180" providerId="ADAL" clId="{490AA35B-D12F-4A7B-B3B0-452805B0F831}" dt="2025-04-28T22:16:41.451" v="412"/>
          <ac:spMkLst>
            <pc:docMk/>
            <pc:sldMk cId="1363767711" sldId="368"/>
            <ac:spMk id="5" creationId="{EB401EFC-F442-A5C8-64AD-AB2A483AE5B0}"/>
          </ac:spMkLst>
        </pc:spChg>
        <pc:grpChg chg="add mod">
          <ac:chgData name="Kate Sample" userId="ad24f2c8-db21-4b10-9534-7a98911ec180" providerId="ADAL" clId="{490AA35B-D12F-4A7B-B3B0-452805B0F831}" dt="2025-04-28T22:16:49.001" v="414" actId="1076"/>
          <ac:grpSpMkLst>
            <pc:docMk/>
            <pc:sldMk cId="1363767711" sldId="368"/>
            <ac:grpSpMk id="4" creationId="{DA98CF34-0E53-C4A7-8657-0657E8580B0B}"/>
          </ac:grpSpMkLst>
        </pc:grpChg>
        <pc:picChg chg="add mod">
          <ac:chgData name="Kate Sample" userId="ad24f2c8-db21-4b10-9534-7a98911ec180" providerId="ADAL" clId="{490AA35B-D12F-4A7B-B3B0-452805B0F831}" dt="2025-04-28T22:16:41.451" v="412"/>
          <ac:picMkLst>
            <pc:docMk/>
            <pc:sldMk cId="1363767711" sldId="368"/>
            <ac:picMk id="8" creationId="{BE20C26A-7366-50EC-BFDA-E283D709DDB4}"/>
          </ac:picMkLst>
        </pc:picChg>
        <pc:picChg chg="add mod">
          <ac:chgData name="Kate Sample" userId="ad24f2c8-db21-4b10-9534-7a98911ec180" providerId="ADAL" clId="{490AA35B-D12F-4A7B-B3B0-452805B0F831}" dt="2025-04-28T22:26:46.227" v="591"/>
          <ac:picMkLst>
            <pc:docMk/>
            <pc:sldMk cId="1363767711" sldId="368"/>
            <ac:picMk id="4098" creationId="{DC3BFD63-9032-33E9-83AA-93E3B96F8391}"/>
          </ac:picMkLst>
        </pc:picChg>
      </pc:sldChg>
      <pc:sldChg chg="add del">
        <pc:chgData name="Kate Sample" userId="ad24f2c8-db21-4b10-9534-7a98911ec180" providerId="ADAL" clId="{490AA35B-D12F-4A7B-B3B0-452805B0F831}" dt="2025-04-28T22:02:12.042" v="392" actId="47"/>
        <pc:sldMkLst>
          <pc:docMk/>
          <pc:sldMk cId="2392453786" sldId="369"/>
        </pc:sldMkLst>
      </pc:sldChg>
      <pc:sldChg chg="ord">
        <pc:chgData name="Kate Sample" userId="ad24f2c8-db21-4b10-9534-7a98911ec180" providerId="ADAL" clId="{490AA35B-D12F-4A7B-B3B0-452805B0F831}" dt="2025-04-28T22:22:48.304" v="565"/>
        <pc:sldMkLst>
          <pc:docMk/>
          <pc:sldMk cId="2311503405" sldId="370"/>
        </pc:sldMkLst>
      </pc:sldChg>
      <pc:sldMasterChg chg="delSldLayout">
        <pc:chgData name="Kate Sample" userId="ad24f2c8-db21-4b10-9534-7a98911ec180" providerId="ADAL" clId="{490AA35B-D12F-4A7B-B3B0-452805B0F831}" dt="2025-04-25T14:24:37.303" v="2" actId="47"/>
        <pc:sldMasterMkLst>
          <pc:docMk/>
          <pc:sldMasterMk cId="3793671017" sldId="2147483701"/>
        </pc:sldMasterMkLst>
        <pc:sldLayoutChg chg="del">
          <pc:chgData name="Kate Sample" userId="ad24f2c8-db21-4b10-9534-7a98911ec180" providerId="ADAL" clId="{490AA35B-D12F-4A7B-B3B0-452805B0F831}" dt="2025-04-25T14:24:37.303" v="2" actId="47"/>
          <pc:sldLayoutMkLst>
            <pc:docMk/>
            <pc:sldMasterMk cId="3793671017" sldId="2147483701"/>
            <pc:sldLayoutMk cId="3733187580" sldId="2147483713"/>
          </pc:sldLayoutMkLst>
        </pc:sldLayoutChg>
      </pc:sldMasterChg>
      <pc:sldMasterChg chg="delSldLayout">
        <pc:chgData name="Kate Sample" userId="ad24f2c8-db21-4b10-9534-7a98911ec180" providerId="ADAL" clId="{490AA35B-D12F-4A7B-B3B0-452805B0F831}" dt="2025-04-25T14:24:48.457" v="3" actId="47"/>
        <pc:sldMasterMkLst>
          <pc:docMk/>
          <pc:sldMasterMk cId="2561236824" sldId="2147483727"/>
        </pc:sldMasterMkLst>
        <pc:sldLayoutChg chg="del">
          <pc:chgData name="Kate Sample" userId="ad24f2c8-db21-4b10-9534-7a98911ec180" providerId="ADAL" clId="{490AA35B-D12F-4A7B-B3B0-452805B0F831}" dt="2025-04-25T14:24:48.457" v="3" actId="47"/>
          <pc:sldLayoutMkLst>
            <pc:docMk/>
            <pc:sldMasterMk cId="2561236824" sldId="2147483727"/>
            <pc:sldLayoutMk cId="1009819769" sldId="2147483731"/>
          </pc:sldLayoutMkLst>
        </pc:sldLayoutChg>
      </pc:sldMasterChg>
    </pc:docChg>
  </pc:docChgLst>
  <pc:docChgLst>
    <pc:chgData name="Tammy Pankey" userId="89b84b47-0384-4d66-b56e-dc00ebdb68cf" providerId="ADAL" clId="{7A2ED688-87B0-4F91-BBF9-4971097C91C9}"/>
    <pc:docChg chg="custSel modSld">
      <pc:chgData name="Tammy Pankey" userId="89b84b47-0384-4d66-b56e-dc00ebdb68cf" providerId="ADAL" clId="{7A2ED688-87B0-4F91-BBF9-4971097C91C9}" dt="2023-07-11T22:25:59.627" v="22"/>
      <pc:docMkLst>
        <pc:docMk/>
      </pc:docMkLst>
      <pc:sldChg chg="modSp mod">
        <pc:chgData name="Tammy Pankey" userId="89b84b47-0384-4d66-b56e-dc00ebdb68cf" providerId="ADAL" clId="{7A2ED688-87B0-4F91-BBF9-4971097C91C9}" dt="2023-07-11T22:20:02.681" v="2" actId="2711"/>
        <pc:sldMkLst>
          <pc:docMk/>
          <pc:sldMk cId="1717468709" sldId="260"/>
        </pc:sldMkLst>
      </pc:sldChg>
      <pc:sldChg chg="modSp mod">
        <pc:chgData name="Tammy Pankey" userId="89b84b47-0384-4d66-b56e-dc00ebdb68cf" providerId="ADAL" clId="{7A2ED688-87B0-4F91-BBF9-4971097C91C9}" dt="2023-07-11T22:20:09.527" v="3" actId="2711"/>
        <pc:sldMkLst>
          <pc:docMk/>
          <pc:sldMk cId="951211944" sldId="261"/>
        </pc:sldMkLst>
      </pc:sldChg>
      <pc:sldChg chg="modSp mod">
        <pc:chgData name="Tammy Pankey" userId="89b84b47-0384-4d66-b56e-dc00ebdb68cf" providerId="ADAL" clId="{7A2ED688-87B0-4F91-BBF9-4971097C91C9}" dt="2023-07-11T22:20:19.567" v="5" actId="2711"/>
        <pc:sldMkLst>
          <pc:docMk/>
          <pc:sldMk cId="3822573366" sldId="262"/>
        </pc:sldMkLst>
      </pc:sldChg>
      <pc:sldChg chg="modSp mod">
        <pc:chgData name="Tammy Pankey" userId="89b84b47-0384-4d66-b56e-dc00ebdb68cf" providerId="ADAL" clId="{7A2ED688-87B0-4F91-BBF9-4971097C91C9}" dt="2023-07-11T22:20:27.584" v="6" actId="2711"/>
        <pc:sldMkLst>
          <pc:docMk/>
          <pc:sldMk cId="3763185327" sldId="271"/>
        </pc:sldMkLst>
      </pc:sldChg>
      <pc:sldChg chg="modSp mod">
        <pc:chgData name="Tammy Pankey" userId="89b84b47-0384-4d66-b56e-dc00ebdb68cf" providerId="ADAL" clId="{7A2ED688-87B0-4F91-BBF9-4971097C91C9}" dt="2023-07-11T22:20:47.938" v="9" actId="2711"/>
        <pc:sldMkLst>
          <pc:docMk/>
          <pc:sldMk cId="2751345926" sldId="272"/>
        </pc:sldMkLst>
      </pc:sldChg>
      <pc:sldChg chg="modSp mod">
        <pc:chgData name="Tammy Pankey" userId="89b84b47-0384-4d66-b56e-dc00ebdb68cf" providerId="ADAL" clId="{7A2ED688-87B0-4F91-BBF9-4971097C91C9}" dt="2023-07-11T22:20:33.798" v="7" actId="2711"/>
        <pc:sldMkLst>
          <pc:docMk/>
          <pc:sldMk cId="3098358572" sldId="283"/>
        </pc:sldMkLst>
      </pc:sldChg>
      <pc:sldChg chg="addSp delSp modSp mod">
        <pc:chgData name="Tammy Pankey" userId="89b84b47-0384-4d66-b56e-dc00ebdb68cf" providerId="ADAL" clId="{7A2ED688-87B0-4F91-BBF9-4971097C91C9}" dt="2023-07-11T22:25:13.579" v="19" actId="1076"/>
        <pc:sldMkLst>
          <pc:docMk/>
          <pc:sldMk cId="3743200560" sldId="289"/>
        </pc:sldMkLst>
      </pc:sldChg>
      <pc:sldChg chg="delSp modSp mod modNotesTx">
        <pc:chgData name="Tammy Pankey" userId="89b84b47-0384-4d66-b56e-dc00ebdb68cf" providerId="ADAL" clId="{7A2ED688-87B0-4F91-BBF9-4971097C91C9}" dt="2023-07-11T22:25:46.394" v="20" actId="478"/>
        <pc:sldMkLst>
          <pc:docMk/>
          <pc:sldMk cId="4147957842" sldId="290"/>
        </pc:sldMkLst>
      </pc:sldChg>
      <pc:sldChg chg="addSp delSp modSp mod">
        <pc:chgData name="Tammy Pankey" userId="89b84b47-0384-4d66-b56e-dc00ebdb68cf" providerId="ADAL" clId="{7A2ED688-87B0-4F91-BBF9-4971097C91C9}" dt="2023-07-11T22:25:59.627" v="22"/>
        <pc:sldMkLst>
          <pc:docMk/>
          <pc:sldMk cId="1109188424" sldId="294"/>
        </pc:sldMkLst>
      </pc:sldChg>
      <pc:sldChg chg="modSp mod">
        <pc:chgData name="Tammy Pankey" userId="89b84b47-0384-4d66-b56e-dc00ebdb68cf" providerId="ADAL" clId="{7A2ED688-87B0-4F91-BBF9-4971097C91C9}" dt="2023-07-11T22:20:13.567" v="4" actId="2711"/>
        <pc:sldMkLst>
          <pc:docMk/>
          <pc:sldMk cId="3417446026" sldId="295"/>
        </pc:sldMkLst>
      </pc:sldChg>
    </pc:docChg>
  </pc:docChgLst>
  <pc:docChgLst>
    <pc:chgData name="Tammy Pankey" userId="89b84b47-0384-4d66-b56e-dc00ebdb68cf" providerId="ADAL" clId="{D200CFEF-6B54-418A-B6DB-3CD93601E4C2}"/>
    <pc:docChg chg="custSel modSld">
      <pc:chgData name="Tammy Pankey" userId="89b84b47-0384-4d66-b56e-dc00ebdb68cf" providerId="ADAL" clId="{D200CFEF-6B54-418A-B6DB-3CD93601E4C2}" dt="2025-05-06T00:07:10.621" v="73" actId="14100"/>
      <pc:docMkLst>
        <pc:docMk/>
      </pc:docMkLst>
      <pc:sldChg chg="addSp delSp modSp mod">
        <pc:chgData name="Tammy Pankey" userId="89b84b47-0384-4d66-b56e-dc00ebdb68cf" providerId="ADAL" clId="{D200CFEF-6B54-418A-B6DB-3CD93601E4C2}" dt="2025-05-06T00:05:45.372" v="63" actId="478"/>
        <pc:sldMkLst>
          <pc:docMk/>
          <pc:sldMk cId="923429629" sldId="352"/>
        </pc:sldMkLst>
        <pc:spChg chg="mod">
          <ac:chgData name="Tammy Pankey" userId="89b84b47-0384-4d66-b56e-dc00ebdb68cf" providerId="ADAL" clId="{D200CFEF-6B54-418A-B6DB-3CD93601E4C2}" dt="2025-05-05T23:19:10.355" v="32" actId="14100"/>
          <ac:spMkLst>
            <pc:docMk/>
            <pc:sldMk cId="923429629" sldId="352"/>
            <ac:spMk id="3" creationId="{35374F0E-D725-9D86-B7B9-7904C57C2A8B}"/>
          </ac:spMkLst>
        </pc:spChg>
        <pc:grpChg chg="add mod">
          <ac:chgData name="Tammy Pankey" userId="89b84b47-0384-4d66-b56e-dc00ebdb68cf" providerId="ADAL" clId="{D200CFEF-6B54-418A-B6DB-3CD93601E4C2}" dt="2025-05-05T23:19:07.502" v="31"/>
          <ac:grpSpMkLst>
            <pc:docMk/>
            <pc:sldMk cId="923429629" sldId="352"/>
            <ac:grpSpMk id="7" creationId="{89353F72-EF94-2DDB-0F7B-0440135A3988}"/>
          </ac:grpSpMkLst>
        </pc:grpChg>
        <pc:picChg chg="mod">
          <ac:chgData name="Tammy Pankey" userId="89b84b47-0384-4d66-b56e-dc00ebdb68cf" providerId="ADAL" clId="{D200CFEF-6B54-418A-B6DB-3CD93601E4C2}" dt="2025-05-05T23:19:07.502" v="31"/>
          <ac:picMkLst>
            <pc:docMk/>
            <pc:sldMk cId="923429629" sldId="352"/>
            <ac:picMk id="10" creationId="{7830E621-D343-0EE7-AE45-27060F24D3E1}"/>
          </ac:picMkLst>
        </pc:picChg>
        <pc:picChg chg="mod">
          <ac:chgData name="Tammy Pankey" userId="89b84b47-0384-4d66-b56e-dc00ebdb68cf" providerId="ADAL" clId="{D200CFEF-6B54-418A-B6DB-3CD93601E4C2}" dt="2025-05-05T23:19:07.502" v="31"/>
          <ac:picMkLst>
            <pc:docMk/>
            <pc:sldMk cId="923429629" sldId="352"/>
            <ac:picMk id="11" creationId="{4BAD800A-27FD-FA68-2039-9808BF2277F5}"/>
          </ac:picMkLst>
        </pc:picChg>
      </pc:sldChg>
      <pc:sldChg chg="delSp mod">
        <pc:chgData name="Tammy Pankey" userId="89b84b47-0384-4d66-b56e-dc00ebdb68cf" providerId="ADAL" clId="{D200CFEF-6B54-418A-B6DB-3CD93601E4C2}" dt="2025-05-06T00:05:48.088" v="64" actId="478"/>
        <pc:sldMkLst>
          <pc:docMk/>
          <pc:sldMk cId="1662318776" sldId="353"/>
        </pc:sldMkLst>
      </pc:sldChg>
      <pc:sldChg chg="addSp delSp modSp mod">
        <pc:chgData name="Tammy Pankey" userId="89b84b47-0384-4d66-b56e-dc00ebdb68cf" providerId="ADAL" clId="{D200CFEF-6B54-418A-B6DB-3CD93601E4C2}" dt="2025-05-06T00:07:10.621" v="73" actId="14100"/>
        <pc:sldMkLst>
          <pc:docMk/>
          <pc:sldMk cId="3106905687" sldId="354"/>
        </pc:sldMkLst>
        <pc:spChg chg="mod">
          <ac:chgData name="Tammy Pankey" userId="89b84b47-0384-4d66-b56e-dc00ebdb68cf" providerId="ADAL" clId="{D200CFEF-6B54-418A-B6DB-3CD93601E4C2}" dt="2025-05-06T00:07:10.621" v="73" actId="14100"/>
          <ac:spMkLst>
            <pc:docMk/>
            <pc:sldMk cId="3106905687" sldId="354"/>
            <ac:spMk id="3" creationId="{580D22A7-7A87-45E8-867D-9C74C5B4AFE1}"/>
          </ac:spMkLst>
        </pc:spChg>
        <pc:picChg chg="add mod">
          <ac:chgData name="Tammy Pankey" userId="89b84b47-0384-4d66-b56e-dc00ebdb68cf" providerId="ADAL" clId="{D200CFEF-6B54-418A-B6DB-3CD93601E4C2}" dt="2025-05-05T23:58:15.261" v="38" actId="1076"/>
          <ac:picMkLst>
            <pc:docMk/>
            <pc:sldMk cId="3106905687" sldId="354"/>
            <ac:picMk id="5" creationId="{0F7F8364-B1B5-EFDA-4136-C1D1AD929712}"/>
          </ac:picMkLst>
        </pc:picChg>
      </pc:sldChg>
      <pc:sldChg chg="addSp delSp modSp mod">
        <pc:chgData name="Tammy Pankey" userId="89b84b47-0384-4d66-b56e-dc00ebdb68cf" providerId="ADAL" clId="{D200CFEF-6B54-418A-B6DB-3CD93601E4C2}" dt="2025-05-06T00:05:53.428" v="67" actId="478"/>
        <pc:sldMkLst>
          <pc:docMk/>
          <pc:sldMk cId="929939444" sldId="356"/>
        </pc:sldMkLst>
        <pc:picChg chg="add mod">
          <ac:chgData name="Tammy Pankey" userId="89b84b47-0384-4d66-b56e-dc00ebdb68cf" providerId="ADAL" clId="{D200CFEF-6B54-418A-B6DB-3CD93601E4C2}" dt="2025-05-05T23:58:47.214" v="44" actId="14100"/>
          <ac:picMkLst>
            <pc:docMk/>
            <pc:sldMk cId="929939444" sldId="356"/>
            <ac:picMk id="8" creationId="{3B9B9B15-F584-9747-5A03-F3BA3D183C65}"/>
          </ac:picMkLst>
        </pc:picChg>
        <pc:picChg chg="add mod">
          <ac:chgData name="Tammy Pankey" userId="89b84b47-0384-4d66-b56e-dc00ebdb68cf" providerId="ADAL" clId="{D200CFEF-6B54-418A-B6DB-3CD93601E4C2}" dt="2025-05-06T00:01:59.743" v="49" actId="14826"/>
          <ac:picMkLst>
            <pc:docMk/>
            <pc:sldMk cId="929939444" sldId="356"/>
            <ac:picMk id="10" creationId="{2FAD25D7-03C5-E238-7CBE-8EE55C8E482A}"/>
          </ac:picMkLst>
        </pc:picChg>
        <pc:picChg chg="mod">
          <ac:chgData name="Tammy Pankey" userId="89b84b47-0384-4d66-b56e-dc00ebdb68cf" providerId="ADAL" clId="{D200CFEF-6B54-418A-B6DB-3CD93601E4C2}" dt="2025-05-06T00:00:13.144" v="46" actId="14826"/>
          <ac:picMkLst>
            <pc:docMk/>
            <pc:sldMk cId="929939444" sldId="356"/>
            <ac:picMk id="5124" creationId="{52ACAA06-CBE9-4C86-9CA6-A723384F0A07}"/>
          </ac:picMkLst>
        </pc:picChg>
      </pc:sldChg>
      <pc:sldChg chg="addSp delSp modSp mod">
        <pc:chgData name="Tammy Pankey" userId="89b84b47-0384-4d66-b56e-dc00ebdb68cf" providerId="ADAL" clId="{D200CFEF-6B54-418A-B6DB-3CD93601E4C2}" dt="2025-05-06T00:05:54.845" v="68" actId="478"/>
        <pc:sldMkLst>
          <pc:docMk/>
          <pc:sldMk cId="3330636542" sldId="357"/>
        </pc:sldMkLst>
        <pc:spChg chg="add mod">
          <ac:chgData name="Tammy Pankey" userId="89b84b47-0384-4d66-b56e-dc00ebdb68cf" providerId="ADAL" clId="{D200CFEF-6B54-418A-B6DB-3CD93601E4C2}" dt="2025-05-06T00:02:39.864" v="51"/>
          <ac:spMkLst>
            <pc:docMk/>
            <pc:sldMk cId="3330636542" sldId="357"/>
            <ac:spMk id="5" creationId="{14B48918-AC61-2B03-5435-F6D197E7BCCD}"/>
          </ac:spMkLst>
        </pc:spChg>
        <pc:picChg chg="add mod">
          <ac:chgData name="Tammy Pankey" userId="89b84b47-0384-4d66-b56e-dc00ebdb68cf" providerId="ADAL" clId="{D200CFEF-6B54-418A-B6DB-3CD93601E4C2}" dt="2025-05-06T00:02:39.864" v="51"/>
          <ac:picMkLst>
            <pc:docMk/>
            <pc:sldMk cId="3330636542" sldId="357"/>
            <ac:picMk id="8" creationId="{D880ECEA-4228-A5F9-DED2-C78BA55EEF17}"/>
          </ac:picMkLst>
        </pc:picChg>
        <pc:picChg chg="add mod">
          <ac:chgData name="Tammy Pankey" userId="89b84b47-0384-4d66-b56e-dc00ebdb68cf" providerId="ADAL" clId="{D200CFEF-6B54-418A-B6DB-3CD93601E4C2}" dt="2025-05-06T00:02:39.864" v="51"/>
          <ac:picMkLst>
            <pc:docMk/>
            <pc:sldMk cId="3330636542" sldId="357"/>
            <ac:picMk id="9" creationId="{7CEBACD5-AD2D-2837-A741-41C560F038C6}"/>
          </ac:picMkLst>
        </pc:picChg>
        <pc:picChg chg="add mod">
          <ac:chgData name="Tammy Pankey" userId="89b84b47-0384-4d66-b56e-dc00ebdb68cf" providerId="ADAL" clId="{D200CFEF-6B54-418A-B6DB-3CD93601E4C2}" dt="2025-05-06T00:03:05.552" v="58" actId="1076"/>
          <ac:picMkLst>
            <pc:docMk/>
            <pc:sldMk cId="3330636542" sldId="357"/>
            <ac:picMk id="10" creationId="{34392EF5-2E27-F10F-240C-38955B4B1256}"/>
          </ac:picMkLst>
        </pc:picChg>
        <pc:picChg chg="add mod">
          <ac:chgData name="Tammy Pankey" userId="89b84b47-0384-4d66-b56e-dc00ebdb68cf" providerId="ADAL" clId="{D200CFEF-6B54-418A-B6DB-3CD93601E4C2}" dt="2025-05-06T00:03:18.871" v="62" actId="1076"/>
          <ac:picMkLst>
            <pc:docMk/>
            <pc:sldMk cId="3330636542" sldId="357"/>
            <ac:picMk id="14" creationId="{176E9EC8-D194-115F-95C5-C3D16E052AF4}"/>
          </ac:picMkLst>
        </pc:picChg>
      </pc:sldChg>
      <pc:sldChg chg="addSp delSp modSp mod">
        <pc:chgData name="Tammy Pankey" userId="89b84b47-0384-4d66-b56e-dc00ebdb68cf" providerId="ADAL" clId="{D200CFEF-6B54-418A-B6DB-3CD93601E4C2}" dt="2025-05-06T00:05:57.286" v="70" actId="478"/>
        <pc:sldMkLst>
          <pc:docMk/>
          <pc:sldMk cId="3040413095" sldId="359"/>
        </pc:sldMkLst>
        <pc:picChg chg="add mod">
          <ac:chgData name="Tammy Pankey" userId="89b84b47-0384-4d66-b56e-dc00ebdb68cf" providerId="ADAL" clId="{D200CFEF-6B54-418A-B6DB-3CD93601E4C2}" dt="2025-05-05T22:57:34.079" v="19"/>
          <ac:picMkLst>
            <pc:docMk/>
            <pc:sldMk cId="3040413095" sldId="359"/>
            <ac:picMk id="4" creationId="{8DC62EBC-3B53-9266-924D-8EEF7E88ADD5}"/>
          </ac:picMkLst>
        </pc:picChg>
      </pc:sldChg>
      <pc:sldChg chg="addSp delSp modSp mod">
        <pc:chgData name="Tammy Pankey" userId="89b84b47-0384-4d66-b56e-dc00ebdb68cf" providerId="ADAL" clId="{D200CFEF-6B54-418A-B6DB-3CD93601E4C2}" dt="2025-05-06T00:06:00.566" v="71" actId="478"/>
        <pc:sldMkLst>
          <pc:docMk/>
          <pc:sldMk cId="2700243633" sldId="360"/>
        </pc:sldMkLst>
        <pc:picChg chg="add mod">
          <ac:chgData name="Tammy Pankey" userId="89b84b47-0384-4d66-b56e-dc00ebdb68cf" providerId="ADAL" clId="{D200CFEF-6B54-418A-B6DB-3CD93601E4C2}" dt="2025-05-05T23:06:22.640" v="29" actId="1076"/>
          <ac:picMkLst>
            <pc:docMk/>
            <pc:sldMk cId="2700243633" sldId="360"/>
            <ac:picMk id="12" creationId="{F4435986-9B4D-8FBA-CD25-CB83A01DEB60}"/>
          </ac:picMkLst>
        </pc:picChg>
      </pc:sldChg>
      <pc:sldChg chg="addSp delSp modSp mod">
        <pc:chgData name="Tammy Pankey" userId="89b84b47-0384-4d66-b56e-dc00ebdb68cf" providerId="ADAL" clId="{D200CFEF-6B54-418A-B6DB-3CD93601E4C2}" dt="2025-05-06T00:05:56.094" v="69" actId="478"/>
        <pc:sldMkLst>
          <pc:docMk/>
          <pc:sldMk cId="659175249" sldId="367"/>
        </pc:sldMkLst>
        <pc:picChg chg="add mod ord modCrop">
          <ac:chgData name="Tammy Pankey" userId="89b84b47-0384-4d66-b56e-dc00ebdb68cf" providerId="ADAL" clId="{D200CFEF-6B54-418A-B6DB-3CD93601E4C2}" dt="2025-05-05T21:55:57.672" v="17" actId="14100"/>
          <ac:picMkLst>
            <pc:docMk/>
            <pc:sldMk cId="659175249" sldId="367"/>
            <ac:picMk id="9" creationId="{BEDC003F-DE4B-1185-CFFC-C52814B11BCC}"/>
          </ac:picMkLst>
        </pc:picChg>
      </pc:sldChg>
      <pc:sldChg chg="delSp mod">
        <pc:chgData name="Tammy Pankey" userId="89b84b47-0384-4d66-b56e-dc00ebdb68cf" providerId="ADAL" clId="{D200CFEF-6B54-418A-B6DB-3CD93601E4C2}" dt="2025-05-06T00:05:51.092" v="66" actId="478"/>
        <pc:sldMkLst>
          <pc:docMk/>
          <pc:sldMk cId="1363767711" sldId="368"/>
        </pc:sldMkLst>
      </pc:sldChg>
    </pc:docChg>
  </pc:docChgLst>
  <pc:docChgLst>
    <pc:chgData name="Anna Sterner" userId="S::asterner@firstinspires.org::e34ade42-3f4d-4ffb-96dc-1c6e40b6902f" providerId="AD" clId="Web-{20716227-CB45-4CA7-5012-07E1B984CA60}"/>
    <pc:docChg chg="addSld sldOrd">
      <pc:chgData name="Anna Sterner" userId="S::asterner@firstinspires.org::e34ade42-3f4d-4ffb-96dc-1c6e40b6902f" providerId="AD" clId="Web-{20716227-CB45-4CA7-5012-07E1B984CA60}" dt="2024-05-17T14:32:39.669" v="1"/>
      <pc:docMkLst>
        <pc:docMk/>
      </pc:docMkLst>
      <pc:sldChg chg="add ord replId">
        <pc:chgData name="Anna Sterner" userId="S::asterner@firstinspires.org::e34ade42-3f4d-4ffb-96dc-1c6e40b6902f" providerId="AD" clId="Web-{20716227-CB45-4CA7-5012-07E1B984CA60}" dt="2024-05-17T14:32:39.669" v="1"/>
        <pc:sldMkLst>
          <pc:docMk/>
          <pc:sldMk cId="1709114205" sldId="299"/>
        </pc:sldMkLst>
      </pc:sldChg>
    </pc:docChg>
  </pc:docChgLst>
  <pc:docChgLst>
    <pc:chgData name="Anna Sterner" userId="S::asterner@firstinspires.org::e34ade42-3f4d-4ffb-96dc-1c6e40b6902f" providerId="AD" clId="Web-{CAC1F9C6-12BD-D970-D553-DBB9A5B30334}"/>
    <pc:docChg chg="modSld">
      <pc:chgData name="Anna Sterner" userId="S::asterner@firstinspires.org::e34ade42-3f4d-4ffb-96dc-1c6e40b6902f" providerId="AD" clId="Web-{CAC1F9C6-12BD-D970-D553-DBB9A5B30334}" dt="2024-01-25T20:42:44.411" v="0"/>
      <pc:docMkLst>
        <pc:docMk/>
      </pc:docMkLst>
      <pc:sldChg chg="modSp">
        <pc:chgData name="Anna Sterner" userId="S::asterner@firstinspires.org::e34ade42-3f4d-4ffb-96dc-1c6e40b6902f" providerId="AD" clId="Web-{CAC1F9C6-12BD-D970-D553-DBB9A5B30334}" dt="2024-01-25T20:42:44.411" v="0"/>
        <pc:sldMkLst>
          <pc:docMk/>
          <pc:sldMk cId="3763185327" sldId="271"/>
        </pc:sldMkLst>
      </pc:sldChg>
    </pc:docChg>
  </pc:docChgLst>
  <pc:docChgLst>
    <pc:chgData name="Anna Sterner" userId="S::asterner@firstinspires.org::e34ade42-3f4d-4ffb-96dc-1c6e40b6902f" providerId="AD" clId="Web-{3A625DF8-B6C3-C50C-E249-1C3D5497578E}"/>
    <pc:docChg chg="modSld">
      <pc:chgData name="Anna Sterner" userId="S::asterner@firstinspires.org::e34ade42-3f4d-4ffb-96dc-1c6e40b6902f" providerId="AD" clId="Web-{3A625DF8-B6C3-C50C-E249-1C3D5497578E}" dt="2024-01-25T21:19:20.956" v="16" actId="20577"/>
      <pc:docMkLst>
        <pc:docMk/>
      </pc:docMkLst>
      <pc:sldChg chg="addSp modSp">
        <pc:chgData name="Anna Sterner" userId="S::asterner@firstinspires.org::e34ade42-3f4d-4ffb-96dc-1c6e40b6902f" providerId="AD" clId="Web-{3A625DF8-B6C3-C50C-E249-1C3D5497578E}" dt="2024-01-25T21:19:20.956" v="16" actId="20577"/>
        <pc:sldMkLst>
          <pc:docMk/>
          <pc:sldMk cId="3822573366" sldId="262"/>
        </pc:sldMkLst>
      </pc:sldChg>
      <pc:sldChg chg="modSp">
        <pc:chgData name="Anna Sterner" userId="S::asterner@firstinspires.org::e34ade42-3f4d-4ffb-96dc-1c6e40b6902f" providerId="AD" clId="Web-{3A625DF8-B6C3-C50C-E249-1C3D5497578E}" dt="2024-01-25T21:11:30.113" v="1" actId="1076"/>
        <pc:sldMkLst>
          <pc:docMk/>
          <pc:sldMk cId="3743200560" sldId="289"/>
        </pc:sldMkLst>
      </pc:sldChg>
    </pc:docChg>
  </pc:docChgLst>
  <pc:docChgLst>
    <pc:chgData name="Tammy Pankey" userId="S::tpankey@firstinspires.org::89b84b47-0384-4d66-b56e-dc00ebdb68cf" providerId="AD" clId="Web-{55DEC7ED-4564-83E5-DF56-80E135E77851}"/>
    <pc:docChg chg="mod">
      <pc:chgData name="Tammy Pankey" userId="S::tpankey@firstinspires.org::89b84b47-0384-4d66-b56e-dc00ebdb68cf" providerId="AD" clId="Web-{55DEC7ED-4564-83E5-DF56-80E135E77851}" dt="2022-07-18T11:47:27.381" v="1"/>
      <pc:docMkLst>
        <pc:docMk/>
      </pc:docMkLst>
      <pc:sldChg chg="addCm">
        <pc:chgData name="Tammy Pankey" userId="S::tpankey@firstinspires.org::89b84b47-0384-4d66-b56e-dc00ebdb68cf" providerId="AD" clId="Web-{55DEC7ED-4564-83E5-DF56-80E135E77851}" dt="2022-07-18T11:47:27.381" v="1"/>
        <pc:sldMkLst>
          <pc:docMk/>
          <pc:sldMk cId="1959583143" sldId="259"/>
        </pc:sldMkLst>
      </pc:sldChg>
    </pc:docChg>
  </pc:docChgLst>
  <pc:docChgLst>
    <pc:chgData name="Anna Sterner" userId="S::asterner@firstinspires.org::e34ade42-3f4d-4ffb-96dc-1c6e40b6902f" providerId="AD" clId="Web-{70321AED-1296-FCCB-F314-4002DF72C659}"/>
    <pc:docChg chg="addSld delSld modSld">
      <pc:chgData name="Anna Sterner" userId="S::asterner@firstinspires.org::e34ade42-3f4d-4ffb-96dc-1c6e40b6902f" providerId="AD" clId="Web-{70321AED-1296-FCCB-F314-4002DF72C659}" dt="2024-01-25T18:14:37.800" v="11"/>
      <pc:docMkLst>
        <pc:docMk/>
      </pc:docMkLst>
      <pc:sldChg chg="add del">
        <pc:chgData name="Anna Sterner" userId="S::asterner@firstinspires.org::e34ade42-3f4d-4ffb-96dc-1c6e40b6902f" providerId="AD" clId="Web-{70321AED-1296-FCCB-F314-4002DF72C659}" dt="2024-01-25T18:14:21.581" v="9"/>
        <pc:sldMkLst>
          <pc:docMk/>
          <pc:sldMk cId="4006545360" sldId="264"/>
        </pc:sldMkLst>
      </pc:sldChg>
      <pc:sldChg chg="addSp delSp modSp">
        <pc:chgData name="Anna Sterner" userId="S::asterner@firstinspires.org::e34ade42-3f4d-4ffb-96dc-1c6e40b6902f" providerId="AD" clId="Web-{70321AED-1296-FCCB-F314-4002DF72C659}" dt="2024-01-25T18:14:19.502" v="8"/>
        <pc:sldMkLst>
          <pc:docMk/>
          <pc:sldMk cId="3743200560" sldId="289"/>
        </pc:sldMkLst>
      </pc:sldChg>
      <pc:sldChg chg="del">
        <pc:chgData name="Anna Sterner" userId="S::asterner@firstinspires.org::e34ade42-3f4d-4ffb-96dc-1c6e40b6902f" providerId="AD" clId="Web-{70321AED-1296-FCCB-F314-4002DF72C659}" dt="2024-01-25T18:14:37.800" v="11"/>
        <pc:sldMkLst>
          <pc:docMk/>
          <pc:sldMk cId="1109188424" sldId="294"/>
        </pc:sldMkLst>
      </pc:sldChg>
      <pc:sldChg chg="add">
        <pc:chgData name="Anna Sterner" userId="S::asterner@firstinspires.org::e34ade42-3f4d-4ffb-96dc-1c6e40b6902f" providerId="AD" clId="Web-{70321AED-1296-FCCB-F314-4002DF72C659}" dt="2024-01-25T18:14:33.222" v="10"/>
        <pc:sldMkLst>
          <pc:docMk/>
          <pc:sldMk cId="3723405299" sldId="298"/>
        </pc:sldMkLst>
      </pc:sldChg>
      <pc:sldMasterChg chg="addSldLayout">
        <pc:chgData name="Anna Sterner" userId="S::asterner@firstinspires.org::e34ade42-3f4d-4ffb-96dc-1c6e40b6902f" providerId="AD" clId="Web-{70321AED-1296-FCCB-F314-4002DF72C659}" dt="2024-01-25T18:14:33.222" v="10"/>
        <pc:sldMasterMkLst>
          <pc:docMk/>
          <pc:sldMasterMk cId="180712229" sldId="2147483697"/>
        </pc:sldMasterMkLst>
        <pc:sldLayoutChg chg="add">
          <pc:chgData name="Anna Sterner" userId="S::asterner@firstinspires.org::e34ade42-3f4d-4ffb-96dc-1c6e40b6902f" providerId="AD" clId="Web-{70321AED-1296-FCCB-F314-4002DF72C659}" dt="2024-01-25T18:14:33.222" v="10"/>
          <pc:sldLayoutMkLst>
            <pc:docMk/>
            <pc:sldMasterMk cId="3793671017" sldId="2147483701"/>
            <pc:sldLayoutMk cId="2150222482" sldId="2147483700"/>
          </pc:sldLayoutMkLst>
        </pc:sldLayoutChg>
      </pc:sldMasterChg>
    </pc:docChg>
  </pc:docChgLst>
  <pc:docChgLst>
    <pc:chgData name="Anna Sterner" userId="S::asterner@firstinspires.org::e34ade42-3f4d-4ffb-96dc-1c6e40b6902f" providerId="AD" clId="Web-{9313A792-D783-F581-2370-A149886A9014}"/>
    <pc:docChg chg="addSld delSld modSld">
      <pc:chgData name="Anna Sterner" userId="S::asterner@firstinspires.org::e34ade42-3f4d-4ffb-96dc-1c6e40b6902f" providerId="AD" clId="Web-{9313A792-D783-F581-2370-A149886A9014}" dt="2024-05-20T18:25:17.139" v="81"/>
      <pc:docMkLst>
        <pc:docMk/>
      </pc:docMkLst>
      <pc:sldChg chg="modNotes">
        <pc:chgData name="Anna Sterner" userId="S::asterner@firstinspires.org::e34ade42-3f4d-4ffb-96dc-1c6e40b6902f" providerId="AD" clId="Web-{9313A792-D783-F581-2370-A149886A9014}" dt="2024-05-20T18:22:37.586" v="43"/>
        <pc:sldMkLst>
          <pc:docMk/>
          <pc:sldMk cId="951211944" sldId="261"/>
        </pc:sldMkLst>
      </pc:sldChg>
      <pc:sldChg chg="modNotes">
        <pc:chgData name="Anna Sterner" userId="S::asterner@firstinspires.org::e34ade42-3f4d-4ffb-96dc-1c6e40b6902f" providerId="AD" clId="Web-{9313A792-D783-F581-2370-A149886A9014}" dt="2024-05-20T18:22:50.071" v="44"/>
        <pc:sldMkLst>
          <pc:docMk/>
          <pc:sldMk cId="3822573366" sldId="262"/>
        </pc:sldMkLst>
      </pc:sldChg>
      <pc:sldChg chg="modNotes">
        <pc:chgData name="Anna Sterner" userId="S::asterner@firstinspires.org::e34ade42-3f4d-4ffb-96dc-1c6e40b6902f" providerId="AD" clId="Web-{9313A792-D783-F581-2370-A149886A9014}" dt="2024-05-20T18:23:31.338" v="63"/>
        <pc:sldMkLst>
          <pc:docMk/>
          <pc:sldMk cId="3098358572" sldId="283"/>
        </pc:sldMkLst>
      </pc:sldChg>
      <pc:sldChg chg="modNotes">
        <pc:chgData name="Anna Sterner" userId="S::asterner@firstinspires.org::e34ade42-3f4d-4ffb-96dc-1c6e40b6902f" providerId="AD" clId="Web-{9313A792-D783-F581-2370-A149886A9014}" dt="2024-05-20T18:21:47.210" v="0"/>
        <pc:sldMkLst>
          <pc:docMk/>
          <pc:sldMk cId="3743200560" sldId="289"/>
        </pc:sldMkLst>
      </pc:sldChg>
      <pc:sldChg chg="modNotes">
        <pc:chgData name="Anna Sterner" userId="S::asterner@firstinspires.org::e34ade42-3f4d-4ffb-96dc-1c6e40b6902f" providerId="AD" clId="Web-{9313A792-D783-F581-2370-A149886A9014}" dt="2024-05-20T18:24:24.902" v="78"/>
        <pc:sldMkLst>
          <pc:docMk/>
          <pc:sldMk cId="4147957842" sldId="290"/>
        </pc:sldMkLst>
      </pc:sldChg>
      <pc:sldChg chg="delSp add">
        <pc:chgData name="Anna Sterner" userId="S::asterner@firstinspires.org::e34ade42-3f4d-4ffb-96dc-1c6e40b6902f" providerId="AD" clId="Web-{9313A792-D783-F581-2370-A149886A9014}" dt="2024-05-20T18:25:17.139" v="81"/>
        <pc:sldMkLst>
          <pc:docMk/>
          <pc:sldMk cId="1109188424" sldId="294"/>
        </pc:sldMkLst>
      </pc:sldChg>
      <pc:sldChg chg="modNotes">
        <pc:chgData name="Anna Sterner" userId="S::asterner@firstinspires.org::e34ade42-3f4d-4ffb-96dc-1c6e40b6902f" providerId="AD" clId="Web-{9313A792-D783-F581-2370-A149886A9014}" dt="2024-05-20T18:23:55.386" v="67"/>
        <pc:sldMkLst>
          <pc:docMk/>
          <pc:sldMk cId="3041520386" sldId="297"/>
        </pc:sldMkLst>
      </pc:sldChg>
      <pc:sldChg chg="del">
        <pc:chgData name="Anna Sterner" userId="S::asterner@firstinspires.org::e34ade42-3f4d-4ffb-96dc-1c6e40b6902f" providerId="AD" clId="Web-{9313A792-D783-F581-2370-A149886A9014}" dt="2024-05-20T18:25:07.623" v="80"/>
        <pc:sldMkLst>
          <pc:docMk/>
          <pc:sldMk cId="3723405299" sldId="298"/>
        </pc:sldMkLst>
      </pc:sldChg>
    </pc:docChg>
  </pc:docChgLst>
  <pc:docChgLst>
    <pc:chgData name="Kate Sample" userId="S::ksample@firstinspires.org::ad24f2c8-db21-4b10-9534-7a98911ec180" providerId="AD" clId="Web-{4D3CE3A3-F793-2A4B-629B-5A358C3B970B}"/>
    <pc:docChg chg="addSld modSld">
      <pc:chgData name="Kate Sample" userId="S::ksample@firstinspires.org::ad24f2c8-db21-4b10-9534-7a98911ec180" providerId="AD" clId="Web-{4D3CE3A3-F793-2A4B-629B-5A358C3B970B}" dt="2025-04-28T15:07:54.241" v="9" actId="1076"/>
      <pc:docMkLst>
        <pc:docMk/>
      </pc:docMkLst>
      <pc:sldChg chg="addSp delSp modSp">
        <pc:chgData name="Kate Sample" userId="S::ksample@firstinspires.org::ad24f2c8-db21-4b10-9534-7a98911ec180" providerId="AD" clId="Web-{4D3CE3A3-F793-2A4B-629B-5A358C3B970B}" dt="2025-04-28T15:07:54.241" v="9" actId="1076"/>
        <pc:sldMkLst>
          <pc:docMk/>
          <pc:sldMk cId="1835499919" sldId="345"/>
        </pc:sldMkLst>
        <pc:picChg chg="add mod">
          <ac:chgData name="Kate Sample" userId="S::ksample@firstinspires.org::ad24f2c8-db21-4b10-9534-7a98911ec180" providerId="AD" clId="Web-{4D3CE3A3-F793-2A4B-629B-5A358C3B970B}" dt="2025-04-28T15:07:54.241" v="9" actId="1076"/>
          <ac:picMkLst>
            <pc:docMk/>
            <pc:sldMk cId="1835499919" sldId="345"/>
            <ac:picMk id="6" creationId="{3934B7A9-217C-050C-8773-669BE6AD67D9}"/>
          </ac:picMkLst>
        </pc:picChg>
        <pc:picChg chg="add mod">
          <ac:chgData name="Kate Sample" userId="S::ksample@firstinspires.org::ad24f2c8-db21-4b10-9534-7a98911ec180" providerId="AD" clId="Web-{4D3CE3A3-F793-2A4B-629B-5A358C3B970B}" dt="2025-04-28T15:07:47.897" v="6" actId="1076"/>
          <ac:picMkLst>
            <pc:docMk/>
            <pc:sldMk cId="1835499919" sldId="345"/>
            <ac:picMk id="7" creationId="{45C74F88-7DF0-D6F4-CC1A-878A7C97DB2D}"/>
          </ac:picMkLst>
        </pc:picChg>
      </pc:sldChg>
      <pc:sldChg chg="add">
        <pc:chgData name="Kate Sample" userId="S::ksample@firstinspires.org::ad24f2c8-db21-4b10-9534-7a98911ec180" providerId="AD" clId="Web-{4D3CE3A3-F793-2A4B-629B-5A358C3B970B}" dt="2025-04-28T15:05:59.522" v="0"/>
        <pc:sldMkLst>
          <pc:docMk/>
          <pc:sldMk cId="2311503405" sldId="370"/>
        </pc:sldMkLst>
      </pc:sldChg>
      <pc:sldChg chg="add">
        <pc:chgData name="Kate Sample" userId="S::ksample@firstinspires.org::ad24f2c8-db21-4b10-9534-7a98911ec180" providerId="AD" clId="Web-{4D3CE3A3-F793-2A4B-629B-5A358C3B970B}" dt="2025-04-28T15:05:59.538" v="1"/>
        <pc:sldMkLst>
          <pc:docMk/>
          <pc:sldMk cId="1109188424" sldId="371"/>
        </pc:sldMkLst>
      </pc:sldChg>
      <pc:sldMasterChg chg="addSldLayout">
        <pc:chgData name="Kate Sample" userId="S::ksample@firstinspires.org::ad24f2c8-db21-4b10-9534-7a98911ec180" providerId="AD" clId="Web-{4D3CE3A3-F793-2A4B-629B-5A358C3B970B}" dt="2025-04-28T15:05:59.538" v="1"/>
        <pc:sldMasterMkLst>
          <pc:docMk/>
          <pc:sldMasterMk cId="3793671017" sldId="2147483701"/>
        </pc:sldMasterMkLst>
        <pc:sldLayoutChg chg="add">
          <pc:chgData name="Kate Sample" userId="S::ksample@firstinspires.org::ad24f2c8-db21-4b10-9534-7a98911ec180" providerId="AD" clId="Web-{4D3CE3A3-F793-2A4B-629B-5A358C3B970B}" dt="2025-04-28T15:05:59.538" v="1"/>
          <pc:sldLayoutMkLst>
            <pc:docMk/>
            <pc:sldMasterMk cId="3793671017" sldId="2147483701"/>
            <pc:sldLayoutMk cId="3733187580" sldId="214748371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a:solidFill>
                  <a:schemeClr val="tx1"/>
                </a:solidFill>
                <a:effectLst/>
                <a:latin typeface="+mn-lt"/>
                <a:ea typeface="+mn-ea"/>
                <a:cs typeface="+mn-cs"/>
              </a:rPr>
              <a:t>You may wish to play a video or song during clean up time.</a:t>
            </a:r>
            <a:r>
              <a:rPr lang="en-US" i="1"/>
              <a:t>  </a:t>
            </a:r>
            <a:endParaRPr lang="en-US">
              <a:ea typeface="+mn-ea"/>
              <a:cs typeface="+mn-cs"/>
            </a:endParaRP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a:t>
            </a:r>
            <a:r>
              <a:rPr lang="en-US" sz="1200" b="0" i="0" u="none" strike="noStrike" kern="1200" err="1">
                <a:solidFill>
                  <a:schemeClr val="tx1"/>
                </a:solidFill>
                <a:effectLst/>
                <a:latin typeface="+mn-lt"/>
                <a:ea typeface="+mn-ea"/>
                <a:cs typeface="+mn-cs"/>
              </a:rPr>
              <a:t>GoNoodle</a:t>
            </a:r>
            <a:r>
              <a:rPr lang="en-US" sz="1200" b="0" i="0" u="none" strike="noStrike" kern="1200">
                <a:solidFill>
                  <a:schemeClr val="tx1"/>
                </a:solidFill>
                <a:effectLst/>
                <a:latin typeface="+mn-lt"/>
                <a:ea typeface="+mn-ea"/>
                <a:cs typeface="+mn-cs"/>
              </a:rPr>
              <a:t>:  https://family.gonoodle.com/activities/clean-up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YouTube Kids:  https://www.youtubekids.com/watch?v=ZJFk87ZsHn0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YouTube:  https://youtu.be/ZJFk87ZsHn0 </a:t>
            </a:r>
          </a:p>
          <a:p>
            <a:pPr marL="171450" indent="-171450">
              <a:buFont typeface="Arial" panose="020B0604020202020204" pitchFamily="34" charset="0"/>
              <a:buChar char="•"/>
            </a:pP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rgbClr val="878787"/>
                </a:solidFill>
                <a:latin typeface="Arial"/>
                <a:cs typeface="Arial"/>
              </a:rPr>
              <a:t>Send home the Discover</a:t>
            </a:r>
            <a:r>
              <a:rPr lang="en-US" sz="1200" i="1" spc="-20">
                <a:solidFill>
                  <a:srgbClr val="878787"/>
                </a:solidFill>
                <a:latin typeface="Arial"/>
                <a:cs typeface="Arial"/>
              </a:rPr>
              <a:t> </a:t>
            </a:r>
            <a:r>
              <a:rPr lang="en-US" sz="1200" i="1">
                <a:solidFill>
                  <a:srgbClr val="878787"/>
                </a:solidFill>
                <a:latin typeface="Arial"/>
                <a:cs typeface="Arial"/>
              </a:rPr>
              <a:t>More</a:t>
            </a:r>
            <a:r>
              <a:rPr lang="en-US" sz="1200" i="1" spc="-5">
                <a:solidFill>
                  <a:srgbClr val="878787"/>
                </a:solidFill>
                <a:latin typeface="Arial"/>
                <a:cs typeface="Arial"/>
              </a:rPr>
              <a:t> </a:t>
            </a:r>
            <a:r>
              <a:rPr lang="en-US" sz="1200" i="1" spc="-25">
                <a:solidFill>
                  <a:srgbClr val="878787"/>
                </a:solidFill>
                <a:latin typeface="Arial"/>
                <a:cs typeface="Arial"/>
              </a:rPr>
              <a:t>set </a:t>
            </a:r>
            <a:r>
              <a:rPr lang="en-US" sz="1200" i="1">
                <a:solidFill>
                  <a:srgbClr val="878787"/>
                </a:solidFill>
                <a:latin typeface="Arial"/>
                <a:cs typeface="Arial"/>
              </a:rPr>
              <a:t>with</a:t>
            </a:r>
            <a:r>
              <a:rPr lang="en-US" sz="1200" i="1" spc="-20">
                <a:solidFill>
                  <a:srgbClr val="878787"/>
                </a:solidFill>
                <a:latin typeface="Arial"/>
                <a:cs typeface="Arial"/>
              </a:rPr>
              <a:t> </a:t>
            </a:r>
            <a:r>
              <a:rPr lang="en-US" sz="1200" i="1">
                <a:solidFill>
                  <a:srgbClr val="878787"/>
                </a:solidFill>
                <a:latin typeface="Arial"/>
                <a:cs typeface="Arial"/>
              </a:rPr>
              <a:t>each</a:t>
            </a:r>
            <a:r>
              <a:rPr lang="en-US" sz="1200" i="1" spc="-15">
                <a:solidFill>
                  <a:srgbClr val="878787"/>
                </a:solidFill>
                <a:latin typeface="Arial"/>
                <a:cs typeface="Arial"/>
              </a:rPr>
              <a:t> </a:t>
            </a:r>
            <a:r>
              <a:rPr lang="en-US" sz="1200" i="1">
                <a:solidFill>
                  <a:srgbClr val="878787"/>
                </a:solidFill>
                <a:latin typeface="Arial"/>
                <a:cs typeface="Arial"/>
              </a:rPr>
              <a:t>child</a:t>
            </a:r>
            <a:r>
              <a:rPr lang="en-US" sz="1200" i="1" spc="-15">
                <a:solidFill>
                  <a:srgbClr val="878787"/>
                </a:solidFill>
                <a:latin typeface="Arial"/>
                <a:cs typeface="Arial"/>
              </a:rPr>
              <a:t> </a:t>
            </a:r>
            <a:r>
              <a:rPr lang="en-US" sz="1200" i="1" spc="-25">
                <a:solidFill>
                  <a:srgbClr val="878787"/>
                </a:solidFill>
                <a:latin typeface="Arial"/>
                <a:cs typeface="Arial"/>
              </a:rPr>
              <a:t>for </a:t>
            </a:r>
            <a:r>
              <a:rPr lang="en-US" sz="1200" i="1">
                <a:solidFill>
                  <a:srgbClr val="878787"/>
                </a:solidFill>
                <a:latin typeface="Arial"/>
                <a:cs typeface="Arial"/>
              </a:rPr>
              <a:t>home</a:t>
            </a:r>
            <a:r>
              <a:rPr lang="en-US" sz="1200" i="1" spc="-25">
                <a:solidFill>
                  <a:srgbClr val="878787"/>
                </a:solidFill>
                <a:latin typeface="Arial"/>
                <a:cs typeface="Arial"/>
              </a:rPr>
              <a:t> </a:t>
            </a:r>
            <a:r>
              <a:rPr lang="en-US" sz="1200" i="1">
                <a:solidFill>
                  <a:srgbClr val="878787"/>
                </a:solidFill>
                <a:latin typeface="Arial"/>
                <a:cs typeface="Arial"/>
              </a:rPr>
              <a:t>learning</a:t>
            </a:r>
            <a:r>
              <a:rPr lang="en-US" sz="1200" i="1" spc="-25">
                <a:solidFill>
                  <a:srgbClr val="878787"/>
                </a:solidFill>
                <a:latin typeface="Arial"/>
                <a:cs typeface="Arial"/>
              </a:rPr>
              <a:t> and </a:t>
            </a:r>
            <a:r>
              <a:rPr lang="en-US" sz="1200" i="1">
                <a:solidFill>
                  <a:srgbClr val="878787"/>
                </a:solidFill>
                <a:latin typeface="Arial"/>
                <a:cs typeface="Arial"/>
              </a:rPr>
              <a:t>exploration. </a:t>
            </a:r>
            <a:r>
              <a:rPr lang="en-US" sz="1200" i="1" spc="-10">
                <a:solidFill>
                  <a:srgbClr val="878787"/>
                </a:solidFill>
                <a:latin typeface="Arial"/>
                <a:cs typeface="Arial"/>
              </a:rPr>
              <a:t>Check </a:t>
            </a:r>
            <a:r>
              <a:rPr lang="en-US" sz="1200" i="1">
                <a:solidFill>
                  <a:srgbClr val="878787"/>
                </a:solidFill>
                <a:latin typeface="Arial"/>
                <a:cs typeface="Arial"/>
              </a:rPr>
              <a:t>out page 8 of the Team Meeting Guide </a:t>
            </a:r>
            <a:r>
              <a:rPr lang="en-US" sz="1200" i="1" u="none">
                <a:solidFill>
                  <a:srgbClr val="878787"/>
                </a:solidFill>
                <a:latin typeface="Arial"/>
                <a:cs typeface="Arial"/>
              </a:rPr>
              <a:t>for</a:t>
            </a:r>
            <a:r>
              <a:rPr lang="en-US" sz="1200" i="1" u="none" spc="5">
                <a:solidFill>
                  <a:srgbClr val="878787"/>
                </a:solidFill>
                <a:latin typeface="Arial"/>
                <a:cs typeface="Arial"/>
              </a:rPr>
              <a:t> </a:t>
            </a:r>
            <a:r>
              <a:rPr lang="en-US" sz="1200" i="1" u="none">
                <a:solidFill>
                  <a:srgbClr val="878787"/>
                </a:solidFill>
                <a:latin typeface="Arial"/>
                <a:cs typeface="Arial"/>
              </a:rPr>
              <a:t>how</a:t>
            </a:r>
            <a:r>
              <a:rPr lang="en-US" sz="1200" i="1" u="none" spc="5">
                <a:solidFill>
                  <a:srgbClr val="878787"/>
                </a:solidFill>
                <a:latin typeface="Arial"/>
                <a:cs typeface="Arial"/>
              </a:rPr>
              <a:t> </a:t>
            </a:r>
            <a:r>
              <a:rPr lang="en-US" sz="1200" i="1" u="none" spc="-25">
                <a:solidFill>
                  <a:srgbClr val="878787"/>
                </a:solidFill>
                <a:latin typeface="Arial"/>
                <a:cs typeface="Arial"/>
              </a:rPr>
              <a:t>to </a:t>
            </a:r>
            <a:r>
              <a:rPr lang="en-US" sz="1200" i="1" u="none">
                <a:solidFill>
                  <a:srgbClr val="878787"/>
                </a:solidFill>
                <a:latin typeface="Arial"/>
                <a:cs typeface="Arial"/>
              </a:rPr>
              <a:t>use</a:t>
            </a:r>
            <a:r>
              <a:rPr lang="en-US" sz="1200" i="1" u="none" spc="-5">
                <a:solidFill>
                  <a:srgbClr val="878787"/>
                </a:solidFill>
                <a:latin typeface="Arial"/>
                <a:cs typeface="Arial"/>
              </a:rPr>
              <a:t> </a:t>
            </a:r>
            <a:r>
              <a:rPr lang="en-US" sz="1200" i="1" u="none">
                <a:solidFill>
                  <a:srgbClr val="878787"/>
                </a:solidFill>
                <a:latin typeface="Arial"/>
                <a:cs typeface="Arial"/>
              </a:rPr>
              <a:t>this set</a:t>
            </a:r>
            <a:r>
              <a:rPr lang="en-US" sz="1200" i="1" u="none" spc="-5">
                <a:solidFill>
                  <a:srgbClr val="878787"/>
                </a:solidFill>
                <a:latin typeface="Arial"/>
                <a:cs typeface="Arial"/>
              </a:rPr>
              <a:t> </a:t>
            </a:r>
            <a:r>
              <a:rPr lang="en-US" sz="1200" i="1" u="none">
                <a:solidFill>
                  <a:srgbClr val="878787"/>
                </a:solidFill>
                <a:latin typeface="Arial"/>
                <a:cs typeface="Arial"/>
              </a:rPr>
              <a:t>for </a:t>
            </a:r>
            <a:r>
              <a:rPr lang="en-US" sz="1200" i="1" u="none" spc="-10">
                <a:solidFill>
                  <a:srgbClr val="878787"/>
                </a:solidFill>
                <a:latin typeface="Arial"/>
                <a:cs typeface="Arial"/>
              </a:rPr>
              <a:t>family engagement.</a:t>
            </a:r>
            <a:endParaRPr lang="en-US" sz="1200" i="1">
              <a:latin typeface="Arial"/>
              <a:cs typeface="Arial"/>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10</a:t>
            </a:fld>
            <a:endParaRPr lang="en-US"/>
          </a:p>
        </p:txBody>
      </p:sp>
    </p:spTree>
    <p:extLst>
      <p:ext uri="{BB962C8B-B14F-4D97-AF65-F5344CB8AC3E}">
        <p14:creationId xmlns:p14="http://schemas.microsoft.com/office/powerpoint/2010/main" val="2977194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C695-2A06-D807-C6DC-5C42B9892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521C1-6B5B-A808-E4E6-1B489235F80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8145285-26A3-4EDC-8FD5-E6953AE3D7B7}"/>
              </a:ext>
            </a:extLst>
          </p:cNvPr>
          <p:cNvSpPr>
            <a:spLocks noGrp="1"/>
          </p:cNvSpPr>
          <p:nvPr>
            <p:ph type="body" idx="1"/>
          </p:nvPr>
        </p:nvSpPr>
        <p:spPr/>
        <p:txBody>
          <a:bodyPr/>
          <a:lstStyle/>
          <a:p>
            <a:pPr marL="12700">
              <a:lnSpc>
                <a:spcPct val="100000"/>
              </a:lnSpc>
              <a:spcBef>
                <a:spcPts val="360"/>
              </a:spcBef>
            </a:pPr>
            <a:endParaRPr lang="en-US" sz="1200">
              <a:latin typeface="Arial"/>
              <a:cs typeface="Arial"/>
            </a:endParaRPr>
          </a:p>
        </p:txBody>
      </p:sp>
      <p:sp>
        <p:nvSpPr>
          <p:cNvPr id="4" name="Slide Number Placeholder 3">
            <a:extLst>
              <a:ext uri="{FF2B5EF4-FFF2-40B4-BE49-F238E27FC236}">
                <a16:creationId xmlns:a16="http://schemas.microsoft.com/office/drawing/2014/main" id="{5DF71DE0-92D7-D113-2B4E-3D45C079D33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57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E39CB-BB99-63AD-E1E2-5C75E0557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37277-A137-A6BE-2461-9516B49F4A8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54E39F3-FD34-FAED-A1EA-606B7088EB98}"/>
              </a:ext>
            </a:extLst>
          </p:cNvPr>
          <p:cNvSpPr>
            <a:spLocks noGrp="1"/>
          </p:cNvSpPr>
          <p:nvPr>
            <p:ph type="body" idx="1"/>
          </p:nvPr>
        </p:nvSpPr>
        <p:spPr/>
        <p:txBody>
          <a:bodyPr/>
          <a:lstStyle/>
          <a:p>
            <a:pPr>
              <a:defRPr/>
            </a:pPr>
            <a:r>
              <a:rPr lang="en-US" b="1" dirty="0">
                <a:solidFill>
                  <a:srgbClr val="662D91"/>
                </a:solidFill>
                <a:latin typeface="Helvetica Neue" panose="02000503000000020004"/>
                <a:ea typeface="Roboto"/>
              </a:rPr>
              <a:t>Discuss with the students what tools were useful at a dig site in the previous session. </a:t>
            </a:r>
            <a:endParaRPr lang="en-US" i="1" dirty="0">
              <a:ea typeface="Calibri"/>
              <a:cs typeface="Calibri"/>
            </a:endParaRPr>
          </a:p>
        </p:txBody>
      </p:sp>
      <p:sp>
        <p:nvSpPr>
          <p:cNvPr id="4" name="Slide Number Placeholder 3">
            <a:extLst>
              <a:ext uri="{FF2B5EF4-FFF2-40B4-BE49-F238E27FC236}">
                <a16:creationId xmlns:a16="http://schemas.microsoft.com/office/drawing/2014/main" id="{7EEFAFA2-1DAB-9C2D-861E-B7A4F11794A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30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fontAlgn="base">
              <a:buNone/>
            </a:pPr>
            <a:r>
              <a:rPr lang="en-US" b="1" i="0" u="none" strike="noStrike" dirty="0">
                <a:solidFill>
                  <a:srgbClr val="000000"/>
                </a:solidFill>
                <a:effectLst/>
                <a:latin typeface="Calibri" panose="020F0502020204030204" pitchFamily="34" charset="0"/>
              </a:rPr>
              <a:t>Warm-Up</a:t>
            </a:r>
            <a:r>
              <a:rPr lang="en-US" b="0" i="0" u="none" strike="noStrike" dirty="0">
                <a:solidFill>
                  <a:srgbClr val="000000"/>
                </a:solidFill>
                <a:effectLst/>
                <a:latin typeface="Calibri" panose="020F0502020204030204" pitchFamily="34" charset="0"/>
              </a:rPr>
              <a:t>:  (10 minutes)  </a:t>
            </a:r>
            <a:r>
              <a:rPr lang="en-US" b="1" i="0" u="none" strike="noStrike" dirty="0">
                <a:solidFill>
                  <a:srgbClr val="000000"/>
                </a:solidFill>
                <a:effectLst/>
                <a:latin typeface="Arial" panose="020B0604020202020204" pitchFamily="34" charset="0"/>
              </a:rPr>
              <a:t>It Takes a Team</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US" b="1" i="0" u="none" strike="noStrike" dirty="0">
                <a:solidFill>
                  <a:srgbClr val="662884"/>
                </a:solidFill>
                <a:effectLst/>
                <a:latin typeface="Tobi Pro ExtraBold"/>
              </a:rPr>
              <a:t>Base Activity</a:t>
            </a:r>
            <a:r>
              <a:rPr lang="en-US" b="0" i="0" dirty="0">
                <a:solidFill>
                  <a:srgbClr val="444444"/>
                </a:solidFill>
                <a:effectLst/>
                <a:latin typeface="Tobi Pro ExtraBold"/>
              </a:rPr>
              <a:t>​</a:t>
            </a:r>
            <a:endParaRPr lang="en-US" b="0" i="0" dirty="0">
              <a:solidFill>
                <a:srgbClr val="444444"/>
              </a:solidFill>
              <a:effectLst/>
              <a:latin typeface="Calibri" panose="020F0502020204030204" pitchFamily="34" charset="0"/>
            </a:endParaRPr>
          </a:p>
          <a:p>
            <a:pPr algn="l" rtl="0" fontAlgn="base">
              <a:buFont typeface="+mj-lt"/>
              <a:buAutoNum type="arabicPeriod"/>
            </a:pPr>
            <a:r>
              <a:rPr lang="en-US" sz="1800" b="0" i="0" u="none" strike="noStrike" dirty="0">
                <a:solidFill>
                  <a:srgbClr val="000000"/>
                </a:solidFill>
                <a:effectLst/>
                <a:latin typeface="Arial" panose="020B0604020202020204" pitchFamily="34" charset="0"/>
              </a:rPr>
              <a:t>In groups of 4, have the children mix their bricks together.</a:t>
            </a:r>
            <a:r>
              <a:rPr lang="en-US" sz="1800" b="0" i="0" dirty="0">
                <a:solidFill>
                  <a:srgbClr val="444444"/>
                </a:solidFill>
                <a:effectLst/>
                <a:latin typeface="Arial" panose="020B0604020202020204" pitchFamily="34" charset="0"/>
              </a:rPr>
              <a:t>​</a:t>
            </a:r>
          </a:p>
          <a:p>
            <a:pPr algn="l" rtl="0" fontAlgn="base">
              <a:buFont typeface="+mj-lt"/>
              <a:buAutoNum type="arabicPeriod"/>
            </a:pPr>
            <a:r>
              <a:rPr lang="en-US" sz="1800" b="0" i="0" u="none" strike="noStrike" dirty="0">
                <a:solidFill>
                  <a:srgbClr val="000000"/>
                </a:solidFill>
                <a:effectLst/>
                <a:latin typeface="Arial" panose="020B0604020202020204" pitchFamily="34" charset="0"/>
              </a:rPr>
              <a:t>The children should work together to build a long line of connected blocks to represent a person that is part of a team and how they support each other to achieve success.</a:t>
            </a:r>
            <a:r>
              <a:rPr lang="en-US" sz="1800" b="0" i="0" dirty="0">
                <a:solidFill>
                  <a:srgbClr val="444444"/>
                </a:solidFill>
                <a:effectLst/>
                <a:latin typeface="Arial" panose="020B0604020202020204" pitchFamily="34" charset="0"/>
              </a:rPr>
              <a:t>​</a:t>
            </a:r>
          </a:p>
          <a:p>
            <a:pPr algn="l" rtl="0" fontAlgn="base">
              <a:buFont typeface="+mj-lt"/>
              <a:buAutoNum type="arabicPeriod"/>
            </a:pPr>
            <a:r>
              <a:rPr lang="en-US" sz="1800" b="0" i="0" u="none" strike="noStrike" dirty="0">
                <a:solidFill>
                  <a:srgbClr val="000000"/>
                </a:solidFill>
                <a:effectLst/>
                <a:latin typeface="Arial" panose="020B0604020202020204" pitchFamily="34" charset="0"/>
              </a:rPr>
              <a:t>The children should think about what happens if a brick is missing from the line.</a:t>
            </a:r>
            <a:r>
              <a:rPr lang="en-US" sz="1800" b="0" i="0" dirty="0">
                <a:solidFill>
                  <a:srgbClr val="444444"/>
                </a:solidFill>
                <a:effectLst/>
                <a:latin typeface="Arial" panose="020B0604020202020204" pitchFamily="34" charset="0"/>
              </a:rPr>
              <a:t>​</a:t>
            </a:r>
          </a:p>
          <a:p>
            <a:pPr algn="l" rtl="0" fontAlgn="base">
              <a:buNone/>
            </a:pPr>
            <a:r>
              <a:rPr lang="en-US" b="0" i="0" u="none" strike="noStrike" dirty="0">
                <a:solidFill>
                  <a:srgbClr val="000000"/>
                </a:solidFill>
                <a:effectLst/>
                <a:latin typeface="Calibri" panose="020F0502020204030204" pitchFamily="34" charset="0"/>
              </a:rPr>
              <a:t> </a:t>
            </a:r>
            <a:r>
              <a:rPr lang="en-US" b="0" i="0" dirty="0">
                <a:solidFill>
                  <a:srgbClr val="444444"/>
                </a:solidFill>
                <a:effectLst/>
                <a:latin typeface="Calibri" panose="020F0502020204030204" pitchFamily="34" charset="0"/>
              </a:rPr>
              <a:t>​</a:t>
            </a:r>
          </a:p>
          <a:p>
            <a:pPr algn="l" rtl="0" fontAlgn="base">
              <a:buNone/>
            </a:pPr>
            <a:r>
              <a:rPr lang="en-US" b="1" i="0" u="none" strike="noStrike" dirty="0">
                <a:solidFill>
                  <a:srgbClr val="000000"/>
                </a:solidFill>
                <a:effectLst/>
                <a:latin typeface="Calibri" panose="020F0502020204030204" pitchFamily="34" charset="0"/>
              </a:rPr>
              <a:t>Guiding Questions:</a:t>
            </a:r>
            <a:r>
              <a:rPr lang="en-US" b="0" i="0" u="none" strike="noStrike" dirty="0">
                <a:solidFill>
                  <a:srgbClr val="000000"/>
                </a:solidFill>
                <a:effectLst/>
                <a:latin typeface="Calibri" panose="020F0502020204030204" pitchFamily="34" charset="0"/>
              </a:rPr>
              <a:t> </a:t>
            </a:r>
            <a:r>
              <a:rPr lang="en-US" b="0" i="0" dirty="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What job does each brick represent?</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How do the different jobs work together?</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What would happen if there was a break in the line?</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None/>
            </a:pPr>
            <a:r>
              <a:rPr lang="en-US" b="1" i="0" u="none" strike="noStrike" dirty="0">
                <a:solidFill>
                  <a:srgbClr val="000000"/>
                </a:solidFill>
                <a:effectLst/>
                <a:latin typeface="Calibri" panose="020F0502020204030204" pitchFamily="34" charset="0"/>
              </a:rPr>
              <a:t>Children learn to:</a:t>
            </a:r>
            <a:r>
              <a:rPr lang="en-US" b="0" i="0" u="none" strike="noStrike" dirty="0">
                <a:solidFill>
                  <a:srgbClr val="000000"/>
                </a:solidFill>
                <a:effectLst/>
                <a:latin typeface="Calibri" panose="020F0502020204030204" pitchFamily="34" charset="0"/>
              </a:rPr>
              <a:t> </a:t>
            </a:r>
            <a:r>
              <a:rPr lang="en-US" b="0" i="0" dirty="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Use strategies learned earlier (patterns).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Negotiate when and how to carry out a task.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Imagine and tell stories. </a:t>
            </a:r>
            <a:endParaRPr lang="en-US" sz="18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59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fontAlgn="base">
              <a:buNone/>
            </a:pPr>
            <a:endParaRPr lang="en-US" b="0" i="1" u="none" strike="noStrike">
              <a:solidFill>
                <a:srgbClr val="66288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124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AC45B-0693-2153-FE4B-6C29E40BDE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6DF10B-6D7A-1B55-98ED-11B4772433B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69082D0-ABA0-F224-015C-61E81C35ACFD}"/>
              </a:ext>
            </a:extLst>
          </p:cNvPr>
          <p:cNvSpPr>
            <a:spLocks noGrp="1"/>
          </p:cNvSpPr>
          <p:nvPr>
            <p:ph type="body" idx="1"/>
          </p:nvPr>
        </p:nvSpPr>
        <p:spPr/>
        <p:txBody>
          <a:bodyPr/>
          <a:lstStyle/>
          <a:p>
            <a:pPr algn="l" rtl="0" fontAlgn="base">
              <a:buNone/>
            </a:pPr>
            <a:r>
              <a:rPr lang="en-US" b="1" i="0" u="none" strike="noStrike">
                <a:solidFill>
                  <a:srgbClr val="662884"/>
                </a:solidFill>
                <a:effectLst/>
                <a:latin typeface="Calibri" panose="020F0502020204030204" pitchFamily="34" charset="0"/>
              </a:rPr>
              <a:t>Explore Task (10 minutes)</a:t>
            </a:r>
            <a:r>
              <a:rPr lang="en-US" b="0" i="0" u="none" strike="noStrike">
                <a:solidFill>
                  <a:srgbClr val="662884"/>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buNone/>
            </a:pPr>
            <a:r>
              <a:rPr lang="en-US" b="0" i="0" u="none" strike="noStrike">
                <a:solidFill>
                  <a:srgbClr val="662884"/>
                </a:solidFill>
                <a:effectLst/>
                <a:latin typeface="Calibri" panose="020F0502020204030204" pitchFamily="34" charset="0"/>
              </a:rPr>
              <a:t>When something new and exciting is found, archaeologists may need to work quickly to plan how to excavate. Sometimes, artifacts are found in unusual places. For example, how would an archaeologist recover an artifact buried under a house or a school? </a:t>
            </a:r>
          </a:p>
          <a:p>
            <a:pPr algn="l" rtl="0" fontAlgn="base">
              <a:buNone/>
            </a:pPr>
            <a:endParaRPr lang="en-US" b="0" i="0" u="none" strike="noStrike">
              <a:solidFill>
                <a:srgbClr val="662884"/>
              </a:solidFill>
              <a:effectLst/>
              <a:latin typeface="Calibri" panose="020F0502020204030204" pitchFamily="34" charset="0"/>
            </a:endParaRPr>
          </a:p>
          <a:p>
            <a:pPr algn="l" rtl="0" fontAlgn="base">
              <a:buNone/>
            </a:pPr>
            <a:r>
              <a:rPr lang="en-US" b="0" i="0" u="none" strike="noStrike">
                <a:solidFill>
                  <a:srgbClr val="662884"/>
                </a:solidFill>
                <a:effectLst/>
                <a:latin typeface="Calibri" panose="020F0502020204030204" pitchFamily="34" charset="0"/>
              </a:rPr>
              <a:t>To prepare for the next task, spark imagination in the team by creating a character for an archaeology adventure. Introduce the character to the children and explain that they will tell the story of an archaeologist who finds an ancient treasure and shares it with the community. Describe a location where the dig will take place.</a:t>
            </a:r>
          </a:p>
          <a:p>
            <a:pPr algn="l" rtl="0" fontAlgn="base">
              <a:buNone/>
            </a:pPr>
            <a:endParaRPr lang="en-US" b="1" i="1" u="none" strike="noStrike">
              <a:solidFill>
                <a:srgbClr val="662884"/>
              </a:solidFill>
              <a:effectLst/>
              <a:latin typeface="Calibri" panose="020F0502020204030204" pitchFamily="34" charset="0"/>
            </a:endParaRPr>
          </a:p>
          <a:p>
            <a:pPr algn="l" rtl="0" fontAlgn="base">
              <a:buNone/>
            </a:pPr>
            <a:r>
              <a:rPr lang="en-US" b="1" i="1" u="none" strike="noStrike">
                <a:solidFill>
                  <a:srgbClr val="662884"/>
                </a:solidFill>
                <a:effectLst/>
                <a:latin typeface="Calibri" panose="020F0502020204030204" pitchFamily="34" charset="0"/>
              </a:rPr>
              <a:t>Facilitator Tips:</a:t>
            </a:r>
          </a:p>
          <a:p>
            <a:pPr algn="l" rtl="0" fontAlgn="base">
              <a:buNone/>
            </a:pPr>
            <a:r>
              <a:rPr kumimoji="0" lang="en-US" sz="2800" b="0" i="1" u="none" strike="noStrike" kern="1200" cap="none" spc="0" normalizeH="0" baseline="0">
                <a:ln>
                  <a:noFill/>
                </a:ln>
                <a:solidFill>
                  <a:prstClr val="black"/>
                </a:solidFill>
                <a:effectLst/>
                <a:uLnTx/>
                <a:uFillTx/>
                <a:latin typeface="Roboto"/>
                <a:ea typeface="Roboto"/>
                <a:cs typeface="Roboto"/>
              </a:rPr>
              <a:t> You can use one of the DUPLO® figures from the Discover or STEAM Park Sets.</a:t>
            </a:r>
            <a:endParaRPr lang="en-US" b="0" i="1" u="none" strike="noStrike">
              <a:solidFill>
                <a:srgbClr val="66288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2CE2DCE7-76E5-DAA1-5D09-DC4AD770C17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344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C6E99-B261-68C2-0EF2-955269B2D2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DD412-87B3-8759-68F7-0024B81CA16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E1D1579-2CFB-4A0D-8FAB-ADDC16CE8EB8}"/>
              </a:ext>
            </a:extLst>
          </p:cNvPr>
          <p:cNvSpPr>
            <a:spLocks noGrp="1"/>
          </p:cNvSpPr>
          <p:nvPr>
            <p:ph type="body" idx="1"/>
          </p:nvPr>
        </p:nvSpPr>
        <p:spPr/>
        <p:txBody>
          <a:bodyPr/>
          <a:lstStyle/>
          <a:p>
            <a:pPr marL="12700">
              <a:lnSpc>
                <a:spcPct val="100000"/>
              </a:lnSpc>
              <a:spcBef>
                <a:spcPts val="270"/>
              </a:spcBef>
            </a:pPr>
            <a:r>
              <a:rPr lang="en-US" sz="2800" b="1">
                <a:solidFill>
                  <a:srgbClr val="ED7004"/>
                </a:solidFill>
                <a:latin typeface="Tobi Pro ExtraBold"/>
                <a:cs typeface="Tobi Pro ExtraBold"/>
              </a:rPr>
              <a:t>Key</a:t>
            </a:r>
            <a:r>
              <a:rPr lang="en-US" sz="2800" b="1" spc="-50">
                <a:solidFill>
                  <a:srgbClr val="ED7004"/>
                </a:solidFill>
                <a:latin typeface="Tobi Pro ExtraBold"/>
                <a:cs typeface="Tobi Pro ExtraBold"/>
              </a:rPr>
              <a:t> </a:t>
            </a:r>
            <a:r>
              <a:rPr lang="en-US" sz="2800" b="1" spc="-10">
                <a:solidFill>
                  <a:srgbClr val="ED7004"/>
                </a:solidFill>
                <a:latin typeface="Tobi Pro ExtraBold"/>
                <a:cs typeface="Tobi Pro ExtraBold"/>
              </a:rPr>
              <a:t>Vocabulary</a:t>
            </a:r>
          </a:p>
          <a:p>
            <a:pPr marL="12700">
              <a:spcBef>
                <a:spcPts val="145"/>
              </a:spcBef>
            </a:pPr>
            <a:r>
              <a:rPr lang="en-US" sz="1800">
                <a:solidFill>
                  <a:srgbClr val="662D91"/>
                </a:solidFill>
              </a:rPr>
              <a:t>Recover, adventure, share</a:t>
            </a:r>
            <a:endParaRPr lang="en-US" sz="1800">
              <a:solidFill>
                <a:srgbClr val="662D91"/>
              </a:solidFill>
              <a:ea typeface="Calibri"/>
              <a:cs typeface="Calibri"/>
            </a:endParaRPr>
          </a:p>
        </p:txBody>
      </p:sp>
      <p:sp>
        <p:nvSpPr>
          <p:cNvPr id="4" name="Slide Number Placeholder 3">
            <a:extLst>
              <a:ext uri="{FF2B5EF4-FFF2-40B4-BE49-F238E27FC236}">
                <a16:creationId xmlns:a16="http://schemas.microsoft.com/office/drawing/2014/main" id="{2C5C48A9-CAE8-E5DA-8E20-2CB6E34880B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82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49733-C2AF-505C-391A-9FCED36A07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A85D65-1F06-1ABA-EEC3-6FE6DAC0672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AEF93DF-2120-F992-0642-0054F29DE0F7}"/>
              </a:ext>
            </a:extLst>
          </p:cNvPr>
          <p:cNvSpPr>
            <a:spLocks noGrp="1"/>
          </p:cNvSpPr>
          <p:nvPr>
            <p:ph type="body" idx="1"/>
          </p:nvPr>
        </p:nvSpPr>
        <p:spPr/>
        <p:txBody>
          <a:bodyPr/>
          <a:lstStyle/>
          <a:p>
            <a:pPr marL="12700">
              <a:lnSpc>
                <a:spcPct val="100000"/>
              </a:lnSpc>
              <a:spcBef>
                <a:spcPts val="270"/>
              </a:spcBef>
            </a:pPr>
            <a:r>
              <a:rPr lang="en-US" sz="1800" b="1" dirty="0">
                <a:solidFill>
                  <a:srgbClr val="ED7004"/>
                </a:solidFill>
                <a:latin typeface="Tobi Pro ExtraBold"/>
                <a:cs typeface="Tobi Pro ExtraBold"/>
              </a:rPr>
              <a:t>Create Task</a:t>
            </a:r>
            <a:endParaRPr lang="en-US" sz="1800" b="1" spc="-10" dirty="0">
              <a:solidFill>
                <a:srgbClr val="ED7004"/>
              </a:solidFill>
              <a:latin typeface="Tobi Pro ExtraBold"/>
              <a:cs typeface="Tobi Pro ExtraBold"/>
            </a:endParaRPr>
          </a:p>
          <a:p>
            <a:pPr algn="l" rtl="0" fontAlgn="base">
              <a:buNone/>
            </a:pPr>
            <a:r>
              <a:rPr lang="en-US" b="0" i="0" u="none" strike="noStrike" dirty="0">
                <a:solidFill>
                  <a:srgbClr val="662884"/>
                </a:solidFill>
                <a:effectLst/>
                <a:latin typeface="Calibri" panose="020F0502020204030204" pitchFamily="34" charset="0"/>
              </a:rPr>
              <a:t>Have the children build and tell the story of the archaeologist discovering an artifact. </a:t>
            </a:r>
          </a:p>
          <a:p>
            <a:pPr algn="l" rtl="0" fontAlgn="base">
              <a:buNone/>
            </a:pPr>
            <a:endParaRPr lang="en-US" b="0" i="0" u="none" strike="noStrike" dirty="0">
              <a:solidFill>
                <a:srgbClr val="662884"/>
              </a:solidFill>
              <a:effectLst/>
              <a:latin typeface="Calibri" panose="020F0502020204030204" pitchFamily="34" charset="0"/>
            </a:endParaRPr>
          </a:p>
          <a:p>
            <a:pPr algn="l" rtl="0" fontAlgn="base">
              <a:buNone/>
            </a:pPr>
            <a:r>
              <a:rPr lang="en-US" b="0" i="0" u="none" strike="noStrike" dirty="0">
                <a:solidFill>
                  <a:srgbClr val="662884"/>
                </a:solidFill>
                <a:effectLst/>
                <a:latin typeface="Calibri" panose="020F0502020204030204" pitchFamily="34" charset="0"/>
              </a:rPr>
              <a:t>Use the Discover Set or STEAM Park Set. They should include the following things in their model: </a:t>
            </a:r>
          </a:p>
          <a:p>
            <a:pPr algn="l" rtl="0" fontAlgn="base">
              <a:buNone/>
            </a:pPr>
            <a:r>
              <a:rPr lang="en-US" b="0" i="0" u="none" strike="noStrike" dirty="0">
                <a:solidFill>
                  <a:srgbClr val="662884"/>
                </a:solidFill>
                <a:effectLst/>
                <a:latin typeface="Calibri" panose="020F0502020204030204" pitchFamily="34" charset="0"/>
              </a:rPr>
              <a:t>•  Archaeologist       </a:t>
            </a:r>
          </a:p>
          <a:p>
            <a:pPr algn="l" rtl="0" fontAlgn="base">
              <a:buNone/>
            </a:pPr>
            <a:r>
              <a:rPr lang="en-US" b="0" i="0" u="none" strike="noStrike" dirty="0">
                <a:solidFill>
                  <a:srgbClr val="662884"/>
                </a:solidFill>
                <a:effectLst/>
                <a:latin typeface="Calibri" panose="020F0502020204030204" pitchFamily="34" charset="0"/>
              </a:rPr>
              <a:t>•  Tool </a:t>
            </a:r>
          </a:p>
          <a:p>
            <a:pPr algn="l" rtl="0" fontAlgn="base">
              <a:buNone/>
            </a:pPr>
            <a:r>
              <a:rPr lang="en-US" b="0" i="0" u="none" strike="noStrike" dirty="0">
                <a:solidFill>
                  <a:srgbClr val="662884"/>
                </a:solidFill>
                <a:effectLst/>
                <a:latin typeface="Calibri" panose="020F0502020204030204" pitchFamily="34" charset="0"/>
              </a:rPr>
              <a:t>•  Dig site       </a:t>
            </a:r>
          </a:p>
          <a:p>
            <a:pPr algn="l" rtl="0" fontAlgn="base">
              <a:buNone/>
            </a:pPr>
            <a:r>
              <a:rPr lang="en-US" b="0" i="0" u="none" strike="noStrike" dirty="0">
                <a:solidFill>
                  <a:srgbClr val="662884"/>
                </a:solidFill>
                <a:effectLst/>
                <a:latin typeface="Calibri" panose="020F0502020204030204" pitchFamily="34" charset="0"/>
              </a:rPr>
              <a:t>•  Buried treasure or artifact </a:t>
            </a:r>
          </a:p>
          <a:p>
            <a:pPr algn="l" rtl="0" fontAlgn="base">
              <a:buNone/>
            </a:pPr>
            <a:endParaRPr lang="en-US" b="0" i="0" u="none" strike="noStrike" dirty="0">
              <a:solidFill>
                <a:srgbClr val="662884"/>
              </a:solidFill>
              <a:effectLst/>
              <a:latin typeface="Calibri" panose="020F0502020204030204" pitchFamily="34" charset="0"/>
            </a:endParaRPr>
          </a:p>
          <a:p>
            <a:pPr algn="l" rtl="0" fontAlgn="base">
              <a:buNone/>
            </a:pPr>
            <a:r>
              <a:rPr lang="en-US" b="0" i="0" u="none" strike="noStrike" dirty="0">
                <a:solidFill>
                  <a:srgbClr val="662884"/>
                </a:solidFill>
                <a:effectLst/>
                <a:latin typeface="Calibri" panose="020F0502020204030204" pitchFamily="34" charset="0"/>
              </a:rPr>
              <a:t>Look at the Discover Story or Mat for inspiration. </a:t>
            </a:r>
          </a:p>
          <a:p>
            <a:pPr algn="l" rtl="0" fontAlgn="base">
              <a:buNone/>
            </a:pPr>
            <a:endParaRPr lang="en-US" b="0" i="0" u="none" strike="noStrike" dirty="0">
              <a:solidFill>
                <a:srgbClr val="662884"/>
              </a:solidFill>
              <a:effectLst/>
              <a:latin typeface="Calibri" panose="020F0502020204030204" pitchFamily="34" charset="0"/>
            </a:endParaRPr>
          </a:p>
          <a:p>
            <a:pPr algn="l" rtl="0" fontAlgn="base">
              <a:buNone/>
            </a:pPr>
            <a:r>
              <a:rPr lang="en-US" b="0" i="0" u="none" strike="noStrike" dirty="0">
                <a:solidFill>
                  <a:srgbClr val="662884"/>
                </a:solidFill>
                <a:effectLst/>
                <a:latin typeface="Calibri" panose="020F0502020204030204" pitchFamily="34" charset="0"/>
              </a:rPr>
              <a:t>The team can build their model on the mat, which may help them visualize the story create.</a:t>
            </a:r>
          </a:p>
          <a:p>
            <a:pPr algn="l" rtl="0" fontAlgn="base">
              <a:buNone/>
            </a:pPr>
            <a:endParaRPr lang="en-US" b="0" i="0" u="none" strike="noStrike" dirty="0">
              <a:solidFill>
                <a:srgbClr val="662884"/>
              </a:solidFill>
              <a:effectLst/>
              <a:latin typeface="Calibri" panose="020F0502020204030204" pitchFamily="34" charset="0"/>
            </a:endParaRPr>
          </a:p>
          <a:p>
            <a:pPr algn="l" rtl="0" fontAlgn="base">
              <a:buNone/>
            </a:pPr>
            <a:r>
              <a:rPr lang="en-US" b="1" i="1" u="none" strike="noStrike" dirty="0">
                <a:solidFill>
                  <a:srgbClr val="662884"/>
                </a:solidFill>
                <a:effectLst/>
                <a:latin typeface="Calibri" panose="020F0502020204030204" pitchFamily="34" charset="0"/>
              </a:rPr>
              <a:t>Facilitator Tip:</a:t>
            </a:r>
          </a:p>
          <a:p>
            <a:pPr algn="l" rtl="0" fontAlgn="base">
              <a:buNone/>
            </a:pPr>
            <a:r>
              <a:rPr lang="en-US" b="0" i="1" u="none" strike="noStrike" dirty="0">
                <a:solidFill>
                  <a:srgbClr val="662884"/>
                </a:solidFill>
                <a:effectLst/>
                <a:latin typeface="Calibri" panose="020F0502020204030204" pitchFamily="34" charset="0"/>
              </a:rPr>
              <a:t>The team can build the artifact they are trying to recover.</a:t>
            </a:r>
          </a:p>
          <a:p>
            <a:pPr algn="l" rtl="0" fontAlgn="base">
              <a:buNone/>
            </a:pPr>
            <a:endParaRPr lang="en-US" b="1" i="1" u="none" strike="noStrike" dirty="0">
              <a:solidFill>
                <a:srgbClr val="662884"/>
              </a:solidFill>
              <a:effectLst/>
              <a:latin typeface="Calibri" panose="020F0502020204030204" pitchFamily="34" charset="0"/>
            </a:endParaRPr>
          </a:p>
          <a:p>
            <a:pPr marL="0" indent="0">
              <a:buFontTx/>
              <a:buNone/>
            </a:pPr>
            <a:endParaRPr lang="en-US" sz="1200" b="1" i="0" u="none" strike="noStrike" baseline="0" dirty="0">
              <a:solidFill>
                <a:srgbClr val="662D91"/>
              </a:solidFill>
              <a:latin typeface="Helvetica Neue" panose="02000503000000020004"/>
              <a:ea typeface="Roboto"/>
            </a:endParaRPr>
          </a:p>
        </p:txBody>
      </p:sp>
      <p:sp>
        <p:nvSpPr>
          <p:cNvPr id="4" name="Slide Number Placeholder 3">
            <a:extLst>
              <a:ext uri="{FF2B5EF4-FFF2-40B4-BE49-F238E27FC236}">
                <a16:creationId xmlns:a16="http://schemas.microsoft.com/office/drawing/2014/main" id="{ADEC4519-F7FB-C26F-6E90-6493646F05F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17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8EE84-7972-C08F-8FC7-BD772968A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60EF4-A42A-4459-4353-BA6C69DBC7E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A28B9E0-8B98-A517-0D9D-FADB0BDACE1C}"/>
              </a:ext>
            </a:extLst>
          </p:cNvPr>
          <p:cNvSpPr>
            <a:spLocks noGrp="1"/>
          </p:cNvSpPr>
          <p:nvPr>
            <p:ph type="body" idx="1"/>
          </p:nvPr>
        </p:nvSpPr>
        <p:spPr/>
        <p:txBody>
          <a:bodyPr/>
          <a:lstStyle/>
          <a:p>
            <a:pPr marL="12700">
              <a:lnSpc>
                <a:spcPct val="100000"/>
              </a:lnSpc>
              <a:spcBef>
                <a:spcPts val="270"/>
              </a:spcBef>
            </a:pPr>
            <a:r>
              <a:rPr lang="en-US" b="0" i="0" u="none" strike="noStrike">
                <a:solidFill>
                  <a:srgbClr val="662884"/>
                </a:solidFill>
                <a:effectLst/>
                <a:latin typeface="Calibri" panose="020F0502020204030204" pitchFamily="34" charset="0"/>
              </a:rPr>
              <a:t>Have the children complete the activity in their Engineering Notebooks. </a:t>
            </a:r>
          </a:p>
          <a:p>
            <a:pPr algn="l" rtl="0" fontAlgn="base">
              <a:buNone/>
            </a:pPr>
            <a:endParaRPr lang="en-US" b="0" i="0" u="none" strike="noStrike">
              <a:solidFill>
                <a:srgbClr val="66288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A2255322-FFD2-9B6B-65D1-C245DA68188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386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fontAlgn="base">
              <a:buNone/>
            </a:pPr>
            <a:r>
              <a:rPr lang="en-US" b="1" i="0" u="none" strike="noStrike">
                <a:solidFill>
                  <a:srgbClr val="662884"/>
                </a:solidFill>
                <a:effectLst/>
                <a:latin typeface="Tobi Pro ExtraBold"/>
              </a:rPr>
              <a:t>Share Task </a:t>
            </a:r>
            <a:r>
              <a:rPr lang="en-US" b="1" i="0" u="none" strike="noStrike">
                <a:solidFill>
                  <a:srgbClr val="662884"/>
                </a:solidFill>
                <a:effectLst/>
                <a:latin typeface="Calibri" panose="020F0502020204030204" pitchFamily="34" charset="0"/>
              </a:rPr>
              <a:t>(15 minutes) </a:t>
            </a:r>
            <a:r>
              <a:rPr lang="en-US" b="0" i="0">
                <a:solidFill>
                  <a:srgbClr val="444444"/>
                </a:solidFill>
                <a:effectLst/>
                <a:latin typeface="Calibri" panose="020F0502020204030204" pitchFamily="34" charset="0"/>
              </a:rPr>
              <a:t>​</a:t>
            </a:r>
          </a:p>
          <a:p>
            <a:pPr algn="l" rtl="0" fontAlgn="base">
              <a:buNone/>
            </a:pPr>
            <a:r>
              <a:rPr lang="en-US" b="0" i="0" u="none" strike="noStrike">
                <a:solidFill>
                  <a:srgbClr val="662884"/>
                </a:solidFill>
                <a:effectLst/>
                <a:latin typeface="Calibri" panose="020F0502020204030204" pitchFamily="34" charset="0"/>
              </a:rPr>
              <a:t>Ask the children to write or draw their story in their Engineering Notebooks. </a:t>
            </a:r>
          </a:p>
          <a:p>
            <a:pPr algn="l" rtl="0" fontAlgn="base">
              <a:buNone/>
            </a:pPr>
            <a:r>
              <a:rPr lang="en-US" b="0" i="0" u="none" strike="noStrike">
                <a:solidFill>
                  <a:srgbClr val="662884"/>
                </a:solidFill>
                <a:effectLst/>
                <a:latin typeface="Calibri" panose="020F0502020204030204" pitchFamily="34" charset="0"/>
              </a:rPr>
              <a:t>What was the artifact they discovered? </a:t>
            </a:r>
          </a:p>
          <a:p>
            <a:pPr algn="l" rtl="0" fontAlgn="base">
              <a:buNone/>
            </a:pPr>
            <a:endParaRPr lang="en-US" b="0" i="0" u="none" strike="noStrike">
              <a:solidFill>
                <a:srgbClr val="662884"/>
              </a:solidFill>
              <a:effectLst/>
              <a:latin typeface="Calibri" panose="020F0502020204030204" pitchFamily="34" charset="0"/>
            </a:endParaRPr>
          </a:p>
          <a:p>
            <a:pPr algn="l" rtl="0" fontAlgn="base">
              <a:buNone/>
            </a:pPr>
            <a:r>
              <a:rPr lang="en-US" b="0" i="0" u="none" strike="noStrike">
                <a:solidFill>
                  <a:srgbClr val="662884"/>
                </a:solidFill>
                <a:effectLst/>
                <a:latin typeface="Calibri" panose="020F0502020204030204" pitchFamily="34" charset="0"/>
              </a:rPr>
              <a:t>Encourage them to imagine what they would do if they were real archaeologists.</a:t>
            </a:r>
          </a:p>
          <a:p>
            <a:pPr algn="l" rtl="0" fontAlgn="base">
              <a:buNone/>
            </a:pPr>
            <a:endParaRPr lang="en-US" b="0" i="0" u="none" strike="noStrike">
              <a:solidFill>
                <a:srgbClr val="662884"/>
              </a:solidFill>
              <a:effectLst/>
              <a:latin typeface="Calibri" panose="020F0502020204030204" pitchFamily="34" charset="0"/>
            </a:endParaRPr>
          </a:p>
          <a:p>
            <a:pPr algn="l" rtl="0" fontAlgn="base">
              <a:buNone/>
            </a:pPr>
            <a:r>
              <a:rPr lang="en-US" b="0" i="0" u="none" strike="noStrike">
                <a:solidFill>
                  <a:srgbClr val="662884"/>
                </a:solidFill>
                <a:effectLst/>
                <a:latin typeface="Calibri" panose="020F0502020204030204" pitchFamily="34" charset="0"/>
              </a:rPr>
              <a:t>When the tasks are finished, everything built in this session should be taken apart and returned to storage.</a:t>
            </a:r>
          </a:p>
          <a:p>
            <a:pPr algn="l" rtl="0" fontAlgn="base">
              <a:buNone/>
            </a:pPr>
            <a:endParaRPr lang="en-US" b="0" i="0" u="none" strike="noStrike">
              <a:solidFill>
                <a:srgbClr val="66288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373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8758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709036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163743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15562434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290847915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2198463786"/>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2696320398"/>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93300620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83623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68805403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77232890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129141440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3715232781"/>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87766096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957151923"/>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394220413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376714356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C7DEF-26AE-7002-CCC2-75B8CB0E84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5A1AE5-5D0F-D8BF-14C4-924CEEDD993C}"/>
              </a:ext>
            </a:extLst>
          </p:cNvPr>
          <p:cNvSpPr>
            <a:spLocks noGrp="1"/>
          </p:cNvSpPr>
          <p:nvPr>
            <p:ph type="dt" sz="half" idx="10"/>
          </p:nvPr>
        </p:nvSpPr>
        <p:spPr/>
        <p:txBody>
          <a:bodyPr/>
          <a:lstStyle/>
          <a:p>
            <a:fld id="{C764DE79-268F-4C1A-8933-263129D2AF90}" type="datetimeFigureOut">
              <a:rPr lang="en-US" smtClean="0"/>
              <a:t>5/9/2025</a:t>
            </a:fld>
            <a:endParaRPr lang="en-US"/>
          </a:p>
        </p:txBody>
      </p:sp>
      <p:sp>
        <p:nvSpPr>
          <p:cNvPr id="4" name="Footer Placeholder 3">
            <a:extLst>
              <a:ext uri="{FF2B5EF4-FFF2-40B4-BE49-F238E27FC236}">
                <a16:creationId xmlns:a16="http://schemas.microsoft.com/office/drawing/2014/main" id="{F5CF7ECE-27DB-D50E-A4D5-4FC8F85BB6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924E58-A355-6C03-F051-1EDB9881EDA5}"/>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1185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704366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365840977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LL Discover Content" preserve="1" userDrawn="1">
  <p:cSld name="1_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2598962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3677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4663535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13855877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85452046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5/9/2025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52E6-E16C-A04B-8192-1DB31D569F09}" type="slidenum">
              <a:rPr lang="en-US" smtClean="0"/>
              <a:pPr/>
              <a:t>‹#›</a:t>
            </a:fld>
            <a:endParaRPr lang="en-US"/>
          </a:p>
        </p:txBody>
      </p:sp>
    </p:spTree>
    <p:extLst>
      <p:ext uri="{BB962C8B-B14F-4D97-AF65-F5344CB8AC3E}">
        <p14:creationId xmlns:p14="http://schemas.microsoft.com/office/powerpoint/2010/main" val="3793671017"/>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56123682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41.jpg"/><Relationship Id="rId4" Type="http://schemas.openxmlformats.org/officeDocument/2006/relationships/image" Target="../media/image40.sv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5.xml"/><Relationship Id="rId7" Type="http://schemas.openxmlformats.org/officeDocument/2006/relationships/image" Target="../media/image16.png"/><Relationship Id="rId2" Type="http://schemas.openxmlformats.org/officeDocument/2006/relationships/audio" Target="../media/media1.wav"/><Relationship Id="rId1" Type="http://schemas.microsoft.com/office/2007/relationships/media" Target="../media/media1.wav"/><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notesSlide" Target="../notesSlides/notesSlide3.xml"/><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7.jpg"/><Relationship Id="rId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8C85F3E-9650-9922-C129-B5DCA003A179}"/>
              </a:ext>
            </a:extLst>
          </p:cNvPr>
          <p:cNvSpPr txBox="1">
            <a:spLocks/>
          </p:cNvSpPr>
          <p:nvPr/>
        </p:nvSpPr>
        <p:spPr>
          <a:xfrm>
            <a:off x="326169" y="341369"/>
            <a:ext cx="5769831" cy="13786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1200"/>
              </a:spcAft>
              <a:buClrTx/>
              <a:buSzTx/>
              <a:buFontTx/>
              <a:buNone/>
              <a:tabLst/>
              <a:defRPr/>
            </a:pPr>
            <a:r>
              <a:rPr kumimoji="0" lang="en-US" sz="4800" b="1" i="0" u="none" strike="noStrike" kern="1200" cap="none" spc="250" normalizeH="0" baseline="0" noProof="0">
                <a:ln>
                  <a:noFill/>
                </a:ln>
                <a:solidFill>
                  <a:srgbClr val="662F90"/>
                </a:solidFill>
                <a:effectLst/>
                <a:uLnTx/>
                <a:uFillTx/>
                <a:latin typeface="Roboto"/>
                <a:ea typeface="Roboto"/>
                <a:cs typeface="Roboto"/>
              </a:rPr>
              <a:t>SESSION 7</a:t>
            </a:r>
            <a:endParaRPr kumimoji="0" lang="en-US" sz="4800" b="1" i="0" u="none" strike="noStrike" kern="1200" cap="none" spc="250" normalizeH="0" baseline="0" noProof="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250" normalizeH="0" baseline="0" noProof="0">
                <a:ln>
                  <a:noFill/>
                </a:ln>
                <a:solidFill>
                  <a:srgbClr val="662F90"/>
                </a:solidFill>
                <a:effectLst/>
                <a:uLnTx/>
                <a:uFillTx/>
                <a:latin typeface="Roboto"/>
                <a:ea typeface="Roboto"/>
                <a:cs typeface="Roboto"/>
              </a:rPr>
              <a:t>Archaeology Adventure</a:t>
            </a:r>
            <a:endParaRPr kumimoji="0" lang="en-US" sz="3600" b="0" i="0" u="none" strike="noStrike" kern="1200" cap="none" spc="250" normalizeH="0" baseline="0" noProof="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ext Placeholder 4">
            <a:extLst>
              <a:ext uri="{FF2B5EF4-FFF2-40B4-BE49-F238E27FC236}">
                <a16:creationId xmlns:a16="http://schemas.microsoft.com/office/drawing/2014/main" id="{A21450AC-415E-7CF8-0776-01F7999B8A62}"/>
              </a:ext>
            </a:extLst>
          </p:cNvPr>
          <p:cNvSpPr txBox="1">
            <a:spLocks/>
          </p:cNvSpPr>
          <p:nvPr/>
        </p:nvSpPr>
        <p:spPr>
          <a:xfrm>
            <a:off x="7697520" y="1020417"/>
            <a:ext cx="4492017" cy="5331828"/>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outerShdw dist="56557" dir="8100000" algn="tr" rotWithShape="0">
                    <a:srgbClr val="482166"/>
                  </a:outerShdw>
                </a:effectLst>
                <a:uLnTx/>
                <a:uFillTx/>
                <a:latin typeface="Roboto"/>
                <a:ea typeface="Roboto"/>
                <a:cs typeface="Roboto"/>
              </a:rPr>
              <a:t>I can work with my team to tell a story about an archaeological adventure to recover an artifact.</a:t>
            </a:r>
            <a:endParaRPr kumimoji="0" lang="en-US" sz="2800" b="0" i="0" u="none" strike="noStrike" kern="1200" cap="none" spc="0" normalizeH="0" baseline="0" noProof="0">
              <a:ln>
                <a:noFill/>
              </a:ln>
              <a:solidFill>
                <a:prstClr val="white"/>
              </a:solidFill>
              <a:effectLst>
                <a:outerShdw dist="56557" dir="8100000" algn="tr" rotWithShape="0">
                  <a:srgbClr val="482166"/>
                </a:outerShdw>
              </a:effectLst>
              <a:uLnTx/>
              <a:uFillTx/>
              <a:latin typeface="Roboto" panose="02000000000000000000" pitchFamily="2" charset="0"/>
              <a:ea typeface="Roboto" panose="02000000000000000000" pitchFamily="2" charset="0"/>
              <a:cs typeface="Roboto" panose="020000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outerShdw dist="56557" dir="8100000" algn="tr" rotWithShape="0">
                    <a:srgbClr val="482166"/>
                  </a:outerShdw>
                </a:effectLst>
                <a:uLnTx/>
                <a:uFillTx/>
                <a:latin typeface="Roboto"/>
                <a:ea typeface="Roboto"/>
                <a:cs typeface="Roboto"/>
              </a:rPr>
              <a:t>I can work with my team to </a:t>
            </a:r>
            <a:r>
              <a:rPr lang="en-US">
                <a:solidFill>
                  <a:prstClr val="white"/>
                </a:solidFill>
                <a:effectLst>
                  <a:outerShdw dist="56557" dir="8100000" algn="tr" rotWithShape="0">
                    <a:srgbClr val="482166"/>
                  </a:outerShdw>
                </a:effectLst>
                <a:latin typeface="Roboto"/>
                <a:ea typeface="Roboto"/>
                <a:cs typeface="Roboto"/>
              </a:rPr>
              <a:t>think about the archaeological process from discovery to sharing what they found.</a:t>
            </a:r>
          </a:p>
        </p:txBody>
      </p:sp>
      <p:sp>
        <p:nvSpPr>
          <p:cNvPr id="8" name="Text Placeholder 4">
            <a:extLst>
              <a:ext uri="{FF2B5EF4-FFF2-40B4-BE49-F238E27FC236}">
                <a16:creationId xmlns:a16="http://schemas.microsoft.com/office/drawing/2014/main" id="{0EC3B497-AE43-089B-ECF7-2B5D26A593AC}"/>
              </a:ext>
            </a:extLst>
          </p:cNvPr>
          <p:cNvSpPr txBox="1">
            <a:spLocks/>
          </p:cNvSpPr>
          <p:nvPr/>
        </p:nvSpPr>
        <p:spPr>
          <a:xfrm>
            <a:off x="326169" y="2286000"/>
            <a:ext cx="6675880" cy="28232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2800" b="0" i="0" u="none" strike="noStrike" kern="1200" cap="none" spc="0" normalizeH="0" baseline="0" noProof="0">
                <a:ln>
                  <a:noFill/>
                </a:ln>
                <a:solidFill>
                  <a:prstClr val="black"/>
                </a:solidFill>
                <a:effectLst/>
                <a:uLnTx/>
                <a:uFillTx/>
                <a:latin typeface="Roboto"/>
                <a:ea typeface="Roboto"/>
                <a:cs typeface="Roboto"/>
              </a:rPr>
              <a:t>Students will write a story about an archaeological adventure to recover an artifact, then build a model accompanying it.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highlight>
                <a:srgbClr val="FFFF00"/>
              </a:highlight>
              <a:uLnTx/>
              <a:uFillTx/>
              <a:latin typeface="Roboto"/>
              <a:ea typeface="Roboto"/>
              <a:cs typeface="Roboto"/>
            </a:endParaRPr>
          </a:p>
        </p:txBody>
      </p:sp>
      <p:pic>
        <p:nvPicPr>
          <p:cNvPr id="6" name="Picture 5" descr="A yellow square with a red triangle and a black background&#10;&#10;AI-generated content may be incorrect.">
            <a:extLst>
              <a:ext uri="{FF2B5EF4-FFF2-40B4-BE49-F238E27FC236}">
                <a16:creationId xmlns:a16="http://schemas.microsoft.com/office/drawing/2014/main" id="{3934B7A9-217C-050C-8773-669BE6AD67D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68232" y="5023304"/>
            <a:ext cx="1657350" cy="165735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45C74F88-7DF0-D6F4-CC1A-878A7C97DB2D}"/>
              </a:ext>
            </a:extLst>
          </p:cNvPr>
          <p:cNvPicPr>
            <a:picLocks noChangeAspect="1"/>
          </p:cNvPicPr>
          <p:nvPr/>
        </p:nvPicPr>
        <p:blipFill>
          <a:blip r:embed="rId4"/>
          <a:stretch>
            <a:fillRect/>
          </a:stretch>
        </p:blipFill>
        <p:spPr>
          <a:xfrm>
            <a:off x="8595179" y="4730750"/>
            <a:ext cx="2695575" cy="2247900"/>
          </a:xfrm>
          <a:prstGeom prst="rect">
            <a:avLst/>
          </a:prstGeom>
        </p:spPr>
      </p:pic>
    </p:spTree>
    <p:extLst>
      <p:ext uri="{BB962C8B-B14F-4D97-AF65-F5344CB8AC3E}">
        <p14:creationId xmlns:p14="http://schemas.microsoft.com/office/powerpoint/2010/main" val="1835499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1D16D0A1-59AD-82A7-2F88-B65465E49232}"/>
              </a:ext>
            </a:extLst>
          </p:cNvPr>
          <p:cNvSpPr txBox="1">
            <a:spLocks/>
          </p:cNvSpPr>
          <p:nvPr/>
        </p:nvSpPr>
        <p:spPr>
          <a:xfrm>
            <a:off x="7502951" y="1760537"/>
            <a:ext cx="4612849" cy="333692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20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Clean Up</a:t>
            </a:r>
          </a:p>
        </p:txBody>
      </p:sp>
      <p:pic>
        <p:nvPicPr>
          <p:cNvPr id="3" name="Picture 2" descr="A toy figurine with a broom&#10;&#10;AI-generated content may be incorrect.">
            <a:extLst>
              <a:ext uri="{FF2B5EF4-FFF2-40B4-BE49-F238E27FC236}">
                <a16:creationId xmlns:a16="http://schemas.microsoft.com/office/drawing/2014/main" id="{0C681E43-96AE-52A1-0D43-5C9AEEF183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8571" y="1514929"/>
            <a:ext cx="5007429" cy="3338286"/>
          </a:xfrm>
          <a:prstGeom prst="rect">
            <a:avLst/>
          </a:prstGeom>
        </p:spPr>
      </p:pic>
    </p:spTree>
    <p:extLst>
      <p:ext uri="{BB962C8B-B14F-4D97-AF65-F5344CB8AC3E}">
        <p14:creationId xmlns:p14="http://schemas.microsoft.com/office/powerpoint/2010/main" val="2311503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BF413-2697-1D12-6F5F-434BE815107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29E24899-48B9-3730-C3DB-0C59C36689A0}"/>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F4602AE8-508D-B099-A6E8-1D724B977D73}"/>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316932B8-1698-B386-34FF-2A574B0A5FD8}"/>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Reflect</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5EDFB83E-9241-849C-5536-78B32F517D40}"/>
              </a:ext>
            </a:extLst>
          </p:cNvPr>
          <p:cNvSpPr txBox="1">
            <a:spLocks/>
          </p:cNvSpPr>
          <p:nvPr/>
        </p:nvSpPr>
        <p:spPr>
          <a:xfrm>
            <a:off x="1943100" y="935721"/>
            <a:ext cx="9769108" cy="187279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781D"/>
                </a:solidFill>
                <a:effectLst/>
                <a:uLnTx/>
                <a:uFillTx/>
                <a:latin typeface="Roboto"/>
                <a:ea typeface="Roboto"/>
                <a:cs typeface="Roboto"/>
              </a:rPr>
              <a:t>What all did your character do in the story?</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7DAB057F-61AF-8E83-5553-472E90FE22E1}"/>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6F8A26CF-9F36-4F0E-C334-63A58099E6DD}"/>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Thought with solid fill">
              <a:extLst>
                <a:ext uri="{FF2B5EF4-FFF2-40B4-BE49-F238E27FC236}">
                  <a16:creationId xmlns:a16="http://schemas.microsoft.com/office/drawing/2014/main" id="{173B103E-E072-A894-5704-388D42A6353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pic>
        <p:nvPicPr>
          <p:cNvPr id="12" name="Picture 11" descr="A cartoon of a child in a wheelchair&#10;&#10;AI-generated content may be incorrect.">
            <a:extLst>
              <a:ext uri="{FF2B5EF4-FFF2-40B4-BE49-F238E27FC236}">
                <a16:creationId xmlns:a16="http://schemas.microsoft.com/office/drawing/2014/main" id="{F4435986-9B4D-8FBA-CD25-CB83A01DEB60}"/>
              </a:ext>
            </a:extLst>
          </p:cNvPr>
          <p:cNvPicPr>
            <a:picLocks noChangeAspect="1"/>
          </p:cNvPicPr>
          <p:nvPr/>
        </p:nvPicPr>
        <p:blipFill>
          <a:blip r:embed="rId5"/>
          <a:stretch>
            <a:fillRect/>
          </a:stretch>
        </p:blipFill>
        <p:spPr>
          <a:xfrm>
            <a:off x="5130811" y="2022330"/>
            <a:ext cx="2363293" cy="4054314"/>
          </a:xfrm>
          <a:prstGeom prst="rect">
            <a:avLst/>
          </a:prstGeom>
        </p:spPr>
      </p:pic>
    </p:spTree>
    <p:extLst>
      <p:ext uri="{BB962C8B-B14F-4D97-AF65-F5344CB8AC3E}">
        <p14:creationId xmlns:p14="http://schemas.microsoft.com/office/powerpoint/2010/main" val="2700243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D607C4-9373-D334-8F45-6CAB39B5DA2E}"/>
              </a:ext>
            </a:extLst>
          </p:cNvPr>
          <p:cNvSpPr txBox="1"/>
          <p:nvPr/>
        </p:nvSpPr>
        <p:spPr>
          <a:xfrm>
            <a:off x="1767116" y="5642518"/>
            <a:ext cx="8293099" cy="738664"/>
          </a:xfrm>
          <a:prstGeom prst="rect">
            <a:avLst/>
          </a:prstGeom>
          <a:noFill/>
        </p:spPr>
        <p:txBody>
          <a:bodyPr wrap="square" lIns="91440" tIns="45720" rIns="91440" bIns="45720" anchor="t">
            <a:spAutoFit/>
          </a:bodyPr>
          <a:lstStyle/>
          <a:p>
            <a:pPr algn="ctr">
              <a:defRPr/>
            </a:pPr>
            <a:r>
              <a:rPr lang="en-US" sz="1050">
                <a:solidFill>
                  <a:prstClr val="black"/>
                </a:solidFill>
                <a:latin typeface="Roboto"/>
                <a:ea typeface="Roboto"/>
                <a:cs typeface="Roboto"/>
              </a:rPr>
              <a:t>LEGO, the LEGO logo, DUPLO and the DUPLO logo are trademarks of the LEGO Group. ©2025 The LEGO Group. All rights reserved. </a:t>
            </a:r>
            <a:r>
              <a:rPr lang="en-US" sz="1050" i="1">
                <a:solidFill>
                  <a:prstClr val="black"/>
                </a:solidFill>
                <a:latin typeface="Roboto"/>
                <a:ea typeface="Roboto"/>
                <a:cs typeface="Roboto"/>
              </a:rPr>
              <a:t>FIRST</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the </a:t>
            </a:r>
            <a:r>
              <a:rPr lang="en-US" sz="1050" i="1">
                <a:solidFill>
                  <a:prstClr val="black"/>
                </a:solidFill>
                <a:latin typeface="Roboto"/>
                <a:ea typeface="Roboto"/>
                <a:cs typeface="Roboto"/>
              </a:rPr>
              <a:t>FIRST </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logo, and </a:t>
            </a:r>
            <a:r>
              <a:rPr lang="en-US" sz="1050" i="1">
                <a:solidFill>
                  <a:prstClr val="black"/>
                </a:solidFill>
                <a:latin typeface="Roboto"/>
                <a:ea typeface="Roboto"/>
                <a:cs typeface="Roboto"/>
              </a:rPr>
              <a:t>FIRST</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AGE</a:t>
            </a:r>
            <a:r>
              <a:rPr lang="en-US" sz="1050" baseline="30000">
                <a:solidFill>
                  <a:prstClr val="black"/>
                </a:solidFill>
                <a:latin typeface="Roboto"/>
                <a:ea typeface="Roboto"/>
                <a:cs typeface="Roboto"/>
              </a:rPr>
              <a:t>TM</a:t>
            </a:r>
            <a:r>
              <a:rPr lang="en-US" sz="1050">
                <a:solidFill>
                  <a:prstClr val="black"/>
                </a:solidFill>
                <a:latin typeface="Roboto"/>
                <a:ea typeface="Roboto"/>
                <a:cs typeface="Roboto"/>
              </a:rPr>
              <a:t> are trademarks of For Inspiration and Recognition of Science and Technology (</a:t>
            </a:r>
            <a:r>
              <a:rPr lang="en-US" sz="1050" i="1">
                <a:solidFill>
                  <a:prstClr val="black"/>
                </a:solidFill>
                <a:latin typeface="Roboto"/>
                <a:ea typeface="Roboto"/>
                <a:cs typeface="Roboto"/>
              </a:rPr>
              <a:t>FIRST</a:t>
            </a:r>
            <a:r>
              <a:rPr lang="en-US" sz="1050">
                <a:solidFill>
                  <a:prstClr val="black"/>
                </a:solidFill>
                <a:latin typeface="Roboto"/>
                <a:ea typeface="Roboto"/>
                <a:cs typeface="Roboto"/>
              </a:rPr>
              <a:t>). LEGO</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is a registered trademark of the LEGO Group. </a:t>
            </a:r>
            <a:r>
              <a:rPr lang="en-US" sz="1050" i="1">
                <a:solidFill>
                  <a:prstClr val="black"/>
                </a:solidFill>
                <a:latin typeface="Roboto"/>
                <a:ea typeface="Roboto"/>
                <a:cs typeface="Roboto"/>
              </a:rPr>
              <a:t>FIRST </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LEGO</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League and UNEARTHED</a:t>
            </a:r>
            <a:r>
              <a:rPr lang="en-US" sz="1050" baseline="30000">
                <a:solidFill>
                  <a:prstClr val="black"/>
                </a:solidFill>
                <a:latin typeface="Roboto"/>
                <a:ea typeface="Roboto"/>
                <a:cs typeface="Roboto"/>
              </a:rPr>
              <a:t>TM</a:t>
            </a:r>
            <a:r>
              <a:rPr lang="en-US" sz="1050">
                <a:solidFill>
                  <a:prstClr val="black"/>
                </a:solidFill>
                <a:latin typeface="Roboto"/>
                <a:ea typeface="Roboto"/>
                <a:cs typeface="Roboto"/>
              </a:rPr>
              <a:t> are jointly held trademarks of </a:t>
            </a:r>
            <a:r>
              <a:rPr lang="en-US" sz="1050" i="1">
                <a:solidFill>
                  <a:prstClr val="black"/>
                </a:solidFill>
                <a:latin typeface="Roboto"/>
                <a:ea typeface="Roboto"/>
                <a:cs typeface="Roboto"/>
              </a:rPr>
              <a:t>FIRST </a:t>
            </a:r>
            <a:r>
              <a:rPr lang="en-US" sz="1050">
                <a:solidFill>
                  <a:prstClr val="black"/>
                </a:solidFill>
                <a:latin typeface="Roboto"/>
                <a:ea typeface="Roboto"/>
                <a:cs typeface="Roboto"/>
              </a:rPr>
              <a:t> and the LEGO Group. ©2025</a:t>
            </a:r>
            <a:r>
              <a:rPr lang="en-US" sz="1050" i="1">
                <a:solidFill>
                  <a:prstClr val="black"/>
                </a:solidFill>
                <a:latin typeface="Roboto"/>
                <a:ea typeface="Roboto"/>
                <a:cs typeface="Roboto"/>
              </a:rPr>
              <a:t> FIRST </a:t>
            </a:r>
            <a:r>
              <a:rPr lang="en-US" sz="1050">
                <a:solidFill>
                  <a:prstClr val="black"/>
                </a:solidFill>
                <a:latin typeface="Roboto"/>
                <a:ea typeface="Roboto"/>
                <a:cs typeface="Roboto"/>
              </a:rPr>
              <a:t>and the LEGO Group. All rights reserved. </a:t>
            </a:r>
          </a:p>
        </p:txBody>
      </p:sp>
      <p:pic>
        <p:nvPicPr>
          <p:cNvPr id="6" name="Picture 5" descr="A logo for a company&#10;&#10;AI-generated content may be incorrect.">
            <a:extLst>
              <a:ext uri="{FF2B5EF4-FFF2-40B4-BE49-F238E27FC236}">
                <a16:creationId xmlns:a16="http://schemas.microsoft.com/office/drawing/2014/main" id="{4132CC30-60E4-B3C3-5A09-A650F973CC9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r="2674" b="-324"/>
          <a:stretch/>
        </p:blipFill>
        <p:spPr>
          <a:xfrm>
            <a:off x="1698171" y="1715633"/>
            <a:ext cx="4402088" cy="2818971"/>
          </a:xfrm>
          <a:prstGeom prst="rect">
            <a:avLst/>
          </a:prstGeom>
        </p:spPr>
      </p:pic>
      <p:pic>
        <p:nvPicPr>
          <p:cNvPr id="5" name="Picture 4" descr="A yellow square with a red triangle and a black background&#10;&#10;AI-generated content may be incorrect.">
            <a:extLst>
              <a:ext uri="{FF2B5EF4-FFF2-40B4-BE49-F238E27FC236}">
                <a16:creationId xmlns:a16="http://schemas.microsoft.com/office/drawing/2014/main" id="{0D89BD50-6876-58F6-61AB-979641161F4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27414" y="1344435"/>
            <a:ext cx="3154556" cy="3200681"/>
          </a:xfrm>
          <a:prstGeom prst="rect">
            <a:avLst/>
          </a:prstGeom>
        </p:spPr>
      </p:pic>
    </p:spTree>
    <p:extLst>
      <p:ext uri="{BB962C8B-B14F-4D97-AF65-F5344CB8AC3E}">
        <p14:creationId xmlns:p14="http://schemas.microsoft.com/office/powerpoint/2010/main" val="11091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20FEB-20DB-0206-4905-8C7502822C5F}"/>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9A735973-DF93-7D15-0673-86025CC13444}"/>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511F5EB2-BF1E-A57E-CA7E-E8FDC7D5C033}"/>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4A0D270E-8044-0D38-DF91-FC3CD32FDD41}"/>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Discussion</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3" name="Text Placeholder 2">
            <a:extLst>
              <a:ext uri="{FF2B5EF4-FFF2-40B4-BE49-F238E27FC236}">
                <a16:creationId xmlns:a16="http://schemas.microsoft.com/office/drawing/2014/main" id="{35374F0E-D725-9D86-B7B9-7904C57C2A8B}"/>
              </a:ext>
            </a:extLst>
          </p:cNvPr>
          <p:cNvSpPr txBox="1">
            <a:spLocks/>
          </p:cNvSpPr>
          <p:nvPr/>
        </p:nvSpPr>
        <p:spPr>
          <a:xfrm>
            <a:off x="1943100" y="1007609"/>
            <a:ext cx="9769108" cy="102192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781D"/>
                </a:solidFill>
                <a:effectLst/>
                <a:uLnTx/>
                <a:uFillTx/>
                <a:latin typeface="Roboto"/>
                <a:ea typeface="Roboto"/>
                <a:cs typeface="Roboto"/>
              </a:rPr>
              <a:t>What did we do last session?​</a:t>
            </a:r>
          </a:p>
        </p:txBody>
      </p:sp>
      <p:pic>
        <p:nvPicPr>
          <p:cNvPr id="9" name="Graphic 8" descr="Badge Question Mark with solid fill">
            <a:extLst>
              <a:ext uri="{FF2B5EF4-FFF2-40B4-BE49-F238E27FC236}">
                <a16:creationId xmlns:a16="http://schemas.microsoft.com/office/drawing/2014/main" id="{8B68F591-DFF2-D586-99D4-86AA400B0D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grpSp>
        <p:nvGrpSpPr>
          <p:cNvPr id="7" name="Group 6">
            <a:extLst>
              <a:ext uri="{FF2B5EF4-FFF2-40B4-BE49-F238E27FC236}">
                <a16:creationId xmlns:a16="http://schemas.microsoft.com/office/drawing/2014/main" id="{89353F72-EF94-2DDB-0F7B-0440135A3988}"/>
              </a:ext>
            </a:extLst>
          </p:cNvPr>
          <p:cNvGrpSpPr/>
          <p:nvPr/>
        </p:nvGrpSpPr>
        <p:grpSpPr>
          <a:xfrm>
            <a:off x="4547514" y="2029534"/>
            <a:ext cx="3506263" cy="4159540"/>
            <a:chOff x="4547514" y="2029534"/>
            <a:chExt cx="3506263" cy="4159540"/>
          </a:xfrm>
        </p:grpSpPr>
        <p:pic>
          <p:nvPicPr>
            <p:cNvPr id="10" name="Picture 9" descr="Cartoon a cartoon of a child&#10;&#10;AI-generated content may be incorrect.">
              <a:extLst>
                <a:ext uri="{FF2B5EF4-FFF2-40B4-BE49-F238E27FC236}">
                  <a16:creationId xmlns:a16="http://schemas.microsoft.com/office/drawing/2014/main" id="{7830E621-D343-0EE7-AE45-27060F24D3E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92900" y="2418990"/>
              <a:ext cx="1960877" cy="3770084"/>
            </a:xfrm>
            <a:prstGeom prst="rect">
              <a:avLst/>
            </a:prstGeom>
          </p:spPr>
        </p:pic>
        <p:pic>
          <p:nvPicPr>
            <p:cNvPr id="11" name="Picture 10" descr="A cartoon of a child holding a small object&#10;&#10;AI-generated content may be incorrect.">
              <a:extLst>
                <a:ext uri="{FF2B5EF4-FFF2-40B4-BE49-F238E27FC236}">
                  <a16:creationId xmlns:a16="http://schemas.microsoft.com/office/drawing/2014/main" id="{4BAD800A-27FD-FA68-2039-9808BF2277F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47514" y="2029534"/>
              <a:ext cx="1559371" cy="4159540"/>
            </a:xfrm>
            <a:prstGeom prst="rect">
              <a:avLst/>
            </a:prstGeom>
          </p:spPr>
        </p:pic>
      </p:grpSp>
    </p:spTree>
    <p:extLst>
      <p:ext uri="{BB962C8B-B14F-4D97-AF65-F5344CB8AC3E}">
        <p14:creationId xmlns:p14="http://schemas.microsoft.com/office/powerpoint/2010/main" val="92342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7C74BC0-B85C-042B-F0CC-22FBB4C6A3A3}"/>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22B2A0BE-CC8B-68F7-C9DA-B502362F4058}"/>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617EBDBB-129B-4CA0-6B37-9776C427FC5A}"/>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Warm Up</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7" name="Text Placeholder 2">
            <a:extLst>
              <a:ext uri="{FF2B5EF4-FFF2-40B4-BE49-F238E27FC236}">
                <a16:creationId xmlns:a16="http://schemas.microsoft.com/office/drawing/2014/main" id="{885631F1-7950-5EAD-B984-37A7188CE95B}"/>
              </a:ext>
            </a:extLst>
          </p:cNvPr>
          <p:cNvSpPr txBox="1">
            <a:spLocks/>
          </p:cNvSpPr>
          <p:nvPr/>
        </p:nvSpPr>
        <p:spPr>
          <a:xfrm>
            <a:off x="1943100" y="100760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srgbClr val="FF781D"/>
                </a:solidFill>
                <a:effectLst/>
                <a:uLnTx/>
                <a:uFillTx/>
                <a:latin typeface="Roboto"/>
                <a:ea typeface="Roboto"/>
                <a:cs typeface="Roboto"/>
              </a:rPr>
              <a:t>It Takes a Team</a:t>
            </a:r>
            <a:endParaRPr kumimoji="0" lang="en-US" sz="4800" b="0" i="0" u="none" strike="noStrike" kern="1200" cap="none" spc="0" normalizeH="0" baseline="0" noProof="0">
              <a:ln>
                <a:noFill/>
              </a:ln>
              <a:solidFill>
                <a:srgbClr val="FF781D"/>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1" name="Oval 10">
            <a:extLst>
              <a:ext uri="{FF2B5EF4-FFF2-40B4-BE49-F238E27FC236}">
                <a16:creationId xmlns:a16="http://schemas.microsoft.com/office/drawing/2014/main" id="{8B5353E4-EFA1-7E85-C0A4-7A2206144D16}"/>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9429088-0E3E-2210-694E-F5F0857F1F4D}"/>
              </a:ext>
            </a:extLst>
          </p:cNvPr>
          <p:cNvPicPr>
            <a:picLocks noChangeAspect="1"/>
          </p:cNvPicPr>
          <p:nvPr/>
        </p:nvPicPr>
        <p:blipFill>
          <a:blip r:embed="rId5">
            <a:duotone>
              <a:schemeClr val="accent2">
                <a:shade val="45000"/>
                <a:satMod val="135000"/>
              </a:schemeClr>
              <a:prstClr val="white"/>
            </a:duotone>
            <a:alphaModFix amt="85000"/>
            <a:extLst>
              <a:ext uri="{BEBA8EAE-BF5A-486C-A8C5-ECC9F3942E4B}">
                <a14:imgProps xmlns:a14="http://schemas.microsoft.com/office/drawing/2010/main">
                  <a14:imgLayer r:embed="rId6">
                    <a14:imgEffect>
                      <a14:backgroundRemoval t="10000" b="90000" l="10000" r="90000">
                        <a14:foregroundMark x1="28889" y1="45333" x2="20000" y2="48000"/>
                        <a14:foregroundMark x1="65777" y1="21333" x2="65866" y2="21274"/>
                        <a14:foregroundMark x1="65518" y1="21506" x2="65777" y2="21333"/>
                        <a14:foregroundMark x1="33778" y1="42667" x2="65450" y2="21551"/>
                        <a14:foregroundMark x1="49778" y1="30667" x2="37778" y2="36889"/>
                        <a14:foregroundMark x1="37778" y1="36889" x2="37333" y2="38222"/>
                        <a14:foregroundMark x1="35111" y1="37778" x2="26222" y2="44444"/>
                        <a14:foregroundMark x1="67303" y1="26666" x2="64444" y2="24889"/>
                        <a14:foregroundMark x1="68691" y1="27530" x2="67411" y2="26734"/>
                        <a14:foregroundMark x1="80889" y1="35111" x2="71959" y2="29561"/>
                        <a14:foregroundMark x1="82222" y1="35556" x2="75556" y2="29778"/>
                        <a14:foregroundMark x1="71111" y1="28444" x2="67111" y2="25333"/>
                        <a14:foregroundMark x1="26222" y1="43111" x2="21333" y2="45333"/>
                        <a14:foregroundMark x1="41333" y1="37333" x2="35556" y2="36000"/>
                        <a14:foregroundMark x1="53778" y1="28889" x2="45778" y2="32889"/>
                        <a14:foregroundMark x1="51556" y1="28444" x2="50222" y2="28444"/>
                        <a14:foregroundMark x1="65778" y1="22667" x2="60000" y2="23111"/>
                        <a14:foregroundMark x1="66222" y1="21778" x2="60889" y2="21333"/>
                        <a14:foregroundMark x1="16444" y1="51111" x2="20889" y2="47111"/>
                        <a14:backgroundMark x1="68444" y1="21778" x2="67963" y2="21417"/>
                        <a14:backgroundMark x1="66222" y1="21333" x2="66222" y2="21333"/>
                      </a14:backgroundRemoval>
                    </a14:imgEffect>
                    <a14:imgEffect>
                      <a14:colorTemperature colorTemp="4700"/>
                    </a14:imgEffect>
                    <a14:imgEffect>
                      <a14:saturation sat="0"/>
                    </a14:imgEffect>
                  </a14:imgLayer>
                </a14:imgProps>
              </a:ext>
            </a:extLst>
          </a:blip>
          <a:stretch>
            <a:fillRect/>
          </a:stretch>
        </p:blipFill>
        <p:spPr>
          <a:xfrm>
            <a:off x="554656" y="1047871"/>
            <a:ext cx="1330220" cy="1330220"/>
          </a:xfrm>
          <a:prstGeom prst="rect">
            <a:avLst/>
          </a:prstGeom>
        </p:spPr>
      </p:pic>
      <p:pic>
        <p:nvPicPr>
          <p:cNvPr id="45" name="MS900074799[1].wav">
            <a:hlinkClick r:id="" action="ppaction://media"/>
            <a:extLst>
              <a:ext uri="{FF2B5EF4-FFF2-40B4-BE49-F238E27FC236}">
                <a16:creationId xmlns:a16="http://schemas.microsoft.com/office/drawing/2014/main" id="{FB84D979-816E-13E1-623D-E4B5FE40944B}"/>
              </a:ext>
            </a:extLst>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10078767" y="3867963"/>
            <a:ext cx="244475" cy="244475"/>
          </a:xfrm>
          <a:prstGeom prst="rect">
            <a:avLst/>
          </a:prstGeom>
        </p:spPr>
      </p:pic>
      <p:sp>
        <p:nvSpPr>
          <p:cNvPr id="46" name="Oval 45">
            <a:extLst>
              <a:ext uri="{FF2B5EF4-FFF2-40B4-BE49-F238E27FC236}">
                <a16:creationId xmlns:a16="http://schemas.microsoft.com/office/drawing/2014/main" id="{186E3A30-0E93-B086-75E5-F675AB54165B}"/>
              </a:ext>
            </a:extLst>
          </p:cNvPr>
          <p:cNvSpPr/>
          <p:nvPr/>
        </p:nvSpPr>
        <p:spPr>
          <a:xfrm>
            <a:off x="9142663" y="3075875"/>
            <a:ext cx="2052228" cy="2052228"/>
          </a:xfrm>
          <a:prstGeom prst="ellipse">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E1A57895-F779-ED5B-AE95-F9C56561CA93}"/>
              </a:ext>
            </a:extLst>
          </p:cNvPr>
          <p:cNvSpPr txBox="1"/>
          <p:nvPr/>
        </p:nvSpPr>
        <p:spPr>
          <a:xfrm>
            <a:off x="8923169" y="2334149"/>
            <a:ext cx="2475358"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10 Minute Timer</a:t>
            </a:r>
          </a:p>
        </p:txBody>
      </p:sp>
      <p:sp>
        <p:nvSpPr>
          <p:cNvPr id="48" name="Oval 47">
            <a:extLst>
              <a:ext uri="{FF2B5EF4-FFF2-40B4-BE49-F238E27FC236}">
                <a16:creationId xmlns:a16="http://schemas.microsoft.com/office/drawing/2014/main" id="{9E33E22D-2613-D8D1-E3C5-5620D1C3553C}"/>
              </a:ext>
            </a:extLst>
          </p:cNvPr>
          <p:cNvSpPr/>
          <p:nvPr/>
        </p:nvSpPr>
        <p:spPr>
          <a:xfrm>
            <a:off x="9138439" y="3080718"/>
            <a:ext cx="2052228" cy="2052228"/>
          </a:xfrm>
          <a:prstGeom prst="ellipse">
            <a:avLst/>
          </a:prstGeom>
          <a:solidFill>
            <a:srgbClr val="ED1C24"/>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B2757427-C3A3-1495-F195-10A70FFD4782}"/>
              </a:ext>
            </a:extLst>
          </p:cNvPr>
          <p:cNvSpPr txBox="1"/>
          <p:nvPr/>
        </p:nvSpPr>
        <p:spPr>
          <a:xfrm>
            <a:off x="9140434" y="3068307"/>
            <a:ext cx="2040827" cy="2052228"/>
          </a:xfrm>
          <a:prstGeom prst="ellipse">
            <a:avLst/>
          </a:prstGeom>
          <a:noFill/>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Click to Start Timer</a:t>
            </a:r>
          </a:p>
        </p:txBody>
      </p:sp>
      <p:grpSp>
        <p:nvGrpSpPr>
          <p:cNvPr id="50" name="Group 49">
            <a:extLst>
              <a:ext uri="{FF2B5EF4-FFF2-40B4-BE49-F238E27FC236}">
                <a16:creationId xmlns:a16="http://schemas.microsoft.com/office/drawing/2014/main" id="{1595256A-4A9A-6586-AD38-181FCD9C175E}"/>
              </a:ext>
            </a:extLst>
          </p:cNvPr>
          <p:cNvGrpSpPr/>
          <p:nvPr/>
        </p:nvGrpSpPr>
        <p:grpSpPr>
          <a:xfrm>
            <a:off x="9019866" y="2662338"/>
            <a:ext cx="2458067" cy="2513563"/>
            <a:chOff x="9145498" y="316615"/>
            <a:chExt cx="2458067" cy="2513563"/>
          </a:xfrm>
        </p:grpSpPr>
        <p:grpSp>
          <p:nvGrpSpPr>
            <p:cNvPr id="51" name="Group 50">
              <a:extLst>
                <a:ext uri="{FF2B5EF4-FFF2-40B4-BE49-F238E27FC236}">
                  <a16:creationId xmlns:a16="http://schemas.microsoft.com/office/drawing/2014/main" id="{7DD4CA00-6F9A-14C3-AC26-286B2CF36243}"/>
                </a:ext>
              </a:extLst>
            </p:cNvPr>
            <p:cNvGrpSpPr/>
            <p:nvPr/>
          </p:nvGrpSpPr>
          <p:grpSpPr>
            <a:xfrm>
              <a:off x="9145498" y="316615"/>
              <a:ext cx="2458067" cy="2513563"/>
              <a:chOff x="555995" y="3395115"/>
              <a:chExt cx="2458067" cy="2513563"/>
            </a:xfrm>
          </p:grpSpPr>
          <p:sp>
            <p:nvSpPr>
              <p:cNvPr id="53" name="TextBox 52">
                <a:extLst>
                  <a:ext uri="{FF2B5EF4-FFF2-40B4-BE49-F238E27FC236}">
                    <a16:creationId xmlns:a16="http://schemas.microsoft.com/office/drawing/2014/main" id="{B20F654D-2449-41FD-E94C-D039D05F6F74}"/>
                  </a:ext>
                </a:extLst>
              </p:cNvPr>
              <p:cNvSpPr txBox="1"/>
              <p:nvPr/>
            </p:nvSpPr>
            <p:spPr>
              <a:xfrm>
                <a:off x="1406862" y="3395115"/>
                <a:ext cx="596087"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Start</a:t>
                </a:r>
              </a:p>
            </p:txBody>
          </p:sp>
          <p:cxnSp>
            <p:nvCxnSpPr>
              <p:cNvPr id="54" name="Straight Connector 53">
                <a:extLst>
                  <a:ext uri="{FF2B5EF4-FFF2-40B4-BE49-F238E27FC236}">
                    <a16:creationId xmlns:a16="http://schemas.microsoft.com/office/drawing/2014/main" id="{E5C9B145-32C6-61BB-7D70-F9A071402343}"/>
                  </a:ext>
                </a:extLst>
              </p:cNvPr>
              <p:cNvCxnSpPr>
                <a:cxnSpLocks/>
              </p:cNvCxnSpPr>
              <p:nvPr/>
            </p:nvCxnSpPr>
            <p:spPr>
              <a:xfrm rot="18900000" flipV="1">
                <a:off x="1686996" y="3693682"/>
                <a:ext cx="91440" cy="91440"/>
              </a:xfrm>
              <a:prstGeom prst="line">
                <a:avLst/>
              </a:prstGeom>
            </p:spPr>
            <p:style>
              <a:lnRef idx="3">
                <a:schemeClr val="dk1"/>
              </a:lnRef>
              <a:fillRef idx="0">
                <a:schemeClr val="dk1"/>
              </a:fillRef>
              <a:effectRef idx="2">
                <a:schemeClr val="dk1"/>
              </a:effectRef>
              <a:fontRef idx="minor">
                <a:schemeClr val="tx1"/>
              </a:fontRef>
            </p:style>
          </p:cxnSp>
          <p:cxnSp>
            <p:nvCxnSpPr>
              <p:cNvPr id="55" name="Straight Connector 54">
                <a:extLst>
                  <a:ext uri="{FF2B5EF4-FFF2-40B4-BE49-F238E27FC236}">
                    <a16:creationId xmlns:a16="http://schemas.microsoft.com/office/drawing/2014/main" id="{4E1B862C-E1BA-EA13-BFD8-7459CEC7BAEC}"/>
                  </a:ext>
                </a:extLst>
              </p:cNvPr>
              <p:cNvCxnSpPr>
                <a:cxnSpLocks/>
              </p:cNvCxnSpPr>
              <p:nvPr/>
            </p:nvCxnSpPr>
            <p:spPr>
              <a:xfrm flipH="1" flipV="1">
                <a:off x="2448690" y="5567779"/>
                <a:ext cx="91440" cy="91440"/>
              </a:xfrm>
              <a:prstGeom prst="line">
                <a:avLst/>
              </a:prstGeom>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47E6B241-DCA5-7108-4328-FAB8B91AE1F6}"/>
                  </a:ext>
                </a:extLst>
              </p:cNvPr>
              <p:cNvCxnSpPr>
                <a:cxnSpLocks/>
              </p:cNvCxnSpPr>
              <p:nvPr/>
            </p:nvCxnSpPr>
            <p:spPr>
              <a:xfrm flipV="1">
                <a:off x="2523493" y="4109503"/>
                <a:ext cx="141770" cy="92610"/>
              </a:xfrm>
              <a:prstGeom prst="line">
                <a:avLst/>
              </a:prstGeom>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589813CD-DA67-0608-2DA4-24738742091B}"/>
                  </a:ext>
                </a:extLst>
              </p:cNvPr>
              <p:cNvCxnSpPr>
                <a:cxnSpLocks/>
              </p:cNvCxnSpPr>
              <p:nvPr/>
            </p:nvCxnSpPr>
            <p:spPr>
              <a:xfrm>
                <a:off x="862209" y="4048099"/>
                <a:ext cx="91440" cy="92610"/>
              </a:xfrm>
              <a:prstGeom prst="line">
                <a:avLst/>
              </a:prstGeom>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7751DB02-F0E3-431B-7C56-F463DA5778D1}"/>
                  </a:ext>
                </a:extLst>
              </p:cNvPr>
              <p:cNvCxnSpPr>
                <a:cxnSpLocks/>
              </p:cNvCxnSpPr>
              <p:nvPr/>
            </p:nvCxnSpPr>
            <p:spPr>
              <a:xfrm flipV="1">
                <a:off x="884548" y="5567779"/>
                <a:ext cx="91440" cy="91440"/>
              </a:xfrm>
              <a:prstGeom prst="line">
                <a:avLst/>
              </a:prstGeom>
            </p:spPr>
            <p:style>
              <a:lnRef idx="3">
                <a:schemeClr val="dk1"/>
              </a:lnRef>
              <a:fillRef idx="0">
                <a:schemeClr val="dk1"/>
              </a:fillRef>
              <a:effectRef idx="2">
                <a:schemeClr val="dk1"/>
              </a:effectRef>
              <a:fontRef idx="minor">
                <a:schemeClr val="tx1"/>
              </a:fontRef>
            </p:style>
          </p:cxnSp>
          <p:sp>
            <p:nvSpPr>
              <p:cNvPr id="59" name="TextBox 58">
                <a:extLst>
                  <a:ext uri="{FF2B5EF4-FFF2-40B4-BE49-F238E27FC236}">
                    <a16:creationId xmlns:a16="http://schemas.microsoft.com/office/drawing/2014/main" id="{94526F44-DF0A-FD57-F8A2-7E57C06F18CD}"/>
                  </a:ext>
                </a:extLst>
              </p:cNvPr>
              <p:cNvSpPr txBox="1"/>
              <p:nvPr/>
            </p:nvSpPr>
            <p:spPr>
              <a:xfrm>
                <a:off x="2444936" y="5631679"/>
                <a:ext cx="385828"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6</a:t>
                </a:r>
              </a:p>
            </p:txBody>
          </p:sp>
          <p:sp>
            <p:nvSpPr>
              <p:cNvPr id="60" name="TextBox 59">
                <a:extLst>
                  <a:ext uri="{FF2B5EF4-FFF2-40B4-BE49-F238E27FC236}">
                    <a16:creationId xmlns:a16="http://schemas.microsoft.com/office/drawing/2014/main" id="{38D6C801-9BFE-6BC0-9399-D853919E2879}"/>
                  </a:ext>
                </a:extLst>
              </p:cNvPr>
              <p:cNvSpPr txBox="1"/>
              <p:nvPr/>
            </p:nvSpPr>
            <p:spPr>
              <a:xfrm>
                <a:off x="2596666" y="3927195"/>
                <a:ext cx="41739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8</a:t>
                </a:r>
              </a:p>
            </p:txBody>
          </p:sp>
          <p:sp>
            <p:nvSpPr>
              <p:cNvPr id="61" name="TextBox 60">
                <a:extLst>
                  <a:ext uri="{FF2B5EF4-FFF2-40B4-BE49-F238E27FC236}">
                    <a16:creationId xmlns:a16="http://schemas.microsoft.com/office/drawing/2014/main" id="{BE88227E-0D79-98AC-2476-618FBEBB6F21}"/>
                  </a:ext>
                </a:extLst>
              </p:cNvPr>
              <p:cNvSpPr txBox="1"/>
              <p:nvPr/>
            </p:nvSpPr>
            <p:spPr>
              <a:xfrm>
                <a:off x="555995" y="3817199"/>
                <a:ext cx="325673"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2</a:t>
                </a:r>
              </a:p>
            </p:txBody>
          </p:sp>
        </p:grpSp>
        <p:sp>
          <p:nvSpPr>
            <p:cNvPr id="52" name="TextBox 51">
              <a:extLst>
                <a:ext uri="{FF2B5EF4-FFF2-40B4-BE49-F238E27FC236}">
                  <a16:creationId xmlns:a16="http://schemas.microsoft.com/office/drawing/2014/main" id="{4F9F7C78-5258-29D0-187B-EE1769691BC1}"/>
                </a:ext>
              </a:extLst>
            </p:cNvPr>
            <p:cNvSpPr txBox="1"/>
            <p:nvPr/>
          </p:nvSpPr>
          <p:spPr>
            <a:xfrm>
              <a:off x="9146337" y="2533146"/>
              <a:ext cx="325673"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4</a:t>
              </a:r>
            </a:p>
          </p:txBody>
        </p:sp>
      </p:grpSp>
      <p:grpSp>
        <p:nvGrpSpPr>
          <p:cNvPr id="1026" name="object 39">
            <a:extLst>
              <a:ext uri="{FF2B5EF4-FFF2-40B4-BE49-F238E27FC236}">
                <a16:creationId xmlns:a16="http://schemas.microsoft.com/office/drawing/2014/main" id="{A1C0BDE4-3129-8C83-C426-11F2C146A2A8}"/>
              </a:ext>
            </a:extLst>
          </p:cNvPr>
          <p:cNvGrpSpPr/>
          <p:nvPr/>
        </p:nvGrpSpPr>
        <p:grpSpPr>
          <a:xfrm>
            <a:off x="540086" y="3097858"/>
            <a:ext cx="7694858" cy="2113297"/>
            <a:chOff x="485968" y="3643464"/>
            <a:chExt cx="6498031" cy="1784604"/>
          </a:xfrm>
        </p:grpSpPr>
        <p:pic>
          <p:nvPicPr>
            <p:cNvPr id="1194" name="object 40">
              <a:extLst>
                <a:ext uri="{FF2B5EF4-FFF2-40B4-BE49-F238E27FC236}">
                  <a16:creationId xmlns:a16="http://schemas.microsoft.com/office/drawing/2014/main" id="{B2AF3A30-84BE-F2A7-1762-BAC2DE4C0113}"/>
                </a:ext>
              </a:extLst>
            </p:cNvPr>
            <p:cNvPicPr/>
            <p:nvPr/>
          </p:nvPicPr>
          <p:blipFill>
            <a:blip r:embed="rId8" cstate="print">
              <a:extLst>
                <a:ext uri="{28A0092B-C50C-407E-A947-70E740481C1C}">
                  <a14:useLocalDpi xmlns:a14="http://schemas.microsoft.com/office/drawing/2010/main"/>
                </a:ext>
              </a:extLst>
            </a:blip>
            <a:stretch>
              <a:fillRect/>
            </a:stretch>
          </p:blipFill>
          <p:spPr>
            <a:xfrm>
              <a:off x="3011538" y="3643464"/>
              <a:ext cx="3972461" cy="1114279"/>
            </a:xfrm>
            <a:prstGeom prst="rect">
              <a:avLst/>
            </a:prstGeom>
          </p:spPr>
        </p:pic>
        <p:pic>
          <p:nvPicPr>
            <p:cNvPr id="1195" name="object 41">
              <a:extLst>
                <a:ext uri="{FF2B5EF4-FFF2-40B4-BE49-F238E27FC236}">
                  <a16:creationId xmlns:a16="http://schemas.microsoft.com/office/drawing/2014/main" id="{ED668A48-7859-77E1-6EAB-CDBF158218B5}"/>
                </a:ext>
              </a:extLst>
            </p:cNvPr>
            <p:cNvPicPr/>
            <p:nvPr/>
          </p:nvPicPr>
          <p:blipFill>
            <a:blip r:embed="rId9" cstate="print"/>
            <a:stretch>
              <a:fillRect/>
            </a:stretch>
          </p:blipFill>
          <p:spPr>
            <a:xfrm>
              <a:off x="485968" y="4138117"/>
              <a:ext cx="4127598" cy="1289951"/>
            </a:xfrm>
            <a:prstGeom prst="rect">
              <a:avLst/>
            </a:prstGeom>
          </p:spPr>
        </p:pic>
      </p:grpSp>
    </p:spTree>
    <p:extLst>
      <p:ext uri="{BB962C8B-B14F-4D97-AF65-F5344CB8AC3E}">
        <p14:creationId xmlns:p14="http://schemas.microsoft.com/office/powerpoint/2010/main" val="16623187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hidden"/>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heel(1)">
                                      <p:cBhvr>
                                        <p:cTn id="10" dur="600000"/>
                                        <p:tgtEl>
                                          <p:spTgt spid="48"/>
                                        </p:tgtEl>
                                      </p:cBhvr>
                                    </p:animEffect>
                                  </p:childTnLst>
                                </p:cTn>
                              </p:par>
                            </p:childTnLst>
                          </p:cTn>
                        </p:par>
                      </p:childTnLst>
                    </p:cTn>
                  </p:par>
                </p:childTnLst>
              </p:cTn>
              <p:nextCondLst>
                <p:cond evt="onClick" delay="0">
                  <p:tgtEl>
                    <p:spTgt spid="49"/>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45"/>
                </p:tgtEl>
              </p:cMediaNode>
            </p:audio>
          </p:childTnLst>
        </p:cTn>
      </p:par>
    </p:tnLst>
    <p:bldLst>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0D22A7-7A87-45E8-867D-9C74C5B4AFE1}"/>
              </a:ext>
            </a:extLst>
          </p:cNvPr>
          <p:cNvSpPr>
            <a:spLocks noGrp="1"/>
          </p:cNvSpPr>
          <p:nvPr>
            <p:ph type="body" sz="quarter" idx="4294967295"/>
          </p:nvPr>
        </p:nvSpPr>
        <p:spPr>
          <a:xfrm>
            <a:off x="1943100" y="2188803"/>
            <a:ext cx="4261757" cy="762634"/>
          </a:xfrm>
        </p:spPr>
        <p:txBody>
          <a:bodyPr anchor="ctr" anchorCtr="0">
            <a:noAutofit/>
          </a:bodyPr>
          <a:lstStyle/>
          <a:p>
            <a:pPr marL="0" indent="0">
              <a:buNone/>
            </a:pPr>
            <a:r>
              <a:rPr lang="en-US" sz="4800" b="1" dirty="0">
                <a:solidFill>
                  <a:srgbClr val="FF781D"/>
                </a:solidFill>
                <a:latin typeface="Roboto"/>
                <a:ea typeface="Roboto"/>
                <a:cs typeface="Roboto"/>
              </a:rPr>
              <a:t>Can you tell an archaeology adventure story?</a:t>
            </a:r>
            <a:endParaRPr lang="en-US" dirty="0">
              <a:ea typeface="Calibri" panose="020F0502020204030204"/>
              <a:cs typeface="Calibri" panose="020F0502020204030204"/>
            </a:endParaRPr>
          </a:p>
        </p:txBody>
      </p:sp>
      <p:grpSp>
        <p:nvGrpSpPr>
          <p:cNvPr id="11" name="Group 10">
            <a:extLst>
              <a:ext uri="{FF2B5EF4-FFF2-40B4-BE49-F238E27FC236}">
                <a16:creationId xmlns:a16="http://schemas.microsoft.com/office/drawing/2014/main" id="{C76C8609-6D99-8996-BECF-1DDAEB11945A}"/>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2B9261B2-80E4-3770-66EE-70785E0CC861}"/>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987D2DB7-5BD4-1CCB-25CF-E2DC5D6799BB}"/>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Big Question</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pic>
        <p:nvPicPr>
          <p:cNvPr id="10" name="Graphic 9" descr="Badge Question Mark with solid fill">
            <a:extLst>
              <a:ext uri="{FF2B5EF4-FFF2-40B4-BE49-F238E27FC236}">
                <a16:creationId xmlns:a16="http://schemas.microsoft.com/office/drawing/2014/main" id="{117D7D5B-4DB7-5B86-F270-5BE6384753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pic>
        <p:nvPicPr>
          <p:cNvPr id="5" name="Picture 4" descr="A toy figure with a shovel&#10;&#10;AI-generated content may be incorrect.">
            <a:extLst>
              <a:ext uri="{FF2B5EF4-FFF2-40B4-BE49-F238E27FC236}">
                <a16:creationId xmlns:a16="http://schemas.microsoft.com/office/drawing/2014/main" id="{0F7F8364-B1B5-EFDA-4136-C1D1AD92971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81339" y="1393628"/>
            <a:ext cx="4831188" cy="4070743"/>
          </a:xfrm>
          <a:prstGeom prst="rect">
            <a:avLst/>
          </a:prstGeom>
        </p:spPr>
      </p:pic>
    </p:spTree>
    <p:extLst>
      <p:ext uri="{BB962C8B-B14F-4D97-AF65-F5344CB8AC3E}">
        <p14:creationId xmlns:p14="http://schemas.microsoft.com/office/powerpoint/2010/main" val="3106905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D356A-C2A2-ED55-AFE1-F98462556E4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2F99E72-DB01-B188-25F6-D403475D3156}"/>
              </a:ext>
            </a:extLst>
          </p:cNvPr>
          <p:cNvSpPr>
            <a:spLocks noGrp="1"/>
          </p:cNvSpPr>
          <p:nvPr>
            <p:ph type="body" sz="quarter" idx="4294967295"/>
          </p:nvPr>
        </p:nvSpPr>
        <p:spPr>
          <a:xfrm>
            <a:off x="1902933" y="1834583"/>
            <a:ext cx="6218767" cy="1653948"/>
          </a:xfrm>
        </p:spPr>
        <p:txBody>
          <a:bodyPr anchor="ctr" anchorCtr="0">
            <a:noAutofit/>
          </a:bodyPr>
          <a:lstStyle/>
          <a:p>
            <a:pPr marL="0" indent="0">
              <a:buNone/>
            </a:pPr>
            <a:r>
              <a:rPr lang="en-US" sz="4800" b="1" dirty="0">
                <a:solidFill>
                  <a:srgbClr val="FF781D"/>
                </a:solidFill>
                <a:latin typeface="Roboto"/>
                <a:ea typeface="Roboto"/>
                <a:cs typeface="Roboto"/>
              </a:rPr>
              <a:t>How would an archaeologist recover an artifact buried under our school?</a:t>
            </a:r>
            <a:endParaRPr lang="en-US" dirty="0">
              <a:ea typeface="Calibri" panose="020F0502020204030204"/>
              <a:cs typeface="Calibri" panose="020F0502020204030204"/>
            </a:endParaRPr>
          </a:p>
        </p:txBody>
      </p:sp>
      <p:grpSp>
        <p:nvGrpSpPr>
          <p:cNvPr id="11" name="Group 10">
            <a:extLst>
              <a:ext uri="{FF2B5EF4-FFF2-40B4-BE49-F238E27FC236}">
                <a16:creationId xmlns:a16="http://schemas.microsoft.com/office/drawing/2014/main" id="{4F5F611D-EF62-73F0-01BF-1997917608B4}"/>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A904DC1F-3A23-FC74-A27A-F43671E1282F}"/>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EE3857A6-5895-6CD9-9552-74D5C6C3C61D}"/>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Explore</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grpSp>
        <p:nvGrpSpPr>
          <p:cNvPr id="4" name="Group 3">
            <a:extLst>
              <a:ext uri="{FF2B5EF4-FFF2-40B4-BE49-F238E27FC236}">
                <a16:creationId xmlns:a16="http://schemas.microsoft.com/office/drawing/2014/main" id="{DA98CF34-0E53-C4A7-8657-0657E8580B0B}"/>
              </a:ext>
            </a:extLst>
          </p:cNvPr>
          <p:cNvGrpSpPr/>
          <p:nvPr/>
        </p:nvGrpSpPr>
        <p:grpSpPr>
          <a:xfrm>
            <a:off x="457200" y="1240223"/>
            <a:ext cx="1188720" cy="1188720"/>
            <a:chOff x="612880" y="1145429"/>
            <a:chExt cx="1188720" cy="1188720"/>
          </a:xfrm>
        </p:grpSpPr>
        <p:sp>
          <p:nvSpPr>
            <p:cNvPr id="5" name="Oval 4">
              <a:extLst>
                <a:ext uri="{FF2B5EF4-FFF2-40B4-BE49-F238E27FC236}">
                  <a16:creationId xmlns:a16="http://schemas.microsoft.com/office/drawing/2014/main" id="{EB401EFC-F442-A5C8-64AD-AB2A483AE5B0}"/>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8" name="Graphic 15" descr="Map with pin with solid fill">
              <a:extLst>
                <a:ext uri="{FF2B5EF4-FFF2-40B4-BE49-F238E27FC236}">
                  <a16:creationId xmlns:a16="http://schemas.microsoft.com/office/drawing/2014/main" id="{BE20C26A-7366-50EC-BFDA-E283D709DDB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183007"/>
              <a:ext cx="996955" cy="996955"/>
            </a:xfrm>
            <a:prstGeom prst="rect">
              <a:avLst/>
            </a:prstGeom>
          </p:spPr>
        </p:pic>
      </p:grpSp>
      <p:pic>
        <p:nvPicPr>
          <p:cNvPr id="4098" name="Picture 2" descr="Lego Mini Figure Figure 13 Archaeologist 71008-6 | eBay">
            <a:extLst>
              <a:ext uri="{FF2B5EF4-FFF2-40B4-BE49-F238E27FC236}">
                <a16:creationId xmlns:a16="http://schemas.microsoft.com/office/drawing/2014/main" id="{DC3BFD63-9032-33E9-83AA-93E3B96F839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600" b="96000" l="9707" r="89842">
                        <a14:foregroundMark x1="52596" y1="10200" x2="52596" y2="10200"/>
                        <a14:foregroundMark x1="45372" y1="15200" x2="51016" y2="13400"/>
                        <a14:foregroundMark x1="44921" y1="11200" x2="41761" y2="16000"/>
                        <a14:foregroundMark x1="36117" y1="18400" x2="57788" y2="2000"/>
                        <a14:foregroundMark x1="57788" y1="2000" x2="57788" y2="1600"/>
                        <a14:foregroundMark x1="26185" y1="61400" x2="27314" y2="71800"/>
                        <a14:foregroundMark x1="15576" y1="71000" x2="28894" y2="67400"/>
                        <a14:foregroundMark x1="16930" y1="64600" x2="44470" y2="96000"/>
                        <a14:foregroundMark x1="23251" y1="61400" x2="18962" y2="81400"/>
                        <a14:foregroundMark x1="23251" y1="32200" x2="38826" y2="17400"/>
                        <a14:foregroundMark x1="38826" y1="17400" x2="62302" y2="7400"/>
                        <a14:foregroundMark x1="66591" y1="6000" x2="28217" y2="17600"/>
                        <a14:foregroundMark x1="51016" y1="4800" x2="32054" y2="13000"/>
                        <a14:backgroundMark x1="40632" y1="4200" x2="40632" y2="4200"/>
                        <a14:backgroundMark x1="43341" y1="3800" x2="43341" y2="3800"/>
                      </a14:backgroundRemoval>
                    </a14:imgEffect>
                  </a14:imgLayer>
                </a14:imgProps>
              </a:ext>
              <a:ext uri="{28A0092B-C50C-407E-A947-70E740481C1C}">
                <a14:useLocalDpi xmlns:a14="http://schemas.microsoft.com/office/drawing/2010/main"/>
              </a:ext>
            </a:extLst>
          </a:blip>
          <a:srcRect/>
          <a:stretch>
            <a:fillRect/>
          </a:stretch>
        </p:blipFill>
        <p:spPr bwMode="auto">
          <a:xfrm>
            <a:off x="7601949" y="1240223"/>
            <a:ext cx="42195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767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F8B75-3CF5-DE7A-059F-CD53CE735D5D}"/>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75E18766-93EE-D367-84DA-C6576C6868AB}"/>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A6A76A19-F063-9A4B-BCCD-EA9EBB70F18D}"/>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601DA7B2-4D44-DE77-EDF6-35FD1BA6C698}"/>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Key Vocabulary</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4" name="Text Placeholder 2">
            <a:extLst>
              <a:ext uri="{FF2B5EF4-FFF2-40B4-BE49-F238E27FC236}">
                <a16:creationId xmlns:a16="http://schemas.microsoft.com/office/drawing/2014/main" id="{CD1949E4-0C5A-3525-C648-A2203544ED9F}"/>
              </a:ext>
            </a:extLst>
          </p:cNvPr>
          <p:cNvSpPr txBox="1">
            <a:spLocks/>
          </p:cNvSpPr>
          <p:nvPr/>
        </p:nvSpPr>
        <p:spPr>
          <a:xfrm>
            <a:off x="1943100" y="1145429"/>
            <a:ext cx="5439834" cy="50039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54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781D"/>
                </a:solidFill>
                <a:effectLst/>
                <a:uLnTx/>
                <a:uFillTx/>
                <a:latin typeface="Roboto"/>
                <a:ea typeface="Roboto"/>
                <a:cs typeface="Roboto"/>
              </a:rPr>
              <a:t>Recover:</a:t>
            </a:r>
            <a:r>
              <a:rPr kumimoji="0" lang="en-US" sz="2800" b="0" i="0" u="none" strike="noStrike" kern="1200" cap="none" spc="0" normalizeH="0" baseline="0" noProof="0" dirty="0">
                <a:ln>
                  <a:noFill/>
                </a:ln>
                <a:solidFill>
                  <a:prstClr val="black"/>
                </a:solidFill>
                <a:effectLst/>
                <a:uLnTx/>
                <a:uFillTx/>
                <a:latin typeface="Roboto"/>
                <a:ea typeface="Roboto"/>
                <a:cs typeface="Roboto"/>
              </a:rPr>
              <a:t> </a:t>
            </a:r>
            <a:r>
              <a:rPr lang="en-US" dirty="0">
                <a:solidFill>
                  <a:prstClr val="black"/>
                </a:solidFill>
                <a:latin typeface="Roboto"/>
                <a:ea typeface="Roboto"/>
                <a:cs typeface="Roboto"/>
              </a:rPr>
              <a:t>to get something back or save it</a:t>
            </a:r>
          </a:p>
          <a:p>
            <a:pPr marL="228600" marR="0" lvl="0" indent="-228600" algn="l" defTabSz="914400" rtl="0" eaLnBrk="1" fontAlgn="auto" latinLnBrk="0" hangingPunct="1">
              <a:lnSpc>
                <a:spcPct val="100000"/>
              </a:lnSpc>
              <a:spcBef>
                <a:spcPts val="0"/>
              </a:spcBef>
              <a:spcAft>
                <a:spcPts val="54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781D"/>
                </a:solidFill>
                <a:effectLst/>
                <a:uLnTx/>
                <a:uFillTx/>
                <a:latin typeface="Roboto"/>
                <a:ea typeface="Roboto"/>
                <a:cs typeface="Roboto"/>
              </a:rPr>
              <a:t>Adventure:</a:t>
            </a:r>
            <a:r>
              <a:rPr kumimoji="0" lang="en-US" sz="2800" b="0" i="0" u="none" strike="noStrike" kern="1200" cap="none" spc="0" normalizeH="0" baseline="0" noProof="0" dirty="0">
                <a:ln>
                  <a:noFill/>
                </a:ln>
                <a:solidFill>
                  <a:prstClr val="black"/>
                </a:solidFill>
                <a:effectLst/>
                <a:uLnTx/>
                <a:uFillTx/>
                <a:latin typeface="Roboto"/>
                <a:ea typeface="Roboto"/>
                <a:cs typeface="Roboto"/>
              </a:rPr>
              <a:t> </a:t>
            </a:r>
            <a:r>
              <a:rPr lang="en-US" dirty="0">
                <a:solidFill>
                  <a:prstClr val="black"/>
                </a:solidFill>
                <a:latin typeface="Roboto"/>
                <a:ea typeface="Roboto"/>
                <a:cs typeface="Roboto"/>
              </a:rPr>
              <a:t>an action involving unknown risks or dangers</a:t>
            </a:r>
          </a:p>
          <a:p>
            <a:pPr marL="228600" marR="0" lvl="0" indent="-228600" algn="l" defTabSz="914400" rtl="0" eaLnBrk="1" fontAlgn="auto" latinLnBrk="0" hangingPunct="1">
              <a:lnSpc>
                <a:spcPct val="100000"/>
              </a:lnSpc>
              <a:spcBef>
                <a:spcPts val="0"/>
              </a:spcBef>
              <a:spcAft>
                <a:spcPts val="54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781D"/>
                </a:solidFill>
                <a:effectLst/>
                <a:uLnTx/>
                <a:uFillTx/>
                <a:latin typeface="Roboto"/>
                <a:ea typeface="Roboto"/>
                <a:cs typeface="Roboto"/>
              </a:rPr>
              <a:t>Share:</a:t>
            </a:r>
            <a:r>
              <a:rPr kumimoji="0" lang="en-US" sz="2800" b="0" i="0" u="none" strike="noStrike" kern="1200" cap="none" spc="0" normalizeH="0" baseline="0" noProof="0" dirty="0">
                <a:ln>
                  <a:noFill/>
                </a:ln>
                <a:solidFill>
                  <a:prstClr val="black"/>
                </a:solidFill>
                <a:effectLst/>
                <a:uLnTx/>
                <a:uFillTx/>
                <a:latin typeface="Roboto"/>
                <a:ea typeface="Roboto"/>
                <a:cs typeface="Roboto"/>
              </a:rPr>
              <a:t> </a:t>
            </a:r>
            <a:r>
              <a:rPr lang="en-US" dirty="0">
                <a:solidFill>
                  <a:prstClr val="black"/>
                </a:solidFill>
                <a:latin typeface="Roboto"/>
                <a:ea typeface="Roboto"/>
                <a:cs typeface="Roboto"/>
              </a:rPr>
              <a:t>to use, experience, or enjoy with others</a:t>
            </a:r>
          </a:p>
        </p:txBody>
      </p:sp>
      <p:grpSp>
        <p:nvGrpSpPr>
          <p:cNvPr id="9" name="Group 8">
            <a:extLst>
              <a:ext uri="{FF2B5EF4-FFF2-40B4-BE49-F238E27FC236}">
                <a16:creationId xmlns:a16="http://schemas.microsoft.com/office/drawing/2014/main" id="{FD0BFCAC-34DE-F1DF-6E31-B2FCBFCC54CF}"/>
              </a:ext>
            </a:extLst>
          </p:cNvPr>
          <p:cNvGrpSpPr/>
          <p:nvPr/>
        </p:nvGrpSpPr>
        <p:grpSpPr>
          <a:xfrm>
            <a:off x="612880" y="1145429"/>
            <a:ext cx="1188720" cy="1188720"/>
            <a:chOff x="612880" y="1145429"/>
            <a:chExt cx="1188720" cy="1188720"/>
          </a:xfrm>
        </p:grpSpPr>
        <p:sp>
          <p:nvSpPr>
            <p:cNvPr id="11" name="Oval 10">
              <a:extLst>
                <a:ext uri="{FF2B5EF4-FFF2-40B4-BE49-F238E27FC236}">
                  <a16:creationId xmlns:a16="http://schemas.microsoft.com/office/drawing/2014/main" id="{B3DC47F8-8A16-42C8-2840-E6C9A5BDBFB7}"/>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descr="Open book with solid fill">
              <a:extLst>
                <a:ext uri="{FF2B5EF4-FFF2-40B4-BE49-F238E27FC236}">
                  <a16:creationId xmlns:a16="http://schemas.microsoft.com/office/drawing/2014/main" id="{15B0E217-39D1-14C2-5CC7-A72CD185B0F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0571" y="1313120"/>
              <a:ext cx="853338" cy="853338"/>
            </a:xfrm>
            <a:prstGeom prst="rect">
              <a:avLst/>
            </a:prstGeom>
          </p:spPr>
        </p:pic>
      </p:grpSp>
      <p:pic>
        <p:nvPicPr>
          <p:cNvPr id="5124" name="Picture 4" descr="Rear view of person gazing at pyramids">
            <a:extLst>
              <a:ext uri="{FF2B5EF4-FFF2-40B4-BE49-F238E27FC236}">
                <a16:creationId xmlns:a16="http://schemas.microsoft.com/office/drawing/2014/main" id="{52ACAA06-CBE9-4C86-9CA6-A723384F0A0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p:blipFill>
        <p:spPr bwMode="auto">
          <a:xfrm>
            <a:off x="8817738" y="2570352"/>
            <a:ext cx="2293265" cy="15300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looking at a piece of clay&#10;&#10;AI-generated content may be incorrect.">
            <a:extLst>
              <a:ext uri="{FF2B5EF4-FFF2-40B4-BE49-F238E27FC236}">
                <a16:creationId xmlns:a16="http://schemas.microsoft.com/office/drawing/2014/main" id="{3B9B9B15-F584-9747-5A03-F3BA3D183C6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814752" y="1145429"/>
            <a:ext cx="2299237" cy="1212308"/>
          </a:xfrm>
          <a:prstGeom prst="rect">
            <a:avLst/>
          </a:prstGeom>
        </p:spPr>
      </p:pic>
      <p:pic>
        <p:nvPicPr>
          <p:cNvPr id="10" name="Picture 4" descr="Kids with magnifying glass in forest">
            <a:extLst>
              <a:ext uri="{FF2B5EF4-FFF2-40B4-BE49-F238E27FC236}">
                <a16:creationId xmlns:a16="http://schemas.microsoft.com/office/drawing/2014/main" id="{2FAD25D7-03C5-E238-7CBE-8EE55C8E482A}"/>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p:blipFill>
        <p:spPr bwMode="auto">
          <a:xfrm>
            <a:off x="8817738" y="4313602"/>
            <a:ext cx="2293265" cy="152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3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304BB-A019-5DDB-C764-71D126BF59D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339B3D9-2780-E507-E42C-0A9F248DAAD5}"/>
              </a:ext>
            </a:extLst>
          </p:cNvPr>
          <p:cNvSpPr>
            <a:spLocks noGrp="1"/>
          </p:cNvSpPr>
          <p:nvPr>
            <p:ph type="body" sz="quarter" idx="4294967295"/>
          </p:nvPr>
        </p:nvSpPr>
        <p:spPr>
          <a:xfrm>
            <a:off x="1943100" y="932814"/>
            <a:ext cx="9682844" cy="1861186"/>
          </a:xfrm>
        </p:spPr>
        <p:txBody>
          <a:bodyPr anchor="ctr" anchorCtr="0">
            <a:noAutofit/>
          </a:bodyPr>
          <a:lstStyle/>
          <a:p>
            <a:pPr marL="0" indent="0">
              <a:buNone/>
            </a:pPr>
            <a:r>
              <a:rPr lang="en-US" sz="4800" b="1" dirty="0">
                <a:solidFill>
                  <a:srgbClr val="FF781D"/>
                </a:solidFill>
                <a:latin typeface="Roboto" panose="02000000000000000000" pitchFamily="2" charset="0"/>
                <a:ea typeface="Roboto" panose="02000000000000000000" pitchFamily="2" charset="0"/>
                <a:cs typeface="Roboto" panose="02000000000000000000" pitchFamily="2" charset="0"/>
              </a:rPr>
              <a:t>Build a model to go with your archaeological adventure story.</a:t>
            </a:r>
          </a:p>
        </p:txBody>
      </p:sp>
      <p:grpSp>
        <p:nvGrpSpPr>
          <p:cNvPr id="11" name="Group 10">
            <a:extLst>
              <a:ext uri="{FF2B5EF4-FFF2-40B4-BE49-F238E27FC236}">
                <a16:creationId xmlns:a16="http://schemas.microsoft.com/office/drawing/2014/main" id="{0DAD474E-60B2-F5D5-3D12-E0B1EBFF4091}"/>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F9FE7BD9-E03B-2E46-0220-4375CD8DE564}"/>
                </a:ext>
              </a:extLst>
            </p:cNvPr>
            <p:cNvSpPr/>
            <p:nvPr/>
          </p:nvSpPr>
          <p:spPr>
            <a:xfrm>
              <a:off x="457200" y="170180"/>
              <a:ext cx="11277600" cy="762634"/>
            </a:xfrm>
            <a:prstGeom prst="roundRect">
              <a:avLst>
                <a:gd name="adj" fmla="val 16667"/>
              </a:avLst>
            </a:prstGeom>
            <a:solidFill>
              <a:srgbClr val="662D9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9974F664-6428-D1D8-650D-6F63D10CE465}"/>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Create</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grpSp>
        <p:nvGrpSpPr>
          <p:cNvPr id="4" name="Group 3">
            <a:extLst>
              <a:ext uri="{FF2B5EF4-FFF2-40B4-BE49-F238E27FC236}">
                <a16:creationId xmlns:a16="http://schemas.microsoft.com/office/drawing/2014/main" id="{6E3064E1-A5C6-5E30-454D-BA62387967CC}"/>
              </a:ext>
            </a:extLst>
          </p:cNvPr>
          <p:cNvGrpSpPr/>
          <p:nvPr/>
        </p:nvGrpSpPr>
        <p:grpSpPr>
          <a:xfrm>
            <a:off x="457200" y="1077912"/>
            <a:ext cx="1188720" cy="1188720"/>
            <a:chOff x="612880" y="1145429"/>
            <a:chExt cx="1188720" cy="1188720"/>
          </a:xfrm>
        </p:grpSpPr>
        <p:sp>
          <p:nvSpPr>
            <p:cNvPr id="13" name="Oval 12">
              <a:extLst>
                <a:ext uri="{FF2B5EF4-FFF2-40B4-BE49-F238E27FC236}">
                  <a16:creationId xmlns:a16="http://schemas.microsoft.com/office/drawing/2014/main" id="{95A1FB42-59E6-C651-1424-FF3573ABC2BB}"/>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5" name="Graphic 14" descr="Good Idea with solid fill">
              <a:extLst>
                <a:ext uri="{FF2B5EF4-FFF2-40B4-BE49-F238E27FC236}">
                  <a16:creationId xmlns:a16="http://schemas.microsoft.com/office/drawing/2014/main" id="{66427F08-6D93-D97A-A424-0F3254B5DCD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sp>
        <p:nvSpPr>
          <p:cNvPr id="5" name="TextBox 4">
            <a:extLst>
              <a:ext uri="{FF2B5EF4-FFF2-40B4-BE49-F238E27FC236}">
                <a16:creationId xmlns:a16="http://schemas.microsoft.com/office/drawing/2014/main" id="{14B48918-AC61-2B03-5435-F6D197E7BCCD}"/>
              </a:ext>
            </a:extLst>
          </p:cNvPr>
          <p:cNvSpPr txBox="1"/>
          <p:nvPr/>
        </p:nvSpPr>
        <p:spPr>
          <a:xfrm>
            <a:off x="612880" y="2491918"/>
            <a:ext cx="1518649" cy="369332"/>
          </a:xfrm>
          <a:prstGeom prst="rect">
            <a:avLst/>
          </a:prstGeom>
          <a:noFill/>
        </p:spPr>
        <p:txBody>
          <a:bodyPr wrap="square" rtlCol="0">
            <a:spAutoFit/>
          </a:bodyPr>
          <a:lstStyle/>
          <a:p>
            <a:pPr algn="ctr"/>
            <a:r>
              <a:rPr lang="en-US" b="1" dirty="0">
                <a:solidFill>
                  <a:srgbClr val="662D91"/>
                </a:solidFill>
                <a:latin typeface="Roboto" panose="02000000000000000000" pitchFamily="2" charset="0"/>
                <a:ea typeface="Roboto" panose="02000000000000000000" pitchFamily="2" charset="0"/>
                <a:cs typeface="Roboto" panose="02000000000000000000" pitchFamily="2" charset="0"/>
              </a:rPr>
              <a:t>You Need…</a:t>
            </a:r>
          </a:p>
        </p:txBody>
      </p:sp>
      <p:pic>
        <p:nvPicPr>
          <p:cNvPr id="8" name="Picture 7" descr="A box of a building game&#10;&#10;AI-generated content may be incorrect.">
            <a:extLst>
              <a:ext uri="{FF2B5EF4-FFF2-40B4-BE49-F238E27FC236}">
                <a16:creationId xmlns:a16="http://schemas.microsoft.com/office/drawing/2014/main" id="{D880ECEA-4228-A5F9-DED2-C78BA55EEF1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6219" y="4639443"/>
            <a:ext cx="2476793" cy="1728185"/>
          </a:xfrm>
          <a:prstGeom prst="rect">
            <a:avLst/>
          </a:prstGeom>
        </p:spPr>
      </p:pic>
      <p:pic>
        <p:nvPicPr>
          <p:cNvPr id="9" name="Picture 8">
            <a:extLst>
              <a:ext uri="{FF2B5EF4-FFF2-40B4-BE49-F238E27FC236}">
                <a16:creationId xmlns:a16="http://schemas.microsoft.com/office/drawing/2014/main" id="{7CEBACD5-AD2D-2837-A741-41C560F038C6}"/>
              </a:ext>
            </a:extLst>
          </p:cNvPr>
          <p:cNvPicPr>
            <a:picLocks noChangeAspect="1"/>
          </p:cNvPicPr>
          <p:nvPr/>
        </p:nvPicPr>
        <p:blipFill>
          <a:blip r:embed="rId6"/>
          <a:stretch>
            <a:fillRect/>
          </a:stretch>
        </p:blipFill>
        <p:spPr>
          <a:xfrm>
            <a:off x="587828" y="2961006"/>
            <a:ext cx="1810945" cy="1678437"/>
          </a:xfrm>
          <a:prstGeom prst="rect">
            <a:avLst/>
          </a:prstGeom>
        </p:spPr>
      </p:pic>
      <p:pic>
        <p:nvPicPr>
          <p:cNvPr id="10" name="Picture 9" descr="A toy figurine of a child holding a shovel&#10;&#10;AI-generated content may be incorrect.">
            <a:extLst>
              <a:ext uri="{FF2B5EF4-FFF2-40B4-BE49-F238E27FC236}">
                <a16:creationId xmlns:a16="http://schemas.microsoft.com/office/drawing/2014/main" id="{34392EF5-2E27-F10F-240C-38955B4B125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995598" y="2634697"/>
            <a:ext cx="2476794" cy="3430684"/>
          </a:xfrm>
          <a:prstGeom prst="rect">
            <a:avLst/>
          </a:prstGeom>
        </p:spPr>
      </p:pic>
      <p:pic>
        <p:nvPicPr>
          <p:cNvPr id="14" name="Picture 13" descr="A toy figurine of a person holding a flag&#10;&#10;AI-generated content may be incorrect.">
            <a:extLst>
              <a:ext uri="{FF2B5EF4-FFF2-40B4-BE49-F238E27FC236}">
                <a16:creationId xmlns:a16="http://schemas.microsoft.com/office/drawing/2014/main" id="{176E9EC8-D194-115F-95C5-C3D16E052AF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18813" y="2602749"/>
            <a:ext cx="3437152" cy="3900522"/>
          </a:xfrm>
          <a:prstGeom prst="rect">
            <a:avLst/>
          </a:prstGeom>
        </p:spPr>
      </p:pic>
    </p:spTree>
    <p:extLst>
      <p:ext uri="{BB962C8B-B14F-4D97-AF65-F5344CB8AC3E}">
        <p14:creationId xmlns:p14="http://schemas.microsoft.com/office/powerpoint/2010/main" val="3330636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48BF3-227A-5875-E340-871A3FFA02DD}"/>
            </a:ext>
          </a:extLst>
        </p:cNvPr>
        <p:cNvGrpSpPr/>
        <p:nvPr/>
      </p:nvGrpSpPr>
      <p:grpSpPr>
        <a:xfrm>
          <a:off x="0" y="0"/>
          <a:ext cx="0" cy="0"/>
          <a:chOff x="0" y="0"/>
          <a:chExt cx="0" cy="0"/>
        </a:xfrm>
      </p:grpSpPr>
      <p:pic>
        <p:nvPicPr>
          <p:cNvPr id="9" name="Picture 8" descr="A drawing of a cartoon animal&#10;&#10;AI-generated content may be incorrect.">
            <a:extLst>
              <a:ext uri="{FF2B5EF4-FFF2-40B4-BE49-F238E27FC236}">
                <a16:creationId xmlns:a16="http://schemas.microsoft.com/office/drawing/2014/main" id="{BEDC003F-DE4B-1185-CFFC-C52814B11BCC}"/>
              </a:ext>
            </a:extLst>
          </p:cNvPr>
          <p:cNvPicPr>
            <a:picLocks noChangeAspect="1"/>
          </p:cNvPicPr>
          <p:nvPr/>
        </p:nvPicPr>
        <p:blipFill>
          <a:blip r:embed="rId3"/>
          <a:srcRect l="9539" t="6896" r="7845" b="49972"/>
          <a:stretch/>
        </p:blipFill>
        <p:spPr>
          <a:xfrm>
            <a:off x="2461846" y="1008272"/>
            <a:ext cx="7469945" cy="5083039"/>
          </a:xfrm>
          <a:prstGeom prst="rect">
            <a:avLst/>
          </a:prstGeom>
        </p:spPr>
      </p:pic>
      <p:grpSp>
        <p:nvGrpSpPr>
          <p:cNvPr id="4" name="Group 3">
            <a:extLst>
              <a:ext uri="{FF2B5EF4-FFF2-40B4-BE49-F238E27FC236}">
                <a16:creationId xmlns:a16="http://schemas.microsoft.com/office/drawing/2014/main" id="{10054874-E934-58F3-68A4-A6F33498DF88}"/>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9900A3AF-5992-E95A-FBA4-FBB8DCA05C09}"/>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7E1EE35B-3D4F-679D-D251-196BD3A0FCA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Engineering Notebook</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3" name="Text Placeholder 2">
            <a:extLst>
              <a:ext uri="{FF2B5EF4-FFF2-40B4-BE49-F238E27FC236}">
                <a16:creationId xmlns:a16="http://schemas.microsoft.com/office/drawing/2014/main" id="{A6C67AE6-B628-6698-2F8C-5A3EE79BF05F}"/>
              </a:ext>
            </a:extLst>
          </p:cNvPr>
          <p:cNvSpPr txBox="1">
            <a:spLocks/>
          </p:cNvSpPr>
          <p:nvPr/>
        </p:nvSpPr>
        <p:spPr>
          <a:xfrm>
            <a:off x="587828" y="932814"/>
            <a:ext cx="11038116" cy="83798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a:solidFill>
                  <a:srgbClr val="FF781D"/>
                </a:solidFill>
                <a:latin typeface="Roboto" panose="02000000000000000000" pitchFamily="2" charset="0"/>
                <a:ea typeface="Roboto" panose="02000000000000000000" pitchFamily="2" charset="0"/>
                <a:cs typeface="Roboto" panose="02000000000000000000" pitchFamily="2" charset="0"/>
              </a:rPr>
              <a:t>Draw your archaeology story.</a:t>
            </a:r>
          </a:p>
        </p:txBody>
      </p:sp>
    </p:spTree>
    <p:extLst>
      <p:ext uri="{BB962C8B-B14F-4D97-AF65-F5344CB8AC3E}">
        <p14:creationId xmlns:p14="http://schemas.microsoft.com/office/powerpoint/2010/main" val="659175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15A3C46-BA28-8FC5-B78E-C2FB478F7918}"/>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4541564E-BDC3-8F3E-1CD4-BF0FD94CAC7A}"/>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A42DA94F-C0C4-63DE-7753-68FFC6F56EA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Share</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3E03A44C-4AE8-628D-EE03-690C58D7AF98}"/>
              </a:ext>
            </a:extLst>
          </p:cNvPr>
          <p:cNvSpPr txBox="1">
            <a:spLocks/>
          </p:cNvSpPr>
          <p:nvPr/>
        </p:nvSpPr>
        <p:spPr>
          <a:xfrm>
            <a:off x="1943100" y="100760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srgbClr val="FF781D"/>
                </a:solidFill>
                <a:effectLst/>
                <a:uLnTx/>
                <a:uFillTx/>
                <a:latin typeface="Roboto"/>
                <a:ea typeface="Roboto"/>
                <a:cs typeface="Roboto"/>
              </a:rPr>
              <a:t>What artifact </a:t>
            </a:r>
            <a:r>
              <a:rPr lang="en-US" sz="4800" b="1">
                <a:solidFill>
                  <a:srgbClr val="FF781D"/>
                </a:solidFill>
                <a:latin typeface="Roboto"/>
                <a:ea typeface="Roboto"/>
                <a:cs typeface="Roboto"/>
              </a:rPr>
              <a:t>did you find</a:t>
            </a:r>
            <a:r>
              <a:rPr kumimoji="0" lang="en-US" sz="4800" b="1" i="0" u="none" strike="noStrike" kern="1200" cap="none" spc="0" normalizeH="0" baseline="0" noProof="0">
                <a:ln>
                  <a:noFill/>
                </a:ln>
                <a:solidFill>
                  <a:srgbClr val="FF781D"/>
                </a:solidFill>
                <a:effectLst/>
                <a:uLnTx/>
                <a:uFillTx/>
                <a:latin typeface="Roboto"/>
                <a:ea typeface="Roboto"/>
                <a:cs typeface="Roboto"/>
              </a:rPr>
              <a:t>?</a:t>
            </a:r>
            <a:endParaRPr kumimoji="0" lang="en-US" sz="4800" b="1" i="0" u="none" strike="noStrike" kern="1200" cap="none" spc="0" normalizeH="0" baseline="0" noProof="0">
              <a:ln>
                <a:noFill/>
              </a:ln>
              <a:solidFill>
                <a:srgbClr val="FF781D"/>
              </a:solidFill>
              <a:effectLst/>
              <a:highlight>
                <a:srgbClr val="00FF00"/>
              </a:highlight>
              <a:uLnTx/>
              <a:uFillTx/>
              <a:latin typeface="Roboto" panose="02000000000000000000" pitchFamily="2" charset="0"/>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0EAA5D6F-6691-76C8-8012-14AECED8F236}"/>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233BE12A-77DE-171B-5C3E-A0E1A2D4001E}"/>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Customer review with solid fill">
              <a:extLst>
                <a:ext uri="{FF2B5EF4-FFF2-40B4-BE49-F238E27FC236}">
                  <a16:creationId xmlns:a16="http://schemas.microsoft.com/office/drawing/2014/main" id="{7FEEE903-FD38-3583-0316-3F64E5029B3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599" y="1284918"/>
              <a:ext cx="931281" cy="931281"/>
            </a:xfrm>
            <a:prstGeom prst="rect">
              <a:avLst/>
            </a:prstGeom>
          </p:spPr>
        </p:pic>
      </p:grpSp>
      <p:pic>
        <p:nvPicPr>
          <p:cNvPr id="4" name="Picture 3" descr="A cartoon of kids in wheelchairs and a dog&#10;&#10;AI-generated content may be incorrect.">
            <a:extLst>
              <a:ext uri="{FF2B5EF4-FFF2-40B4-BE49-F238E27FC236}">
                <a16:creationId xmlns:a16="http://schemas.microsoft.com/office/drawing/2014/main" id="{8DC62EBC-3B53-9266-924D-8EEF7E88ADD5}"/>
              </a:ext>
            </a:extLst>
          </p:cNvPr>
          <p:cNvPicPr>
            <a:picLocks noChangeAspect="1"/>
          </p:cNvPicPr>
          <p:nvPr/>
        </p:nvPicPr>
        <p:blipFill>
          <a:blip r:embed="rId5"/>
          <a:stretch>
            <a:fillRect/>
          </a:stretch>
        </p:blipFill>
        <p:spPr>
          <a:xfrm>
            <a:off x="3452467" y="2216199"/>
            <a:ext cx="5287065" cy="4004229"/>
          </a:xfrm>
          <a:prstGeom prst="rect">
            <a:avLst/>
          </a:prstGeom>
        </p:spPr>
      </p:pic>
    </p:spTree>
    <p:extLst>
      <p:ext uri="{BB962C8B-B14F-4D97-AF65-F5344CB8AC3E}">
        <p14:creationId xmlns:p14="http://schemas.microsoft.com/office/powerpoint/2010/main" val="304041309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A997C5561FD94D82BEA37A4242D399" ma:contentTypeVersion="20" ma:contentTypeDescription="Create a new document." ma:contentTypeScope="" ma:versionID="7cae5696f57b22d11ba6a7f9918b81e6">
  <xsd:schema xmlns:xsd="http://www.w3.org/2001/XMLSchema" xmlns:xs="http://www.w3.org/2001/XMLSchema" xmlns:p="http://schemas.microsoft.com/office/2006/metadata/properties" xmlns:ns2="7c8aad47-528b-43f4-b615-4953615f0d4f" xmlns:ns3="c7bc20cd-f3b5-4cb9-9099-b7d1e4c3c983" xmlns:ns4="0bfdc619-4bd5-4a26-8e37-4be4446dc23a" targetNamespace="http://schemas.microsoft.com/office/2006/metadata/properties" ma:root="true" ma:fieldsID="3a32943b1fe7c914c3fd4b30f2445c37" ns2:_="" ns3:_="" ns4:_="">
    <xsd:import namespace="7c8aad47-528b-43f4-b615-4953615f0d4f"/>
    <xsd:import namespace="c7bc20cd-f3b5-4cb9-9099-b7d1e4c3c983"/>
    <xsd:import namespace="0bfdc619-4bd5-4a26-8e37-4be4446dc2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aad47-528b-43f4-b615-4953615f0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SharedWithUsers xmlns="c7bc20cd-f3b5-4cb9-9099-b7d1e4c3c983">
      <UserInfo>
        <DisplayName>Christina Milligan</DisplayName>
        <AccountId>54</AccountId>
        <AccountType/>
      </UserInfo>
    </SharedWithUsers>
    <lcf76f155ced4ddcb4097134ff3c332f xmlns="7c8aad47-528b-43f4-b615-4953615f0d4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C535572-AC37-4861-8FE0-259D12345965}"/>
</file>

<file path=customXml/itemProps2.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3.xml><?xml version="1.0" encoding="utf-8"?>
<ds:datastoreItem xmlns:ds="http://schemas.openxmlformats.org/officeDocument/2006/customXml" ds:itemID="{B8C3B65E-86F5-4F12-882B-E72674BBA31A}">
  <ds:schemaRefs>
    <ds:schemaRef ds:uri="09a20863-7c96-4a57-95ca-029d1820b203"/>
    <ds:schemaRef ds:uri="0bfdc619-4bd5-4a26-8e37-4be4446dc23a"/>
    <ds:schemaRef ds:uri="32a440ee-ccdf-4ffb-ba5c-71e25989d2a9"/>
    <ds:schemaRef ds:uri="65f3190a-2497-4c6e-9c08-e63c17ba8fcf"/>
    <ds:schemaRef ds:uri="98a1be8e-ceb0-4d64-90f3-74f2225728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197</TotalTime>
  <Words>855</Words>
  <Application>Microsoft Office PowerPoint</Application>
  <PresentationFormat>Widescreen</PresentationFormat>
  <Paragraphs>101</Paragraphs>
  <Slides>12</Slides>
  <Notes>11</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Helvetica Neue</vt:lpstr>
      <vt:lpstr>Roboto</vt:lpstr>
      <vt:lpstr>Tobi Pro ExtraBold</vt:lpstr>
      <vt:lpstr>Office 2013 - 2022 Theme</vt:lpstr>
      <vt:lpstr>1_Office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Kate Sample</cp:lastModifiedBy>
  <cp:revision>1</cp:revision>
  <dcterms:created xsi:type="dcterms:W3CDTF">2020-04-21T20:33:01Z</dcterms:created>
  <dcterms:modified xsi:type="dcterms:W3CDTF">2025-05-09T14:47:02Z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0x01010008A997C5561FD94D82BEA37A4242D399</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