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1" r:id="rId4"/>
    <p:sldMasterId id="2147483727" r:id="rId5"/>
  </p:sldMasterIdLst>
  <p:notesMasterIdLst>
    <p:notesMasterId r:id="rId18"/>
  </p:notesMasterIdLst>
  <p:sldIdLst>
    <p:sldId id="345" r:id="rId6"/>
    <p:sldId id="352" r:id="rId7"/>
    <p:sldId id="353" r:id="rId8"/>
    <p:sldId id="354" r:id="rId9"/>
    <p:sldId id="356" r:id="rId10"/>
    <p:sldId id="368" r:id="rId11"/>
    <p:sldId id="357" r:id="rId12"/>
    <p:sldId id="359" r:id="rId13"/>
    <p:sldId id="371" r:id="rId14"/>
    <p:sldId id="367" r:id="rId15"/>
    <p:sldId id="360" r:id="rId16"/>
    <p:sldId id="370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4032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C915290-8344-CD5D-185D-98D43C5DE9EE}" name="Kate Sample" initials="KS" userId="S::ksample@firstinspires.org::ad24f2c8-db21-4b10-9534-7a98911ec180" providerId="AD"/>
  <p188:author id="{E97725C9-38CB-DF41-38E4-16BBCD052361}" name="Tammy Pankey" initials="TP" userId="S::tpankey@firstinspires.org::89b84b47-0384-4d66-b56e-dc00ebdb68cf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thy Morgan" initials="KM" lastIdx="14" clrIdx="0">
    <p:extLst>
      <p:ext uri="{19B8F6BF-5375-455C-9EA6-DF929625EA0E}">
        <p15:presenceInfo xmlns:p15="http://schemas.microsoft.com/office/powerpoint/2012/main" userId="S::kmorgan@firstinspires.org::19752d8f-270a-426b-91ad-1bf5c79275bc" providerId="AD"/>
      </p:ext>
    </p:extLst>
  </p:cmAuthor>
  <p:cmAuthor id="2" name="Tammy Pankey" initials="TP" lastIdx="25" clrIdx="1">
    <p:extLst>
      <p:ext uri="{19B8F6BF-5375-455C-9EA6-DF929625EA0E}">
        <p15:presenceInfo xmlns:p15="http://schemas.microsoft.com/office/powerpoint/2012/main" userId="S::tpankey@firstinspires.org::89b84b47-0384-4d66-b56e-dc00ebdb68cf" providerId="AD"/>
      </p:ext>
    </p:extLst>
  </p:cmAuthor>
  <p:cmAuthor id="3" name="Betsy Daniels" initials="BD" lastIdx="4" clrIdx="2">
    <p:extLst>
      <p:ext uri="{19B8F6BF-5375-455C-9EA6-DF929625EA0E}">
        <p15:presenceInfo xmlns:p15="http://schemas.microsoft.com/office/powerpoint/2012/main" userId="S::bdaniels@firstinspires.org::a44171bd-6c25-4139-ab16-062dbd6de46d" providerId="AD"/>
      </p:ext>
    </p:extLst>
  </p:cmAuthor>
  <p:cmAuthor id="4" name="Libby Simpson" initials="LS" lastIdx="6" clrIdx="3">
    <p:extLst>
      <p:ext uri="{19B8F6BF-5375-455C-9EA6-DF929625EA0E}">
        <p15:presenceInfo xmlns:p15="http://schemas.microsoft.com/office/powerpoint/2012/main" userId="S::lsimpson@firstinspires.org::279f7fcd-fcc6-488a-9740-ffec112d6907" providerId="AD"/>
      </p:ext>
    </p:extLst>
  </p:cmAuthor>
  <p:cmAuthor id="5" name="Marian Murphy" initials="MM" lastIdx="9" clrIdx="4">
    <p:extLst>
      <p:ext uri="{19B8F6BF-5375-455C-9EA6-DF929625EA0E}">
        <p15:presenceInfo xmlns:p15="http://schemas.microsoft.com/office/powerpoint/2012/main" userId="S::mmurphy@firstinspires.org::6ddc4b1b-6521-474c-a22d-2c363c1d366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BBADB"/>
    <a:srgbClr val="ED1C24"/>
    <a:srgbClr val="0660AC"/>
    <a:srgbClr val="00A551"/>
    <a:srgbClr val="0FB7D1"/>
    <a:srgbClr val="FF781D"/>
    <a:srgbClr val="662D91"/>
    <a:srgbClr val="FFFFFF"/>
    <a:srgbClr val="E3F3F6"/>
    <a:srgbClr val="EBF5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0767" autoAdjust="0"/>
  </p:normalViewPr>
  <p:slideViewPr>
    <p:cSldViewPr snapToGrid="0">
      <p:cViewPr varScale="1">
        <p:scale>
          <a:sx n="100" d="100"/>
          <a:sy n="100" d="100"/>
        </p:scale>
        <p:origin x="954" y="90"/>
      </p:cViewPr>
      <p:guideLst>
        <p:guide orient="horz" pos="2160"/>
        <p:guide pos="403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te Sample" userId="S::ksample@firstinspires.org::ad24f2c8-db21-4b10-9534-7a98911ec180" providerId="AD" clId="Web-{F3775CC4-2D55-2C39-E6AB-1758CBDC3AAF}"/>
    <pc:docChg chg="addSld modSld">
      <pc:chgData name="Kate Sample" userId="S::ksample@firstinspires.org::ad24f2c8-db21-4b10-9534-7a98911ec180" providerId="AD" clId="Web-{F3775CC4-2D55-2C39-E6AB-1758CBDC3AAF}" dt="2025-04-28T15:08:06.537" v="9" actId="1076"/>
      <pc:docMkLst>
        <pc:docMk/>
      </pc:docMkLst>
      <pc:sldChg chg="addSp delSp modSp">
        <pc:chgData name="Kate Sample" userId="S::ksample@firstinspires.org::ad24f2c8-db21-4b10-9534-7a98911ec180" providerId="AD" clId="Web-{F3775CC4-2D55-2C39-E6AB-1758CBDC3AAF}" dt="2025-04-28T15:08:06.537" v="9" actId="1076"/>
        <pc:sldMkLst>
          <pc:docMk/>
          <pc:sldMk cId="1835499919" sldId="345"/>
        </pc:sldMkLst>
        <pc:picChg chg="add mod">
          <ac:chgData name="Kate Sample" userId="S::ksample@firstinspires.org::ad24f2c8-db21-4b10-9534-7a98911ec180" providerId="AD" clId="Web-{F3775CC4-2D55-2C39-E6AB-1758CBDC3AAF}" dt="2025-04-28T15:08:06.537" v="9" actId="1076"/>
          <ac:picMkLst>
            <pc:docMk/>
            <pc:sldMk cId="1835499919" sldId="345"/>
            <ac:picMk id="6" creationId="{3B659EA2-1739-C988-AEDD-10938B349CA5}"/>
          </ac:picMkLst>
        </pc:picChg>
        <pc:picChg chg="add mod">
          <ac:chgData name="Kate Sample" userId="S::ksample@firstinspires.org::ad24f2c8-db21-4b10-9534-7a98911ec180" providerId="AD" clId="Web-{F3775CC4-2D55-2C39-E6AB-1758CBDC3AAF}" dt="2025-04-28T15:08:01.537" v="8" actId="1076"/>
          <ac:picMkLst>
            <pc:docMk/>
            <pc:sldMk cId="1835499919" sldId="345"/>
            <ac:picMk id="7" creationId="{F38CEA24-099F-780B-3DDC-0EC6567AACD3}"/>
          </ac:picMkLst>
        </pc:picChg>
      </pc:sldChg>
      <pc:sldChg chg="add">
        <pc:chgData name="Kate Sample" userId="S::ksample@firstinspires.org::ad24f2c8-db21-4b10-9534-7a98911ec180" providerId="AD" clId="Web-{F3775CC4-2D55-2C39-E6AB-1758CBDC3AAF}" dt="2025-04-28T15:05:51.991" v="0"/>
        <pc:sldMkLst>
          <pc:docMk/>
          <pc:sldMk cId="2311503405" sldId="369"/>
        </pc:sldMkLst>
      </pc:sldChg>
      <pc:sldChg chg="add">
        <pc:chgData name="Kate Sample" userId="S::ksample@firstinspires.org::ad24f2c8-db21-4b10-9534-7a98911ec180" providerId="AD" clId="Web-{F3775CC4-2D55-2C39-E6AB-1758CBDC3AAF}" dt="2025-04-28T15:05:52.006" v="1"/>
        <pc:sldMkLst>
          <pc:docMk/>
          <pc:sldMk cId="1109188424" sldId="370"/>
        </pc:sldMkLst>
      </pc:sldChg>
    </pc:docChg>
  </pc:docChgLst>
  <pc:docChgLst>
    <pc:chgData name="Anna Sterner" userId="e34ade42-3f4d-4ffb-96dc-1c6e40b6902f" providerId="ADAL" clId="{4E7085B2-6349-4032-8C63-00C2A462349F}"/>
    <pc:docChg chg="undo custSel delSld modSld sldOrd">
      <pc:chgData name="Anna Sterner" userId="e34ade42-3f4d-4ffb-96dc-1c6e40b6902f" providerId="ADAL" clId="{4E7085B2-6349-4032-8C63-00C2A462349F}" dt="2024-05-17T14:44:47.016" v="251" actId="1076"/>
      <pc:docMkLst>
        <pc:docMk/>
      </pc:docMkLst>
      <pc:sldChg chg="modNotesTx">
        <pc:chgData name="Anna Sterner" userId="e34ade42-3f4d-4ffb-96dc-1c6e40b6902f" providerId="ADAL" clId="{4E7085B2-6349-4032-8C63-00C2A462349F}" dt="2024-05-17T14:38:55.527" v="63" actId="20577"/>
        <pc:sldMkLst>
          <pc:docMk/>
          <pc:sldMk cId="1717468709" sldId="260"/>
        </pc:sldMkLst>
      </pc:sldChg>
      <pc:sldChg chg="modSp mod">
        <pc:chgData name="Anna Sterner" userId="e34ade42-3f4d-4ffb-96dc-1c6e40b6902f" providerId="ADAL" clId="{4E7085B2-6349-4032-8C63-00C2A462349F}" dt="2024-05-17T14:35:44.315" v="41" actId="1076"/>
        <pc:sldMkLst>
          <pc:docMk/>
          <pc:sldMk cId="951211944" sldId="261"/>
        </pc:sldMkLst>
      </pc:sldChg>
      <pc:sldChg chg="modNotesTx">
        <pc:chgData name="Anna Sterner" userId="e34ade42-3f4d-4ffb-96dc-1c6e40b6902f" providerId="ADAL" clId="{4E7085B2-6349-4032-8C63-00C2A462349F}" dt="2024-05-17T14:36:22.010" v="47" actId="113"/>
        <pc:sldMkLst>
          <pc:docMk/>
          <pc:sldMk cId="3822573366" sldId="262"/>
        </pc:sldMkLst>
      </pc:sldChg>
      <pc:sldChg chg="delSp modSp del mod modNotesTx">
        <pc:chgData name="Anna Sterner" userId="e34ade42-3f4d-4ffb-96dc-1c6e40b6902f" providerId="ADAL" clId="{4E7085B2-6349-4032-8C63-00C2A462349F}" dt="2024-05-17T14:39:46.707" v="66" actId="47"/>
        <pc:sldMkLst>
          <pc:docMk/>
          <pc:sldMk cId="3763185327" sldId="271"/>
        </pc:sldMkLst>
      </pc:sldChg>
      <pc:sldChg chg="modSp mod modNotesTx">
        <pc:chgData name="Anna Sterner" userId="e34ade42-3f4d-4ffb-96dc-1c6e40b6902f" providerId="ADAL" clId="{4E7085B2-6349-4032-8C63-00C2A462349F}" dt="2024-05-17T14:44:47.016" v="251" actId="1076"/>
        <pc:sldMkLst>
          <pc:docMk/>
          <pc:sldMk cId="2751345926" sldId="272"/>
        </pc:sldMkLst>
      </pc:sldChg>
      <pc:sldChg chg="addSp modSp mod modNotesTx">
        <pc:chgData name="Anna Sterner" userId="e34ade42-3f4d-4ffb-96dc-1c6e40b6902f" providerId="ADAL" clId="{4E7085B2-6349-4032-8C63-00C2A462349F}" dt="2024-05-17T14:40:39.974" v="76" actId="14100"/>
        <pc:sldMkLst>
          <pc:docMk/>
          <pc:sldMk cId="3098358572" sldId="283"/>
        </pc:sldMkLst>
      </pc:sldChg>
      <pc:sldChg chg="modNotesTx">
        <pc:chgData name="Anna Sterner" userId="e34ade42-3f4d-4ffb-96dc-1c6e40b6902f" providerId="ADAL" clId="{4E7085B2-6349-4032-8C63-00C2A462349F}" dt="2024-05-17T14:34:45.003" v="37" actId="114"/>
        <pc:sldMkLst>
          <pc:docMk/>
          <pc:sldMk cId="3743200560" sldId="289"/>
        </pc:sldMkLst>
      </pc:sldChg>
      <pc:sldChg chg="modNotesTx">
        <pc:chgData name="Anna Sterner" userId="e34ade42-3f4d-4ffb-96dc-1c6e40b6902f" providerId="ADAL" clId="{4E7085B2-6349-4032-8C63-00C2A462349F}" dt="2024-05-17T14:43:28.191" v="192" actId="20577"/>
        <pc:sldMkLst>
          <pc:docMk/>
          <pc:sldMk cId="4147957842" sldId="290"/>
        </pc:sldMkLst>
      </pc:sldChg>
      <pc:sldChg chg="del">
        <pc:chgData name="Anna Sterner" userId="e34ade42-3f4d-4ffb-96dc-1c6e40b6902f" providerId="ADAL" clId="{4E7085B2-6349-4032-8C63-00C2A462349F}" dt="2024-05-17T14:35:50.307" v="42" actId="47"/>
        <pc:sldMkLst>
          <pc:docMk/>
          <pc:sldMk cId="3417446026" sldId="295"/>
        </pc:sldMkLst>
      </pc:sldChg>
      <pc:sldChg chg="modSp mod">
        <pc:chgData name="Anna Sterner" userId="e34ade42-3f4d-4ffb-96dc-1c6e40b6902f" providerId="ADAL" clId="{4E7085B2-6349-4032-8C63-00C2A462349F}" dt="2024-05-17T14:41:48.075" v="87" actId="1076"/>
        <pc:sldMkLst>
          <pc:docMk/>
          <pc:sldMk cId="3041520386" sldId="297"/>
        </pc:sldMkLst>
      </pc:sldChg>
      <pc:sldChg chg="modNotesTx">
        <pc:chgData name="Anna Sterner" userId="e34ade42-3f4d-4ffb-96dc-1c6e40b6902f" providerId="ADAL" clId="{4E7085B2-6349-4032-8C63-00C2A462349F}" dt="2024-05-17T14:43:14.385" v="187" actId="113"/>
        <pc:sldMkLst>
          <pc:docMk/>
          <pc:sldMk cId="3723405299" sldId="298"/>
        </pc:sldMkLst>
      </pc:sldChg>
      <pc:sldChg chg="addSp delSp modSp del mod ord">
        <pc:chgData name="Anna Sterner" userId="e34ade42-3f4d-4ffb-96dc-1c6e40b6902f" providerId="ADAL" clId="{4E7085B2-6349-4032-8C63-00C2A462349F}" dt="2024-05-17T14:33:45.511" v="36" actId="47"/>
        <pc:sldMkLst>
          <pc:docMk/>
          <pc:sldMk cId="1709114205" sldId="299"/>
        </pc:sldMkLst>
      </pc:sldChg>
    </pc:docChg>
  </pc:docChgLst>
  <pc:docChgLst>
    <pc:chgData name="Tammy Pankey" userId="89b84b47-0384-4d66-b56e-dc00ebdb68cf" providerId="ADAL" clId="{0BDF57D5-6D81-41B1-B19E-E8053FA252CA}"/>
    <pc:docChg chg="undo custSel addSld delSld modSld">
      <pc:chgData name="Tammy Pankey" userId="89b84b47-0384-4d66-b56e-dc00ebdb68cf" providerId="ADAL" clId="{0BDF57D5-6D81-41B1-B19E-E8053FA252CA}" dt="2025-05-06T00:05:22.485" v="134" actId="478"/>
      <pc:docMkLst>
        <pc:docMk/>
      </pc:docMkLst>
      <pc:sldChg chg="addSp delSp modSp mod">
        <pc:chgData name="Tammy Pankey" userId="89b84b47-0384-4d66-b56e-dc00ebdb68cf" providerId="ADAL" clId="{0BDF57D5-6D81-41B1-B19E-E8053FA252CA}" dt="2025-05-06T00:05:05.556" v="126" actId="478"/>
        <pc:sldMkLst>
          <pc:docMk/>
          <pc:sldMk cId="923429629" sldId="352"/>
        </pc:sldMkLst>
        <pc:spChg chg="mod">
          <ac:chgData name="Tammy Pankey" userId="89b84b47-0384-4d66-b56e-dc00ebdb68cf" providerId="ADAL" clId="{0BDF57D5-6D81-41B1-B19E-E8053FA252CA}" dt="2025-05-05T23:19:02.326" v="72" actId="14100"/>
          <ac:spMkLst>
            <pc:docMk/>
            <pc:sldMk cId="923429629" sldId="352"/>
            <ac:spMk id="3" creationId="{35374F0E-D725-9D86-B7B9-7904C57C2A8B}"/>
          </ac:spMkLst>
        </pc:spChg>
        <pc:grpChg chg="add mod">
          <ac:chgData name="Tammy Pankey" userId="89b84b47-0384-4d66-b56e-dc00ebdb68cf" providerId="ADAL" clId="{0BDF57D5-6D81-41B1-B19E-E8053FA252CA}" dt="2025-05-05T23:18:58.786" v="71"/>
          <ac:grpSpMkLst>
            <pc:docMk/>
            <pc:sldMk cId="923429629" sldId="352"/>
            <ac:grpSpMk id="7" creationId="{688DAE92-68E0-61FE-E462-4C748335132B}"/>
          </ac:grpSpMkLst>
        </pc:grpChg>
        <pc:picChg chg="mod">
          <ac:chgData name="Tammy Pankey" userId="89b84b47-0384-4d66-b56e-dc00ebdb68cf" providerId="ADAL" clId="{0BDF57D5-6D81-41B1-B19E-E8053FA252CA}" dt="2025-05-05T23:18:58.786" v="71"/>
          <ac:picMkLst>
            <pc:docMk/>
            <pc:sldMk cId="923429629" sldId="352"/>
            <ac:picMk id="10" creationId="{18A26973-7037-F39A-49A8-3DBE717D3903}"/>
          </ac:picMkLst>
        </pc:picChg>
        <pc:picChg chg="mod">
          <ac:chgData name="Tammy Pankey" userId="89b84b47-0384-4d66-b56e-dc00ebdb68cf" providerId="ADAL" clId="{0BDF57D5-6D81-41B1-B19E-E8053FA252CA}" dt="2025-05-05T23:18:58.786" v="71"/>
          <ac:picMkLst>
            <pc:docMk/>
            <pc:sldMk cId="923429629" sldId="352"/>
            <ac:picMk id="11" creationId="{7FC5471F-628C-E66C-408C-1A33685B7874}"/>
          </ac:picMkLst>
        </pc:picChg>
      </pc:sldChg>
      <pc:sldChg chg="delSp mod">
        <pc:chgData name="Tammy Pankey" userId="89b84b47-0384-4d66-b56e-dc00ebdb68cf" providerId="ADAL" clId="{0BDF57D5-6D81-41B1-B19E-E8053FA252CA}" dt="2025-05-06T00:05:07.707" v="127" actId="478"/>
        <pc:sldMkLst>
          <pc:docMk/>
          <pc:sldMk cId="1662318776" sldId="353"/>
        </pc:sldMkLst>
      </pc:sldChg>
      <pc:sldChg chg="addSp delSp modSp mod">
        <pc:chgData name="Tammy Pankey" userId="89b84b47-0384-4d66-b56e-dc00ebdb68cf" providerId="ADAL" clId="{0BDF57D5-6D81-41B1-B19E-E8053FA252CA}" dt="2025-05-06T00:05:09.569" v="128" actId="478"/>
        <pc:sldMkLst>
          <pc:docMk/>
          <pc:sldMk cId="3106905687" sldId="354"/>
        </pc:sldMkLst>
        <pc:picChg chg="add mod">
          <ac:chgData name="Tammy Pankey" userId="89b84b47-0384-4d66-b56e-dc00ebdb68cf" providerId="ADAL" clId="{0BDF57D5-6D81-41B1-B19E-E8053FA252CA}" dt="2025-05-05T23:52:38.649" v="96" actId="1076"/>
          <ac:picMkLst>
            <pc:docMk/>
            <pc:sldMk cId="3106905687" sldId="354"/>
            <ac:picMk id="9" creationId="{AF4DBE3F-D09C-559A-2A49-112411F0B491}"/>
          </ac:picMkLst>
        </pc:picChg>
      </pc:sldChg>
      <pc:sldChg chg="delSp mod">
        <pc:chgData name="Tammy Pankey" userId="89b84b47-0384-4d66-b56e-dc00ebdb68cf" providerId="ADAL" clId="{0BDF57D5-6D81-41B1-B19E-E8053FA252CA}" dt="2025-05-06T00:05:10.971" v="129" actId="478"/>
        <pc:sldMkLst>
          <pc:docMk/>
          <pc:sldMk cId="929939444" sldId="356"/>
        </pc:sldMkLst>
      </pc:sldChg>
      <pc:sldChg chg="addSp delSp modSp mod">
        <pc:chgData name="Tammy Pankey" userId="89b84b47-0384-4d66-b56e-dc00ebdb68cf" providerId="ADAL" clId="{0BDF57D5-6D81-41B1-B19E-E8053FA252CA}" dt="2025-05-06T00:05:14.949" v="131" actId="478"/>
        <pc:sldMkLst>
          <pc:docMk/>
          <pc:sldMk cId="3330636542" sldId="357"/>
        </pc:sldMkLst>
        <pc:spChg chg="add mod">
          <ac:chgData name="Tammy Pankey" userId="89b84b47-0384-4d66-b56e-dc00ebdb68cf" providerId="ADAL" clId="{0BDF57D5-6D81-41B1-B19E-E8053FA252CA}" dt="2025-05-05T23:55:34.413" v="104"/>
          <ac:spMkLst>
            <pc:docMk/>
            <pc:sldMk cId="3330636542" sldId="357"/>
            <ac:spMk id="18" creationId="{E87CF45A-3391-1341-9FF8-AFE0D82003F8}"/>
          </ac:spMkLst>
        </pc:spChg>
        <pc:picChg chg="add mod">
          <ac:chgData name="Tammy Pankey" userId="89b84b47-0384-4d66-b56e-dc00ebdb68cf" providerId="ADAL" clId="{0BDF57D5-6D81-41B1-B19E-E8053FA252CA}" dt="2025-05-06T00:04:55.523" v="125" actId="1076"/>
          <ac:picMkLst>
            <pc:docMk/>
            <pc:sldMk cId="3330636542" sldId="357"/>
            <ac:picMk id="5" creationId="{AA412C81-20A5-2FFD-85BD-FE14A655A0B1}"/>
          </ac:picMkLst>
        </pc:picChg>
        <pc:picChg chg="add mod">
          <ac:chgData name="Tammy Pankey" userId="89b84b47-0384-4d66-b56e-dc00ebdb68cf" providerId="ADAL" clId="{0BDF57D5-6D81-41B1-B19E-E8053FA252CA}" dt="2025-05-05T23:55:34.413" v="104"/>
          <ac:picMkLst>
            <pc:docMk/>
            <pc:sldMk cId="3330636542" sldId="357"/>
            <ac:picMk id="19" creationId="{F668153C-0D52-25A9-9728-EDCDA4A77DFD}"/>
          </ac:picMkLst>
        </pc:picChg>
        <pc:picChg chg="add mod">
          <ac:chgData name="Tammy Pankey" userId="89b84b47-0384-4d66-b56e-dc00ebdb68cf" providerId="ADAL" clId="{0BDF57D5-6D81-41B1-B19E-E8053FA252CA}" dt="2025-05-05T23:55:34.413" v="104"/>
          <ac:picMkLst>
            <pc:docMk/>
            <pc:sldMk cId="3330636542" sldId="357"/>
            <ac:picMk id="21" creationId="{07AC22FA-A4AF-8E36-313C-D9145DD8E07F}"/>
          </ac:picMkLst>
        </pc:picChg>
        <pc:picChg chg="add mod">
          <ac:chgData name="Tammy Pankey" userId="89b84b47-0384-4d66-b56e-dc00ebdb68cf" providerId="ADAL" clId="{0BDF57D5-6D81-41B1-B19E-E8053FA252CA}" dt="2025-05-06T00:04:53.613" v="124" actId="1076"/>
          <ac:picMkLst>
            <pc:docMk/>
            <pc:sldMk cId="3330636542" sldId="357"/>
            <ac:picMk id="23" creationId="{BB00E381-BDB2-433A-6F7D-01DE0452C704}"/>
          </ac:picMkLst>
        </pc:picChg>
      </pc:sldChg>
      <pc:sldChg chg="addSp delSp modSp mod">
        <pc:chgData name="Tammy Pankey" userId="89b84b47-0384-4d66-b56e-dc00ebdb68cf" providerId="ADAL" clId="{0BDF57D5-6D81-41B1-B19E-E8053FA252CA}" dt="2025-05-06T00:05:16.556" v="132" actId="478"/>
        <pc:sldMkLst>
          <pc:docMk/>
          <pc:sldMk cId="3040413095" sldId="359"/>
        </pc:sldMkLst>
        <pc:spChg chg="mod">
          <ac:chgData name="Tammy Pankey" userId="89b84b47-0384-4d66-b56e-dc00ebdb68cf" providerId="ADAL" clId="{0BDF57D5-6D81-41B1-B19E-E8053FA252CA}" dt="2025-05-05T22:58:11.065" v="62" actId="14100"/>
          <ac:spMkLst>
            <pc:docMk/>
            <pc:sldMk cId="3040413095" sldId="359"/>
            <ac:spMk id="11" creationId="{3E03A44C-4AE8-628D-EE03-690C58D7AF98}"/>
          </ac:spMkLst>
        </pc:spChg>
        <pc:picChg chg="add mod">
          <ac:chgData name="Tammy Pankey" userId="89b84b47-0384-4d66-b56e-dc00ebdb68cf" providerId="ADAL" clId="{0BDF57D5-6D81-41B1-B19E-E8053FA252CA}" dt="2025-05-05T22:57:54.502" v="60"/>
          <ac:picMkLst>
            <pc:docMk/>
            <pc:sldMk cId="3040413095" sldId="359"/>
            <ac:picMk id="5" creationId="{88C67384-D124-3115-A52F-C7E0B97CA74E}"/>
          </ac:picMkLst>
        </pc:picChg>
      </pc:sldChg>
      <pc:sldChg chg="addSp delSp modSp mod">
        <pc:chgData name="Tammy Pankey" userId="89b84b47-0384-4d66-b56e-dc00ebdb68cf" providerId="ADAL" clId="{0BDF57D5-6D81-41B1-B19E-E8053FA252CA}" dt="2025-05-06T00:05:22.485" v="134" actId="478"/>
        <pc:sldMkLst>
          <pc:docMk/>
          <pc:sldMk cId="2700243633" sldId="360"/>
        </pc:sldMkLst>
        <pc:picChg chg="add mod">
          <ac:chgData name="Tammy Pankey" userId="89b84b47-0384-4d66-b56e-dc00ebdb68cf" providerId="ADAL" clId="{0BDF57D5-6D81-41B1-B19E-E8053FA252CA}" dt="2025-05-05T23:06:50.639" v="69" actId="1076"/>
          <ac:picMkLst>
            <pc:docMk/>
            <pc:sldMk cId="2700243633" sldId="360"/>
            <ac:picMk id="12" creationId="{605EE620-AC36-21CB-07EB-C10E73D2E366}"/>
          </ac:picMkLst>
        </pc:picChg>
      </pc:sldChg>
      <pc:sldChg chg="del">
        <pc:chgData name="Tammy Pankey" userId="89b84b47-0384-4d66-b56e-dc00ebdb68cf" providerId="ADAL" clId="{0BDF57D5-6D81-41B1-B19E-E8053FA252CA}" dt="2025-05-05T23:57:07.226" v="115" actId="47"/>
        <pc:sldMkLst>
          <pc:docMk/>
          <pc:sldMk cId="411122310" sldId="366"/>
        </pc:sldMkLst>
      </pc:sldChg>
      <pc:sldChg chg="addSp delSp modSp mod">
        <pc:chgData name="Tammy Pankey" userId="89b84b47-0384-4d66-b56e-dc00ebdb68cf" providerId="ADAL" clId="{0BDF57D5-6D81-41B1-B19E-E8053FA252CA}" dt="2025-05-06T00:05:19.795" v="133" actId="478"/>
        <pc:sldMkLst>
          <pc:docMk/>
          <pc:sldMk cId="659175249" sldId="367"/>
        </pc:sldMkLst>
        <pc:spChg chg="add del mod">
          <ac:chgData name="Tammy Pankey" userId="89b84b47-0384-4d66-b56e-dc00ebdb68cf" providerId="ADAL" clId="{0BDF57D5-6D81-41B1-B19E-E8053FA252CA}" dt="2025-05-05T21:54:20.276" v="55" actId="1076"/>
          <ac:spMkLst>
            <pc:docMk/>
            <pc:sldMk cId="659175249" sldId="367"/>
            <ac:spMk id="9" creationId="{1E33773D-75E7-8720-C3D8-5D4CE2877B32}"/>
          </ac:spMkLst>
        </pc:spChg>
        <pc:spChg chg="add del mod">
          <ac:chgData name="Tammy Pankey" userId="89b84b47-0384-4d66-b56e-dc00ebdb68cf" providerId="ADAL" clId="{0BDF57D5-6D81-41B1-B19E-E8053FA252CA}" dt="2025-05-05T21:53:30.537" v="39" actId="1076"/>
          <ac:spMkLst>
            <pc:docMk/>
            <pc:sldMk cId="659175249" sldId="367"/>
            <ac:spMk id="10" creationId="{2B14F6B5-8070-8561-2A15-E22E31EA4D6E}"/>
          </ac:spMkLst>
        </pc:spChg>
        <pc:spChg chg="add del mod">
          <ac:chgData name="Tammy Pankey" userId="89b84b47-0384-4d66-b56e-dc00ebdb68cf" providerId="ADAL" clId="{0BDF57D5-6D81-41B1-B19E-E8053FA252CA}" dt="2025-05-05T21:53:27.895" v="38" actId="1037"/>
          <ac:spMkLst>
            <pc:docMk/>
            <pc:sldMk cId="659175249" sldId="367"/>
            <ac:spMk id="11" creationId="{FB42A1B7-FD73-8504-523F-E8AC01CE12AF}"/>
          </ac:spMkLst>
        </pc:spChg>
        <pc:picChg chg="add del mod ord modCrop">
          <ac:chgData name="Tammy Pankey" userId="89b84b47-0384-4d66-b56e-dc00ebdb68cf" providerId="ADAL" clId="{0BDF57D5-6D81-41B1-B19E-E8053FA252CA}" dt="2025-05-05T21:52:21.351" v="22" actId="1076"/>
          <ac:picMkLst>
            <pc:docMk/>
            <pc:sldMk cId="659175249" sldId="367"/>
            <ac:picMk id="14" creationId="{C677A28A-359B-F81A-25AA-7037EFD45BA4}"/>
          </ac:picMkLst>
        </pc:picChg>
      </pc:sldChg>
      <pc:sldChg chg="addSp delSp modSp mod">
        <pc:chgData name="Tammy Pankey" userId="89b84b47-0384-4d66-b56e-dc00ebdb68cf" providerId="ADAL" clId="{0BDF57D5-6D81-41B1-B19E-E8053FA252CA}" dt="2025-05-06T00:05:12.942" v="130" actId="478"/>
        <pc:sldMkLst>
          <pc:docMk/>
          <pc:sldMk cId="1363767711" sldId="368"/>
        </pc:sldMkLst>
        <pc:spChg chg="mod">
          <ac:chgData name="Tammy Pankey" userId="89b84b47-0384-4d66-b56e-dc00ebdb68cf" providerId="ADAL" clId="{0BDF57D5-6D81-41B1-B19E-E8053FA252CA}" dt="2025-05-05T23:57:38.520" v="117" actId="14100"/>
          <ac:spMkLst>
            <pc:docMk/>
            <pc:sldMk cId="1363767711" sldId="368"/>
            <ac:spMk id="3" creationId="{62F99E72-DB01-B188-25F6-D403475D3156}"/>
          </ac:spMkLst>
        </pc:spChg>
        <pc:picChg chg="add mod">
          <ac:chgData name="Tammy Pankey" userId="89b84b47-0384-4d66-b56e-dc00ebdb68cf" providerId="ADAL" clId="{0BDF57D5-6D81-41B1-B19E-E8053FA252CA}" dt="2025-05-05T23:57:33.734" v="116" actId="1076"/>
          <ac:picMkLst>
            <pc:docMk/>
            <pc:sldMk cId="1363767711" sldId="368"/>
            <ac:picMk id="10" creationId="{68892BAE-20D4-6620-7976-C8C435890FDB}"/>
          </ac:picMkLst>
        </pc:picChg>
      </pc:sldChg>
      <pc:sldChg chg="add del modNotesTx">
        <pc:chgData name="Tammy Pankey" userId="89b84b47-0384-4d66-b56e-dc00ebdb68cf" providerId="ADAL" clId="{0BDF57D5-6D81-41B1-B19E-E8053FA252CA}" dt="2025-05-05T23:57:06.226" v="114" actId="6549"/>
        <pc:sldMkLst>
          <pc:docMk/>
          <pc:sldMk cId="2311503405" sldId="371"/>
        </pc:sldMkLst>
      </pc:sldChg>
    </pc:docChg>
  </pc:docChgLst>
  <pc:docChgLst>
    <pc:chgData name="Anna Sterner" userId="S::asterner@firstinspires.org::e34ade42-3f4d-4ffb-96dc-1c6e40b6902f" providerId="AD" clId="Web-{58803046-50A1-90AB-0730-C7A985B21457}"/>
    <pc:docChg chg="modSld">
      <pc:chgData name="Anna Sterner" userId="S::asterner@firstinspires.org::e34ade42-3f4d-4ffb-96dc-1c6e40b6902f" providerId="AD" clId="Web-{58803046-50A1-90AB-0730-C7A985B21457}" dt="2024-01-25T21:23:13.297" v="18" actId="14100"/>
      <pc:docMkLst>
        <pc:docMk/>
      </pc:docMkLst>
      <pc:sldChg chg="addSp delSp modSp">
        <pc:chgData name="Anna Sterner" userId="S::asterner@firstinspires.org::e34ade42-3f4d-4ffb-96dc-1c6e40b6902f" providerId="AD" clId="Web-{58803046-50A1-90AB-0730-C7A985B21457}" dt="2024-01-25T21:23:13.297" v="18" actId="14100"/>
        <pc:sldMkLst>
          <pc:docMk/>
          <pc:sldMk cId="2751345926" sldId="272"/>
        </pc:sldMkLst>
      </pc:sldChg>
    </pc:docChg>
  </pc:docChgLst>
  <pc:docChgLst>
    <pc:chgData name="Anna Sterner" userId="S::asterner@firstinspires.org::e34ade42-3f4d-4ffb-96dc-1c6e40b6902f" providerId="AD" clId="Web-{B1F6EBEE-478D-5AED-5E24-E66514BF12D4}"/>
    <pc:docChg chg="modSld">
      <pc:chgData name="Anna Sterner" userId="S::asterner@firstinspires.org::e34ade42-3f4d-4ffb-96dc-1c6e40b6902f" providerId="AD" clId="Web-{B1F6EBEE-478D-5AED-5E24-E66514BF12D4}" dt="2024-05-16T13:02:38.333" v="86"/>
      <pc:docMkLst>
        <pc:docMk/>
      </pc:docMkLst>
      <pc:sldChg chg="modNotes">
        <pc:chgData name="Anna Sterner" userId="S::asterner@firstinspires.org::e34ade42-3f4d-4ffb-96dc-1c6e40b6902f" providerId="AD" clId="Web-{B1F6EBEE-478D-5AED-5E24-E66514BF12D4}" dt="2024-05-16T12:57:53.668" v="68"/>
        <pc:sldMkLst>
          <pc:docMk/>
          <pc:sldMk cId="1717468709" sldId="260"/>
        </pc:sldMkLst>
      </pc:sldChg>
      <pc:sldChg chg="modSp modNotes">
        <pc:chgData name="Anna Sterner" userId="S::asterner@firstinspires.org::e34ade42-3f4d-4ffb-96dc-1c6e40b6902f" providerId="AD" clId="Web-{B1F6EBEE-478D-5AED-5E24-E66514BF12D4}" dt="2024-05-16T12:59:30.843" v="78" actId="1076"/>
        <pc:sldMkLst>
          <pc:docMk/>
          <pc:sldMk cId="951211944" sldId="261"/>
        </pc:sldMkLst>
      </pc:sldChg>
      <pc:sldChg chg="modNotes">
        <pc:chgData name="Anna Sterner" userId="S::asterner@firstinspires.org::e34ade42-3f4d-4ffb-96dc-1c6e40b6902f" providerId="AD" clId="Web-{B1F6EBEE-478D-5AED-5E24-E66514BF12D4}" dt="2024-05-16T12:54:26.131" v="10"/>
        <pc:sldMkLst>
          <pc:docMk/>
          <pc:sldMk cId="3822573366" sldId="262"/>
        </pc:sldMkLst>
      </pc:sldChg>
      <pc:sldChg chg="modSp modNotes">
        <pc:chgData name="Anna Sterner" userId="S::asterner@firstinspires.org::e34ade42-3f4d-4ffb-96dc-1c6e40b6902f" providerId="AD" clId="Web-{B1F6EBEE-478D-5AED-5E24-E66514BF12D4}" dt="2024-05-16T13:02:38.333" v="86"/>
        <pc:sldMkLst>
          <pc:docMk/>
          <pc:sldMk cId="3763185327" sldId="271"/>
        </pc:sldMkLst>
      </pc:sldChg>
      <pc:sldChg chg="addSp delSp modSp">
        <pc:chgData name="Anna Sterner" userId="S::asterner@firstinspires.org::e34ade42-3f4d-4ffb-96dc-1c6e40b6902f" providerId="AD" clId="Web-{B1F6EBEE-478D-5AED-5E24-E66514BF12D4}" dt="2024-05-16T11:36:10.947" v="2" actId="1076"/>
        <pc:sldMkLst>
          <pc:docMk/>
          <pc:sldMk cId="3743200560" sldId="289"/>
        </pc:sldMkLst>
      </pc:sldChg>
      <pc:sldChg chg="modSp">
        <pc:chgData name="Anna Sterner" userId="S::asterner@firstinspires.org::e34ade42-3f4d-4ffb-96dc-1c6e40b6902f" providerId="AD" clId="Web-{B1F6EBEE-478D-5AED-5E24-E66514BF12D4}" dt="2024-05-16T12:53:24.457" v="6"/>
        <pc:sldMkLst>
          <pc:docMk/>
          <pc:sldMk cId="3417446026" sldId="295"/>
        </pc:sldMkLst>
      </pc:sldChg>
      <pc:sldChg chg="modSp">
        <pc:chgData name="Anna Sterner" userId="S::asterner@firstinspires.org::e34ade42-3f4d-4ffb-96dc-1c6e40b6902f" providerId="AD" clId="Web-{B1F6EBEE-478D-5AED-5E24-E66514BF12D4}" dt="2024-05-16T13:00:01.656" v="85" actId="1076"/>
        <pc:sldMkLst>
          <pc:docMk/>
          <pc:sldMk cId="3041520386" sldId="297"/>
        </pc:sldMkLst>
      </pc:sldChg>
    </pc:docChg>
  </pc:docChgLst>
  <pc:docChgLst>
    <pc:chgData name="Karen Casey" userId="S::kcasey@firstinspires.org::3ec36879-b353-4ab0-bd58-e71fbbdded4a" providerId="AD" clId="Web-{FBEF8BF1-763F-31BE-8E1B-59A6B19C9104}"/>
    <pc:docChg chg="modSld">
      <pc:chgData name="Karen Casey" userId="S::kcasey@firstinspires.org::3ec36879-b353-4ab0-bd58-e71fbbdded4a" providerId="AD" clId="Web-{FBEF8BF1-763F-31BE-8E1B-59A6B19C9104}" dt="2022-07-23T20:08:38.960" v="22"/>
      <pc:docMkLst>
        <pc:docMk/>
      </pc:docMkLst>
      <pc:sldChg chg="modSp modCm">
        <pc:chgData name="Karen Casey" userId="S::kcasey@firstinspires.org::3ec36879-b353-4ab0-bd58-e71fbbdded4a" providerId="AD" clId="Web-{FBEF8BF1-763F-31BE-8E1B-59A6B19C9104}" dt="2022-07-23T20:08:38.960" v="22"/>
        <pc:sldMkLst>
          <pc:docMk/>
          <pc:sldMk cId="1959583143" sldId="259"/>
        </pc:sldMkLst>
      </pc:sldChg>
    </pc:docChg>
  </pc:docChgLst>
  <pc:docChgLst>
    <pc:chgData name="Anna Sterner" userId="S::asterner@firstinspires.org::e34ade42-3f4d-4ffb-96dc-1c6e40b6902f" providerId="AD" clId="Web-{CAC1F9C6-12BD-D970-D553-DBB9A5B30334}"/>
    <pc:docChg chg="modSld">
      <pc:chgData name="Anna Sterner" userId="S::asterner@firstinspires.org::e34ade42-3f4d-4ffb-96dc-1c6e40b6902f" providerId="AD" clId="Web-{CAC1F9C6-12BD-D970-D553-DBB9A5B30334}" dt="2024-01-25T20:42:44.411" v="0"/>
      <pc:docMkLst>
        <pc:docMk/>
      </pc:docMkLst>
      <pc:sldChg chg="modSp">
        <pc:chgData name="Anna Sterner" userId="S::asterner@firstinspires.org::e34ade42-3f4d-4ffb-96dc-1c6e40b6902f" providerId="AD" clId="Web-{CAC1F9C6-12BD-D970-D553-DBB9A5B30334}" dt="2024-01-25T20:42:44.411" v="0"/>
        <pc:sldMkLst>
          <pc:docMk/>
          <pc:sldMk cId="3763185327" sldId="271"/>
        </pc:sldMkLst>
      </pc:sldChg>
    </pc:docChg>
  </pc:docChgLst>
  <pc:docChgLst>
    <pc:chgData name="Kate Sample" userId="ad24f2c8-db21-4b10-9534-7a98911ec180" providerId="ADAL" clId="{DA2876F2-270A-4A7B-94C0-B562313C7E44}"/>
    <pc:docChg chg="custSel addSld delSld modSld sldOrd">
      <pc:chgData name="Kate Sample" userId="ad24f2c8-db21-4b10-9534-7a98911ec180" providerId="ADAL" clId="{DA2876F2-270A-4A7B-94C0-B562313C7E44}" dt="2025-05-09T14:45:41.428" v="981" actId="1076"/>
      <pc:docMkLst>
        <pc:docMk/>
      </pc:docMkLst>
      <pc:sldChg chg="del">
        <pc:chgData name="Kate Sample" userId="ad24f2c8-db21-4b10-9534-7a98911ec180" providerId="ADAL" clId="{DA2876F2-270A-4A7B-94C0-B562313C7E44}" dt="2025-04-25T13:12:48.295" v="1" actId="47"/>
        <pc:sldMkLst>
          <pc:docMk/>
          <pc:sldMk cId="1717468709" sldId="260"/>
        </pc:sldMkLst>
      </pc:sldChg>
      <pc:sldChg chg="del">
        <pc:chgData name="Kate Sample" userId="ad24f2c8-db21-4b10-9534-7a98911ec180" providerId="ADAL" clId="{DA2876F2-270A-4A7B-94C0-B562313C7E44}" dt="2025-04-25T13:12:48.295" v="1" actId="47"/>
        <pc:sldMkLst>
          <pc:docMk/>
          <pc:sldMk cId="951211944" sldId="261"/>
        </pc:sldMkLst>
      </pc:sldChg>
      <pc:sldChg chg="del">
        <pc:chgData name="Kate Sample" userId="ad24f2c8-db21-4b10-9534-7a98911ec180" providerId="ADAL" clId="{DA2876F2-270A-4A7B-94C0-B562313C7E44}" dt="2025-04-25T13:12:48.295" v="1" actId="47"/>
        <pc:sldMkLst>
          <pc:docMk/>
          <pc:sldMk cId="2815448932" sldId="262"/>
        </pc:sldMkLst>
      </pc:sldChg>
      <pc:sldChg chg="del">
        <pc:chgData name="Kate Sample" userId="ad24f2c8-db21-4b10-9534-7a98911ec180" providerId="ADAL" clId="{DA2876F2-270A-4A7B-94C0-B562313C7E44}" dt="2025-04-25T13:12:48.295" v="1" actId="47"/>
        <pc:sldMkLst>
          <pc:docMk/>
          <pc:sldMk cId="2751345926" sldId="272"/>
        </pc:sldMkLst>
      </pc:sldChg>
      <pc:sldChg chg="del">
        <pc:chgData name="Kate Sample" userId="ad24f2c8-db21-4b10-9534-7a98911ec180" providerId="ADAL" clId="{DA2876F2-270A-4A7B-94C0-B562313C7E44}" dt="2025-04-25T13:12:48.295" v="1" actId="47"/>
        <pc:sldMkLst>
          <pc:docMk/>
          <pc:sldMk cId="840521789" sldId="283"/>
        </pc:sldMkLst>
      </pc:sldChg>
      <pc:sldChg chg="del">
        <pc:chgData name="Kate Sample" userId="ad24f2c8-db21-4b10-9534-7a98911ec180" providerId="ADAL" clId="{DA2876F2-270A-4A7B-94C0-B562313C7E44}" dt="2025-04-25T13:12:48.295" v="1" actId="47"/>
        <pc:sldMkLst>
          <pc:docMk/>
          <pc:sldMk cId="3743200560" sldId="289"/>
        </pc:sldMkLst>
      </pc:sldChg>
      <pc:sldChg chg="del">
        <pc:chgData name="Kate Sample" userId="ad24f2c8-db21-4b10-9534-7a98911ec180" providerId="ADAL" clId="{DA2876F2-270A-4A7B-94C0-B562313C7E44}" dt="2025-04-25T13:12:48.295" v="1" actId="47"/>
        <pc:sldMkLst>
          <pc:docMk/>
          <pc:sldMk cId="2028867035" sldId="298"/>
        </pc:sldMkLst>
      </pc:sldChg>
      <pc:sldChg chg="del">
        <pc:chgData name="Kate Sample" userId="ad24f2c8-db21-4b10-9534-7a98911ec180" providerId="ADAL" clId="{DA2876F2-270A-4A7B-94C0-B562313C7E44}" dt="2025-04-25T13:12:48.295" v="1" actId="47"/>
        <pc:sldMkLst>
          <pc:docMk/>
          <pc:sldMk cId="1581135650" sldId="299"/>
        </pc:sldMkLst>
      </pc:sldChg>
      <pc:sldChg chg="del">
        <pc:chgData name="Kate Sample" userId="ad24f2c8-db21-4b10-9534-7a98911ec180" providerId="ADAL" clId="{DA2876F2-270A-4A7B-94C0-B562313C7E44}" dt="2025-04-25T13:12:48.295" v="1" actId="47"/>
        <pc:sldMkLst>
          <pc:docMk/>
          <pc:sldMk cId="115057224" sldId="300"/>
        </pc:sldMkLst>
      </pc:sldChg>
      <pc:sldChg chg="del">
        <pc:chgData name="Kate Sample" userId="ad24f2c8-db21-4b10-9534-7a98911ec180" providerId="ADAL" clId="{DA2876F2-270A-4A7B-94C0-B562313C7E44}" dt="2025-04-25T13:12:48.295" v="1" actId="47"/>
        <pc:sldMkLst>
          <pc:docMk/>
          <pc:sldMk cId="3262701585" sldId="301"/>
        </pc:sldMkLst>
      </pc:sldChg>
      <pc:sldChg chg="del">
        <pc:chgData name="Kate Sample" userId="ad24f2c8-db21-4b10-9534-7a98911ec180" providerId="ADAL" clId="{DA2876F2-270A-4A7B-94C0-B562313C7E44}" dt="2025-04-25T13:12:48.295" v="1" actId="47"/>
        <pc:sldMkLst>
          <pc:docMk/>
          <pc:sldMk cId="2035002915" sldId="302"/>
        </pc:sldMkLst>
      </pc:sldChg>
      <pc:sldChg chg="del">
        <pc:chgData name="Kate Sample" userId="ad24f2c8-db21-4b10-9534-7a98911ec180" providerId="ADAL" clId="{DA2876F2-270A-4A7B-94C0-B562313C7E44}" dt="2025-04-25T13:12:48.295" v="1" actId="47"/>
        <pc:sldMkLst>
          <pc:docMk/>
          <pc:sldMk cId="3973317551" sldId="303"/>
        </pc:sldMkLst>
      </pc:sldChg>
      <pc:sldChg chg="del">
        <pc:chgData name="Kate Sample" userId="ad24f2c8-db21-4b10-9534-7a98911ec180" providerId="ADAL" clId="{DA2876F2-270A-4A7B-94C0-B562313C7E44}" dt="2025-04-25T13:12:48.295" v="1" actId="47"/>
        <pc:sldMkLst>
          <pc:docMk/>
          <pc:sldMk cId="362912222" sldId="304"/>
        </pc:sldMkLst>
      </pc:sldChg>
      <pc:sldChg chg="del">
        <pc:chgData name="Kate Sample" userId="ad24f2c8-db21-4b10-9534-7a98911ec180" providerId="ADAL" clId="{DA2876F2-270A-4A7B-94C0-B562313C7E44}" dt="2025-04-25T13:12:48.295" v="1" actId="47"/>
        <pc:sldMkLst>
          <pc:docMk/>
          <pc:sldMk cId="4084819297" sldId="305"/>
        </pc:sldMkLst>
      </pc:sldChg>
      <pc:sldChg chg="del">
        <pc:chgData name="Kate Sample" userId="ad24f2c8-db21-4b10-9534-7a98911ec180" providerId="ADAL" clId="{DA2876F2-270A-4A7B-94C0-B562313C7E44}" dt="2025-04-25T13:12:48.295" v="1" actId="47"/>
        <pc:sldMkLst>
          <pc:docMk/>
          <pc:sldMk cId="1631143129" sldId="306"/>
        </pc:sldMkLst>
      </pc:sldChg>
      <pc:sldChg chg="del">
        <pc:chgData name="Kate Sample" userId="ad24f2c8-db21-4b10-9534-7a98911ec180" providerId="ADAL" clId="{DA2876F2-270A-4A7B-94C0-B562313C7E44}" dt="2025-04-25T13:12:48.295" v="1" actId="47"/>
        <pc:sldMkLst>
          <pc:docMk/>
          <pc:sldMk cId="2343138671" sldId="307"/>
        </pc:sldMkLst>
      </pc:sldChg>
      <pc:sldChg chg="del">
        <pc:chgData name="Kate Sample" userId="ad24f2c8-db21-4b10-9534-7a98911ec180" providerId="ADAL" clId="{DA2876F2-270A-4A7B-94C0-B562313C7E44}" dt="2025-04-25T13:12:48.295" v="1" actId="47"/>
        <pc:sldMkLst>
          <pc:docMk/>
          <pc:sldMk cId="3858961857" sldId="308"/>
        </pc:sldMkLst>
      </pc:sldChg>
      <pc:sldChg chg="del">
        <pc:chgData name="Kate Sample" userId="ad24f2c8-db21-4b10-9534-7a98911ec180" providerId="ADAL" clId="{DA2876F2-270A-4A7B-94C0-B562313C7E44}" dt="2025-04-25T13:12:48.295" v="1" actId="47"/>
        <pc:sldMkLst>
          <pc:docMk/>
          <pc:sldMk cId="1200704536" sldId="309"/>
        </pc:sldMkLst>
      </pc:sldChg>
      <pc:sldChg chg="del">
        <pc:chgData name="Kate Sample" userId="ad24f2c8-db21-4b10-9534-7a98911ec180" providerId="ADAL" clId="{DA2876F2-270A-4A7B-94C0-B562313C7E44}" dt="2025-04-25T13:12:48.295" v="1" actId="47"/>
        <pc:sldMkLst>
          <pc:docMk/>
          <pc:sldMk cId="2015307151" sldId="310"/>
        </pc:sldMkLst>
      </pc:sldChg>
      <pc:sldChg chg="del">
        <pc:chgData name="Kate Sample" userId="ad24f2c8-db21-4b10-9534-7a98911ec180" providerId="ADAL" clId="{DA2876F2-270A-4A7B-94C0-B562313C7E44}" dt="2025-04-25T13:12:48.295" v="1" actId="47"/>
        <pc:sldMkLst>
          <pc:docMk/>
          <pc:sldMk cId="986537300" sldId="311"/>
        </pc:sldMkLst>
      </pc:sldChg>
      <pc:sldChg chg="del">
        <pc:chgData name="Kate Sample" userId="ad24f2c8-db21-4b10-9534-7a98911ec180" providerId="ADAL" clId="{DA2876F2-270A-4A7B-94C0-B562313C7E44}" dt="2025-04-25T13:12:48.295" v="1" actId="47"/>
        <pc:sldMkLst>
          <pc:docMk/>
          <pc:sldMk cId="377564404" sldId="312"/>
        </pc:sldMkLst>
      </pc:sldChg>
      <pc:sldChg chg="del">
        <pc:chgData name="Kate Sample" userId="ad24f2c8-db21-4b10-9534-7a98911ec180" providerId="ADAL" clId="{DA2876F2-270A-4A7B-94C0-B562313C7E44}" dt="2025-04-25T13:12:48.295" v="1" actId="47"/>
        <pc:sldMkLst>
          <pc:docMk/>
          <pc:sldMk cId="621520520" sldId="313"/>
        </pc:sldMkLst>
      </pc:sldChg>
      <pc:sldChg chg="del">
        <pc:chgData name="Kate Sample" userId="ad24f2c8-db21-4b10-9534-7a98911ec180" providerId="ADAL" clId="{DA2876F2-270A-4A7B-94C0-B562313C7E44}" dt="2025-04-25T13:12:48.295" v="1" actId="47"/>
        <pc:sldMkLst>
          <pc:docMk/>
          <pc:sldMk cId="1843792746" sldId="314"/>
        </pc:sldMkLst>
      </pc:sldChg>
      <pc:sldChg chg="del">
        <pc:chgData name="Kate Sample" userId="ad24f2c8-db21-4b10-9534-7a98911ec180" providerId="ADAL" clId="{DA2876F2-270A-4A7B-94C0-B562313C7E44}" dt="2025-04-25T13:12:48.295" v="1" actId="47"/>
        <pc:sldMkLst>
          <pc:docMk/>
          <pc:sldMk cId="3701898249" sldId="315"/>
        </pc:sldMkLst>
      </pc:sldChg>
      <pc:sldChg chg="del">
        <pc:chgData name="Kate Sample" userId="ad24f2c8-db21-4b10-9534-7a98911ec180" providerId="ADAL" clId="{DA2876F2-270A-4A7B-94C0-B562313C7E44}" dt="2025-04-25T13:12:48.295" v="1" actId="47"/>
        <pc:sldMkLst>
          <pc:docMk/>
          <pc:sldMk cId="108855487" sldId="316"/>
        </pc:sldMkLst>
      </pc:sldChg>
      <pc:sldChg chg="del">
        <pc:chgData name="Kate Sample" userId="ad24f2c8-db21-4b10-9534-7a98911ec180" providerId="ADAL" clId="{DA2876F2-270A-4A7B-94C0-B562313C7E44}" dt="2025-04-25T13:12:48.295" v="1" actId="47"/>
        <pc:sldMkLst>
          <pc:docMk/>
          <pc:sldMk cId="1883848139" sldId="317"/>
        </pc:sldMkLst>
      </pc:sldChg>
      <pc:sldChg chg="del">
        <pc:chgData name="Kate Sample" userId="ad24f2c8-db21-4b10-9534-7a98911ec180" providerId="ADAL" clId="{DA2876F2-270A-4A7B-94C0-B562313C7E44}" dt="2025-04-25T13:12:48.295" v="1" actId="47"/>
        <pc:sldMkLst>
          <pc:docMk/>
          <pc:sldMk cId="1634250027" sldId="318"/>
        </pc:sldMkLst>
      </pc:sldChg>
      <pc:sldChg chg="del">
        <pc:chgData name="Kate Sample" userId="ad24f2c8-db21-4b10-9534-7a98911ec180" providerId="ADAL" clId="{DA2876F2-270A-4A7B-94C0-B562313C7E44}" dt="2025-04-25T13:12:48.295" v="1" actId="47"/>
        <pc:sldMkLst>
          <pc:docMk/>
          <pc:sldMk cId="2911573908" sldId="319"/>
        </pc:sldMkLst>
      </pc:sldChg>
      <pc:sldChg chg="del">
        <pc:chgData name="Kate Sample" userId="ad24f2c8-db21-4b10-9534-7a98911ec180" providerId="ADAL" clId="{DA2876F2-270A-4A7B-94C0-B562313C7E44}" dt="2025-04-25T13:12:48.295" v="1" actId="47"/>
        <pc:sldMkLst>
          <pc:docMk/>
          <pc:sldMk cId="2624938878" sldId="320"/>
        </pc:sldMkLst>
      </pc:sldChg>
      <pc:sldChg chg="del">
        <pc:chgData name="Kate Sample" userId="ad24f2c8-db21-4b10-9534-7a98911ec180" providerId="ADAL" clId="{DA2876F2-270A-4A7B-94C0-B562313C7E44}" dt="2025-04-25T13:12:48.295" v="1" actId="47"/>
        <pc:sldMkLst>
          <pc:docMk/>
          <pc:sldMk cId="344458614" sldId="321"/>
        </pc:sldMkLst>
      </pc:sldChg>
      <pc:sldChg chg="del">
        <pc:chgData name="Kate Sample" userId="ad24f2c8-db21-4b10-9534-7a98911ec180" providerId="ADAL" clId="{DA2876F2-270A-4A7B-94C0-B562313C7E44}" dt="2025-04-25T13:12:48.295" v="1" actId="47"/>
        <pc:sldMkLst>
          <pc:docMk/>
          <pc:sldMk cId="1390845123" sldId="322"/>
        </pc:sldMkLst>
      </pc:sldChg>
      <pc:sldChg chg="del">
        <pc:chgData name="Kate Sample" userId="ad24f2c8-db21-4b10-9534-7a98911ec180" providerId="ADAL" clId="{DA2876F2-270A-4A7B-94C0-B562313C7E44}" dt="2025-04-25T13:12:48.295" v="1" actId="47"/>
        <pc:sldMkLst>
          <pc:docMk/>
          <pc:sldMk cId="3393249117" sldId="323"/>
        </pc:sldMkLst>
      </pc:sldChg>
      <pc:sldChg chg="del">
        <pc:chgData name="Kate Sample" userId="ad24f2c8-db21-4b10-9534-7a98911ec180" providerId="ADAL" clId="{DA2876F2-270A-4A7B-94C0-B562313C7E44}" dt="2025-04-25T13:12:48.295" v="1" actId="47"/>
        <pc:sldMkLst>
          <pc:docMk/>
          <pc:sldMk cId="3775961790" sldId="324"/>
        </pc:sldMkLst>
      </pc:sldChg>
      <pc:sldChg chg="del">
        <pc:chgData name="Kate Sample" userId="ad24f2c8-db21-4b10-9534-7a98911ec180" providerId="ADAL" clId="{DA2876F2-270A-4A7B-94C0-B562313C7E44}" dt="2025-04-25T13:12:48.295" v="1" actId="47"/>
        <pc:sldMkLst>
          <pc:docMk/>
          <pc:sldMk cId="3666323023" sldId="325"/>
        </pc:sldMkLst>
      </pc:sldChg>
      <pc:sldChg chg="del">
        <pc:chgData name="Kate Sample" userId="ad24f2c8-db21-4b10-9534-7a98911ec180" providerId="ADAL" clId="{DA2876F2-270A-4A7B-94C0-B562313C7E44}" dt="2025-04-25T13:12:48.295" v="1" actId="47"/>
        <pc:sldMkLst>
          <pc:docMk/>
          <pc:sldMk cId="2097772908" sldId="326"/>
        </pc:sldMkLst>
      </pc:sldChg>
      <pc:sldChg chg="del">
        <pc:chgData name="Kate Sample" userId="ad24f2c8-db21-4b10-9534-7a98911ec180" providerId="ADAL" clId="{DA2876F2-270A-4A7B-94C0-B562313C7E44}" dt="2025-04-25T13:12:48.295" v="1" actId="47"/>
        <pc:sldMkLst>
          <pc:docMk/>
          <pc:sldMk cId="2437859535" sldId="327"/>
        </pc:sldMkLst>
      </pc:sldChg>
      <pc:sldChg chg="del">
        <pc:chgData name="Kate Sample" userId="ad24f2c8-db21-4b10-9534-7a98911ec180" providerId="ADAL" clId="{DA2876F2-270A-4A7B-94C0-B562313C7E44}" dt="2025-04-25T13:12:48.295" v="1" actId="47"/>
        <pc:sldMkLst>
          <pc:docMk/>
          <pc:sldMk cId="2383557289" sldId="328"/>
        </pc:sldMkLst>
      </pc:sldChg>
      <pc:sldChg chg="del">
        <pc:chgData name="Kate Sample" userId="ad24f2c8-db21-4b10-9534-7a98911ec180" providerId="ADAL" clId="{DA2876F2-270A-4A7B-94C0-B562313C7E44}" dt="2025-04-25T13:12:48.295" v="1" actId="47"/>
        <pc:sldMkLst>
          <pc:docMk/>
          <pc:sldMk cId="1053163525" sldId="329"/>
        </pc:sldMkLst>
      </pc:sldChg>
      <pc:sldChg chg="del">
        <pc:chgData name="Kate Sample" userId="ad24f2c8-db21-4b10-9534-7a98911ec180" providerId="ADAL" clId="{DA2876F2-270A-4A7B-94C0-B562313C7E44}" dt="2025-04-25T13:12:48.295" v="1" actId="47"/>
        <pc:sldMkLst>
          <pc:docMk/>
          <pc:sldMk cId="876955009" sldId="330"/>
        </pc:sldMkLst>
      </pc:sldChg>
      <pc:sldChg chg="del">
        <pc:chgData name="Kate Sample" userId="ad24f2c8-db21-4b10-9534-7a98911ec180" providerId="ADAL" clId="{DA2876F2-270A-4A7B-94C0-B562313C7E44}" dt="2025-04-25T13:12:48.295" v="1" actId="47"/>
        <pc:sldMkLst>
          <pc:docMk/>
          <pc:sldMk cId="1178267353" sldId="331"/>
        </pc:sldMkLst>
      </pc:sldChg>
      <pc:sldChg chg="del">
        <pc:chgData name="Kate Sample" userId="ad24f2c8-db21-4b10-9534-7a98911ec180" providerId="ADAL" clId="{DA2876F2-270A-4A7B-94C0-B562313C7E44}" dt="2025-04-25T13:12:48.295" v="1" actId="47"/>
        <pc:sldMkLst>
          <pc:docMk/>
          <pc:sldMk cId="4289390979" sldId="332"/>
        </pc:sldMkLst>
      </pc:sldChg>
      <pc:sldChg chg="del">
        <pc:chgData name="Kate Sample" userId="ad24f2c8-db21-4b10-9534-7a98911ec180" providerId="ADAL" clId="{DA2876F2-270A-4A7B-94C0-B562313C7E44}" dt="2025-04-25T13:12:48.295" v="1" actId="47"/>
        <pc:sldMkLst>
          <pc:docMk/>
          <pc:sldMk cId="4219744110" sldId="333"/>
        </pc:sldMkLst>
      </pc:sldChg>
      <pc:sldChg chg="del">
        <pc:chgData name="Kate Sample" userId="ad24f2c8-db21-4b10-9534-7a98911ec180" providerId="ADAL" clId="{DA2876F2-270A-4A7B-94C0-B562313C7E44}" dt="2025-04-25T13:12:48.295" v="1" actId="47"/>
        <pc:sldMkLst>
          <pc:docMk/>
          <pc:sldMk cId="2374532550" sldId="334"/>
        </pc:sldMkLst>
      </pc:sldChg>
      <pc:sldChg chg="del">
        <pc:chgData name="Kate Sample" userId="ad24f2c8-db21-4b10-9534-7a98911ec180" providerId="ADAL" clId="{DA2876F2-270A-4A7B-94C0-B562313C7E44}" dt="2025-04-25T13:12:48.295" v="1" actId="47"/>
        <pc:sldMkLst>
          <pc:docMk/>
          <pc:sldMk cId="1024940863" sldId="335"/>
        </pc:sldMkLst>
      </pc:sldChg>
      <pc:sldChg chg="del">
        <pc:chgData name="Kate Sample" userId="ad24f2c8-db21-4b10-9534-7a98911ec180" providerId="ADAL" clId="{DA2876F2-270A-4A7B-94C0-B562313C7E44}" dt="2025-04-25T13:12:48.295" v="1" actId="47"/>
        <pc:sldMkLst>
          <pc:docMk/>
          <pc:sldMk cId="2289393488" sldId="336"/>
        </pc:sldMkLst>
      </pc:sldChg>
      <pc:sldChg chg="del">
        <pc:chgData name="Kate Sample" userId="ad24f2c8-db21-4b10-9534-7a98911ec180" providerId="ADAL" clId="{DA2876F2-270A-4A7B-94C0-B562313C7E44}" dt="2025-04-25T13:12:48.295" v="1" actId="47"/>
        <pc:sldMkLst>
          <pc:docMk/>
          <pc:sldMk cId="4281493045" sldId="337"/>
        </pc:sldMkLst>
      </pc:sldChg>
      <pc:sldChg chg="del">
        <pc:chgData name="Kate Sample" userId="ad24f2c8-db21-4b10-9534-7a98911ec180" providerId="ADAL" clId="{DA2876F2-270A-4A7B-94C0-B562313C7E44}" dt="2025-04-25T13:12:48.295" v="1" actId="47"/>
        <pc:sldMkLst>
          <pc:docMk/>
          <pc:sldMk cId="4074626042" sldId="338"/>
        </pc:sldMkLst>
      </pc:sldChg>
      <pc:sldChg chg="del">
        <pc:chgData name="Kate Sample" userId="ad24f2c8-db21-4b10-9534-7a98911ec180" providerId="ADAL" clId="{DA2876F2-270A-4A7B-94C0-B562313C7E44}" dt="2025-04-25T13:12:48.295" v="1" actId="47"/>
        <pc:sldMkLst>
          <pc:docMk/>
          <pc:sldMk cId="903228586" sldId="339"/>
        </pc:sldMkLst>
      </pc:sldChg>
      <pc:sldChg chg="del">
        <pc:chgData name="Kate Sample" userId="ad24f2c8-db21-4b10-9534-7a98911ec180" providerId="ADAL" clId="{DA2876F2-270A-4A7B-94C0-B562313C7E44}" dt="2025-04-25T13:12:48.295" v="1" actId="47"/>
        <pc:sldMkLst>
          <pc:docMk/>
          <pc:sldMk cId="1943926794" sldId="341"/>
        </pc:sldMkLst>
      </pc:sldChg>
      <pc:sldChg chg="del">
        <pc:chgData name="Kate Sample" userId="ad24f2c8-db21-4b10-9534-7a98911ec180" providerId="ADAL" clId="{DA2876F2-270A-4A7B-94C0-B562313C7E44}" dt="2025-04-25T13:12:48.295" v="1" actId="47"/>
        <pc:sldMkLst>
          <pc:docMk/>
          <pc:sldMk cId="1357097865" sldId="342"/>
        </pc:sldMkLst>
      </pc:sldChg>
      <pc:sldChg chg="del">
        <pc:chgData name="Kate Sample" userId="ad24f2c8-db21-4b10-9534-7a98911ec180" providerId="ADAL" clId="{DA2876F2-270A-4A7B-94C0-B562313C7E44}" dt="2025-04-25T13:12:48.295" v="1" actId="47"/>
        <pc:sldMkLst>
          <pc:docMk/>
          <pc:sldMk cId="656617515" sldId="343"/>
        </pc:sldMkLst>
      </pc:sldChg>
      <pc:sldChg chg="del">
        <pc:chgData name="Kate Sample" userId="ad24f2c8-db21-4b10-9534-7a98911ec180" providerId="ADAL" clId="{DA2876F2-270A-4A7B-94C0-B562313C7E44}" dt="2025-04-25T13:12:48.295" v="1" actId="47"/>
        <pc:sldMkLst>
          <pc:docMk/>
          <pc:sldMk cId="4189780073" sldId="344"/>
        </pc:sldMkLst>
      </pc:sldChg>
      <pc:sldChg chg="modSp add mod">
        <pc:chgData name="Kate Sample" userId="ad24f2c8-db21-4b10-9534-7a98911ec180" providerId="ADAL" clId="{DA2876F2-270A-4A7B-94C0-B562313C7E44}" dt="2025-04-28T21:59:16.203" v="977" actId="13926"/>
        <pc:sldMkLst>
          <pc:docMk/>
          <pc:sldMk cId="1835499919" sldId="345"/>
        </pc:sldMkLst>
        <pc:spChg chg="mod">
          <ac:chgData name="Kate Sample" userId="ad24f2c8-db21-4b10-9534-7a98911ec180" providerId="ADAL" clId="{DA2876F2-270A-4A7B-94C0-B562313C7E44}" dt="2025-04-25T13:13:15.998" v="19" actId="20577"/>
          <ac:spMkLst>
            <pc:docMk/>
            <pc:sldMk cId="1835499919" sldId="345"/>
            <ac:spMk id="3" creationId="{98C85F3E-9650-9922-C129-B5DCA003A179}"/>
          </ac:spMkLst>
        </pc:spChg>
        <pc:spChg chg="mod">
          <ac:chgData name="Kate Sample" userId="ad24f2c8-db21-4b10-9534-7a98911ec180" providerId="ADAL" clId="{DA2876F2-270A-4A7B-94C0-B562313C7E44}" dt="2025-04-25T13:14:01.579" v="162" actId="20577"/>
          <ac:spMkLst>
            <pc:docMk/>
            <pc:sldMk cId="1835499919" sldId="345"/>
            <ac:spMk id="4" creationId="{A21450AC-415E-7CF8-0776-01F7999B8A62}"/>
          </ac:spMkLst>
        </pc:spChg>
        <pc:spChg chg="mod">
          <ac:chgData name="Kate Sample" userId="ad24f2c8-db21-4b10-9534-7a98911ec180" providerId="ADAL" clId="{DA2876F2-270A-4A7B-94C0-B562313C7E44}" dt="2025-04-28T21:59:16.203" v="977" actId="13926"/>
          <ac:spMkLst>
            <pc:docMk/>
            <pc:sldMk cId="1835499919" sldId="345"/>
            <ac:spMk id="8" creationId="{0EC3B497-AE43-089B-ECF7-2B5D26A593AC}"/>
          </ac:spMkLst>
        </pc:spChg>
      </pc:sldChg>
      <pc:sldChg chg="addSp delSp modSp add mod modNotesTx">
        <pc:chgData name="Kate Sample" userId="ad24f2c8-db21-4b10-9534-7a98911ec180" providerId="ADAL" clId="{DA2876F2-270A-4A7B-94C0-B562313C7E44}" dt="2025-04-28T21:35:27.743" v="673"/>
        <pc:sldMkLst>
          <pc:docMk/>
          <pc:sldMk cId="923429629" sldId="352"/>
        </pc:sldMkLst>
      </pc:sldChg>
      <pc:sldChg chg="addSp delSp modSp add mod modNotesTx">
        <pc:chgData name="Kate Sample" userId="ad24f2c8-db21-4b10-9534-7a98911ec180" providerId="ADAL" clId="{DA2876F2-270A-4A7B-94C0-B562313C7E44}" dt="2025-04-25T13:17:14.323" v="249" actId="20577"/>
        <pc:sldMkLst>
          <pc:docMk/>
          <pc:sldMk cId="1662318776" sldId="353"/>
        </pc:sldMkLst>
        <pc:spChg chg="add mod">
          <ac:chgData name="Kate Sample" userId="ad24f2c8-db21-4b10-9534-7a98911ec180" providerId="ADAL" clId="{DA2876F2-270A-4A7B-94C0-B562313C7E44}" dt="2025-04-25T13:16:36.660" v="221"/>
          <ac:spMkLst>
            <pc:docMk/>
            <pc:sldMk cId="1662318776" sldId="353"/>
            <ac:spMk id="30" creationId="{F1395551-7FA9-E07E-F2DA-FA2540728F2F}"/>
          </ac:spMkLst>
        </pc:spChg>
        <pc:spChg chg="add mod">
          <ac:chgData name="Kate Sample" userId="ad24f2c8-db21-4b10-9534-7a98911ec180" providerId="ADAL" clId="{DA2876F2-270A-4A7B-94C0-B562313C7E44}" dt="2025-04-25T13:16:36.660" v="221"/>
          <ac:spMkLst>
            <pc:docMk/>
            <pc:sldMk cId="1662318776" sldId="353"/>
            <ac:spMk id="35" creationId="{456F0960-6793-28DE-CEA4-AFAF9D8A8CF4}"/>
          </ac:spMkLst>
        </pc:spChg>
        <pc:spChg chg="add mod">
          <ac:chgData name="Kate Sample" userId="ad24f2c8-db21-4b10-9534-7a98911ec180" providerId="ADAL" clId="{DA2876F2-270A-4A7B-94C0-B562313C7E44}" dt="2025-04-25T13:16:36.660" v="221"/>
          <ac:spMkLst>
            <pc:docMk/>
            <pc:sldMk cId="1662318776" sldId="353"/>
            <ac:spMk id="1066" creationId="{092A9608-85DB-6C6D-20AF-B48A96BC8D3C}"/>
          </ac:spMkLst>
        </pc:spChg>
        <pc:spChg chg="add mod">
          <ac:chgData name="Kate Sample" userId="ad24f2c8-db21-4b10-9534-7a98911ec180" providerId="ADAL" clId="{DA2876F2-270A-4A7B-94C0-B562313C7E44}" dt="2025-04-25T13:16:36.660" v="221"/>
          <ac:spMkLst>
            <pc:docMk/>
            <pc:sldMk cId="1662318776" sldId="353"/>
            <ac:spMk id="1078" creationId="{D08B3FD8-548D-07F3-AC12-F9E6EFB9BE93}"/>
          </ac:spMkLst>
        </pc:spChg>
        <pc:spChg chg="add mod">
          <ac:chgData name="Kate Sample" userId="ad24f2c8-db21-4b10-9534-7a98911ec180" providerId="ADAL" clId="{DA2876F2-270A-4A7B-94C0-B562313C7E44}" dt="2025-04-25T13:16:36.660" v="221"/>
          <ac:spMkLst>
            <pc:docMk/>
            <pc:sldMk cId="1662318776" sldId="353"/>
            <ac:spMk id="1131" creationId="{91AC2336-11FE-37C4-1785-2A5D2388A81D}"/>
          </ac:spMkLst>
        </pc:spChg>
        <pc:spChg chg="add mod">
          <ac:chgData name="Kate Sample" userId="ad24f2c8-db21-4b10-9534-7a98911ec180" providerId="ADAL" clId="{DA2876F2-270A-4A7B-94C0-B562313C7E44}" dt="2025-04-25T13:16:36.660" v="221"/>
          <ac:spMkLst>
            <pc:docMk/>
            <pc:sldMk cId="1662318776" sldId="353"/>
            <ac:spMk id="1134" creationId="{C13E2F09-2CB8-B9A7-3120-57927485DB78}"/>
          </ac:spMkLst>
        </pc:spChg>
        <pc:spChg chg="add mod">
          <ac:chgData name="Kate Sample" userId="ad24f2c8-db21-4b10-9534-7a98911ec180" providerId="ADAL" clId="{DA2876F2-270A-4A7B-94C0-B562313C7E44}" dt="2025-04-25T13:16:36.660" v="221"/>
          <ac:spMkLst>
            <pc:docMk/>
            <pc:sldMk cId="1662318776" sldId="353"/>
            <ac:spMk id="1153" creationId="{3D821928-FED9-4A37-8D4A-70634F96FAAD}"/>
          </ac:spMkLst>
        </pc:spChg>
        <pc:spChg chg="add mod">
          <ac:chgData name="Kate Sample" userId="ad24f2c8-db21-4b10-9534-7a98911ec180" providerId="ADAL" clId="{DA2876F2-270A-4A7B-94C0-B562313C7E44}" dt="2025-04-25T13:16:36.660" v="221"/>
          <ac:spMkLst>
            <pc:docMk/>
            <pc:sldMk cId="1662318776" sldId="353"/>
            <ac:spMk id="1177" creationId="{72E5165A-F890-73D9-A7BB-AAA98F9A5768}"/>
          </ac:spMkLst>
        </pc:spChg>
        <pc:spChg chg="add mod">
          <ac:chgData name="Kate Sample" userId="ad24f2c8-db21-4b10-9534-7a98911ec180" providerId="ADAL" clId="{DA2876F2-270A-4A7B-94C0-B562313C7E44}" dt="2025-04-25T13:16:36.660" v="221"/>
          <ac:spMkLst>
            <pc:docMk/>
            <pc:sldMk cId="1662318776" sldId="353"/>
            <ac:spMk id="1182" creationId="{9CA9DCEF-1A77-A791-CB6B-6CB32F4C0D0F}"/>
          </ac:spMkLst>
        </pc:spChg>
        <pc:spChg chg="add mod">
          <ac:chgData name="Kate Sample" userId="ad24f2c8-db21-4b10-9534-7a98911ec180" providerId="ADAL" clId="{DA2876F2-270A-4A7B-94C0-B562313C7E44}" dt="2025-04-25T13:16:36.660" v="221"/>
          <ac:spMkLst>
            <pc:docMk/>
            <pc:sldMk cId="1662318776" sldId="353"/>
            <ac:spMk id="1184" creationId="{A6CE00E0-9F3D-CFD7-BE3A-ED9597032BA5}"/>
          </ac:spMkLst>
        </pc:spChg>
        <pc:grpChg chg="mod">
          <ac:chgData name="Kate Sample" userId="ad24f2c8-db21-4b10-9534-7a98911ec180" providerId="ADAL" clId="{DA2876F2-270A-4A7B-94C0-B562313C7E44}" dt="2025-04-25T13:16:44.863" v="224" actId="1076"/>
          <ac:grpSpMkLst>
            <pc:docMk/>
            <pc:sldMk cId="1662318776" sldId="353"/>
            <ac:grpSpMk id="3" creationId="{BC5656DB-E052-3EB6-3E73-A30EB842BB81}"/>
          </ac:grpSpMkLst>
        </pc:grpChg>
      </pc:sldChg>
      <pc:sldChg chg="addSp delSp modSp add mod modNotesTx">
        <pc:chgData name="Kate Sample" userId="ad24f2c8-db21-4b10-9534-7a98911ec180" providerId="ADAL" clId="{DA2876F2-270A-4A7B-94C0-B562313C7E44}" dt="2025-04-28T21:37:26.634" v="679" actId="1076"/>
        <pc:sldMkLst>
          <pc:docMk/>
          <pc:sldMk cId="3106905687" sldId="354"/>
        </pc:sldMkLst>
        <pc:spChg chg="mod">
          <ac:chgData name="Kate Sample" userId="ad24f2c8-db21-4b10-9534-7a98911ec180" providerId="ADAL" clId="{DA2876F2-270A-4A7B-94C0-B562313C7E44}" dt="2025-04-25T13:24:22.632" v="282" actId="14100"/>
          <ac:spMkLst>
            <pc:docMk/>
            <pc:sldMk cId="3106905687" sldId="354"/>
            <ac:spMk id="3" creationId="{580D22A7-7A87-45E8-867D-9C74C5B4AFE1}"/>
          </ac:spMkLst>
        </pc:spChg>
      </pc:sldChg>
      <pc:sldChg chg="addSp delSp modSp add mod ord modNotesTx">
        <pc:chgData name="Kate Sample" userId="ad24f2c8-db21-4b10-9534-7a98911ec180" providerId="ADAL" clId="{DA2876F2-270A-4A7B-94C0-B562313C7E44}" dt="2025-04-28T21:43:55.634" v="732"/>
        <pc:sldMkLst>
          <pc:docMk/>
          <pc:sldMk cId="929939444" sldId="356"/>
        </pc:sldMkLst>
        <pc:spChg chg="mod">
          <ac:chgData name="Kate Sample" userId="ad24f2c8-db21-4b10-9534-7a98911ec180" providerId="ADAL" clId="{DA2876F2-270A-4A7B-94C0-B562313C7E44}" dt="2025-04-25T13:35:06.894" v="357" actId="14100"/>
          <ac:spMkLst>
            <pc:docMk/>
            <pc:sldMk cId="929939444" sldId="356"/>
            <ac:spMk id="4" creationId="{CD1949E4-0C5A-3525-C648-A2203544ED9F}"/>
          </ac:spMkLst>
        </pc:spChg>
        <pc:picChg chg="add mod">
          <ac:chgData name="Kate Sample" userId="ad24f2c8-db21-4b10-9534-7a98911ec180" providerId="ADAL" clId="{DA2876F2-270A-4A7B-94C0-B562313C7E44}" dt="2025-04-28T21:40:32.537" v="700" actId="1076"/>
          <ac:picMkLst>
            <pc:docMk/>
            <pc:sldMk cId="929939444" sldId="356"/>
            <ac:picMk id="8" creationId="{6D4BEE74-E423-180E-CB9A-ED4961A60640}"/>
          </ac:picMkLst>
        </pc:picChg>
        <pc:picChg chg="add mod">
          <ac:chgData name="Kate Sample" userId="ad24f2c8-db21-4b10-9534-7a98911ec180" providerId="ADAL" clId="{DA2876F2-270A-4A7B-94C0-B562313C7E44}" dt="2025-04-28T21:43:11.140" v="730" actId="1076"/>
          <ac:picMkLst>
            <pc:docMk/>
            <pc:sldMk cId="929939444" sldId="356"/>
            <ac:picMk id="15" creationId="{88B7336B-FC2F-A9FD-6499-C14B8FF08C6E}"/>
          </ac:picMkLst>
        </pc:picChg>
        <pc:picChg chg="add mod">
          <ac:chgData name="Kate Sample" userId="ad24f2c8-db21-4b10-9534-7a98911ec180" providerId="ADAL" clId="{DA2876F2-270A-4A7B-94C0-B562313C7E44}" dt="2025-04-28T21:42:12.663" v="712" actId="1076"/>
          <ac:picMkLst>
            <pc:docMk/>
            <pc:sldMk cId="929939444" sldId="356"/>
            <ac:picMk id="3074" creationId="{081AFA19-76FF-97FB-5DE7-5A648A79D286}"/>
          </ac:picMkLst>
        </pc:picChg>
      </pc:sldChg>
      <pc:sldChg chg="modSp add mod modNotesTx">
        <pc:chgData name="Kate Sample" userId="ad24f2c8-db21-4b10-9534-7a98911ec180" providerId="ADAL" clId="{DA2876F2-270A-4A7B-94C0-B562313C7E44}" dt="2025-05-09T14:45:24.656" v="978" actId="20577"/>
        <pc:sldMkLst>
          <pc:docMk/>
          <pc:sldMk cId="3330636542" sldId="357"/>
        </pc:sldMkLst>
        <pc:spChg chg="mod">
          <ac:chgData name="Kate Sample" userId="ad24f2c8-db21-4b10-9534-7a98911ec180" providerId="ADAL" clId="{DA2876F2-270A-4A7B-94C0-B562313C7E44}" dt="2025-05-09T14:45:24.656" v="978" actId="20577"/>
          <ac:spMkLst>
            <pc:docMk/>
            <pc:sldMk cId="3330636542" sldId="357"/>
            <ac:spMk id="3" creationId="{A339B3D9-2780-E507-E42C-0A9F248DAAD5}"/>
          </ac:spMkLst>
        </pc:spChg>
      </pc:sldChg>
      <pc:sldChg chg="addSp delSp modSp add mod ord modNotesTx">
        <pc:chgData name="Kate Sample" userId="ad24f2c8-db21-4b10-9534-7a98911ec180" providerId="ADAL" clId="{DA2876F2-270A-4A7B-94C0-B562313C7E44}" dt="2025-05-09T14:45:41.428" v="981" actId="1076"/>
        <pc:sldMkLst>
          <pc:docMk/>
          <pc:sldMk cId="3040413095" sldId="359"/>
        </pc:sldMkLst>
        <pc:spChg chg="mod">
          <ac:chgData name="Kate Sample" userId="ad24f2c8-db21-4b10-9534-7a98911ec180" providerId="ADAL" clId="{DA2876F2-270A-4A7B-94C0-B562313C7E44}" dt="2025-05-09T14:45:37.183" v="979" actId="1076"/>
          <ac:spMkLst>
            <pc:docMk/>
            <pc:sldMk cId="3040413095" sldId="359"/>
            <ac:spMk id="11" creationId="{3E03A44C-4AE8-628D-EE03-690C58D7AF98}"/>
          </ac:spMkLst>
        </pc:spChg>
        <pc:picChg chg="mod">
          <ac:chgData name="Kate Sample" userId="ad24f2c8-db21-4b10-9534-7a98911ec180" providerId="ADAL" clId="{DA2876F2-270A-4A7B-94C0-B562313C7E44}" dt="2025-05-09T14:45:41.428" v="981" actId="1076"/>
          <ac:picMkLst>
            <pc:docMk/>
            <pc:sldMk cId="3040413095" sldId="359"/>
            <ac:picMk id="5" creationId="{88C67384-D124-3115-A52F-C7E0B97CA74E}"/>
          </ac:picMkLst>
        </pc:picChg>
      </pc:sldChg>
      <pc:sldChg chg="addSp delSp modSp add mod">
        <pc:chgData name="Kate Sample" userId="ad24f2c8-db21-4b10-9534-7a98911ec180" providerId="ADAL" clId="{DA2876F2-270A-4A7B-94C0-B562313C7E44}" dt="2025-04-28T21:48:17.267" v="806" actId="20577"/>
        <pc:sldMkLst>
          <pc:docMk/>
          <pc:sldMk cId="2700243633" sldId="360"/>
        </pc:sldMkLst>
        <pc:spChg chg="mod">
          <ac:chgData name="Kate Sample" userId="ad24f2c8-db21-4b10-9534-7a98911ec180" providerId="ADAL" clId="{DA2876F2-270A-4A7B-94C0-B562313C7E44}" dt="2025-04-28T21:48:17.267" v="806" actId="20577"/>
          <ac:spMkLst>
            <pc:docMk/>
            <pc:sldMk cId="2700243633" sldId="360"/>
            <ac:spMk id="11" creationId="{5EDFB83E-9241-849C-5536-78B32F517D40}"/>
          </ac:spMkLst>
        </pc:spChg>
      </pc:sldChg>
      <pc:sldChg chg="add del">
        <pc:chgData name="Kate Sample" userId="ad24f2c8-db21-4b10-9534-7a98911ec180" providerId="ADAL" clId="{DA2876F2-270A-4A7B-94C0-B562313C7E44}" dt="2025-04-28T21:48:58.995" v="809" actId="47"/>
        <pc:sldMkLst>
          <pc:docMk/>
          <pc:sldMk cId="3634708272" sldId="361"/>
        </pc:sldMkLst>
      </pc:sldChg>
      <pc:sldChg chg="add del">
        <pc:chgData name="Kate Sample" userId="ad24f2c8-db21-4b10-9534-7a98911ec180" providerId="ADAL" clId="{DA2876F2-270A-4A7B-94C0-B562313C7E44}" dt="2025-04-28T21:48:59.985" v="810" actId="47"/>
        <pc:sldMkLst>
          <pc:docMk/>
          <pc:sldMk cId="1406928359" sldId="363"/>
        </pc:sldMkLst>
      </pc:sldChg>
      <pc:sldChg chg="add ord">
        <pc:chgData name="Kate Sample" userId="ad24f2c8-db21-4b10-9534-7a98911ec180" providerId="ADAL" clId="{DA2876F2-270A-4A7B-94C0-B562313C7E44}" dt="2025-04-28T21:48:49.804" v="808"/>
        <pc:sldMkLst>
          <pc:docMk/>
          <pc:sldMk cId="411122310" sldId="366"/>
        </pc:sldMkLst>
      </pc:sldChg>
      <pc:sldChg chg="addSp delSp modSp add mod modNotesTx">
        <pc:chgData name="Kate Sample" userId="ad24f2c8-db21-4b10-9534-7a98911ec180" providerId="ADAL" clId="{DA2876F2-270A-4A7B-94C0-B562313C7E44}" dt="2025-04-28T21:45:20.854" v="786" actId="1038"/>
        <pc:sldMkLst>
          <pc:docMk/>
          <pc:sldMk cId="659175249" sldId="367"/>
        </pc:sldMkLst>
        <pc:spChg chg="add mod">
          <ac:chgData name="Kate Sample" userId="ad24f2c8-db21-4b10-9534-7a98911ec180" providerId="ADAL" clId="{DA2876F2-270A-4A7B-94C0-B562313C7E44}" dt="2025-04-28T21:45:06.503" v="762" actId="20577"/>
          <ac:spMkLst>
            <pc:docMk/>
            <pc:sldMk cId="659175249" sldId="367"/>
            <ac:spMk id="3" creationId="{290D98EC-0A9C-F484-0932-9EEF32138B9A}"/>
          </ac:spMkLst>
        </pc:spChg>
      </pc:sldChg>
      <pc:sldChg chg="addSp delSp modSp add mod">
        <pc:chgData name="Kate Sample" userId="ad24f2c8-db21-4b10-9534-7a98911ec180" providerId="ADAL" clId="{DA2876F2-270A-4A7B-94C0-B562313C7E44}" dt="2025-04-28T21:39:27.895" v="693" actId="1076"/>
        <pc:sldMkLst>
          <pc:docMk/>
          <pc:sldMk cId="1363767711" sldId="368"/>
        </pc:sldMkLst>
        <pc:spChg chg="mod">
          <ac:chgData name="Kate Sample" userId="ad24f2c8-db21-4b10-9534-7a98911ec180" providerId="ADAL" clId="{DA2876F2-270A-4A7B-94C0-B562313C7E44}" dt="2025-04-28T21:39:20.833" v="690" actId="14100"/>
          <ac:spMkLst>
            <pc:docMk/>
            <pc:sldMk cId="1363767711" sldId="368"/>
            <ac:spMk id="3" creationId="{62F99E72-DB01-B188-25F6-D403475D3156}"/>
          </ac:spMkLst>
        </pc:spChg>
        <pc:spChg chg="add mod">
          <ac:chgData name="Kate Sample" userId="ad24f2c8-db21-4b10-9534-7a98911ec180" providerId="ADAL" clId="{DA2876F2-270A-4A7B-94C0-B562313C7E44}" dt="2025-04-28T21:38:23.438" v="681"/>
          <ac:spMkLst>
            <pc:docMk/>
            <pc:sldMk cId="1363767711" sldId="368"/>
            <ac:spMk id="5" creationId="{EB401EFC-F442-A5C8-64AD-AB2A483AE5B0}"/>
          </ac:spMkLst>
        </pc:spChg>
        <pc:spChg chg="mod">
          <ac:chgData name="Kate Sample" userId="ad24f2c8-db21-4b10-9534-7a98911ec180" providerId="ADAL" clId="{DA2876F2-270A-4A7B-94C0-B562313C7E44}" dt="2025-04-25T14:12:23.124" v="383" actId="20577"/>
          <ac:spMkLst>
            <pc:docMk/>
            <pc:sldMk cId="1363767711" sldId="368"/>
            <ac:spMk id="7" creationId="{EE3857A6-5895-6CD9-9552-74D5C6C3C61D}"/>
          </ac:spMkLst>
        </pc:spChg>
        <pc:grpChg chg="add mod">
          <ac:chgData name="Kate Sample" userId="ad24f2c8-db21-4b10-9534-7a98911ec180" providerId="ADAL" clId="{DA2876F2-270A-4A7B-94C0-B562313C7E44}" dt="2025-04-28T21:38:27.761" v="682" actId="1076"/>
          <ac:grpSpMkLst>
            <pc:docMk/>
            <pc:sldMk cId="1363767711" sldId="368"/>
            <ac:grpSpMk id="4" creationId="{DA98CF34-0E53-C4A7-8657-0657E8580B0B}"/>
          </ac:grpSpMkLst>
        </pc:grpChg>
        <pc:picChg chg="add mod">
          <ac:chgData name="Kate Sample" userId="ad24f2c8-db21-4b10-9534-7a98911ec180" providerId="ADAL" clId="{DA2876F2-270A-4A7B-94C0-B562313C7E44}" dt="2025-04-28T21:38:23.438" v="681"/>
          <ac:picMkLst>
            <pc:docMk/>
            <pc:sldMk cId="1363767711" sldId="368"/>
            <ac:picMk id="8" creationId="{BE20C26A-7366-50EC-BFDA-E283D709DDB4}"/>
          </ac:picMkLst>
        </pc:picChg>
      </pc:sldChg>
      <pc:sldChg chg="del">
        <pc:chgData name="Kate Sample" userId="ad24f2c8-db21-4b10-9534-7a98911ec180" providerId="ADAL" clId="{DA2876F2-270A-4A7B-94C0-B562313C7E44}" dt="2025-04-28T21:49:04.660" v="811" actId="47"/>
        <pc:sldMkLst>
          <pc:docMk/>
          <pc:sldMk cId="2311503405" sldId="369"/>
        </pc:sldMkLst>
      </pc:sldChg>
      <pc:sldMasterChg chg="delSldLayout">
        <pc:chgData name="Kate Sample" userId="ad24f2c8-db21-4b10-9534-7a98911ec180" providerId="ADAL" clId="{DA2876F2-270A-4A7B-94C0-B562313C7E44}" dt="2025-04-25T13:12:48.295" v="1" actId="47"/>
        <pc:sldMasterMkLst>
          <pc:docMk/>
          <pc:sldMasterMk cId="2561236824" sldId="2147483727"/>
        </pc:sldMasterMkLst>
        <pc:sldLayoutChg chg="del">
          <pc:chgData name="Kate Sample" userId="ad24f2c8-db21-4b10-9534-7a98911ec180" providerId="ADAL" clId="{DA2876F2-270A-4A7B-94C0-B562313C7E44}" dt="2025-04-25T13:12:48.295" v="1" actId="47"/>
          <pc:sldLayoutMkLst>
            <pc:docMk/>
            <pc:sldMasterMk cId="2561236824" sldId="2147483727"/>
            <pc:sldLayoutMk cId="1009819769" sldId="2147483731"/>
          </pc:sldLayoutMkLst>
        </pc:sldLayoutChg>
      </pc:sldMasterChg>
    </pc:docChg>
  </pc:docChgLst>
  <pc:docChgLst>
    <pc:chgData name="Anna Sterner" userId="e34ade42-3f4d-4ffb-96dc-1c6e40b6902f" providerId="ADAL" clId="{70FB849B-7E55-450A-864F-75466DB1E84B}"/>
    <pc:docChg chg="undo custSel addSld delSld modSld">
      <pc:chgData name="Anna Sterner" userId="e34ade42-3f4d-4ffb-96dc-1c6e40b6902f" providerId="ADAL" clId="{70FB849B-7E55-450A-864F-75466DB1E84B}" dt="2024-01-26T15:35:16.092" v="467" actId="1076"/>
      <pc:docMkLst>
        <pc:docMk/>
      </pc:docMkLst>
      <pc:sldChg chg="addSp delSp modSp add del mod modNotesTx">
        <pc:chgData name="Anna Sterner" userId="e34ade42-3f4d-4ffb-96dc-1c6e40b6902f" providerId="ADAL" clId="{70FB849B-7E55-450A-864F-75466DB1E84B}" dt="2024-01-25T19:23:47.205" v="462" actId="47"/>
        <pc:sldMkLst>
          <pc:docMk/>
          <pc:sldMk cId="1717468709" sldId="260"/>
        </pc:sldMkLst>
      </pc:sldChg>
      <pc:sldChg chg="addSp delSp modSp add del mod">
        <pc:chgData name="Anna Sterner" userId="e34ade42-3f4d-4ffb-96dc-1c6e40b6902f" providerId="ADAL" clId="{70FB849B-7E55-450A-864F-75466DB1E84B}" dt="2024-01-25T19:23:45.796" v="461" actId="47"/>
        <pc:sldMkLst>
          <pc:docMk/>
          <pc:sldMk cId="951211944" sldId="261"/>
        </pc:sldMkLst>
      </pc:sldChg>
      <pc:sldChg chg="addSp delSp modSp mod modNotesTx">
        <pc:chgData name="Anna Sterner" userId="e34ade42-3f4d-4ffb-96dc-1c6e40b6902f" providerId="ADAL" clId="{70FB849B-7E55-450A-864F-75466DB1E84B}" dt="2024-01-25T19:19:45.403" v="411" actId="1076"/>
        <pc:sldMkLst>
          <pc:docMk/>
          <pc:sldMk cId="3822573366" sldId="262"/>
        </pc:sldMkLst>
      </pc:sldChg>
      <pc:sldChg chg="addSp delSp modSp mod modNotesTx">
        <pc:chgData name="Anna Sterner" userId="e34ade42-3f4d-4ffb-96dc-1c6e40b6902f" providerId="ADAL" clId="{70FB849B-7E55-450A-864F-75466DB1E84B}" dt="2024-01-25T19:00:27.996" v="217" actId="113"/>
        <pc:sldMkLst>
          <pc:docMk/>
          <pc:sldMk cId="3763185327" sldId="271"/>
        </pc:sldMkLst>
      </pc:sldChg>
      <pc:sldChg chg="addSp delSp modSp mod modNotesTx">
        <pc:chgData name="Anna Sterner" userId="e34ade42-3f4d-4ffb-96dc-1c6e40b6902f" providerId="ADAL" clId="{70FB849B-7E55-450A-864F-75466DB1E84B}" dt="2024-01-25T19:11:30.141" v="400" actId="1076"/>
        <pc:sldMkLst>
          <pc:docMk/>
          <pc:sldMk cId="2751345926" sldId="272"/>
        </pc:sldMkLst>
      </pc:sldChg>
      <pc:sldChg chg="addSp delSp modSp mod modNotesTx">
        <pc:chgData name="Anna Sterner" userId="e34ade42-3f4d-4ffb-96dc-1c6e40b6902f" providerId="ADAL" clId="{70FB849B-7E55-450A-864F-75466DB1E84B}" dt="2024-01-26T15:35:16.092" v="467" actId="1076"/>
        <pc:sldMkLst>
          <pc:docMk/>
          <pc:sldMk cId="3098358572" sldId="283"/>
        </pc:sldMkLst>
      </pc:sldChg>
      <pc:sldChg chg="modSp mod">
        <pc:chgData name="Anna Sterner" userId="e34ade42-3f4d-4ffb-96dc-1c6e40b6902f" providerId="ADAL" clId="{70FB849B-7E55-450A-864F-75466DB1E84B}" dt="2024-01-25T19:18:15.306" v="406" actId="732"/>
        <pc:sldMkLst>
          <pc:docMk/>
          <pc:sldMk cId="3743200560" sldId="289"/>
        </pc:sldMkLst>
      </pc:sldChg>
      <pc:sldChg chg="modNotesTx">
        <pc:chgData name="Anna Sterner" userId="e34ade42-3f4d-4ffb-96dc-1c6e40b6902f" providerId="ADAL" clId="{70FB849B-7E55-450A-864F-75466DB1E84B}" dt="2024-01-25T19:09:05.473" v="307" actId="20577"/>
        <pc:sldMkLst>
          <pc:docMk/>
          <pc:sldMk cId="4147957842" sldId="290"/>
        </pc:sldMkLst>
      </pc:sldChg>
      <pc:sldChg chg="addSp delSp modSp mod modNotesTx">
        <pc:chgData name="Anna Sterner" userId="e34ade42-3f4d-4ffb-96dc-1c6e40b6902f" providerId="ADAL" clId="{70FB849B-7E55-450A-864F-75466DB1E84B}" dt="2024-01-25T18:58:59.223" v="184" actId="478"/>
        <pc:sldMkLst>
          <pc:docMk/>
          <pc:sldMk cId="3417446026" sldId="295"/>
        </pc:sldMkLst>
      </pc:sldChg>
      <pc:sldChg chg="addSp delSp modSp mod modNotesTx">
        <pc:chgData name="Anna Sterner" userId="e34ade42-3f4d-4ffb-96dc-1c6e40b6902f" providerId="ADAL" clId="{70FB849B-7E55-450A-864F-75466DB1E84B}" dt="2024-01-25T19:07:55.634" v="299" actId="1076"/>
        <pc:sldMkLst>
          <pc:docMk/>
          <pc:sldMk cId="3041520386" sldId="297"/>
        </pc:sldMkLst>
      </pc:sldChg>
      <pc:sldChg chg="modSp add mod">
        <pc:chgData name="Anna Sterner" userId="e34ade42-3f4d-4ffb-96dc-1c6e40b6902f" providerId="ADAL" clId="{70FB849B-7E55-450A-864F-75466DB1E84B}" dt="2024-01-25T19:23:48.963" v="464" actId="14826"/>
        <pc:sldMkLst>
          <pc:docMk/>
          <pc:sldMk cId="1560122333" sldId="299"/>
        </pc:sldMkLst>
      </pc:sldChg>
      <pc:sldChg chg="modSp add mod">
        <pc:chgData name="Anna Sterner" userId="e34ade42-3f4d-4ffb-96dc-1c6e40b6902f" providerId="ADAL" clId="{70FB849B-7E55-450A-864F-75466DB1E84B}" dt="2024-01-25T19:23:48.028" v="463" actId="20577"/>
        <pc:sldMkLst>
          <pc:docMk/>
          <pc:sldMk cId="2281906185" sldId="300"/>
        </pc:sldMkLst>
      </pc:sldChg>
    </pc:docChg>
  </pc:docChgLst>
  <pc:docChgLst>
    <pc:chgData name="Anna Sterner" userId="S::asterner@firstinspires.org::e34ade42-3f4d-4ffb-96dc-1c6e40b6902f" providerId="AD" clId="Web-{3A625DF8-B6C3-C50C-E249-1C3D5497578E}"/>
    <pc:docChg chg="modSld">
      <pc:chgData name="Anna Sterner" userId="S::asterner@firstinspires.org::e34ade42-3f4d-4ffb-96dc-1c6e40b6902f" providerId="AD" clId="Web-{3A625DF8-B6C3-C50C-E249-1C3D5497578E}" dt="2024-01-25T21:19:20.956" v="16" actId="20577"/>
      <pc:docMkLst>
        <pc:docMk/>
      </pc:docMkLst>
      <pc:sldChg chg="addSp modSp">
        <pc:chgData name="Anna Sterner" userId="S::asterner@firstinspires.org::e34ade42-3f4d-4ffb-96dc-1c6e40b6902f" providerId="AD" clId="Web-{3A625DF8-B6C3-C50C-E249-1C3D5497578E}" dt="2024-01-25T21:19:20.956" v="16" actId="20577"/>
        <pc:sldMkLst>
          <pc:docMk/>
          <pc:sldMk cId="3822573366" sldId="262"/>
        </pc:sldMkLst>
      </pc:sldChg>
      <pc:sldChg chg="modSp">
        <pc:chgData name="Anna Sterner" userId="S::asterner@firstinspires.org::e34ade42-3f4d-4ffb-96dc-1c6e40b6902f" providerId="AD" clId="Web-{3A625DF8-B6C3-C50C-E249-1C3D5497578E}" dt="2024-01-25T21:11:30.113" v="1" actId="1076"/>
        <pc:sldMkLst>
          <pc:docMk/>
          <pc:sldMk cId="3743200560" sldId="289"/>
        </pc:sldMkLst>
      </pc:sldChg>
    </pc:docChg>
  </pc:docChgLst>
  <pc:docChgLst>
    <pc:chgData name="Tammy Pankey" userId="89b84b47-0384-4d66-b56e-dc00ebdb68cf" providerId="ADAL" clId="{C0611C38-42EA-4B91-B6A5-6AC8F3C0F20A}"/>
    <pc:docChg chg="custSel modSld">
      <pc:chgData name="Tammy Pankey" userId="89b84b47-0384-4d66-b56e-dc00ebdb68cf" providerId="ADAL" clId="{C0611C38-42EA-4B91-B6A5-6AC8F3C0F20A}" dt="2022-07-28T19:56:13.402" v="3" actId="14826"/>
      <pc:docMkLst>
        <pc:docMk/>
      </pc:docMkLst>
      <pc:sldChg chg="addSp delSp modSp mod delCm">
        <pc:chgData name="Tammy Pankey" userId="89b84b47-0384-4d66-b56e-dc00ebdb68cf" providerId="ADAL" clId="{C0611C38-42EA-4B91-B6A5-6AC8F3C0F20A}" dt="2022-07-28T19:54:27.257" v="2"/>
        <pc:sldMkLst>
          <pc:docMk/>
          <pc:sldMk cId="1959583143" sldId="259"/>
        </pc:sldMkLst>
      </pc:sldChg>
      <pc:sldChg chg="modSp">
        <pc:chgData name="Tammy Pankey" userId="89b84b47-0384-4d66-b56e-dc00ebdb68cf" providerId="ADAL" clId="{C0611C38-42EA-4B91-B6A5-6AC8F3C0F20A}" dt="2022-07-28T19:56:13.402" v="3" actId="14826"/>
        <pc:sldMkLst>
          <pc:docMk/>
          <pc:sldMk cId="1717468709" sldId="260"/>
        </pc:sldMkLst>
      </pc:sldChg>
    </pc:docChg>
  </pc:docChgLst>
  <pc:docChgLst>
    <pc:chgData name="Anna Sterner" userId="S::asterner@firstinspires.org::e34ade42-3f4d-4ffb-96dc-1c6e40b6902f" providerId="AD" clId="Web-{126EEF9F-CDC4-B287-D1C2-77A472865381}"/>
    <pc:docChg chg="delSld modSld">
      <pc:chgData name="Anna Sterner" userId="S::asterner@firstinspires.org::e34ade42-3f4d-4ffb-96dc-1c6e40b6902f" providerId="AD" clId="Web-{126EEF9F-CDC4-B287-D1C2-77A472865381}" dt="2024-01-25T20:03:28.549" v="2"/>
      <pc:docMkLst>
        <pc:docMk/>
      </pc:docMkLst>
      <pc:sldChg chg="modSp">
        <pc:chgData name="Anna Sterner" userId="S::asterner@firstinspires.org::e34ade42-3f4d-4ffb-96dc-1c6e40b6902f" providerId="AD" clId="Web-{126EEF9F-CDC4-B287-D1C2-77A472865381}" dt="2024-01-25T20:03:28.549" v="2"/>
        <pc:sldMkLst>
          <pc:docMk/>
          <pc:sldMk cId="3822573366" sldId="262"/>
        </pc:sldMkLst>
      </pc:sldChg>
      <pc:sldChg chg="del">
        <pc:chgData name="Anna Sterner" userId="S::asterner@firstinspires.org::e34ade42-3f4d-4ffb-96dc-1c6e40b6902f" providerId="AD" clId="Web-{126EEF9F-CDC4-B287-D1C2-77A472865381}" dt="2024-01-25T20:03:11.157" v="0"/>
        <pc:sldMkLst>
          <pc:docMk/>
          <pc:sldMk cId="1560122333" sldId="299"/>
        </pc:sldMkLst>
      </pc:sldChg>
      <pc:sldChg chg="del">
        <pc:chgData name="Anna Sterner" userId="S::asterner@firstinspires.org::e34ade42-3f4d-4ffb-96dc-1c6e40b6902f" providerId="AD" clId="Web-{126EEF9F-CDC4-B287-D1C2-77A472865381}" dt="2024-01-25T20:03:18.580" v="1"/>
        <pc:sldMkLst>
          <pc:docMk/>
          <pc:sldMk cId="2281906185" sldId="300"/>
        </pc:sldMkLst>
      </pc:sldChg>
    </pc:docChg>
  </pc:docChgLst>
  <pc:docChgLst>
    <pc:chgData name="Anna Sterner" userId="S::asterner@firstinspires.org::e34ade42-3f4d-4ffb-96dc-1c6e40b6902f" providerId="AD" clId="Web-{9313A792-D783-F581-2370-A149886A9014}"/>
    <pc:docChg chg="addSld delSld modSld">
      <pc:chgData name="Anna Sterner" userId="S::asterner@firstinspires.org::e34ade42-3f4d-4ffb-96dc-1c6e40b6902f" providerId="AD" clId="Web-{9313A792-D783-F581-2370-A149886A9014}" dt="2024-05-20T18:25:17.139" v="81"/>
      <pc:docMkLst>
        <pc:docMk/>
      </pc:docMkLst>
      <pc:sldChg chg="modNotes">
        <pc:chgData name="Anna Sterner" userId="S::asterner@firstinspires.org::e34ade42-3f4d-4ffb-96dc-1c6e40b6902f" providerId="AD" clId="Web-{9313A792-D783-F581-2370-A149886A9014}" dt="2024-05-20T18:22:37.586" v="43"/>
        <pc:sldMkLst>
          <pc:docMk/>
          <pc:sldMk cId="951211944" sldId="261"/>
        </pc:sldMkLst>
      </pc:sldChg>
      <pc:sldChg chg="modNotes">
        <pc:chgData name="Anna Sterner" userId="S::asterner@firstinspires.org::e34ade42-3f4d-4ffb-96dc-1c6e40b6902f" providerId="AD" clId="Web-{9313A792-D783-F581-2370-A149886A9014}" dt="2024-05-20T18:22:50.071" v="44"/>
        <pc:sldMkLst>
          <pc:docMk/>
          <pc:sldMk cId="3822573366" sldId="262"/>
        </pc:sldMkLst>
      </pc:sldChg>
      <pc:sldChg chg="modNotes">
        <pc:chgData name="Anna Sterner" userId="S::asterner@firstinspires.org::e34ade42-3f4d-4ffb-96dc-1c6e40b6902f" providerId="AD" clId="Web-{9313A792-D783-F581-2370-A149886A9014}" dt="2024-05-20T18:23:31.338" v="63"/>
        <pc:sldMkLst>
          <pc:docMk/>
          <pc:sldMk cId="3098358572" sldId="283"/>
        </pc:sldMkLst>
      </pc:sldChg>
      <pc:sldChg chg="modNotes">
        <pc:chgData name="Anna Sterner" userId="S::asterner@firstinspires.org::e34ade42-3f4d-4ffb-96dc-1c6e40b6902f" providerId="AD" clId="Web-{9313A792-D783-F581-2370-A149886A9014}" dt="2024-05-20T18:21:47.210" v="0"/>
        <pc:sldMkLst>
          <pc:docMk/>
          <pc:sldMk cId="3743200560" sldId="289"/>
        </pc:sldMkLst>
      </pc:sldChg>
      <pc:sldChg chg="modNotes">
        <pc:chgData name="Anna Sterner" userId="S::asterner@firstinspires.org::e34ade42-3f4d-4ffb-96dc-1c6e40b6902f" providerId="AD" clId="Web-{9313A792-D783-F581-2370-A149886A9014}" dt="2024-05-20T18:24:24.902" v="78"/>
        <pc:sldMkLst>
          <pc:docMk/>
          <pc:sldMk cId="4147957842" sldId="290"/>
        </pc:sldMkLst>
      </pc:sldChg>
      <pc:sldChg chg="delSp add">
        <pc:chgData name="Anna Sterner" userId="S::asterner@firstinspires.org::e34ade42-3f4d-4ffb-96dc-1c6e40b6902f" providerId="AD" clId="Web-{9313A792-D783-F581-2370-A149886A9014}" dt="2024-05-20T18:25:17.139" v="81"/>
        <pc:sldMkLst>
          <pc:docMk/>
          <pc:sldMk cId="1109188424" sldId="294"/>
        </pc:sldMkLst>
      </pc:sldChg>
      <pc:sldChg chg="modNotes">
        <pc:chgData name="Anna Sterner" userId="S::asterner@firstinspires.org::e34ade42-3f4d-4ffb-96dc-1c6e40b6902f" providerId="AD" clId="Web-{9313A792-D783-F581-2370-A149886A9014}" dt="2024-05-20T18:23:55.386" v="67"/>
        <pc:sldMkLst>
          <pc:docMk/>
          <pc:sldMk cId="3041520386" sldId="297"/>
        </pc:sldMkLst>
      </pc:sldChg>
      <pc:sldChg chg="del">
        <pc:chgData name="Anna Sterner" userId="S::asterner@firstinspires.org::e34ade42-3f4d-4ffb-96dc-1c6e40b6902f" providerId="AD" clId="Web-{9313A792-D783-F581-2370-A149886A9014}" dt="2024-05-20T18:25:07.623" v="80"/>
        <pc:sldMkLst>
          <pc:docMk/>
          <pc:sldMk cId="3723405299" sldId="298"/>
        </pc:sldMkLst>
      </pc:sldChg>
    </pc:docChg>
  </pc:docChgLst>
  <pc:docChgLst>
    <pc:chgData name="Anna Sterner" userId="S::asterner@firstinspires.org::e34ade42-3f4d-4ffb-96dc-1c6e40b6902f" providerId="AD" clId="Web-{20716227-CB45-4CA7-5012-07E1B984CA60}"/>
    <pc:docChg chg="addSld sldOrd">
      <pc:chgData name="Anna Sterner" userId="S::asterner@firstinspires.org::e34ade42-3f4d-4ffb-96dc-1c6e40b6902f" providerId="AD" clId="Web-{20716227-CB45-4CA7-5012-07E1B984CA60}" dt="2024-05-17T14:32:39.669" v="1"/>
      <pc:docMkLst>
        <pc:docMk/>
      </pc:docMkLst>
      <pc:sldChg chg="add ord replId">
        <pc:chgData name="Anna Sterner" userId="S::asterner@firstinspires.org::e34ade42-3f4d-4ffb-96dc-1c6e40b6902f" providerId="AD" clId="Web-{20716227-CB45-4CA7-5012-07E1B984CA60}" dt="2024-05-17T14:32:39.669" v="1"/>
        <pc:sldMkLst>
          <pc:docMk/>
          <pc:sldMk cId="1709114205" sldId="299"/>
        </pc:sldMkLst>
      </pc:sldChg>
    </pc:docChg>
  </pc:docChgLst>
  <pc:docChgLst>
    <pc:chgData name="Tammy Pankey" userId="89b84b47-0384-4d66-b56e-dc00ebdb68cf" providerId="ADAL" clId="{7A2ED688-87B0-4F91-BBF9-4971097C91C9}"/>
    <pc:docChg chg="custSel modSld">
      <pc:chgData name="Tammy Pankey" userId="89b84b47-0384-4d66-b56e-dc00ebdb68cf" providerId="ADAL" clId="{7A2ED688-87B0-4F91-BBF9-4971097C91C9}" dt="2023-07-11T22:25:59.627" v="22"/>
      <pc:docMkLst>
        <pc:docMk/>
      </pc:docMkLst>
      <pc:sldChg chg="modSp mod">
        <pc:chgData name="Tammy Pankey" userId="89b84b47-0384-4d66-b56e-dc00ebdb68cf" providerId="ADAL" clId="{7A2ED688-87B0-4F91-BBF9-4971097C91C9}" dt="2023-07-11T22:20:02.681" v="2" actId="2711"/>
        <pc:sldMkLst>
          <pc:docMk/>
          <pc:sldMk cId="1717468709" sldId="260"/>
        </pc:sldMkLst>
      </pc:sldChg>
      <pc:sldChg chg="modSp mod">
        <pc:chgData name="Tammy Pankey" userId="89b84b47-0384-4d66-b56e-dc00ebdb68cf" providerId="ADAL" clId="{7A2ED688-87B0-4F91-BBF9-4971097C91C9}" dt="2023-07-11T22:20:09.527" v="3" actId="2711"/>
        <pc:sldMkLst>
          <pc:docMk/>
          <pc:sldMk cId="951211944" sldId="261"/>
        </pc:sldMkLst>
      </pc:sldChg>
      <pc:sldChg chg="modSp mod">
        <pc:chgData name="Tammy Pankey" userId="89b84b47-0384-4d66-b56e-dc00ebdb68cf" providerId="ADAL" clId="{7A2ED688-87B0-4F91-BBF9-4971097C91C9}" dt="2023-07-11T22:20:19.567" v="5" actId="2711"/>
        <pc:sldMkLst>
          <pc:docMk/>
          <pc:sldMk cId="3822573366" sldId="262"/>
        </pc:sldMkLst>
      </pc:sldChg>
      <pc:sldChg chg="modSp mod">
        <pc:chgData name="Tammy Pankey" userId="89b84b47-0384-4d66-b56e-dc00ebdb68cf" providerId="ADAL" clId="{7A2ED688-87B0-4F91-BBF9-4971097C91C9}" dt="2023-07-11T22:20:27.584" v="6" actId="2711"/>
        <pc:sldMkLst>
          <pc:docMk/>
          <pc:sldMk cId="3763185327" sldId="271"/>
        </pc:sldMkLst>
      </pc:sldChg>
      <pc:sldChg chg="modSp mod">
        <pc:chgData name="Tammy Pankey" userId="89b84b47-0384-4d66-b56e-dc00ebdb68cf" providerId="ADAL" clId="{7A2ED688-87B0-4F91-BBF9-4971097C91C9}" dt="2023-07-11T22:20:47.938" v="9" actId="2711"/>
        <pc:sldMkLst>
          <pc:docMk/>
          <pc:sldMk cId="2751345926" sldId="272"/>
        </pc:sldMkLst>
      </pc:sldChg>
      <pc:sldChg chg="modSp mod">
        <pc:chgData name="Tammy Pankey" userId="89b84b47-0384-4d66-b56e-dc00ebdb68cf" providerId="ADAL" clId="{7A2ED688-87B0-4F91-BBF9-4971097C91C9}" dt="2023-07-11T22:20:33.798" v="7" actId="2711"/>
        <pc:sldMkLst>
          <pc:docMk/>
          <pc:sldMk cId="3098358572" sldId="283"/>
        </pc:sldMkLst>
      </pc:sldChg>
      <pc:sldChg chg="addSp delSp modSp mod">
        <pc:chgData name="Tammy Pankey" userId="89b84b47-0384-4d66-b56e-dc00ebdb68cf" providerId="ADAL" clId="{7A2ED688-87B0-4F91-BBF9-4971097C91C9}" dt="2023-07-11T22:25:13.579" v="19" actId="1076"/>
        <pc:sldMkLst>
          <pc:docMk/>
          <pc:sldMk cId="3743200560" sldId="289"/>
        </pc:sldMkLst>
      </pc:sldChg>
      <pc:sldChg chg="delSp modSp mod modNotesTx">
        <pc:chgData name="Tammy Pankey" userId="89b84b47-0384-4d66-b56e-dc00ebdb68cf" providerId="ADAL" clId="{7A2ED688-87B0-4F91-BBF9-4971097C91C9}" dt="2023-07-11T22:25:46.394" v="20" actId="478"/>
        <pc:sldMkLst>
          <pc:docMk/>
          <pc:sldMk cId="4147957842" sldId="290"/>
        </pc:sldMkLst>
      </pc:sldChg>
      <pc:sldChg chg="addSp delSp modSp mod">
        <pc:chgData name="Tammy Pankey" userId="89b84b47-0384-4d66-b56e-dc00ebdb68cf" providerId="ADAL" clId="{7A2ED688-87B0-4F91-BBF9-4971097C91C9}" dt="2023-07-11T22:25:59.627" v="22"/>
        <pc:sldMkLst>
          <pc:docMk/>
          <pc:sldMk cId="1109188424" sldId="294"/>
        </pc:sldMkLst>
      </pc:sldChg>
      <pc:sldChg chg="modSp mod">
        <pc:chgData name="Tammy Pankey" userId="89b84b47-0384-4d66-b56e-dc00ebdb68cf" providerId="ADAL" clId="{7A2ED688-87B0-4F91-BBF9-4971097C91C9}" dt="2023-07-11T22:20:13.567" v="4" actId="2711"/>
        <pc:sldMkLst>
          <pc:docMk/>
          <pc:sldMk cId="3417446026" sldId="295"/>
        </pc:sldMkLst>
      </pc:sldChg>
    </pc:docChg>
  </pc:docChgLst>
  <pc:docChgLst>
    <pc:chgData name="Kate Sample" userId="S::ksample@firstinspires.org::ad24f2c8-db21-4b10-9534-7a98911ec180" providerId="AD" clId="Web-{3A3CF47C-DB01-EB77-F85C-93AC25D8EBA1}"/>
    <pc:docChg chg="modSld">
      <pc:chgData name="Kate Sample" userId="S::ksample@firstinspires.org::ad24f2c8-db21-4b10-9534-7a98911ec180" providerId="AD" clId="Web-{3A3CF47C-DB01-EB77-F85C-93AC25D8EBA1}" dt="2025-04-25T14:28:08.963" v="3" actId="20577"/>
      <pc:docMkLst>
        <pc:docMk/>
      </pc:docMkLst>
      <pc:sldChg chg="modSp">
        <pc:chgData name="Kate Sample" userId="S::ksample@firstinspires.org::ad24f2c8-db21-4b10-9534-7a98911ec180" providerId="AD" clId="Web-{3A3CF47C-DB01-EB77-F85C-93AC25D8EBA1}" dt="2025-04-25T14:28:08.963" v="3" actId="20577"/>
        <pc:sldMkLst>
          <pc:docMk/>
          <pc:sldMk cId="1662318776" sldId="353"/>
        </pc:sldMkLst>
        <pc:spChg chg="mod">
          <ac:chgData name="Kate Sample" userId="S::ksample@firstinspires.org::ad24f2c8-db21-4b10-9534-7a98911ec180" providerId="AD" clId="Web-{3A3CF47C-DB01-EB77-F85C-93AC25D8EBA1}" dt="2025-04-25T14:28:08.963" v="3" actId="20577"/>
          <ac:spMkLst>
            <pc:docMk/>
            <pc:sldMk cId="1662318776" sldId="353"/>
            <ac:spMk id="7" creationId="{885631F1-7950-5EAD-B984-37A7188CE95B}"/>
          </ac:spMkLst>
        </pc:spChg>
      </pc:sldChg>
    </pc:docChg>
  </pc:docChgLst>
  <pc:docChgLst>
    <pc:chgData name="Tammy Pankey" userId="89b84b47-0384-4d66-b56e-dc00ebdb68cf" providerId="ADAL" clId="{BEC31531-C9D2-4E4C-BF51-A83D2414E57B}"/>
    <pc:docChg chg="undo redo custSel addSld delSld modSld sldOrd modMainMaster modNotesMaster">
      <pc:chgData name="Tammy Pankey" userId="89b84b47-0384-4d66-b56e-dc00ebdb68cf" providerId="ADAL" clId="{BEC31531-C9D2-4E4C-BF51-A83D2414E57B}" dt="2025-04-03T18:02:21.381" v="4362" actId="20577"/>
      <pc:docMkLst>
        <pc:docMk/>
      </pc:docMkLst>
      <pc:sldChg chg="addSp delSp modSp mod modClrScheme chgLayout modNotes modNotesTx">
        <pc:chgData name="Tammy Pankey" userId="89b84b47-0384-4d66-b56e-dc00ebdb68cf" providerId="ADAL" clId="{BEC31531-C9D2-4E4C-BF51-A83D2414E57B}" dt="2025-03-10T14:47:24.283" v="2764" actId="14826"/>
        <pc:sldMkLst>
          <pc:docMk/>
          <pc:sldMk cId="1717468709" sldId="260"/>
        </pc:sldMkLst>
      </pc:sldChg>
      <pc:sldChg chg="addSp delSp modSp mod modClrScheme addAnim delAnim modAnim chgLayout modNotes">
        <pc:chgData name="Tammy Pankey" userId="89b84b47-0384-4d66-b56e-dc00ebdb68cf" providerId="ADAL" clId="{BEC31531-C9D2-4E4C-BF51-A83D2414E57B}" dt="2025-03-10T15:29:08.003" v="3348" actId="1037"/>
        <pc:sldMkLst>
          <pc:docMk/>
          <pc:sldMk cId="951211944" sldId="261"/>
        </pc:sldMkLst>
      </pc:sldChg>
      <pc:sldChg chg="addSp delSp modSp add mod ord modNotesTx">
        <pc:chgData name="Tammy Pankey" userId="89b84b47-0384-4d66-b56e-dc00ebdb68cf" providerId="ADAL" clId="{BEC31531-C9D2-4E4C-BF51-A83D2414E57B}" dt="2025-03-10T15:20:29.813" v="3239" actId="20577"/>
        <pc:sldMkLst>
          <pc:docMk/>
          <pc:sldMk cId="2815448932" sldId="262"/>
        </pc:sldMkLst>
      </pc:sldChg>
      <pc:sldChg chg="addSp delSp modSp del mod modClrScheme chgLayout modNotes">
        <pc:chgData name="Tammy Pankey" userId="89b84b47-0384-4d66-b56e-dc00ebdb68cf" providerId="ADAL" clId="{BEC31531-C9D2-4E4C-BF51-A83D2414E57B}" dt="2025-03-05T01:25:20.003" v="1762" actId="2696"/>
        <pc:sldMkLst>
          <pc:docMk/>
          <pc:sldMk cId="3822573366" sldId="262"/>
        </pc:sldMkLst>
      </pc:sldChg>
      <pc:sldChg chg="addSp delSp modSp mod modClrScheme chgLayout modNotes modNotesTx">
        <pc:chgData name="Tammy Pankey" userId="89b84b47-0384-4d66-b56e-dc00ebdb68cf" providerId="ADAL" clId="{BEC31531-C9D2-4E4C-BF51-A83D2414E57B}" dt="2025-03-10T15:19:01.367" v="3097" actId="20577"/>
        <pc:sldMkLst>
          <pc:docMk/>
          <pc:sldMk cId="2751345926" sldId="272"/>
        </pc:sldMkLst>
      </pc:sldChg>
      <pc:sldChg chg="addSp delSp modSp add mod modNotesTx">
        <pc:chgData name="Tammy Pankey" userId="89b84b47-0384-4d66-b56e-dc00ebdb68cf" providerId="ADAL" clId="{BEC31531-C9D2-4E4C-BF51-A83D2414E57B}" dt="2025-03-10T15:23:04.906" v="3290" actId="20577"/>
        <pc:sldMkLst>
          <pc:docMk/>
          <pc:sldMk cId="840521789" sldId="283"/>
        </pc:sldMkLst>
      </pc:sldChg>
      <pc:sldChg chg="addSp delSp modSp del mod modClrScheme chgLayout modNotes">
        <pc:chgData name="Tammy Pankey" userId="89b84b47-0384-4d66-b56e-dc00ebdb68cf" providerId="ADAL" clId="{BEC31531-C9D2-4E4C-BF51-A83D2414E57B}" dt="2025-03-05T01:25:20.003" v="1762" actId="2696"/>
        <pc:sldMkLst>
          <pc:docMk/>
          <pc:sldMk cId="3098358572" sldId="283"/>
        </pc:sldMkLst>
      </pc:sldChg>
      <pc:sldChg chg="addSp delSp modSp mod modClrScheme chgLayout modNotes modNotesTx">
        <pc:chgData name="Tammy Pankey" userId="89b84b47-0384-4d66-b56e-dc00ebdb68cf" providerId="ADAL" clId="{BEC31531-C9D2-4E4C-BF51-A83D2414E57B}" dt="2025-03-12T20:47:25.349" v="3441" actId="1036"/>
        <pc:sldMkLst>
          <pc:docMk/>
          <pc:sldMk cId="3743200560" sldId="289"/>
        </pc:sldMkLst>
      </pc:sldChg>
      <pc:sldChg chg="addSp delSp modSp del mod modClrScheme chgLayout modNotes">
        <pc:chgData name="Tammy Pankey" userId="89b84b47-0384-4d66-b56e-dc00ebdb68cf" providerId="ADAL" clId="{BEC31531-C9D2-4E4C-BF51-A83D2414E57B}" dt="2025-03-04T23:14:42.011" v="222" actId="47"/>
        <pc:sldMkLst>
          <pc:docMk/>
          <pc:sldMk cId="4147957842" sldId="290"/>
        </pc:sldMkLst>
      </pc:sldChg>
      <pc:sldChg chg="modSp del">
        <pc:chgData name="Tammy Pankey" userId="89b84b47-0384-4d66-b56e-dc00ebdb68cf" providerId="ADAL" clId="{BEC31531-C9D2-4E4C-BF51-A83D2414E57B}" dt="2025-03-04T23:13:43.635" v="219" actId="47"/>
        <pc:sldMkLst>
          <pc:docMk/>
          <pc:sldMk cId="1109188424" sldId="294"/>
        </pc:sldMkLst>
      </pc:sldChg>
      <pc:sldChg chg="addSp delSp modSp del mod modClrScheme chgLayout modNotes">
        <pc:chgData name="Tammy Pankey" userId="89b84b47-0384-4d66-b56e-dc00ebdb68cf" providerId="ADAL" clId="{BEC31531-C9D2-4E4C-BF51-A83D2414E57B}" dt="2025-03-10T14:58:18.960" v="2886" actId="47"/>
        <pc:sldMkLst>
          <pc:docMk/>
          <pc:sldMk cId="3041520386" sldId="297"/>
        </pc:sldMkLst>
      </pc:sldChg>
      <pc:sldChg chg="addSp delSp modSp add mod modNotesTx">
        <pc:chgData name="Tammy Pankey" userId="89b84b47-0384-4d66-b56e-dc00ebdb68cf" providerId="ADAL" clId="{BEC31531-C9D2-4E4C-BF51-A83D2414E57B}" dt="2025-03-10T15:25:30.808" v="3314" actId="6549"/>
        <pc:sldMkLst>
          <pc:docMk/>
          <pc:sldMk cId="2028867035" sldId="298"/>
        </pc:sldMkLst>
      </pc:sldChg>
      <pc:sldChg chg="add del">
        <pc:chgData name="Tammy Pankey" userId="89b84b47-0384-4d66-b56e-dc00ebdb68cf" providerId="ADAL" clId="{BEC31531-C9D2-4E4C-BF51-A83D2414E57B}" dt="2025-03-04T23:10:50.546" v="191"/>
        <pc:sldMkLst>
          <pc:docMk/>
          <pc:sldMk cId="2081958483" sldId="298"/>
        </pc:sldMkLst>
      </pc:sldChg>
      <pc:sldChg chg="add del">
        <pc:chgData name="Tammy Pankey" userId="89b84b47-0384-4d66-b56e-dc00ebdb68cf" providerId="ADAL" clId="{BEC31531-C9D2-4E4C-BF51-A83D2414E57B}" dt="2025-03-04T23:13:12.593" v="213"/>
        <pc:sldMkLst>
          <pc:docMk/>
          <pc:sldMk cId="1280930742" sldId="299"/>
        </pc:sldMkLst>
      </pc:sldChg>
      <pc:sldChg chg="addSp delSp modSp add mod modNotesTx">
        <pc:chgData name="Tammy Pankey" userId="89b84b47-0384-4d66-b56e-dc00ebdb68cf" providerId="ADAL" clId="{BEC31531-C9D2-4E4C-BF51-A83D2414E57B}" dt="2025-03-10T14:47:30.828" v="2765"/>
        <pc:sldMkLst>
          <pc:docMk/>
          <pc:sldMk cId="1581135650" sldId="299"/>
        </pc:sldMkLst>
      </pc:sldChg>
      <pc:sldChg chg="addSp delSp modSp add mod modNotesTx">
        <pc:chgData name="Tammy Pankey" userId="89b84b47-0384-4d66-b56e-dc00ebdb68cf" providerId="ADAL" clId="{BEC31531-C9D2-4E4C-BF51-A83D2414E57B}" dt="2025-03-10T14:47:33.071" v="2766"/>
        <pc:sldMkLst>
          <pc:docMk/>
          <pc:sldMk cId="115057224" sldId="300"/>
        </pc:sldMkLst>
      </pc:sldChg>
      <pc:sldChg chg="modSp add del mod">
        <pc:chgData name="Tammy Pankey" userId="89b84b47-0384-4d66-b56e-dc00ebdb68cf" providerId="ADAL" clId="{BEC31531-C9D2-4E4C-BF51-A83D2414E57B}" dt="2025-03-05T00:30:27.843" v="694" actId="47"/>
        <pc:sldMkLst>
          <pc:docMk/>
          <pc:sldMk cId="2440084206" sldId="301"/>
        </pc:sldMkLst>
      </pc:sldChg>
      <pc:sldChg chg="addSp delSp modSp add mod modNotesTx">
        <pc:chgData name="Tammy Pankey" userId="89b84b47-0384-4d66-b56e-dc00ebdb68cf" providerId="ADAL" clId="{BEC31531-C9D2-4E4C-BF51-A83D2414E57B}" dt="2025-03-05T01:15:49.930" v="1573"/>
        <pc:sldMkLst>
          <pc:docMk/>
          <pc:sldMk cId="3262701585" sldId="301"/>
        </pc:sldMkLst>
      </pc:sldChg>
      <pc:sldChg chg="addSp delSp modSp add mod modNotesTx">
        <pc:chgData name="Tammy Pankey" userId="89b84b47-0384-4d66-b56e-dc00ebdb68cf" providerId="ADAL" clId="{BEC31531-C9D2-4E4C-BF51-A83D2414E57B}" dt="2025-03-05T01:15:38.440" v="1572" actId="20577"/>
        <pc:sldMkLst>
          <pc:docMk/>
          <pc:sldMk cId="2035002915" sldId="302"/>
        </pc:sldMkLst>
      </pc:sldChg>
      <pc:sldChg chg="addSp delSp modSp add mod modNotesTx">
        <pc:chgData name="Tammy Pankey" userId="89b84b47-0384-4d66-b56e-dc00ebdb68cf" providerId="ADAL" clId="{BEC31531-C9D2-4E4C-BF51-A83D2414E57B}" dt="2025-03-05T01:15:54.380" v="1574"/>
        <pc:sldMkLst>
          <pc:docMk/>
          <pc:sldMk cId="3973317551" sldId="303"/>
        </pc:sldMkLst>
      </pc:sldChg>
      <pc:sldChg chg="addSp delSp modSp add mod modNotesTx">
        <pc:chgData name="Tammy Pankey" userId="89b84b47-0384-4d66-b56e-dc00ebdb68cf" providerId="ADAL" clId="{BEC31531-C9D2-4E4C-BF51-A83D2414E57B}" dt="2025-03-10T15:22:16.263" v="3264" actId="1036"/>
        <pc:sldMkLst>
          <pc:docMk/>
          <pc:sldMk cId="362912222" sldId="304"/>
        </pc:sldMkLst>
      </pc:sldChg>
      <pc:sldChg chg="add del">
        <pc:chgData name="Tammy Pankey" userId="89b84b47-0384-4d66-b56e-dc00ebdb68cf" providerId="ADAL" clId="{BEC31531-C9D2-4E4C-BF51-A83D2414E57B}" dt="2025-03-05T00:54:36.332" v="1014"/>
        <pc:sldMkLst>
          <pc:docMk/>
          <pc:sldMk cId="1405299624" sldId="305"/>
        </pc:sldMkLst>
      </pc:sldChg>
      <pc:sldChg chg="addSp delSp modSp add mod ord">
        <pc:chgData name="Tammy Pankey" userId="89b84b47-0384-4d66-b56e-dc00ebdb68cf" providerId="ADAL" clId="{BEC31531-C9D2-4E4C-BF51-A83D2414E57B}" dt="2025-03-10T15:22:42.237" v="3276" actId="1036"/>
        <pc:sldMkLst>
          <pc:docMk/>
          <pc:sldMk cId="4084819297" sldId="305"/>
        </pc:sldMkLst>
      </pc:sldChg>
      <pc:sldChg chg="addSp modSp add mod ord modNotesTx">
        <pc:chgData name="Tammy Pankey" userId="89b84b47-0384-4d66-b56e-dc00ebdb68cf" providerId="ADAL" clId="{BEC31531-C9D2-4E4C-BF51-A83D2414E57B}" dt="2025-03-10T15:16:04.097" v="3068"/>
        <pc:sldMkLst>
          <pc:docMk/>
          <pc:sldMk cId="1631143129" sldId="306"/>
        </pc:sldMkLst>
      </pc:sldChg>
      <pc:sldChg chg="modSp add mod modNotesTx">
        <pc:chgData name="Tammy Pankey" userId="89b84b47-0384-4d66-b56e-dc00ebdb68cf" providerId="ADAL" clId="{BEC31531-C9D2-4E4C-BF51-A83D2414E57B}" dt="2025-03-10T14:59:22.026" v="2905" actId="20577"/>
        <pc:sldMkLst>
          <pc:docMk/>
          <pc:sldMk cId="2343138671" sldId="307"/>
        </pc:sldMkLst>
      </pc:sldChg>
      <pc:sldChg chg="delSp modSp add mod modNotesTx">
        <pc:chgData name="Tammy Pankey" userId="89b84b47-0384-4d66-b56e-dc00ebdb68cf" providerId="ADAL" clId="{BEC31531-C9D2-4E4C-BF51-A83D2414E57B}" dt="2025-03-05T01:12:45.375" v="1444" actId="20577"/>
        <pc:sldMkLst>
          <pc:docMk/>
          <pc:sldMk cId="3858961857" sldId="308"/>
        </pc:sldMkLst>
      </pc:sldChg>
      <pc:sldChg chg="modSp add mod">
        <pc:chgData name="Tammy Pankey" userId="89b84b47-0384-4d66-b56e-dc00ebdb68cf" providerId="ADAL" clId="{BEC31531-C9D2-4E4C-BF51-A83D2414E57B}" dt="2025-03-05T01:23:28.617" v="1758" actId="2085"/>
        <pc:sldMkLst>
          <pc:docMk/>
          <pc:sldMk cId="1200704536" sldId="309"/>
        </pc:sldMkLst>
      </pc:sldChg>
      <pc:sldChg chg="addSp delSp modSp add mod modNotesTx">
        <pc:chgData name="Tammy Pankey" userId="89b84b47-0384-4d66-b56e-dc00ebdb68cf" providerId="ADAL" clId="{BEC31531-C9D2-4E4C-BF51-A83D2414E57B}" dt="2025-03-10T14:47:44.221" v="2767"/>
        <pc:sldMkLst>
          <pc:docMk/>
          <pc:sldMk cId="2015307151" sldId="310"/>
        </pc:sldMkLst>
      </pc:sldChg>
      <pc:sldChg chg="addSp delSp modSp add mod modNotesTx">
        <pc:chgData name="Tammy Pankey" userId="89b84b47-0384-4d66-b56e-dc00ebdb68cf" providerId="ADAL" clId="{BEC31531-C9D2-4E4C-BF51-A83D2414E57B}" dt="2025-03-10T14:47:46.420" v="2768"/>
        <pc:sldMkLst>
          <pc:docMk/>
          <pc:sldMk cId="986537300" sldId="311"/>
        </pc:sldMkLst>
      </pc:sldChg>
      <pc:sldChg chg="addSp delSp modSp add mod modNotesTx">
        <pc:chgData name="Tammy Pankey" userId="89b84b47-0384-4d66-b56e-dc00ebdb68cf" providerId="ADAL" clId="{BEC31531-C9D2-4E4C-BF51-A83D2414E57B}" dt="2025-03-10T14:47:48.382" v="2769"/>
        <pc:sldMkLst>
          <pc:docMk/>
          <pc:sldMk cId="377564404" sldId="312"/>
        </pc:sldMkLst>
      </pc:sldChg>
      <pc:sldChg chg="addSp modSp add mod">
        <pc:chgData name="Tammy Pankey" userId="89b84b47-0384-4d66-b56e-dc00ebdb68cf" providerId="ADAL" clId="{BEC31531-C9D2-4E4C-BF51-A83D2414E57B}" dt="2025-03-10T15:22:26.091" v="3270" actId="1036"/>
        <pc:sldMkLst>
          <pc:docMk/>
          <pc:sldMk cId="621520520" sldId="313"/>
        </pc:sldMkLst>
      </pc:sldChg>
      <pc:sldChg chg="modSp add mod">
        <pc:chgData name="Tammy Pankey" userId="89b84b47-0384-4d66-b56e-dc00ebdb68cf" providerId="ADAL" clId="{BEC31531-C9D2-4E4C-BF51-A83D2414E57B}" dt="2025-03-05T01:23:23.546" v="1757" actId="2085"/>
        <pc:sldMkLst>
          <pc:docMk/>
          <pc:sldMk cId="1843792746" sldId="314"/>
        </pc:sldMkLst>
      </pc:sldChg>
      <pc:sldChg chg="modSp add mod">
        <pc:chgData name="Tammy Pankey" userId="89b84b47-0384-4d66-b56e-dc00ebdb68cf" providerId="ADAL" clId="{BEC31531-C9D2-4E4C-BF51-A83D2414E57B}" dt="2025-03-05T01:23:54.779" v="1761" actId="207"/>
        <pc:sldMkLst>
          <pc:docMk/>
          <pc:sldMk cId="3701898249" sldId="315"/>
        </pc:sldMkLst>
      </pc:sldChg>
      <pc:sldChg chg="addSp delSp modSp add mod modAnim modNotesTx">
        <pc:chgData name="Tammy Pankey" userId="89b84b47-0384-4d66-b56e-dc00ebdb68cf" providerId="ADAL" clId="{BEC31531-C9D2-4E4C-BF51-A83D2414E57B}" dt="2025-03-10T15:28:18.107" v="3341" actId="164"/>
        <pc:sldMkLst>
          <pc:docMk/>
          <pc:sldMk cId="108855487" sldId="316"/>
        </pc:sldMkLst>
      </pc:sldChg>
      <pc:sldChg chg="new del">
        <pc:chgData name="Tammy Pankey" userId="89b84b47-0384-4d66-b56e-dc00ebdb68cf" providerId="ADAL" clId="{BEC31531-C9D2-4E4C-BF51-A83D2414E57B}" dt="2025-03-05T20:45:30.080" v="2103" actId="680"/>
        <pc:sldMkLst>
          <pc:docMk/>
          <pc:sldMk cId="2377371091" sldId="316"/>
        </pc:sldMkLst>
      </pc:sldChg>
      <pc:sldChg chg="addSp delSp modSp add mod ord modNotesTx">
        <pc:chgData name="Tammy Pankey" userId="89b84b47-0384-4d66-b56e-dc00ebdb68cf" providerId="ADAL" clId="{BEC31531-C9D2-4E4C-BF51-A83D2414E57B}" dt="2025-03-10T15:16:07.163" v="3070"/>
        <pc:sldMkLst>
          <pc:docMk/>
          <pc:sldMk cId="1883848139" sldId="317"/>
        </pc:sldMkLst>
      </pc:sldChg>
      <pc:sldChg chg="modSp add mod modNotesTx">
        <pc:chgData name="Tammy Pankey" userId="89b84b47-0384-4d66-b56e-dc00ebdb68cf" providerId="ADAL" clId="{BEC31531-C9D2-4E4C-BF51-A83D2414E57B}" dt="2025-03-10T14:59:28.254" v="2909" actId="20577"/>
        <pc:sldMkLst>
          <pc:docMk/>
          <pc:sldMk cId="1634250027" sldId="318"/>
        </pc:sldMkLst>
      </pc:sldChg>
      <pc:sldChg chg="modSp add mod">
        <pc:chgData name="Tammy Pankey" userId="89b84b47-0384-4d66-b56e-dc00ebdb68cf" providerId="ADAL" clId="{BEC31531-C9D2-4E4C-BF51-A83D2414E57B}" dt="2025-03-10T15:16:51.838" v="3078" actId="207"/>
        <pc:sldMkLst>
          <pc:docMk/>
          <pc:sldMk cId="2911573908" sldId="319"/>
        </pc:sldMkLst>
      </pc:sldChg>
      <pc:sldChg chg="modSp add mod">
        <pc:chgData name="Tammy Pankey" userId="89b84b47-0384-4d66-b56e-dc00ebdb68cf" providerId="ADAL" clId="{BEC31531-C9D2-4E4C-BF51-A83D2414E57B}" dt="2025-03-10T15:17:18.863" v="3084" actId="207"/>
        <pc:sldMkLst>
          <pc:docMk/>
          <pc:sldMk cId="2624938878" sldId="320"/>
        </pc:sldMkLst>
      </pc:sldChg>
      <pc:sldChg chg="modSp add mod">
        <pc:chgData name="Tammy Pankey" userId="89b84b47-0384-4d66-b56e-dc00ebdb68cf" providerId="ADAL" clId="{BEC31531-C9D2-4E4C-BF51-A83D2414E57B}" dt="2025-03-10T15:18:03.059" v="3091" actId="207"/>
        <pc:sldMkLst>
          <pc:docMk/>
          <pc:sldMk cId="344458614" sldId="321"/>
        </pc:sldMkLst>
      </pc:sldChg>
      <pc:sldChg chg="modSp add mod">
        <pc:chgData name="Tammy Pankey" userId="89b84b47-0384-4d66-b56e-dc00ebdb68cf" providerId="ADAL" clId="{BEC31531-C9D2-4E4C-BF51-A83D2414E57B}" dt="2025-03-10T15:18:30.534" v="3096" actId="207"/>
        <pc:sldMkLst>
          <pc:docMk/>
          <pc:sldMk cId="1390845123" sldId="322"/>
        </pc:sldMkLst>
      </pc:sldChg>
      <pc:sldChg chg="modSp add mod">
        <pc:chgData name="Tammy Pankey" userId="89b84b47-0384-4d66-b56e-dc00ebdb68cf" providerId="ADAL" clId="{BEC31531-C9D2-4E4C-BF51-A83D2414E57B}" dt="2025-03-10T15:21:10.481" v="3246" actId="207"/>
        <pc:sldMkLst>
          <pc:docMk/>
          <pc:sldMk cId="3393249117" sldId="323"/>
        </pc:sldMkLst>
      </pc:sldChg>
      <pc:sldChg chg="modSp add mod">
        <pc:chgData name="Tammy Pankey" userId="89b84b47-0384-4d66-b56e-dc00ebdb68cf" providerId="ADAL" clId="{BEC31531-C9D2-4E4C-BF51-A83D2414E57B}" dt="2025-03-10T15:21:37.919" v="3251" actId="207"/>
        <pc:sldMkLst>
          <pc:docMk/>
          <pc:sldMk cId="3775961790" sldId="324"/>
        </pc:sldMkLst>
      </pc:sldChg>
      <pc:sldChg chg="modSp add mod">
        <pc:chgData name="Tammy Pankey" userId="89b84b47-0384-4d66-b56e-dc00ebdb68cf" providerId="ADAL" clId="{BEC31531-C9D2-4E4C-BF51-A83D2414E57B}" dt="2025-03-10T15:23:40.830" v="3297" actId="207"/>
        <pc:sldMkLst>
          <pc:docMk/>
          <pc:sldMk cId="3666323023" sldId="325"/>
        </pc:sldMkLst>
      </pc:sldChg>
      <pc:sldChg chg="modSp add mod">
        <pc:chgData name="Tammy Pankey" userId="89b84b47-0384-4d66-b56e-dc00ebdb68cf" providerId="ADAL" clId="{BEC31531-C9D2-4E4C-BF51-A83D2414E57B}" dt="2025-03-10T15:24:09.288" v="3303" actId="207"/>
        <pc:sldMkLst>
          <pc:docMk/>
          <pc:sldMk cId="2097772908" sldId="326"/>
        </pc:sldMkLst>
      </pc:sldChg>
      <pc:sldChg chg="modSp add mod">
        <pc:chgData name="Tammy Pankey" userId="89b84b47-0384-4d66-b56e-dc00ebdb68cf" providerId="ADAL" clId="{BEC31531-C9D2-4E4C-BF51-A83D2414E57B}" dt="2025-03-10T15:24:44.667" v="3309" actId="207"/>
        <pc:sldMkLst>
          <pc:docMk/>
          <pc:sldMk cId="2437859535" sldId="327"/>
        </pc:sldMkLst>
      </pc:sldChg>
      <pc:sldChg chg="modSp add mod">
        <pc:chgData name="Tammy Pankey" userId="89b84b47-0384-4d66-b56e-dc00ebdb68cf" providerId="ADAL" clId="{BEC31531-C9D2-4E4C-BF51-A83D2414E57B}" dt="2025-03-10T15:25:07.218" v="3313" actId="2085"/>
        <pc:sldMkLst>
          <pc:docMk/>
          <pc:sldMk cId="2383557289" sldId="328"/>
        </pc:sldMkLst>
      </pc:sldChg>
      <pc:sldChg chg="modSp add mod modClrScheme chgLayout">
        <pc:chgData name="Tammy Pankey" userId="89b84b47-0384-4d66-b56e-dc00ebdb68cf" providerId="ADAL" clId="{BEC31531-C9D2-4E4C-BF51-A83D2414E57B}" dt="2025-03-12T20:48:39.450" v="3448" actId="207"/>
        <pc:sldMkLst>
          <pc:docMk/>
          <pc:sldMk cId="1053163525" sldId="329"/>
        </pc:sldMkLst>
      </pc:sldChg>
      <pc:sldChg chg="add">
        <pc:chgData name="Tammy Pankey" userId="89b84b47-0384-4d66-b56e-dc00ebdb68cf" providerId="ADAL" clId="{BEC31531-C9D2-4E4C-BF51-A83D2414E57B}" dt="2025-03-12T20:48:18.046" v="3446"/>
        <pc:sldMkLst>
          <pc:docMk/>
          <pc:sldMk cId="876955009" sldId="330"/>
        </pc:sldMkLst>
      </pc:sldChg>
      <pc:sldChg chg="addSp delSp modSp add mod ord">
        <pc:chgData name="Tammy Pankey" userId="89b84b47-0384-4d66-b56e-dc00ebdb68cf" providerId="ADAL" clId="{BEC31531-C9D2-4E4C-BF51-A83D2414E57B}" dt="2025-03-12T20:51:45.043" v="3537"/>
        <pc:sldMkLst>
          <pc:docMk/>
          <pc:sldMk cId="1178267353" sldId="331"/>
        </pc:sldMkLst>
      </pc:sldChg>
      <pc:sldChg chg="modSp add mod modClrScheme chgLayout">
        <pc:chgData name="Tammy Pankey" userId="89b84b47-0384-4d66-b56e-dc00ebdb68cf" providerId="ADAL" clId="{BEC31531-C9D2-4E4C-BF51-A83D2414E57B}" dt="2025-03-12T20:52:40.345" v="3541" actId="207"/>
        <pc:sldMkLst>
          <pc:docMk/>
          <pc:sldMk cId="4289390979" sldId="332"/>
        </pc:sldMkLst>
      </pc:sldChg>
      <pc:sldChg chg="modSp add mod modClrScheme chgLayout">
        <pc:chgData name="Tammy Pankey" userId="89b84b47-0384-4d66-b56e-dc00ebdb68cf" providerId="ADAL" clId="{BEC31531-C9D2-4E4C-BF51-A83D2414E57B}" dt="2025-03-12T20:53:10.655" v="3545" actId="207"/>
        <pc:sldMkLst>
          <pc:docMk/>
          <pc:sldMk cId="4219744110" sldId="333"/>
        </pc:sldMkLst>
      </pc:sldChg>
      <pc:sldChg chg="addSp delSp modSp add mod ord modNotesTx">
        <pc:chgData name="Tammy Pankey" userId="89b84b47-0384-4d66-b56e-dc00ebdb68cf" providerId="ADAL" clId="{BEC31531-C9D2-4E4C-BF51-A83D2414E57B}" dt="2025-03-19T14:11:15.806" v="4140"/>
        <pc:sldMkLst>
          <pc:docMk/>
          <pc:sldMk cId="2374532550" sldId="334"/>
        </pc:sldMkLst>
      </pc:sldChg>
      <pc:sldChg chg="modSp add mod">
        <pc:chgData name="Tammy Pankey" userId="89b84b47-0384-4d66-b56e-dc00ebdb68cf" providerId="ADAL" clId="{BEC31531-C9D2-4E4C-BF51-A83D2414E57B}" dt="2025-03-19T14:10:00.698" v="4133" actId="207"/>
        <pc:sldMkLst>
          <pc:docMk/>
          <pc:sldMk cId="1024940863" sldId="335"/>
        </pc:sldMkLst>
      </pc:sldChg>
      <pc:sldChg chg="add ord modNotesTx">
        <pc:chgData name="Tammy Pankey" userId="89b84b47-0384-4d66-b56e-dc00ebdb68cf" providerId="ADAL" clId="{BEC31531-C9D2-4E4C-BF51-A83D2414E57B}" dt="2025-03-19T14:05:47.589" v="3876" actId="20577"/>
        <pc:sldMkLst>
          <pc:docMk/>
          <pc:sldMk cId="2289393488" sldId="336"/>
        </pc:sldMkLst>
      </pc:sldChg>
      <pc:sldChg chg="modSp add mod">
        <pc:chgData name="Tammy Pankey" userId="89b84b47-0384-4d66-b56e-dc00ebdb68cf" providerId="ADAL" clId="{BEC31531-C9D2-4E4C-BF51-A83D2414E57B}" dt="2025-03-19T14:11:05.683" v="4138" actId="207"/>
        <pc:sldMkLst>
          <pc:docMk/>
          <pc:sldMk cId="4281493045" sldId="337"/>
        </pc:sldMkLst>
      </pc:sldChg>
      <pc:sldChg chg="modSp add mod">
        <pc:chgData name="Tammy Pankey" userId="89b84b47-0384-4d66-b56e-dc00ebdb68cf" providerId="ADAL" clId="{BEC31531-C9D2-4E4C-BF51-A83D2414E57B}" dt="2025-03-19T14:12:06.446" v="4147" actId="207"/>
        <pc:sldMkLst>
          <pc:docMk/>
          <pc:sldMk cId="4074626042" sldId="338"/>
        </pc:sldMkLst>
      </pc:sldChg>
      <pc:sldChg chg="modSp add mod">
        <pc:chgData name="Tammy Pankey" userId="89b84b47-0384-4d66-b56e-dc00ebdb68cf" providerId="ADAL" clId="{BEC31531-C9D2-4E4C-BF51-A83D2414E57B}" dt="2025-03-19T14:12:43.581" v="4152" actId="207"/>
        <pc:sldMkLst>
          <pc:docMk/>
          <pc:sldMk cId="903228586" sldId="339"/>
        </pc:sldMkLst>
      </pc:sldChg>
      <pc:sldChg chg="add del">
        <pc:chgData name="Tammy Pankey" userId="89b84b47-0384-4d66-b56e-dc00ebdb68cf" providerId="ADAL" clId="{BEC31531-C9D2-4E4C-BF51-A83D2414E57B}" dt="2025-03-19T14:13:55.150" v="4154" actId="47"/>
        <pc:sldMkLst>
          <pc:docMk/>
          <pc:sldMk cId="442229088" sldId="340"/>
        </pc:sldMkLst>
      </pc:sldChg>
      <pc:sldChg chg="modSp add mod modNotesTx">
        <pc:chgData name="Tammy Pankey" userId="89b84b47-0384-4d66-b56e-dc00ebdb68cf" providerId="ADAL" clId="{BEC31531-C9D2-4E4C-BF51-A83D2414E57B}" dt="2025-03-19T14:20:09.271" v="4354" actId="20577"/>
        <pc:sldMkLst>
          <pc:docMk/>
          <pc:sldMk cId="1943926794" sldId="341"/>
        </pc:sldMkLst>
      </pc:sldChg>
      <pc:sldChg chg="modSp add mod modNotesTx">
        <pc:chgData name="Tammy Pankey" userId="89b84b47-0384-4d66-b56e-dc00ebdb68cf" providerId="ADAL" clId="{BEC31531-C9D2-4E4C-BF51-A83D2414E57B}" dt="2025-04-03T18:02:21.381" v="4362" actId="20577"/>
        <pc:sldMkLst>
          <pc:docMk/>
          <pc:sldMk cId="1357097865" sldId="342"/>
        </pc:sldMkLst>
      </pc:sldChg>
      <pc:sldChg chg="add">
        <pc:chgData name="Tammy Pankey" userId="89b84b47-0384-4d66-b56e-dc00ebdb68cf" providerId="ADAL" clId="{BEC31531-C9D2-4E4C-BF51-A83D2414E57B}" dt="2025-03-19T14:19:18.023" v="4340"/>
        <pc:sldMkLst>
          <pc:docMk/>
          <pc:sldMk cId="656617515" sldId="343"/>
        </pc:sldMkLst>
      </pc:sldChg>
      <pc:sldChg chg="add">
        <pc:chgData name="Tammy Pankey" userId="89b84b47-0384-4d66-b56e-dc00ebdb68cf" providerId="ADAL" clId="{BEC31531-C9D2-4E4C-BF51-A83D2414E57B}" dt="2025-03-19T14:19:18.023" v="4340"/>
        <pc:sldMkLst>
          <pc:docMk/>
          <pc:sldMk cId="4189780073" sldId="344"/>
        </pc:sldMkLst>
      </pc:sldChg>
      <pc:sldMasterChg chg="modSp modSldLayout">
        <pc:chgData name="Tammy Pankey" userId="89b84b47-0384-4d66-b56e-dc00ebdb68cf" providerId="ADAL" clId="{BEC31531-C9D2-4E4C-BF51-A83D2414E57B}" dt="2025-03-04T22:54:31.435" v="0"/>
        <pc:sldMasterMkLst>
          <pc:docMk/>
          <pc:sldMasterMk cId="133488940" sldId="2147483660"/>
        </pc:sldMasterMkLst>
        <pc:sldLayoutChg chg="modSp">
          <pc:chgData name="Tammy Pankey" userId="89b84b47-0384-4d66-b56e-dc00ebdb68cf" providerId="ADAL" clId="{BEC31531-C9D2-4E4C-BF51-A83D2414E57B}" dt="2025-03-04T22:54:31.435" v="0"/>
          <pc:sldLayoutMkLst>
            <pc:docMk/>
            <pc:sldMasterMk cId="2823017381" sldId="2147483715"/>
            <pc:sldLayoutMk cId="3614859177" sldId="2147483661"/>
          </pc:sldLayoutMkLst>
        </pc:sldLayoutChg>
        <pc:sldLayoutChg chg="modSp">
          <pc:chgData name="Tammy Pankey" userId="89b84b47-0384-4d66-b56e-dc00ebdb68cf" providerId="ADAL" clId="{BEC31531-C9D2-4E4C-BF51-A83D2414E57B}" dt="2025-03-04T22:54:31.435" v="0"/>
          <pc:sldLayoutMkLst>
            <pc:docMk/>
            <pc:sldMasterMk cId="2823017381" sldId="2147483715"/>
            <pc:sldLayoutMk cId="2337114412" sldId="2147483664"/>
          </pc:sldLayoutMkLst>
        </pc:sldLayoutChg>
        <pc:sldLayoutChg chg="modSp">
          <pc:chgData name="Tammy Pankey" userId="89b84b47-0384-4d66-b56e-dc00ebdb68cf" providerId="ADAL" clId="{BEC31531-C9D2-4E4C-BF51-A83D2414E57B}" dt="2025-03-04T22:54:31.435" v="0"/>
          <pc:sldLayoutMkLst>
            <pc:docMk/>
            <pc:sldMasterMk cId="2823017381" sldId="2147483715"/>
            <pc:sldLayoutMk cId="3297296052" sldId="2147483672"/>
          </pc:sldLayoutMkLst>
        </pc:sldLayoutChg>
        <pc:sldLayoutChg chg="modSp">
          <pc:chgData name="Tammy Pankey" userId="89b84b47-0384-4d66-b56e-dc00ebdb68cf" providerId="ADAL" clId="{BEC31531-C9D2-4E4C-BF51-A83D2414E57B}" dt="2025-03-04T22:54:31.435" v="0"/>
          <pc:sldLayoutMkLst>
            <pc:docMk/>
            <pc:sldMasterMk cId="2823017381" sldId="2147483715"/>
            <pc:sldLayoutMk cId="3109939192" sldId="2147483673"/>
          </pc:sldLayoutMkLst>
        </pc:sldLayoutChg>
        <pc:sldLayoutChg chg="modSp">
          <pc:chgData name="Tammy Pankey" userId="89b84b47-0384-4d66-b56e-dc00ebdb68cf" providerId="ADAL" clId="{BEC31531-C9D2-4E4C-BF51-A83D2414E57B}" dt="2025-03-04T22:54:31.435" v="0"/>
          <pc:sldLayoutMkLst>
            <pc:docMk/>
            <pc:sldMasterMk cId="2823017381" sldId="2147483715"/>
            <pc:sldLayoutMk cId="2640282429" sldId="2147483674"/>
          </pc:sldLayoutMkLst>
        </pc:sldLayoutChg>
        <pc:sldLayoutChg chg="modSp">
          <pc:chgData name="Tammy Pankey" userId="89b84b47-0384-4d66-b56e-dc00ebdb68cf" providerId="ADAL" clId="{BEC31531-C9D2-4E4C-BF51-A83D2414E57B}" dt="2025-03-04T22:54:31.435" v="0"/>
          <pc:sldLayoutMkLst>
            <pc:docMk/>
            <pc:sldMasterMk cId="2823017381" sldId="2147483715"/>
            <pc:sldLayoutMk cId="233691784" sldId="2147483675"/>
          </pc:sldLayoutMkLst>
        </pc:sldLayoutChg>
        <pc:sldLayoutChg chg="modSp">
          <pc:chgData name="Tammy Pankey" userId="89b84b47-0384-4d66-b56e-dc00ebdb68cf" providerId="ADAL" clId="{BEC31531-C9D2-4E4C-BF51-A83D2414E57B}" dt="2025-03-04T22:54:31.435" v="0"/>
          <pc:sldLayoutMkLst>
            <pc:docMk/>
            <pc:sldMasterMk cId="2823017381" sldId="2147483715"/>
            <pc:sldLayoutMk cId="2594802437" sldId="2147483677"/>
          </pc:sldLayoutMkLst>
        </pc:sldLayoutChg>
        <pc:sldLayoutChg chg="modSp">
          <pc:chgData name="Tammy Pankey" userId="89b84b47-0384-4d66-b56e-dc00ebdb68cf" providerId="ADAL" clId="{BEC31531-C9D2-4E4C-BF51-A83D2414E57B}" dt="2025-03-04T22:54:31.435" v="0"/>
          <pc:sldLayoutMkLst>
            <pc:docMk/>
            <pc:sldMasterMk cId="2823017381" sldId="2147483715"/>
            <pc:sldLayoutMk cId="3877286486" sldId="2147483678"/>
          </pc:sldLayoutMkLst>
        </pc:sldLayoutChg>
        <pc:sldLayoutChg chg="modSp">
          <pc:chgData name="Tammy Pankey" userId="89b84b47-0384-4d66-b56e-dc00ebdb68cf" providerId="ADAL" clId="{BEC31531-C9D2-4E4C-BF51-A83D2414E57B}" dt="2025-03-04T22:54:31.435" v="0"/>
          <pc:sldLayoutMkLst>
            <pc:docMk/>
            <pc:sldMasterMk cId="2823017381" sldId="2147483715"/>
            <pc:sldLayoutMk cId="2334202626" sldId="2147483679"/>
          </pc:sldLayoutMkLst>
        </pc:sldLayoutChg>
        <pc:sldLayoutChg chg="modSp">
          <pc:chgData name="Tammy Pankey" userId="89b84b47-0384-4d66-b56e-dc00ebdb68cf" providerId="ADAL" clId="{BEC31531-C9D2-4E4C-BF51-A83D2414E57B}" dt="2025-03-04T22:54:31.435" v="0"/>
          <pc:sldLayoutMkLst>
            <pc:docMk/>
            <pc:sldMasterMk cId="2823017381" sldId="2147483715"/>
            <pc:sldLayoutMk cId="4262011977" sldId="2147483680"/>
          </pc:sldLayoutMkLst>
        </pc:sldLayoutChg>
        <pc:sldLayoutChg chg="modSp">
          <pc:chgData name="Tammy Pankey" userId="89b84b47-0384-4d66-b56e-dc00ebdb68cf" providerId="ADAL" clId="{BEC31531-C9D2-4E4C-BF51-A83D2414E57B}" dt="2025-03-04T22:54:31.435" v="0"/>
          <pc:sldLayoutMkLst>
            <pc:docMk/>
            <pc:sldMasterMk cId="2823017381" sldId="2147483715"/>
            <pc:sldLayoutMk cId="2088793698" sldId="2147483681"/>
          </pc:sldLayoutMkLst>
        </pc:sldLayoutChg>
        <pc:sldLayoutChg chg="modSp">
          <pc:chgData name="Tammy Pankey" userId="89b84b47-0384-4d66-b56e-dc00ebdb68cf" providerId="ADAL" clId="{BEC31531-C9D2-4E4C-BF51-A83D2414E57B}" dt="2025-03-04T22:54:31.435" v="0"/>
          <pc:sldLayoutMkLst>
            <pc:docMk/>
            <pc:sldMasterMk cId="2823017381" sldId="2147483715"/>
            <pc:sldLayoutMk cId="1406931731" sldId="2147483682"/>
          </pc:sldLayoutMkLst>
        </pc:sldLayoutChg>
        <pc:sldLayoutChg chg="modSp">
          <pc:chgData name="Tammy Pankey" userId="89b84b47-0384-4d66-b56e-dc00ebdb68cf" providerId="ADAL" clId="{BEC31531-C9D2-4E4C-BF51-A83D2414E57B}" dt="2025-03-04T22:54:31.435" v="0"/>
          <pc:sldLayoutMkLst>
            <pc:docMk/>
            <pc:sldMasterMk cId="2823017381" sldId="2147483715"/>
            <pc:sldLayoutMk cId="1500242674" sldId="2147483683"/>
          </pc:sldLayoutMkLst>
        </pc:sldLayoutChg>
        <pc:sldLayoutChg chg="modSp">
          <pc:chgData name="Tammy Pankey" userId="89b84b47-0384-4d66-b56e-dc00ebdb68cf" providerId="ADAL" clId="{BEC31531-C9D2-4E4C-BF51-A83D2414E57B}" dt="2025-03-04T22:54:31.435" v="0"/>
          <pc:sldLayoutMkLst>
            <pc:docMk/>
            <pc:sldMasterMk cId="2823017381" sldId="2147483715"/>
            <pc:sldLayoutMk cId="3623693392" sldId="2147483684"/>
          </pc:sldLayoutMkLst>
        </pc:sldLayoutChg>
        <pc:sldLayoutChg chg="modSp">
          <pc:chgData name="Tammy Pankey" userId="89b84b47-0384-4d66-b56e-dc00ebdb68cf" providerId="ADAL" clId="{BEC31531-C9D2-4E4C-BF51-A83D2414E57B}" dt="2025-03-04T22:54:31.435" v="0"/>
          <pc:sldLayoutMkLst>
            <pc:docMk/>
            <pc:sldMasterMk cId="2823017381" sldId="2147483715"/>
            <pc:sldLayoutMk cId="2586553534" sldId="2147483685"/>
          </pc:sldLayoutMkLst>
        </pc:sldLayoutChg>
        <pc:sldLayoutChg chg="modSp">
          <pc:chgData name="Tammy Pankey" userId="89b84b47-0384-4d66-b56e-dc00ebdb68cf" providerId="ADAL" clId="{BEC31531-C9D2-4E4C-BF51-A83D2414E57B}" dt="2025-03-04T22:54:31.435" v="0"/>
          <pc:sldLayoutMkLst>
            <pc:docMk/>
            <pc:sldMasterMk cId="133488940" sldId="2147483660"/>
            <pc:sldLayoutMk cId="1379125180" sldId="2147483686"/>
          </pc:sldLayoutMkLst>
        </pc:sldLayoutChg>
        <pc:sldLayoutChg chg="modSp">
          <pc:chgData name="Tammy Pankey" userId="89b84b47-0384-4d66-b56e-dc00ebdb68cf" providerId="ADAL" clId="{BEC31531-C9D2-4E4C-BF51-A83D2414E57B}" dt="2025-03-04T22:54:31.435" v="0"/>
          <pc:sldLayoutMkLst>
            <pc:docMk/>
            <pc:sldMasterMk cId="2823017381" sldId="2147483715"/>
            <pc:sldLayoutMk cId="3028720161" sldId="2147483687"/>
          </pc:sldLayoutMkLst>
        </pc:sldLayoutChg>
        <pc:sldLayoutChg chg="modSp">
          <pc:chgData name="Tammy Pankey" userId="89b84b47-0384-4d66-b56e-dc00ebdb68cf" providerId="ADAL" clId="{BEC31531-C9D2-4E4C-BF51-A83D2414E57B}" dt="2025-03-04T22:54:31.435" v="0"/>
          <pc:sldLayoutMkLst>
            <pc:docMk/>
            <pc:sldMasterMk cId="2823017381" sldId="2147483715"/>
            <pc:sldLayoutMk cId="104925573" sldId="2147483688"/>
          </pc:sldLayoutMkLst>
        </pc:sldLayoutChg>
        <pc:sldLayoutChg chg="modSp">
          <pc:chgData name="Tammy Pankey" userId="89b84b47-0384-4d66-b56e-dc00ebdb68cf" providerId="ADAL" clId="{BEC31531-C9D2-4E4C-BF51-A83D2414E57B}" dt="2025-03-04T22:54:31.435" v="0"/>
          <pc:sldLayoutMkLst>
            <pc:docMk/>
            <pc:sldMasterMk cId="2823017381" sldId="2147483715"/>
            <pc:sldLayoutMk cId="3633195942" sldId="2147483689"/>
          </pc:sldLayoutMkLst>
        </pc:sldLayoutChg>
        <pc:sldLayoutChg chg="modSp">
          <pc:chgData name="Tammy Pankey" userId="89b84b47-0384-4d66-b56e-dc00ebdb68cf" providerId="ADAL" clId="{BEC31531-C9D2-4E4C-BF51-A83D2414E57B}" dt="2025-03-04T22:54:31.435" v="0"/>
          <pc:sldLayoutMkLst>
            <pc:docMk/>
            <pc:sldMasterMk cId="2823017381" sldId="2147483715"/>
            <pc:sldLayoutMk cId="3371891976" sldId="2147483690"/>
          </pc:sldLayoutMkLst>
        </pc:sldLayoutChg>
        <pc:sldLayoutChg chg="modSp">
          <pc:chgData name="Tammy Pankey" userId="89b84b47-0384-4d66-b56e-dc00ebdb68cf" providerId="ADAL" clId="{BEC31531-C9D2-4E4C-BF51-A83D2414E57B}" dt="2025-03-04T22:54:31.435" v="0"/>
          <pc:sldLayoutMkLst>
            <pc:docMk/>
            <pc:sldMasterMk cId="2823017381" sldId="2147483715"/>
            <pc:sldLayoutMk cId="4026505429" sldId="2147483691"/>
          </pc:sldLayoutMkLst>
        </pc:sldLayoutChg>
        <pc:sldLayoutChg chg="modSp">
          <pc:chgData name="Tammy Pankey" userId="89b84b47-0384-4d66-b56e-dc00ebdb68cf" providerId="ADAL" clId="{BEC31531-C9D2-4E4C-BF51-A83D2414E57B}" dt="2025-03-04T22:54:31.435" v="0"/>
          <pc:sldLayoutMkLst>
            <pc:docMk/>
            <pc:sldMasterMk cId="2823017381" sldId="2147483715"/>
            <pc:sldLayoutMk cId="520920817" sldId="2147483692"/>
          </pc:sldLayoutMkLst>
        </pc:sldLayoutChg>
        <pc:sldLayoutChg chg="modSp">
          <pc:chgData name="Tammy Pankey" userId="89b84b47-0384-4d66-b56e-dc00ebdb68cf" providerId="ADAL" clId="{BEC31531-C9D2-4E4C-BF51-A83D2414E57B}" dt="2025-03-04T22:54:31.435" v="0"/>
          <pc:sldLayoutMkLst>
            <pc:docMk/>
            <pc:sldMasterMk cId="2823017381" sldId="2147483715"/>
            <pc:sldLayoutMk cId="1764693607" sldId="2147483693"/>
          </pc:sldLayoutMkLst>
        </pc:sldLayoutChg>
        <pc:sldLayoutChg chg="modSp">
          <pc:chgData name="Tammy Pankey" userId="89b84b47-0384-4d66-b56e-dc00ebdb68cf" providerId="ADAL" clId="{BEC31531-C9D2-4E4C-BF51-A83D2414E57B}" dt="2025-03-04T22:54:31.435" v="0"/>
          <pc:sldLayoutMkLst>
            <pc:docMk/>
            <pc:sldMasterMk cId="2823017381" sldId="2147483715"/>
            <pc:sldLayoutMk cId="2576773171" sldId="2147483694"/>
          </pc:sldLayoutMkLst>
        </pc:sldLayoutChg>
        <pc:sldLayoutChg chg="modSp">
          <pc:chgData name="Tammy Pankey" userId="89b84b47-0384-4d66-b56e-dc00ebdb68cf" providerId="ADAL" clId="{BEC31531-C9D2-4E4C-BF51-A83D2414E57B}" dt="2025-03-04T22:54:31.435" v="0"/>
          <pc:sldLayoutMkLst>
            <pc:docMk/>
            <pc:sldMasterMk cId="2823017381" sldId="2147483715"/>
            <pc:sldLayoutMk cId="1204917711" sldId="2147483695"/>
          </pc:sldLayoutMkLst>
        </pc:sldLayoutChg>
      </pc:sldMasterChg>
      <pc:sldMasterChg chg="modSldLayout">
        <pc:chgData name="Tammy Pankey" userId="89b84b47-0384-4d66-b56e-dc00ebdb68cf" providerId="ADAL" clId="{BEC31531-C9D2-4E4C-BF51-A83D2414E57B}" dt="2025-03-04T22:54:31.435" v="0"/>
        <pc:sldMasterMkLst>
          <pc:docMk/>
          <pc:sldMasterMk cId="180712229" sldId="2147483697"/>
        </pc:sldMasterMkLst>
        <pc:sldLayoutChg chg="modSp">
          <pc:chgData name="Tammy Pankey" userId="89b84b47-0384-4d66-b56e-dc00ebdb68cf" providerId="ADAL" clId="{BEC31531-C9D2-4E4C-BF51-A83D2414E57B}" dt="2025-03-04T22:54:31.435" v="0"/>
          <pc:sldLayoutMkLst>
            <pc:docMk/>
            <pc:sldMasterMk cId="180712229" sldId="2147483697"/>
            <pc:sldLayoutMk cId="694099969" sldId="2147483699"/>
          </pc:sldLayoutMkLst>
        </pc:sldLayoutChg>
        <pc:sldLayoutChg chg="modSp">
          <pc:chgData name="Tammy Pankey" userId="89b84b47-0384-4d66-b56e-dc00ebdb68cf" providerId="ADAL" clId="{BEC31531-C9D2-4E4C-BF51-A83D2414E57B}" dt="2025-03-04T22:54:31.435" v="0"/>
          <pc:sldLayoutMkLst>
            <pc:docMk/>
            <pc:sldMasterMk cId="3793671017" sldId="2147483701"/>
            <pc:sldLayoutMk cId="2150222482" sldId="2147483700"/>
          </pc:sldLayoutMkLst>
        </pc:sldLayoutChg>
      </pc:sldMasterChg>
      <pc:sldMasterChg chg="delSldLayout modSldLayout">
        <pc:chgData name="Tammy Pankey" userId="89b84b47-0384-4d66-b56e-dc00ebdb68cf" providerId="ADAL" clId="{BEC31531-C9D2-4E4C-BF51-A83D2414E57B}" dt="2025-03-04T23:13:43.635" v="219" actId="47"/>
        <pc:sldMasterMkLst>
          <pc:docMk/>
          <pc:sldMasterMk cId="3793671017" sldId="2147483701"/>
        </pc:sldMasterMkLst>
        <pc:sldLayoutChg chg="delSp del mod">
          <pc:chgData name="Tammy Pankey" userId="89b84b47-0384-4d66-b56e-dc00ebdb68cf" providerId="ADAL" clId="{BEC31531-C9D2-4E4C-BF51-A83D2414E57B}" dt="2025-03-04T23:13:43.635" v="219" actId="47"/>
          <pc:sldLayoutMkLst>
            <pc:docMk/>
            <pc:sldMasterMk cId="3793671017" sldId="2147483701"/>
            <pc:sldLayoutMk cId="3060116" sldId="2147483714"/>
          </pc:sldLayoutMkLst>
        </pc:sldLayoutChg>
      </pc:sldMasterChg>
      <pc:sldMasterChg chg="modSldLayout">
        <pc:chgData name="Tammy Pankey" userId="89b84b47-0384-4d66-b56e-dc00ebdb68cf" providerId="ADAL" clId="{BEC31531-C9D2-4E4C-BF51-A83D2414E57B}" dt="2025-03-04T22:55:05.711" v="5" actId="478"/>
        <pc:sldMasterMkLst>
          <pc:docMk/>
          <pc:sldMasterMk cId="2823017381" sldId="2147483715"/>
        </pc:sldMasterMkLst>
        <pc:sldLayoutChg chg="delSp mod">
          <pc:chgData name="Tammy Pankey" userId="89b84b47-0384-4d66-b56e-dc00ebdb68cf" providerId="ADAL" clId="{BEC31531-C9D2-4E4C-BF51-A83D2414E57B}" dt="2025-03-04T22:55:05.711" v="5" actId="478"/>
          <pc:sldLayoutMkLst>
            <pc:docMk/>
            <pc:sldMasterMk cId="3793671017" sldId="2147483701"/>
            <pc:sldLayoutMk cId="1375168705" sldId="2147483727"/>
          </pc:sldLayoutMkLst>
        </pc:sldLayoutChg>
      </pc:sldMasterChg>
    </pc:docChg>
  </pc:docChgLst>
  <pc:docChgLst>
    <pc:chgData name="Tammy Pankey" userId="S::tpankey@firstinspires.org::89b84b47-0384-4d66-b56e-dc00ebdb68cf" providerId="AD" clId="Web-{55DEC7ED-4564-83E5-DF56-80E135E77851}"/>
    <pc:docChg chg="mod">
      <pc:chgData name="Tammy Pankey" userId="S::tpankey@firstinspires.org::89b84b47-0384-4d66-b56e-dc00ebdb68cf" providerId="AD" clId="Web-{55DEC7ED-4564-83E5-DF56-80E135E77851}" dt="2022-07-18T11:47:27.381" v="1"/>
      <pc:docMkLst>
        <pc:docMk/>
      </pc:docMkLst>
      <pc:sldChg chg="addCm">
        <pc:chgData name="Tammy Pankey" userId="S::tpankey@firstinspires.org::89b84b47-0384-4d66-b56e-dc00ebdb68cf" providerId="AD" clId="Web-{55DEC7ED-4564-83E5-DF56-80E135E77851}" dt="2022-07-18T11:47:27.381" v="1"/>
        <pc:sldMkLst>
          <pc:docMk/>
          <pc:sldMk cId="1959583143" sldId="259"/>
        </pc:sldMkLst>
      </pc:sldChg>
    </pc:docChg>
  </pc:docChgLst>
  <pc:docChgLst>
    <pc:chgData name="Anna Sterner" userId="S::asterner@firstinspires.org::e34ade42-3f4d-4ffb-96dc-1c6e40b6902f" providerId="AD" clId="Web-{70321AED-1296-FCCB-F314-4002DF72C659}"/>
    <pc:docChg chg="addSld delSld modSld">
      <pc:chgData name="Anna Sterner" userId="S::asterner@firstinspires.org::e34ade42-3f4d-4ffb-96dc-1c6e40b6902f" providerId="AD" clId="Web-{70321AED-1296-FCCB-F314-4002DF72C659}" dt="2024-01-25T18:14:37.800" v="11"/>
      <pc:docMkLst>
        <pc:docMk/>
      </pc:docMkLst>
      <pc:sldChg chg="add del">
        <pc:chgData name="Anna Sterner" userId="S::asterner@firstinspires.org::e34ade42-3f4d-4ffb-96dc-1c6e40b6902f" providerId="AD" clId="Web-{70321AED-1296-FCCB-F314-4002DF72C659}" dt="2024-01-25T18:14:21.581" v="9"/>
        <pc:sldMkLst>
          <pc:docMk/>
          <pc:sldMk cId="4006545360" sldId="264"/>
        </pc:sldMkLst>
      </pc:sldChg>
      <pc:sldChg chg="addSp delSp modSp">
        <pc:chgData name="Anna Sterner" userId="S::asterner@firstinspires.org::e34ade42-3f4d-4ffb-96dc-1c6e40b6902f" providerId="AD" clId="Web-{70321AED-1296-FCCB-F314-4002DF72C659}" dt="2024-01-25T18:14:19.502" v="8"/>
        <pc:sldMkLst>
          <pc:docMk/>
          <pc:sldMk cId="3743200560" sldId="289"/>
        </pc:sldMkLst>
      </pc:sldChg>
      <pc:sldChg chg="del">
        <pc:chgData name="Anna Sterner" userId="S::asterner@firstinspires.org::e34ade42-3f4d-4ffb-96dc-1c6e40b6902f" providerId="AD" clId="Web-{70321AED-1296-FCCB-F314-4002DF72C659}" dt="2024-01-25T18:14:37.800" v="11"/>
        <pc:sldMkLst>
          <pc:docMk/>
          <pc:sldMk cId="1109188424" sldId="294"/>
        </pc:sldMkLst>
      </pc:sldChg>
      <pc:sldChg chg="add">
        <pc:chgData name="Anna Sterner" userId="S::asterner@firstinspires.org::e34ade42-3f4d-4ffb-96dc-1c6e40b6902f" providerId="AD" clId="Web-{70321AED-1296-FCCB-F314-4002DF72C659}" dt="2024-01-25T18:14:33.222" v="10"/>
        <pc:sldMkLst>
          <pc:docMk/>
          <pc:sldMk cId="3723405299" sldId="298"/>
        </pc:sldMkLst>
      </pc:sldChg>
      <pc:sldMasterChg chg="addSldLayout">
        <pc:chgData name="Anna Sterner" userId="S::asterner@firstinspires.org::e34ade42-3f4d-4ffb-96dc-1c6e40b6902f" providerId="AD" clId="Web-{70321AED-1296-FCCB-F314-4002DF72C659}" dt="2024-01-25T18:14:33.222" v="10"/>
        <pc:sldMasterMkLst>
          <pc:docMk/>
          <pc:sldMasterMk cId="180712229" sldId="2147483697"/>
        </pc:sldMasterMkLst>
        <pc:sldLayoutChg chg="add">
          <pc:chgData name="Anna Sterner" userId="S::asterner@firstinspires.org::e34ade42-3f4d-4ffb-96dc-1c6e40b6902f" providerId="AD" clId="Web-{70321AED-1296-FCCB-F314-4002DF72C659}" dt="2024-01-25T18:14:33.222" v="10"/>
          <pc:sldLayoutMkLst>
            <pc:docMk/>
            <pc:sldMasterMk cId="3793671017" sldId="2147483701"/>
            <pc:sldLayoutMk cId="2150222482" sldId="2147483700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13F5F3-06B3-EE47-BF43-708E2593BF64}" type="datetimeFigureOut">
              <a:rPr lang="en-US" smtClean="0"/>
              <a:t>5/9/2025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7B8CF6-C2C2-924C-96EF-0C0C9E05FEB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5011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7B8CF6-C2C2-924C-96EF-0C0C9E05FE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9572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48EE84-7972-C08F-8FC7-BD772968A3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1D60EF4-A42A-4459-4353-BA6C69DBC7E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A28B9E0-8B98-A517-0D9D-FADB0BDACE1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270"/>
              </a:spcBef>
            </a:pPr>
            <a:r>
              <a:rPr lang="en-US" b="0" i="0" u="none" strike="noStrike" dirty="0">
                <a:solidFill>
                  <a:srgbClr val="662884"/>
                </a:solidFill>
                <a:effectLst/>
                <a:latin typeface="Calibri" panose="020F0502020204030204" pitchFamily="34" charset="0"/>
              </a:rPr>
              <a:t>Have the children complete the activity in their Engineering Notebooks. </a:t>
            </a:r>
          </a:p>
          <a:p>
            <a:pPr algn="l" rtl="0" fontAlgn="base">
              <a:buNone/>
            </a:pPr>
            <a:endParaRPr lang="en-US" b="0" i="0" u="none" strike="noStrike" dirty="0">
              <a:solidFill>
                <a:srgbClr val="662884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255322-FFD2-9B6B-65D1-C245DA68188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7B8CF6-C2C2-924C-96EF-0C0C9E05FE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83860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DBC695-2A06-D807-C6DC-5C42B9892A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2C521C1-6B5B-A808-E4E6-1B489235F80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8145285-26A3-4EDC-8FD5-E6953AE3D7B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360"/>
              </a:spcBef>
            </a:pPr>
            <a:endParaRPr lang="en-US" sz="1200">
              <a:latin typeface="Arial"/>
              <a:cs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F71DE0-92D7-D113-2B4E-3D45C079D33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7B8CF6-C2C2-924C-96EF-0C0C9E05FE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15738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7E39CB-BB99-63AD-E1E2-5C75E05574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3837277-A137-A6BE-2461-9516B49F4A8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54E39F3-FD34-FAED-A1EA-606B7088EB9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b="1" dirty="0">
                <a:solidFill>
                  <a:srgbClr val="662D91"/>
                </a:solidFill>
                <a:latin typeface="Helvetica Neue" panose="02000503000000020004"/>
                <a:ea typeface="Roboto"/>
              </a:rPr>
              <a:t>Discuss with students what they learned about homes of the past in the previous session. </a:t>
            </a:r>
            <a:endParaRPr lang="en-US" i="1" dirty="0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EFAFA2-1DAB-9C2D-861E-B7A4F11794A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7B8CF6-C2C2-924C-96EF-0C0C9E05FE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23016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 fontAlgn="base">
              <a:buNone/>
            </a:pPr>
            <a:r>
              <a:rPr lang="en-US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Warm-Up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:  (10 minutes)  </a:t>
            </a:r>
            <a:r>
              <a:rPr lang="en-US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Back-to-Back</a:t>
            </a:r>
            <a:r>
              <a:rPr lang="en-US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​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>
              <a:buNone/>
            </a:pPr>
            <a:r>
              <a:rPr lang="en-US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​​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>
              <a:buNone/>
            </a:pPr>
            <a:r>
              <a:rPr lang="en-US" b="1" i="0" u="none" strike="noStrike" dirty="0">
                <a:solidFill>
                  <a:srgbClr val="662884"/>
                </a:solidFill>
                <a:effectLst/>
                <a:latin typeface="Tobi Pro ExtraBold"/>
              </a:rPr>
              <a:t>Base Activity</a:t>
            </a:r>
            <a:r>
              <a:rPr lang="en-US" b="0" i="0" dirty="0">
                <a:solidFill>
                  <a:srgbClr val="444444"/>
                </a:solidFill>
                <a:effectLst/>
                <a:latin typeface="Tobi Pro ExtraBold"/>
              </a:rPr>
              <a:t>​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>
              <a:buFont typeface="+mj-lt"/>
              <a:buAutoNum type="arabicPeriod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Children sit or stand in pairs with the same four bricks.</a:t>
            </a:r>
            <a:r>
              <a:rPr lang="en-US" sz="18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​</a:t>
            </a:r>
          </a:p>
          <a:p>
            <a:pPr algn="l" rtl="0" fontAlgn="base">
              <a:buFont typeface="+mj-lt"/>
              <a:buAutoNum type="arabicPeriod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One child builds a model and then explains to the partner how to build the same model.</a:t>
            </a:r>
            <a:r>
              <a:rPr lang="en-US" sz="18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​</a:t>
            </a:r>
          </a:p>
          <a:p>
            <a:pPr algn="l" rtl="0" fontAlgn="base">
              <a:buFont typeface="+mj-lt"/>
              <a:buAutoNum type="arabicPeriod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The partner builds without looking or asking questions.</a:t>
            </a:r>
            <a:r>
              <a:rPr lang="en-US" sz="18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​</a:t>
            </a:r>
          </a:p>
          <a:p>
            <a:pPr algn="l" rtl="0" fontAlgn="base">
              <a:buFont typeface="+mj-lt"/>
              <a:buAutoNum type="arabicPeriod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The pairs compare their models and discuss how it went.</a:t>
            </a:r>
            <a:r>
              <a:rPr lang="en-US" sz="18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​</a:t>
            </a:r>
          </a:p>
          <a:p>
            <a:pPr algn="l" rtl="0" fontAlgn="base">
              <a:buFont typeface="+mj-lt"/>
              <a:buAutoNum type="arabicPeriod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Children then swap roles and repeat the activity.</a:t>
            </a:r>
            <a:r>
              <a:rPr lang="en-US" sz="18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​</a:t>
            </a:r>
          </a:p>
          <a:p>
            <a:pPr algn="l" rtl="0" fontAlgn="base">
              <a:buFont typeface="+mj-lt"/>
              <a:buAutoNum type="arabicPeriod"/>
            </a:pPr>
            <a:endParaRPr lang="en-US" sz="1800" b="0" i="0" dirty="0">
              <a:solidFill>
                <a:srgbClr val="444444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None/>
            </a:pPr>
            <a:r>
              <a:rPr lang="en-US" b="1" i="0" u="none" strike="noStrike" dirty="0">
                <a:solidFill>
                  <a:srgbClr val="662884"/>
                </a:solidFill>
                <a:effectLst/>
                <a:latin typeface="Calibri" panose="020F0502020204030204" pitchFamily="34" charset="0"/>
              </a:rPr>
              <a:t>Guiding Questions:</a:t>
            </a:r>
            <a:r>
              <a:rPr lang="en-US" b="0" i="0" u="none" strike="noStrike" dirty="0">
                <a:solidFill>
                  <a:srgbClr val="662884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en-US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1800" b="0" i="1" u="none" strike="noStrike" dirty="0">
                <a:solidFill>
                  <a:srgbClr val="662884"/>
                </a:solidFill>
                <a:effectLst/>
                <a:latin typeface="Calibri" panose="020F0502020204030204" pitchFamily="34" charset="0"/>
              </a:rPr>
              <a:t>How did you explain how to build the model?</a:t>
            </a:r>
            <a:r>
              <a:rPr lang="en-US" sz="1800" b="0" i="0" u="none" strike="noStrike" dirty="0">
                <a:solidFill>
                  <a:srgbClr val="662884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en-US" sz="18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sz="1800" b="0" i="0" dirty="0">
              <a:solidFill>
                <a:srgbClr val="444444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1800" b="0" i="1" u="none" strike="noStrike" dirty="0">
                <a:solidFill>
                  <a:srgbClr val="662884"/>
                </a:solidFill>
                <a:effectLst/>
                <a:latin typeface="Calibri" panose="020F0502020204030204" pitchFamily="34" charset="0"/>
              </a:rPr>
              <a:t>What instructions were the most helpful?</a:t>
            </a:r>
            <a:r>
              <a:rPr lang="en-US" sz="1800" b="0" i="0" u="none" strike="noStrike" dirty="0">
                <a:solidFill>
                  <a:srgbClr val="662884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en-US" sz="18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sz="1800" b="0" i="0" dirty="0">
              <a:solidFill>
                <a:srgbClr val="444444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endParaRPr lang="en-US" sz="1800" b="0" i="0" dirty="0">
              <a:solidFill>
                <a:srgbClr val="444444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None/>
            </a:pPr>
            <a:r>
              <a:rPr lang="en-US" b="1" i="0" u="none" strike="noStrike" dirty="0">
                <a:solidFill>
                  <a:srgbClr val="662884"/>
                </a:solidFill>
                <a:effectLst/>
                <a:latin typeface="Calibri" panose="020F0502020204030204" pitchFamily="34" charset="0"/>
              </a:rPr>
              <a:t>Children learn to:</a:t>
            </a:r>
            <a:r>
              <a:rPr lang="en-US" b="0" i="0" u="none" strike="noStrike" dirty="0">
                <a:solidFill>
                  <a:srgbClr val="662884"/>
                </a:solidFill>
                <a:effectLst/>
                <a:latin typeface="Calibri" panose="020F0502020204030204" pitchFamily="34" charset="0"/>
              </a:rPr>
              <a:t>  </a:t>
            </a:r>
            <a:r>
              <a:rPr lang="en-US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662884"/>
                </a:solidFill>
                <a:effectLst/>
                <a:latin typeface="Calibri" panose="020F0502020204030204" pitchFamily="34" charset="0"/>
              </a:rPr>
              <a:t>Use descriptive language.  </a:t>
            </a:r>
            <a:r>
              <a:rPr lang="en-US" sz="18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sz="1800" b="0" i="0" dirty="0">
              <a:solidFill>
                <a:srgbClr val="444444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662884"/>
                </a:solidFill>
                <a:effectLst/>
                <a:latin typeface="Calibri" panose="020F0502020204030204" pitchFamily="34" charset="0"/>
              </a:rPr>
              <a:t>Think from another person’s perspective.  </a:t>
            </a:r>
            <a:r>
              <a:rPr lang="en-US" sz="18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sz="1800" b="0" i="0" dirty="0">
              <a:solidFill>
                <a:srgbClr val="444444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662884"/>
                </a:solidFill>
                <a:effectLst/>
                <a:latin typeface="Calibri" panose="020F0502020204030204" pitchFamily="34" charset="0"/>
              </a:rPr>
              <a:t>Speak about their own and others’ behavior and consequences.</a:t>
            </a:r>
            <a:endParaRPr lang="en-US" sz="1800" b="0" i="0" dirty="0">
              <a:solidFill>
                <a:srgbClr val="444444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7B8CF6-C2C2-924C-96EF-0C0C9E05FE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75931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 fontAlgn="base">
              <a:buNone/>
            </a:pPr>
            <a:r>
              <a:rPr lang="en-US" b="1" i="0" u="none" strike="noStrike" dirty="0">
                <a:solidFill>
                  <a:srgbClr val="662884"/>
                </a:solidFill>
                <a:effectLst/>
                <a:latin typeface="Calibri" panose="020F0502020204030204" pitchFamily="34" charset="0"/>
              </a:rPr>
              <a:t>Explore Task (10 minutes)</a:t>
            </a:r>
            <a:r>
              <a:rPr lang="en-US" b="0" i="0" u="none" strike="noStrike" dirty="0">
                <a:solidFill>
                  <a:srgbClr val="662884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en-US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</a:p>
          <a:p>
            <a:pPr algn="l" rtl="0" fontAlgn="base">
              <a:buNone/>
            </a:pPr>
            <a:r>
              <a:rPr lang="en-US" b="0" i="0" u="none" strike="noStrike" dirty="0">
                <a:solidFill>
                  <a:srgbClr val="662884"/>
                </a:solidFill>
                <a:effectLst/>
                <a:latin typeface="Calibri" panose="020F0502020204030204" pitchFamily="34" charset="0"/>
              </a:rPr>
              <a:t>Have the children think about the different things that happen at a dig site. </a:t>
            </a:r>
          </a:p>
          <a:p>
            <a:pPr algn="l" rtl="0" fontAlgn="base">
              <a:buNone/>
            </a:pPr>
            <a:endParaRPr lang="en-US" b="0" i="0" u="none" strike="noStrike" dirty="0">
              <a:solidFill>
                <a:srgbClr val="662884"/>
              </a:solidFill>
              <a:effectLst/>
              <a:latin typeface="Calibri" panose="020F0502020204030204" pitchFamily="34" charset="0"/>
            </a:endParaRPr>
          </a:p>
          <a:p>
            <a:pPr algn="l" rtl="0" fontAlgn="base">
              <a:buNone/>
            </a:pPr>
            <a:r>
              <a:rPr lang="en-US" b="0" i="0" u="none" strike="noStrike" dirty="0">
                <a:solidFill>
                  <a:srgbClr val="662884"/>
                </a:solidFill>
                <a:effectLst/>
                <a:latin typeface="Calibri" panose="020F0502020204030204" pitchFamily="34" charset="0"/>
              </a:rPr>
              <a:t>They could talk about digging, cleaning, recording discoveries, or transporting artifacts. </a:t>
            </a:r>
          </a:p>
          <a:p>
            <a:pPr algn="l" rtl="0" fontAlgn="base">
              <a:buNone/>
            </a:pPr>
            <a:endParaRPr lang="en-US" b="0" i="0" u="none" strike="noStrike" dirty="0">
              <a:solidFill>
                <a:srgbClr val="662884"/>
              </a:solidFill>
              <a:effectLst/>
              <a:latin typeface="Calibri" panose="020F0502020204030204" pitchFamily="34" charset="0"/>
            </a:endParaRPr>
          </a:p>
          <a:p>
            <a:pPr algn="l" rtl="0" fontAlgn="base">
              <a:buNone/>
            </a:pPr>
            <a:r>
              <a:rPr lang="en-US" b="0" i="0" u="none" strike="noStrike" dirty="0">
                <a:solidFill>
                  <a:srgbClr val="662884"/>
                </a:solidFill>
                <a:effectLst/>
                <a:latin typeface="Calibri" panose="020F0502020204030204" pitchFamily="34" charset="0"/>
              </a:rPr>
              <a:t>Ask the children what tools would be useful for completing those tasks. Archaeologists have a variety of tools they use at a dig site. </a:t>
            </a:r>
          </a:p>
          <a:p>
            <a:pPr algn="l" rtl="0" fontAlgn="base">
              <a:buNone/>
            </a:pPr>
            <a:r>
              <a:rPr lang="en-US" b="0" i="0" u="none" strike="noStrike" dirty="0">
                <a:solidFill>
                  <a:srgbClr val="662884"/>
                </a:solidFill>
                <a:effectLst/>
                <a:latin typeface="Calibri" panose="020F0502020204030204" pitchFamily="34" charset="0"/>
              </a:rPr>
              <a:t>Discuss the following: </a:t>
            </a:r>
          </a:p>
          <a:p>
            <a:pPr algn="l" rtl="0" fontAlgn="base">
              <a:buNone/>
            </a:pPr>
            <a:r>
              <a:rPr lang="en-US" b="0" i="0" u="none" strike="noStrike" dirty="0">
                <a:solidFill>
                  <a:srgbClr val="662884"/>
                </a:solidFill>
                <a:effectLst/>
                <a:latin typeface="Calibri" panose="020F0502020204030204" pitchFamily="34" charset="0"/>
              </a:rPr>
              <a:t>•  Shovel      </a:t>
            </a:r>
          </a:p>
          <a:p>
            <a:pPr algn="l" rtl="0" fontAlgn="base">
              <a:buNone/>
            </a:pPr>
            <a:r>
              <a:rPr lang="en-US" b="0" i="0" u="none" strike="noStrike" dirty="0">
                <a:solidFill>
                  <a:srgbClr val="662884"/>
                </a:solidFill>
                <a:effectLst/>
                <a:latin typeface="Calibri" panose="020F0502020204030204" pitchFamily="34" charset="0"/>
              </a:rPr>
              <a:t>•  Computer        </a:t>
            </a:r>
          </a:p>
          <a:p>
            <a:pPr algn="l" rtl="0" fontAlgn="base">
              <a:buNone/>
            </a:pPr>
            <a:r>
              <a:rPr lang="en-US" b="0" i="0" u="none" strike="noStrike" dirty="0">
                <a:solidFill>
                  <a:srgbClr val="662884"/>
                </a:solidFill>
                <a:effectLst/>
                <a:latin typeface="Calibri" panose="020F0502020204030204" pitchFamily="34" charset="0"/>
              </a:rPr>
              <a:t>•  Notebook </a:t>
            </a:r>
          </a:p>
          <a:p>
            <a:pPr algn="l" rtl="0" fontAlgn="base">
              <a:buNone/>
            </a:pPr>
            <a:r>
              <a:rPr lang="en-US" b="0" i="0" u="none" strike="noStrike" dirty="0">
                <a:solidFill>
                  <a:srgbClr val="662884"/>
                </a:solidFill>
                <a:effectLst/>
                <a:latin typeface="Calibri" panose="020F0502020204030204" pitchFamily="34" charset="0"/>
              </a:rPr>
              <a:t>•  Brush       </a:t>
            </a:r>
          </a:p>
          <a:p>
            <a:pPr algn="l" rtl="0" fontAlgn="base">
              <a:buNone/>
            </a:pPr>
            <a:r>
              <a:rPr lang="en-US" b="0" i="0" u="none" strike="noStrike" dirty="0">
                <a:solidFill>
                  <a:srgbClr val="662884"/>
                </a:solidFill>
                <a:effectLst/>
                <a:latin typeface="Calibri" panose="020F0502020204030204" pitchFamily="34" charset="0"/>
              </a:rPr>
              <a:t>•  Ruler        </a:t>
            </a:r>
          </a:p>
          <a:p>
            <a:pPr algn="l" rtl="0" fontAlgn="base">
              <a:buNone/>
            </a:pPr>
            <a:r>
              <a:rPr lang="en-US" b="0" i="0" u="none" strike="noStrike" dirty="0">
                <a:solidFill>
                  <a:srgbClr val="662884"/>
                </a:solidFill>
                <a:effectLst/>
                <a:latin typeface="Calibri" panose="020F0502020204030204" pitchFamily="34" charset="0"/>
              </a:rPr>
              <a:t>•  Camera </a:t>
            </a:r>
          </a:p>
          <a:p>
            <a:pPr algn="l" rtl="0" fontAlgn="base">
              <a:buNone/>
            </a:pPr>
            <a:r>
              <a:rPr lang="en-US" b="0" i="0" u="none" strike="noStrike" dirty="0">
                <a:solidFill>
                  <a:srgbClr val="662884"/>
                </a:solidFill>
                <a:effectLst/>
                <a:latin typeface="Calibri" panose="020F0502020204030204" pitchFamily="34" charset="0"/>
              </a:rPr>
              <a:t>•  Wheelbarrow       </a:t>
            </a:r>
          </a:p>
          <a:p>
            <a:pPr algn="l" rtl="0" fontAlgn="base">
              <a:buNone/>
            </a:pPr>
            <a:r>
              <a:rPr lang="en-US" b="0" i="0" u="none" strike="noStrike" dirty="0">
                <a:solidFill>
                  <a:srgbClr val="662884"/>
                </a:solidFill>
                <a:effectLst/>
                <a:latin typeface="Calibri" panose="020F0502020204030204" pitchFamily="34" charset="0"/>
              </a:rPr>
              <a:t>•  Bucket </a:t>
            </a:r>
          </a:p>
          <a:p>
            <a:pPr algn="l" rtl="0" fontAlgn="base">
              <a:buNone/>
            </a:pPr>
            <a:endParaRPr lang="en-US" b="0" i="0" u="none" strike="noStrike" dirty="0">
              <a:solidFill>
                <a:srgbClr val="662884"/>
              </a:solidFill>
              <a:effectLst/>
              <a:latin typeface="Calibri" panose="020F0502020204030204" pitchFamily="34" charset="0"/>
            </a:endParaRPr>
          </a:p>
          <a:p>
            <a:pPr algn="l" rtl="0" fontAlgn="base">
              <a:buNone/>
            </a:pPr>
            <a:r>
              <a:rPr lang="en-US" b="1" i="1" u="none" strike="noStrike" dirty="0">
                <a:solidFill>
                  <a:srgbClr val="662884"/>
                </a:solidFill>
                <a:effectLst/>
                <a:latin typeface="Calibri" panose="020F0502020204030204" pitchFamily="34" charset="0"/>
              </a:rPr>
              <a:t>Facilitator Tips:</a:t>
            </a:r>
          </a:p>
          <a:p>
            <a:pPr algn="l" rtl="0" fontAlgn="base">
              <a:buNone/>
            </a:pPr>
            <a:r>
              <a:rPr kumimoji="0" lang="en-US" sz="2800" b="0" i="1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Discuss safety when using tools. Archaeologists must protect themselves and the artifacts they are discovering.</a:t>
            </a:r>
            <a:r>
              <a:rPr lang="en-US" b="0" i="1" u="none" strike="noStrike" dirty="0">
                <a:solidFill>
                  <a:srgbClr val="662884"/>
                </a:solidFill>
                <a:effectLst/>
                <a:latin typeface="Calibri" panose="020F0502020204030204" pitchFamily="34" charset="0"/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7B8CF6-C2C2-924C-96EF-0C0C9E05FE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61243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2C6E99-B261-68C2-0EF2-955269B2D2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3FDD412-87B3-8759-68F7-0024B81CA16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E1D1579-2CFB-4A0D-8FAB-ADDC16CE8EB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270"/>
              </a:spcBef>
            </a:pPr>
            <a:r>
              <a:rPr lang="en-US" sz="2800" b="1" dirty="0">
                <a:solidFill>
                  <a:srgbClr val="ED7004"/>
                </a:solidFill>
                <a:latin typeface="Tobi Pro ExtraBold"/>
                <a:cs typeface="Tobi Pro ExtraBold"/>
              </a:rPr>
              <a:t>Key</a:t>
            </a:r>
            <a:r>
              <a:rPr lang="en-US" sz="2800" b="1" spc="-50" dirty="0">
                <a:solidFill>
                  <a:srgbClr val="ED7004"/>
                </a:solidFill>
                <a:latin typeface="Tobi Pro ExtraBold"/>
                <a:cs typeface="Tobi Pro ExtraBold"/>
              </a:rPr>
              <a:t> </a:t>
            </a:r>
            <a:r>
              <a:rPr lang="en-US" sz="2800" b="1" spc="-10" dirty="0">
                <a:solidFill>
                  <a:srgbClr val="ED7004"/>
                </a:solidFill>
                <a:latin typeface="Tobi Pro ExtraBold"/>
                <a:cs typeface="Tobi Pro ExtraBold"/>
              </a:rPr>
              <a:t>Vocabulary</a:t>
            </a:r>
          </a:p>
          <a:p>
            <a:pPr marL="12700">
              <a:spcBef>
                <a:spcPts val="145"/>
              </a:spcBef>
            </a:pPr>
            <a:r>
              <a:rPr lang="en-US" sz="1800" dirty="0">
                <a:solidFill>
                  <a:srgbClr val="662D91"/>
                </a:solidFill>
              </a:rPr>
              <a:t>Shovel, brush, wheelbarrow</a:t>
            </a:r>
            <a:endParaRPr lang="en-US" sz="1800" dirty="0">
              <a:solidFill>
                <a:srgbClr val="662D91"/>
              </a:solidFill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5C48A9-CAE8-E5DA-8E20-2CB6E34880B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7B8CF6-C2C2-924C-96EF-0C0C9E05FE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18258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5AC45B-0693-2153-FE4B-6C29E40BDE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C6DF10B-6D7A-1B55-98ED-11B4772433B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69082D0-ABA0-F224-015C-61E81C35ACF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 fontAlgn="base">
              <a:buNone/>
            </a:pPr>
            <a:r>
              <a:rPr lang="en-US" b="1" i="0" u="none" strike="noStrike" dirty="0">
                <a:solidFill>
                  <a:srgbClr val="662884"/>
                </a:solidFill>
                <a:effectLst/>
                <a:latin typeface="Calibri" panose="020F0502020204030204" pitchFamily="34" charset="0"/>
              </a:rPr>
              <a:t>Explore Task (10 minutes)</a:t>
            </a:r>
            <a:r>
              <a:rPr lang="en-US" b="0" i="0" u="none" strike="noStrike" dirty="0">
                <a:solidFill>
                  <a:srgbClr val="662884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en-US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</a:p>
          <a:p>
            <a:pPr algn="l" rtl="0" fontAlgn="base">
              <a:buNone/>
            </a:pPr>
            <a:r>
              <a:rPr lang="en-US" b="0" i="0" u="none" strike="noStrike" dirty="0">
                <a:solidFill>
                  <a:srgbClr val="662884"/>
                </a:solidFill>
                <a:effectLst/>
                <a:latin typeface="Calibri" panose="020F0502020204030204" pitchFamily="34" charset="0"/>
              </a:rPr>
              <a:t>Have the children think about the different things that happen at a dig site. </a:t>
            </a:r>
          </a:p>
          <a:p>
            <a:pPr algn="l" rtl="0" fontAlgn="base">
              <a:buNone/>
            </a:pPr>
            <a:endParaRPr lang="en-US" b="0" i="0" u="none" strike="noStrike" dirty="0">
              <a:solidFill>
                <a:srgbClr val="662884"/>
              </a:solidFill>
              <a:effectLst/>
              <a:latin typeface="Calibri" panose="020F0502020204030204" pitchFamily="34" charset="0"/>
            </a:endParaRPr>
          </a:p>
          <a:p>
            <a:pPr algn="l" rtl="0" fontAlgn="base">
              <a:buNone/>
            </a:pPr>
            <a:r>
              <a:rPr lang="en-US" b="0" i="0" u="none" strike="noStrike" dirty="0">
                <a:solidFill>
                  <a:srgbClr val="662884"/>
                </a:solidFill>
                <a:effectLst/>
                <a:latin typeface="Calibri" panose="020F0502020204030204" pitchFamily="34" charset="0"/>
              </a:rPr>
              <a:t>They could talk about digging, cleaning, recording discoveries, or transporting artifacts. </a:t>
            </a:r>
          </a:p>
          <a:p>
            <a:pPr algn="l" rtl="0" fontAlgn="base">
              <a:buNone/>
            </a:pPr>
            <a:endParaRPr lang="en-US" b="0" i="0" u="none" strike="noStrike" dirty="0">
              <a:solidFill>
                <a:srgbClr val="662884"/>
              </a:solidFill>
              <a:effectLst/>
              <a:latin typeface="Calibri" panose="020F0502020204030204" pitchFamily="34" charset="0"/>
            </a:endParaRPr>
          </a:p>
          <a:p>
            <a:pPr algn="l" rtl="0" fontAlgn="base">
              <a:buNone/>
            </a:pPr>
            <a:r>
              <a:rPr lang="en-US" b="0" i="0" u="none" strike="noStrike" dirty="0">
                <a:solidFill>
                  <a:srgbClr val="662884"/>
                </a:solidFill>
                <a:effectLst/>
                <a:latin typeface="Calibri" panose="020F0502020204030204" pitchFamily="34" charset="0"/>
              </a:rPr>
              <a:t>Ask the children what tools would be useful for completing those tasks. Archaeologists have a variety of tools they use at a dig site. </a:t>
            </a:r>
          </a:p>
          <a:p>
            <a:pPr algn="l" rtl="0" fontAlgn="base">
              <a:buNone/>
            </a:pPr>
            <a:r>
              <a:rPr lang="en-US" b="0" i="0" u="none" strike="noStrike" dirty="0">
                <a:solidFill>
                  <a:srgbClr val="662884"/>
                </a:solidFill>
                <a:effectLst/>
                <a:latin typeface="Calibri" panose="020F0502020204030204" pitchFamily="34" charset="0"/>
              </a:rPr>
              <a:t>Discuss the following: </a:t>
            </a:r>
          </a:p>
          <a:p>
            <a:pPr algn="l" rtl="0" fontAlgn="base">
              <a:buNone/>
            </a:pPr>
            <a:r>
              <a:rPr lang="en-US" b="0" i="0" u="none" strike="noStrike" dirty="0">
                <a:solidFill>
                  <a:srgbClr val="662884"/>
                </a:solidFill>
                <a:effectLst/>
                <a:latin typeface="Calibri" panose="020F0502020204030204" pitchFamily="34" charset="0"/>
              </a:rPr>
              <a:t>•  Shovel      </a:t>
            </a:r>
          </a:p>
          <a:p>
            <a:pPr algn="l" rtl="0" fontAlgn="base">
              <a:buNone/>
            </a:pPr>
            <a:r>
              <a:rPr lang="en-US" b="0" i="0" u="none" strike="noStrike" dirty="0">
                <a:solidFill>
                  <a:srgbClr val="662884"/>
                </a:solidFill>
                <a:effectLst/>
                <a:latin typeface="Calibri" panose="020F0502020204030204" pitchFamily="34" charset="0"/>
              </a:rPr>
              <a:t>•  Computer        </a:t>
            </a:r>
          </a:p>
          <a:p>
            <a:pPr algn="l" rtl="0" fontAlgn="base">
              <a:buNone/>
            </a:pPr>
            <a:r>
              <a:rPr lang="en-US" b="0" i="0" u="none" strike="noStrike" dirty="0">
                <a:solidFill>
                  <a:srgbClr val="662884"/>
                </a:solidFill>
                <a:effectLst/>
                <a:latin typeface="Calibri" panose="020F0502020204030204" pitchFamily="34" charset="0"/>
              </a:rPr>
              <a:t>•  Notebook </a:t>
            </a:r>
          </a:p>
          <a:p>
            <a:pPr algn="l" rtl="0" fontAlgn="base">
              <a:buNone/>
            </a:pPr>
            <a:r>
              <a:rPr lang="en-US" b="0" i="0" u="none" strike="noStrike" dirty="0">
                <a:solidFill>
                  <a:srgbClr val="662884"/>
                </a:solidFill>
                <a:effectLst/>
                <a:latin typeface="Calibri" panose="020F0502020204030204" pitchFamily="34" charset="0"/>
              </a:rPr>
              <a:t>•  Brush       </a:t>
            </a:r>
          </a:p>
          <a:p>
            <a:pPr algn="l" rtl="0" fontAlgn="base">
              <a:buNone/>
            </a:pPr>
            <a:r>
              <a:rPr lang="en-US" b="0" i="0" u="none" strike="noStrike" dirty="0">
                <a:solidFill>
                  <a:srgbClr val="662884"/>
                </a:solidFill>
                <a:effectLst/>
                <a:latin typeface="Calibri" panose="020F0502020204030204" pitchFamily="34" charset="0"/>
              </a:rPr>
              <a:t>•  Ruler        </a:t>
            </a:r>
          </a:p>
          <a:p>
            <a:pPr algn="l" rtl="0" fontAlgn="base">
              <a:buNone/>
            </a:pPr>
            <a:r>
              <a:rPr lang="en-US" b="0" i="0" u="none" strike="noStrike" dirty="0">
                <a:solidFill>
                  <a:srgbClr val="662884"/>
                </a:solidFill>
                <a:effectLst/>
                <a:latin typeface="Calibri" panose="020F0502020204030204" pitchFamily="34" charset="0"/>
              </a:rPr>
              <a:t>•  Camera </a:t>
            </a:r>
          </a:p>
          <a:p>
            <a:pPr algn="l" rtl="0" fontAlgn="base">
              <a:buNone/>
            </a:pPr>
            <a:r>
              <a:rPr lang="en-US" b="0" i="0" u="none" strike="noStrike" dirty="0">
                <a:solidFill>
                  <a:srgbClr val="662884"/>
                </a:solidFill>
                <a:effectLst/>
                <a:latin typeface="Calibri" panose="020F0502020204030204" pitchFamily="34" charset="0"/>
              </a:rPr>
              <a:t>•  Wheelbarrow       </a:t>
            </a:r>
          </a:p>
          <a:p>
            <a:pPr algn="l" rtl="0" fontAlgn="base">
              <a:buNone/>
            </a:pPr>
            <a:r>
              <a:rPr lang="en-US" b="0" i="0" u="none" strike="noStrike" dirty="0">
                <a:solidFill>
                  <a:srgbClr val="662884"/>
                </a:solidFill>
                <a:effectLst/>
                <a:latin typeface="Calibri" panose="020F0502020204030204" pitchFamily="34" charset="0"/>
              </a:rPr>
              <a:t>•  Bucket </a:t>
            </a:r>
          </a:p>
          <a:p>
            <a:pPr algn="l" rtl="0" fontAlgn="base">
              <a:buNone/>
            </a:pPr>
            <a:endParaRPr lang="en-US" b="0" i="0" u="none" strike="noStrike" dirty="0">
              <a:solidFill>
                <a:srgbClr val="662884"/>
              </a:solidFill>
              <a:effectLst/>
              <a:latin typeface="Calibri" panose="020F0502020204030204" pitchFamily="34" charset="0"/>
            </a:endParaRPr>
          </a:p>
          <a:p>
            <a:pPr algn="l" rtl="0" fontAlgn="base">
              <a:buNone/>
            </a:pPr>
            <a:r>
              <a:rPr lang="en-US" b="1" i="1" u="none" strike="noStrike" dirty="0">
                <a:solidFill>
                  <a:srgbClr val="662884"/>
                </a:solidFill>
                <a:effectLst/>
                <a:latin typeface="Calibri" panose="020F0502020204030204" pitchFamily="34" charset="0"/>
              </a:rPr>
              <a:t>Facilitator Tips:</a:t>
            </a:r>
          </a:p>
          <a:p>
            <a:pPr algn="l" rtl="0" fontAlgn="base">
              <a:buNone/>
            </a:pPr>
            <a:r>
              <a:rPr kumimoji="0" lang="en-US" sz="2800" b="0" i="1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Discuss safety when using tools. Archaeologists must protect themselves and the artifacts they are discovering.</a:t>
            </a:r>
            <a:r>
              <a:rPr lang="en-US" b="0" i="1" u="none" strike="noStrike" dirty="0">
                <a:solidFill>
                  <a:srgbClr val="662884"/>
                </a:solidFill>
                <a:effectLst/>
                <a:latin typeface="Calibri" panose="020F0502020204030204" pitchFamily="34" charset="0"/>
              </a:rPr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E2DCE7-76E5-DAA1-5D09-DC4AD770C17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7B8CF6-C2C2-924C-96EF-0C0C9E05FE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83442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649733-C2AF-505C-391A-9FCED36A07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6A85D65-1F06-1ABA-EEC3-6FE6DAC0672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AEF93DF-2120-F992-0642-0054F29DE0F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270"/>
              </a:spcBef>
            </a:pPr>
            <a:r>
              <a:rPr lang="en-US" sz="1800" b="1" dirty="0">
                <a:solidFill>
                  <a:srgbClr val="ED7004"/>
                </a:solidFill>
                <a:latin typeface="Tobi Pro ExtraBold"/>
                <a:cs typeface="Tobi Pro ExtraBold"/>
              </a:rPr>
              <a:t>Create Task</a:t>
            </a:r>
            <a:endParaRPr lang="en-US" sz="1800" b="1" spc="-10" dirty="0">
              <a:solidFill>
                <a:srgbClr val="ED7004"/>
              </a:solidFill>
              <a:latin typeface="Tobi Pro ExtraBold"/>
              <a:cs typeface="Tobi Pro ExtraBold"/>
            </a:endParaRPr>
          </a:p>
          <a:p>
            <a:pPr algn="l" rtl="0" fontAlgn="base">
              <a:buNone/>
            </a:pPr>
            <a:r>
              <a:rPr lang="en-US" b="0" i="0" u="none" strike="noStrike" dirty="0">
                <a:solidFill>
                  <a:srgbClr val="662884"/>
                </a:solidFill>
                <a:effectLst/>
                <a:latin typeface="Calibri" panose="020F0502020204030204" pitchFamily="34" charset="0"/>
              </a:rPr>
              <a:t>Using the STEAM Park and Discover Sets, have the team build examples of tools used at a dig site. First have the team build a shovel, and then challenge them to think of another tool to help an archaeologist. </a:t>
            </a:r>
          </a:p>
          <a:p>
            <a:pPr algn="l" rtl="0" fontAlgn="base">
              <a:buNone/>
            </a:pPr>
            <a:endParaRPr lang="en-US" b="0" i="0" u="none" strike="noStrike" dirty="0">
              <a:solidFill>
                <a:srgbClr val="662884"/>
              </a:solidFill>
              <a:effectLst/>
              <a:latin typeface="Calibri" panose="020F0502020204030204" pitchFamily="34" charset="0"/>
            </a:endParaRPr>
          </a:p>
          <a:p>
            <a:pPr algn="l" rtl="0" fontAlgn="base">
              <a:buNone/>
            </a:pPr>
            <a:r>
              <a:rPr lang="en-US" b="0" i="0" u="none" strike="noStrike" dirty="0">
                <a:solidFill>
                  <a:srgbClr val="662884"/>
                </a:solidFill>
                <a:effectLst/>
                <a:latin typeface="Calibri" panose="020F0502020204030204" pitchFamily="34" charset="0"/>
              </a:rPr>
              <a:t>Select an area of the mat and challenge them to build something that would help them in that spot. </a:t>
            </a:r>
          </a:p>
          <a:p>
            <a:pPr algn="l" rtl="0" fontAlgn="base">
              <a:buNone/>
            </a:pPr>
            <a:endParaRPr lang="en-US" b="1" i="1" u="none" strike="noStrike" dirty="0">
              <a:solidFill>
                <a:srgbClr val="662884"/>
              </a:solidFill>
              <a:effectLst/>
              <a:latin typeface="Calibri" panose="020F0502020204030204" pitchFamily="34" charset="0"/>
            </a:endParaRPr>
          </a:p>
          <a:p>
            <a:pPr marL="0" indent="0">
              <a:buFontTx/>
              <a:buNone/>
            </a:pPr>
            <a:endParaRPr lang="en-US" sz="1200" b="1" i="0" u="none" strike="noStrike" baseline="0" dirty="0">
              <a:solidFill>
                <a:srgbClr val="662D91"/>
              </a:solidFill>
              <a:latin typeface="Helvetica Neue" panose="02000503000000020004"/>
              <a:ea typeface="Roboto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EC4519-F7FB-C26F-6E90-6493646F05F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7B8CF6-C2C2-924C-96EF-0C0C9E05FE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6177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 fontAlgn="base">
              <a:buNone/>
            </a:pPr>
            <a:r>
              <a:rPr lang="en-US" b="1" i="0" u="none" strike="noStrike" dirty="0">
                <a:solidFill>
                  <a:srgbClr val="662884"/>
                </a:solidFill>
                <a:effectLst/>
                <a:latin typeface="Tobi Pro ExtraBold"/>
              </a:rPr>
              <a:t>Share Task </a:t>
            </a:r>
            <a:r>
              <a:rPr lang="en-US" b="1" i="0" u="none" strike="noStrike" dirty="0">
                <a:solidFill>
                  <a:srgbClr val="662884"/>
                </a:solidFill>
                <a:effectLst/>
                <a:latin typeface="Calibri" panose="020F0502020204030204" pitchFamily="34" charset="0"/>
              </a:rPr>
              <a:t>(15 minutes) </a:t>
            </a:r>
            <a:r>
              <a:rPr lang="en-US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</a:p>
          <a:p>
            <a:pPr algn="l" rtl="0" fontAlgn="base">
              <a:buNone/>
            </a:pPr>
            <a:r>
              <a:rPr lang="en-US" b="0" i="0" u="none" strike="noStrike" dirty="0">
                <a:solidFill>
                  <a:srgbClr val="662884"/>
                </a:solidFill>
                <a:effectLst/>
                <a:latin typeface="Calibri" panose="020F0502020204030204" pitchFamily="34" charset="0"/>
              </a:rPr>
              <a:t>Ask the children to talk about the tools they created and how they would be helpful on a dig site. </a:t>
            </a:r>
          </a:p>
          <a:p>
            <a:pPr algn="l" rtl="0" fontAlgn="base">
              <a:buNone/>
            </a:pPr>
            <a:endParaRPr lang="en-US" b="0" i="0" u="none" strike="noStrike" dirty="0">
              <a:solidFill>
                <a:srgbClr val="662884"/>
              </a:solidFill>
              <a:effectLst/>
              <a:latin typeface="Calibri" panose="020F0502020204030204" pitchFamily="34" charset="0"/>
            </a:endParaRPr>
          </a:p>
          <a:p>
            <a:pPr algn="l" rtl="0" fontAlgn="base">
              <a:buNone/>
            </a:pPr>
            <a:r>
              <a:rPr lang="en-US" b="0" i="0" u="none" strike="noStrike" dirty="0">
                <a:solidFill>
                  <a:srgbClr val="662884"/>
                </a:solidFill>
                <a:effectLst/>
                <a:latin typeface="Calibri" panose="020F0502020204030204" pitchFamily="34" charset="0"/>
              </a:rPr>
              <a:t>When the tasks are finished, everything built in this session should be taken apart and returned to storage.</a:t>
            </a:r>
          </a:p>
          <a:p>
            <a:pPr algn="l" rtl="0" fontAlgn="base">
              <a:buNone/>
            </a:pPr>
            <a:endParaRPr lang="en-US" b="0" i="0" u="none" strike="noStrike" dirty="0">
              <a:solidFill>
                <a:srgbClr val="662884"/>
              </a:solidFill>
              <a:effectLst/>
              <a:latin typeface="Calibri" panose="020F0502020204030204" pitchFamily="34" charset="0"/>
            </a:endParaRPr>
          </a:p>
          <a:p>
            <a:pPr algn="l" rtl="0" fontAlgn="base">
              <a:buNone/>
            </a:pPr>
            <a:r>
              <a:rPr lang="en-US" b="1" i="1" u="none" strike="noStrike" dirty="0">
                <a:solidFill>
                  <a:srgbClr val="662884"/>
                </a:solidFill>
                <a:effectLst/>
                <a:latin typeface="Calibri" panose="020F0502020204030204" pitchFamily="34" charset="0"/>
              </a:rPr>
              <a:t>Facilitator Tips: </a:t>
            </a:r>
          </a:p>
          <a:p>
            <a:pPr algn="l" rtl="0" fontAlgn="base">
              <a:buNone/>
            </a:pPr>
            <a:r>
              <a:rPr lang="en-US" b="0" i="1" u="none" strike="noStrike" dirty="0">
                <a:solidFill>
                  <a:srgbClr val="662884"/>
                </a:solidFill>
                <a:effectLst/>
                <a:latin typeface="Calibri" panose="020F0502020204030204" pitchFamily="34" charset="0"/>
              </a:rPr>
              <a:t>Have the children describe the pieces found in the Discover Set.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7B8CF6-C2C2-924C-96EF-0C0C9E05FE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03732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1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 may wish to play a video or song during clean up time.</a:t>
            </a:r>
            <a:r>
              <a:rPr lang="en-US" i="1" dirty="0"/>
              <a:t>  </a:t>
            </a:r>
            <a:endParaRPr lang="en-US" dirty="0"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Link on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GoNoodle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 https://family.gonoodle.com/activities/clean-up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Link on YouTube Kids:  https://www.youtubekids.com/watch?v=ZJFk87ZsHn0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Link on YouTube:  https://youtu.be/ZJFk87ZsHn0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7B8CF6-C2C2-924C-96EF-0C0C9E05FE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71941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LL Explor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31875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76">
          <p15:clr>
            <a:srgbClr val="FBAE40"/>
          </p15:clr>
        </p15:guide>
        <p15:guide id="2" pos="752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B73B9C91-E27F-6892-CF2C-E06D5C6DD6A5}"/>
              </a:ext>
            </a:extLst>
          </p:cNvPr>
          <p:cNvSpPr/>
          <p:nvPr userDrawn="1"/>
        </p:nvSpPr>
        <p:spPr>
          <a:xfrm>
            <a:off x="0" y="0"/>
            <a:ext cx="12192000" cy="828675"/>
          </a:xfrm>
          <a:prstGeom prst="rect">
            <a:avLst/>
          </a:prstGeom>
          <a:gradFill>
            <a:gsLst>
              <a:gs pos="0">
                <a:srgbClr val="FFFFFF"/>
              </a:gs>
              <a:gs pos="73000">
                <a:srgbClr val="FFFFFF">
                  <a:lumMod val="95000"/>
                </a:srgbClr>
              </a:gs>
              <a:gs pos="83000">
                <a:srgbClr val="FFFFFF">
                  <a:lumMod val="95000"/>
                </a:srgbClr>
              </a:gs>
              <a:gs pos="100000">
                <a:srgbClr val="FFFFFF">
                  <a:lumMod val="95000"/>
                </a:srgbClr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 panose="02000000000000000000" pitchFamily="2" charset="0"/>
              <a:ea typeface="+mn-ea"/>
              <a:cs typeface="+mn-cs"/>
            </a:endParaRPr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A0F0D5C6-1A6B-D88C-2240-D1942CBEFF0E}"/>
              </a:ext>
            </a:extLst>
          </p:cNvPr>
          <p:cNvSpPr txBox="1">
            <a:spLocks/>
          </p:cNvSpPr>
          <p:nvPr userDrawn="1"/>
        </p:nvSpPr>
        <p:spPr>
          <a:xfrm>
            <a:off x="6161103" y="836296"/>
            <a:ext cx="6030896" cy="5374004"/>
          </a:xfrm>
          <a:prstGeom prst="rect">
            <a:avLst/>
          </a:prstGeom>
          <a:solidFill>
            <a:srgbClr val="000000"/>
          </a:solidFill>
        </p:spPr>
        <p:txBody>
          <a:bodyPr vert="horz" lIns="0" tIns="0" rIns="0" bIns="0" rtlCol="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 algn="l" defTabSz="228600" rtl="0" eaLnBrk="1" fontAlgn="t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US" sz="2800" b="0" i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None/>
              <a:tabLst/>
              <a:defRPr lang="en-US" sz="2400" b="0" i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bg2">
                    <a:lumMod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bg2">
                    <a:lumMod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70E8BA14-3921-E67F-FD9B-87E078048C4F}"/>
              </a:ext>
            </a:extLst>
          </p:cNvPr>
          <p:cNvSpPr txBox="1">
            <a:spLocks/>
          </p:cNvSpPr>
          <p:nvPr userDrawn="1"/>
        </p:nvSpPr>
        <p:spPr>
          <a:xfrm>
            <a:off x="7563853" y="6356351"/>
            <a:ext cx="4114800" cy="32034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000" i="1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firstinspires.org</a:t>
            </a:r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C6EFF45A-2CE0-46C0-2B3F-5FE8DFD54D25}"/>
              </a:ext>
            </a:extLst>
          </p:cNvPr>
          <p:cNvSpPr txBox="1">
            <a:spLocks/>
          </p:cNvSpPr>
          <p:nvPr userDrawn="1"/>
        </p:nvSpPr>
        <p:spPr>
          <a:xfrm>
            <a:off x="4692316" y="6356351"/>
            <a:ext cx="2743200" cy="32034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6BEBE3-5FB4-B249-8431-073478596EAE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F66ECE8-62EF-07E6-0913-65986ACA4178}"/>
              </a:ext>
            </a:extLst>
          </p:cNvPr>
          <p:cNvCxnSpPr>
            <a:cxnSpLocks/>
          </p:cNvCxnSpPr>
          <p:nvPr userDrawn="1"/>
        </p:nvCxnSpPr>
        <p:spPr>
          <a:xfrm>
            <a:off x="0" y="6219945"/>
            <a:ext cx="12192000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>
            <a:extLst>
              <a:ext uri="{FF2B5EF4-FFF2-40B4-BE49-F238E27FC236}">
                <a16:creationId xmlns:a16="http://schemas.microsoft.com/office/drawing/2014/main" id="{99EDFD51-4486-83D3-DA83-28BCE402F93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856" b="-7856"/>
          <a:stretch/>
        </p:blipFill>
        <p:spPr>
          <a:xfrm>
            <a:off x="457200" y="6360269"/>
            <a:ext cx="1302811" cy="39380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1E8F024-C2DA-BFBD-1BC0-3D7EAB54111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" r="15"/>
          <a:stretch/>
        </p:blipFill>
        <p:spPr>
          <a:xfrm>
            <a:off x="9130868" y="48577"/>
            <a:ext cx="2975166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03615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FLL Disc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8E4FE93-3824-C353-75D1-BE8A51D141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856" b="-7856"/>
          <a:stretch/>
        </p:blipFill>
        <p:spPr>
          <a:xfrm>
            <a:off x="457200" y="6360269"/>
            <a:ext cx="1302811" cy="393809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93AFC37-A9B5-ADF5-113A-558E73C40A11}"/>
              </a:ext>
            </a:extLst>
          </p:cNvPr>
          <p:cNvCxnSpPr>
            <a:cxnSpLocks/>
          </p:cNvCxnSpPr>
          <p:nvPr userDrawn="1"/>
        </p:nvCxnSpPr>
        <p:spPr>
          <a:xfrm>
            <a:off x="0" y="6219945"/>
            <a:ext cx="12192000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DD182642-0552-63C3-D341-FFA74C7F96E7}"/>
              </a:ext>
            </a:extLst>
          </p:cNvPr>
          <p:cNvSpPr/>
          <p:nvPr userDrawn="1"/>
        </p:nvSpPr>
        <p:spPr>
          <a:xfrm>
            <a:off x="0" y="0"/>
            <a:ext cx="12192000" cy="828675"/>
          </a:xfrm>
          <a:prstGeom prst="rect">
            <a:avLst/>
          </a:prstGeom>
          <a:gradFill>
            <a:gsLst>
              <a:gs pos="0">
                <a:srgbClr val="FFFFFF"/>
              </a:gs>
              <a:gs pos="73000">
                <a:srgbClr val="FFFFFF">
                  <a:lumMod val="95000"/>
                </a:srgbClr>
              </a:gs>
              <a:gs pos="83000">
                <a:srgbClr val="FFFFFF">
                  <a:lumMod val="95000"/>
                </a:srgbClr>
              </a:gs>
              <a:gs pos="100000">
                <a:srgbClr val="FFFFFF">
                  <a:lumMod val="95000"/>
                </a:srgbClr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 panose="02000000000000000000" pitchFamily="2" charset="0"/>
              <a:ea typeface="+mn-ea"/>
              <a:cs typeface="+mn-cs"/>
            </a:endParaRPr>
          </a:p>
        </p:txBody>
      </p:sp>
      <p:sp>
        <p:nvSpPr>
          <p:cNvPr id="24" name="Footer Placeholder 4">
            <a:extLst>
              <a:ext uri="{FF2B5EF4-FFF2-40B4-BE49-F238E27FC236}">
                <a16:creationId xmlns:a16="http://schemas.microsoft.com/office/drawing/2014/main" id="{1B329C19-C97C-455C-B7CC-0072A7B9464C}"/>
              </a:ext>
            </a:extLst>
          </p:cNvPr>
          <p:cNvSpPr txBox="1">
            <a:spLocks/>
          </p:cNvSpPr>
          <p:nvPr userDrawn="1"/>
        </p:nvSpPr>
        <p:spPr>
          <a:xfrm>
            <a:off x="7563853" y="6356351"/>
            <a:ext cx="4114800" cy="32034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000" i="1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firstinspires.org</a:t>
            </a:r>
          </a:p>
        </p:txBody>
      </p:sp>
      <p:sp>
        <p:nvSpPr>
          <p:cNvPr id="25" name="Slide Number Placeholder 5">
            <a:extLst>
              <a:ext uri="{FF2B5EF4-FFF2-40B4-BE49-F238E27FC236}">
                <a16:creationId xmlns:a16="http://schemas.microsoft.com/office/drawing/2014/main" id="{D9793F3E-0787-DF82-755E-13D498371AB6}"/>
              </a:ext>
            </a:extLst>
          </p:cNvPr>
          <p:cNvSpPr txBox="1">
            <a:spLocks/>
          </p:cNvSpPr>
          <p:nvPr userDrawn="1"/>
        </p:nvSpPr>
        <p:spPr>
          <a:xfrm>
            <a:off x="4692316" y="6356351"/>
            <a:ext cx="2743200" cy="32034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6BEBE3-5FB4-B249-8431-073478596EAE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79E96B0-3893-C4D5-2623-BFB426E923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" r="15"/>
          <a:stretch/>
        </p:blipFill>
        <p:spPr>
          <a:xfrm>
            <a:off x="9130868" y="48577"/>
            <a:ext cx="2975166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74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76">
          <p15:clr>
            <a:srgbClr val="FBAE40"/>
          </p15:clr>
        </p15:guide>
        <p15:guide id="2" pos="752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B73B9C91-E27F-6892-CF2C-E06D5C6DD6A5}"/>
              </a:ext>
            </a:extLst>
          </p:cNvPr>
          <p:cNvSpPr/>
          <p:nvPr userDrawn="1"/>
        </p:nvSpPr>
        <p:spPr>
          <a:xfrm>
            <a:off x="0" y="0"/>
            <a:ext cx="12192000" cy="828675"/>
          </a:xfrm>
          <a:prstGeom prst="rect">
            <a:avLst/>
          </a:prstGeom>
          <a:gradFill>
            <a:gsLst>
              <a:gs pos="0">
                <a:srgbClr val="FFFFFF"/>
              </a:gs>
              <a:gs pos="73000">
                <a:srgbClr val="FFFFFF">
                  <a:lumMod val="95000"/>
                </a:srgbClr>
              </a:gs>
              <a:gs pos="83000">
                <a:srgbClr val="FFFFFF">
                  <a:lumMod val="95000"/>
                </a:srgbClr>
              </a:gs>
              <a:gs pos="100000">
                <a:srgbClr val="FFFFFF">
                  <a:lumMod val="95000"/>
                </a:srgbClr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 panose="02000000000000000000" pitchFamily="2" charset="0"/>
              <a:ea typeface="+mn-ea"/>
              <a:cs typeface="+mn-cs"/>
            </a:endParaRPr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A0F0D5C6-1A6B-D88C-2240-D1942CBEFF0E}"/>
              </a:ext>
            </a:extLst>
          </p:cNvPr>
          <p:cNvSpPr txBox="1">
            <a:spLocks/>
          </p:cNvSpPr>
          <p:nvPr userDrawn="1"/>
        </p:nvSpPr>
        <p:spPr>
          <a:xfrm>
            <a:off x="6161103" y="836296"/>
            <a:ext cx="6030896" cy="5374004"/>
          </a:xfrm>
          <a:prstGeom prst="rect">
            <a:avLst/>
          </a:prstGeom>
          <a:solidFill>
            <a:srgbClr val="000000"/>
          </a:solidFill>
        </p:spPr>
        <p:txBody>
          <a:bodyPr vert="horz" lIns="0" tIns="0" rIns="0" bIns="0" rtlCol="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 algn="l" defTabSz="228600" rtl="0" eaLnBrk="1" fontAlgn="t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US" sz="2800" b="0" i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None/>
              <a:tabLst/>
              <a:defRPr lang="en-US" sz="2400" b="0" i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bg2">
                    <a:lumMod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bg2">
                    <a:lumMod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70E8BA14-3921-E67F-FD9B-87E078048C4F}"/>
              </a:ext>
            </a:extLst>
          </p:cNvPr>
          <p:cNvSpPr txBox="1">
            <a:spLocks/>
          </p:cNvSpPr>
          <p:nvPr userDrawn="1"/>
        </p:nvSpPr>
        <p:spPr>
          <a:xfrm>
            <a:off x="7563853" y="6356351"/>
            <a:ext cx="4114800" cy="32034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000" i="1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firstinspires.org</a:t>
            </a:r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C6EFF45A-2CE0-46C0-2B3F-5FE8DFD54D25}"/>
              </a:ext>
            </a:extLst>
          </p:cNvPr>
          <p:cNvSpPr txBox="1">
            <a:spLocks/>
          </p:cNvSpPr>
          <p:nvPr userDrawn="1"/>
        </p:nvSpPr>
        <p:spPr>
          <a:xfrm>
            <a:off x="4692316" y="6356351"/>
            <a:ext cx="2743200" cy="32034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6BEBE3-5FB4-B249-8431-073478596EAE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F66ECE8-62EF-07E6-0913-65986ACA4178}"/>
              </a:ext>
            </a:extLst>
          </p:cNvPr>
          <p:cNvCxnSpPr>
            <a:cxnSpLocks/>
          </p:cNvCxnSpPr>
          <p:nvPr userDrawn="1"/>
        </p:nvCxnSpPr>
        <p:spPr>
          <a:xfrm>
            <a:off x="0" y="6219945"/>
            <a:ext cx="12192000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>
            <a:extLst>
              <a:ext uri="{FF2B5EF4-FFF2-40B4-BE49-F238E27FC236}">
                <a16:creationId xmlns:a16="http://schemas.microsoft.com/office/drawing/2014/main" id="{99EDFD51-4486-83D3-DA83-28BCE402F93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856" b="-7856"/>
          <a:stretch/>
        </p:blipFill>
        <p:spPr>
          <a:xfrm>
            <a:off x="457200" y="6360269"/>
            <a:ext cx="1302811" cy="39380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D24E64F-860F-4C17-6103-E355070951B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" r="19"/>
          <a:stretch/>
        </p:blipFill>
        <p:spPr>
          <a:xfrm>
            <a:off x="8833525" y="48577"/>
            <a:ext cx="3272151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243415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2FEF7DE-529B-E888-9159-23BD825A63B4}"/>
              </a:ext>
            </a:extLst>
          </p:cNvPr>
          <p:cNvSpPr/>
          <p:nvPr userDrawn="1"/>
        </p:nvSpPr>
        <p:spPr>
          <a:xfrm>
            <a:off x="0" y="0"/>
            <a:ext cx="12192000" cy="828675"/>
          </a:xfrm>
          <a:prstGeom prst="rect">
            <a:avLst/>
          </a:prstGeom>
          <a:gradFill>
            <a:gsLst>
              <a:gs pos="0">
                <a:srgbClr val="FFFFFF"/>
              </a:gs>
              <a:gs pos="73000">
                <a:srgbClr val="FFFFFF">
                  <a:lumMod val="95000"/>
                </a:srgbClr>
              </a:gs>
              <a:gs pos="83000">
                <a:srgbClr val="FFFFFF">
                  <a:lumMod val="95000"/>
                </a:srgbClr>
              </a:gs>
              <a:gs pos="100000">
                <a:srgbClr val="FFFFFF">
                  <a:lumMod val="95000"/>
                </a:srgbClr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 panose="02000000000000000000" pitchFamily="2" charset="0"/>
              <a:ea typeface="+mn-ea"/>
              <a:cs typeface="+mn-cs"/>
            </a:endParaRP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3EDACD85-C922-31E0-9F28-CE25A66FC871}"/>
              </a:ext>
            </a:extLst>
          </p:cNvPr>
          <p:cNvSpPr txBox="1">
            <a:spLocks/>
          </p:cNvSpPr>
          <p:nvPr userDrawn="1"/>
        </p:nvSpPr>
        <p:spPr>
          <a:xfrm>
            <a:off x="7563853" y="6356351"/>
            <a:ext cx="4114800" cy="32034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000" i="1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firstinspires.org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70C72308-8A44-0676-2954-0B4375E58CE4}"/>
              </a:ext>
            </a:extLst>
          </p:cNvPr>
          <p:cNvSpPr txBox="1">
            <a:spLocks/>
          </p:cNvSpPr>
          <p:nvPr userDrawn="1"/>
        </p:nvSpPr>
        <p:spPr>
          <a:xfrm>
            <a:off x="4692316" y="6356351"/>
            <a:ext cx="2743200" cy="32034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6BEBE3-5FB4-B249-8431-073478596EAE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09A0B43-B2EF-C195-CDD9-6A77A721FBF3}"/>
              </a:ext>
            </a:extLst>
          </p:cNvPr>
          <p:cNvCxnSpPr>
            <a:cxnSpLocks/>
          </p:cNvCxnSpPr>
          <p:nvPr userDrawn="1"/>
        </p:nvCxnSpPr>
        <p:spPr>
          <a:xfrm>
            <a:off x="0" y="6219945"/>
            <a:ext cx="12192000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BB5672F8-B1C4-94C7-AB1E-F048911B22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856" b="-7856"/>
          <a:stretch/>
        </p:blipFill>
        <p:spPr>
          <a:xfrm>
            <a:off x="457200" y="6360269"/>
            <a:ext cx="1302811" cy="39380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2639225-EA9E-1D9D-6218-39369C41C8F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" r="19"/>
          <a:stretch/>
        </p:blipFill>
        <p:spPr>
          <a:xfrm>
            <a:off x="8833525" y="48577"/>
            <a:ext cx="3272151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479150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LL Explor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5">
            <a:extLst>
              <a:ext uri="{FF2B5EF4-FFF2-40B4-BE49-F238E27FC236}">
                <a16:creationId xmlns:a16="http://schemas.microsoft.com/office/drawing/2014/main" id="{2C506078-981B-C36E-38B0-C317795DF093}"/>
              </a:ext>
            </a:extLst>
          </p:cNvPr>
          <p:cNvSpPr/>
          <p:nvPr userDrawn="1"/>
        </p:nvSpPr>
        <p:spPr>
          <a:xfrm>
            <a:off x="7196152" y="0"/>
            <a:ext cx="4995848" cy="6858000"/>
          </a:xfrm>
          <a:custGeom>
            <a:avLst/>
            <a:gdLst>
              <a:gd name="connsiteX0" fmla="*/ 810930 w 4995848"/>
              <a:gd name="connsiteY0" fmla="*/ 0 h 6857999"/>
              <a:gd name="connsiteX1" fmla="*/ 4995848 w 4995848"/>
              <a:gd name="connsiteY1" fmla="*/ 0 h 6857999"/>
              <a:gd name="connsiteX2" fmla="*/ 4995848 w 4995848"/>
              <a:gd name="connsiteY2" fmla="*/ 6857999 h 6857999"/>
              <a:gd name="connsiteX3" fmla="*/ 810929 w 4995848"/>
              <a:gd name="connsiteY3" fmla="*/ 6857999 h 6857999"/>
              <a:gd name="connsiteX4" fmla="*/ 772675 w 4995848"/>
              <a:gd name="connsiteY4" fmla="*/ 6790558 h 6857999"/>
              <a:gd name="connsiteX5" fmla="*/ 0 w 4995848"/>
              <a:gd name="connsiteY5" fmla="*/ 3429001 h 6857999"/>
              <a:gd name="connsiteX6" fmla="*/ 772675 w 4995848"/>
              <a:gd name="connsiteY6" fmla="*/ 67445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95848" h="6857999">
                <a:moveTo>
                  <a:pt x="810930" y="0"/>
                </a:moveTo>
                <a:lnTo>
                  <a:pt x="4995848" y="0"/>
                </a:lnTo>
                <a:lnTo>
                  <a:pt x="4995848" y="6857999"/>
                </a:lnTo>
                <a:lnTo>
                  <a:pt x="810929" y="6857999"/>
                </a:lnTo>
                <a:lnTo>
                  <a:pt x="772675" y="6790558"/>
                </a:lnTo>
                <a:cubicBezTo>
                  <a:pt x="292599" y="5902709"/>
                  <a:pt x="0" y="4723291"/>
                  <a:pt x="0" y="3429001"/>
                </a:cubicBezTo>
                <a:cubicBezTo>
                  <a:pt x="0" y="2134711"/>
                  <a:pt x="292599" y="955293"/>
                  <a:pt x="772675" y="67445"/>
                </a:cubicBezTo>
                <a:close/>
              </a:path>
            </a:pathLst>
          </a:custGeom>
          <a:solidFill>
            <a:srgbClr val="662F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A14C34C0-36C1-4003-CA22-34D82D57ECBE}"/>
              </a:ext>
            </a:extLst>
          </p:cNvPr>
          <p:cNvSpPr txBox="1">
            <a:spLocks/>
          </p:cNvSpPr>
          <p:nvPr userDrawn="1"/>
        </p:nvSpPr>
        <p:spPr>
          <a:xfrm>
            <a:off x="326169" y="341369"/>
            <a:ext cx="4509782" cy="59188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bg2">
                    <a:lumMod val="2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pPr>
              <a:lnSpc>
                <a:spcPct val="100000"/>
              </a:lnSpc>
              <a:defRPr/>
            </a:pPr>
            <a:endParaRPr lang="en-US" sz="3200" spc="250" dirty="0">
              <a:solidFill>
                <a:srgbClr val="662F9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B192D80-8E73-084A-8CE9-E8CB454098B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6169" y="5770277"/>
            <a:ext cx="1474423" cy="822486"/>
          </a:xfrm>
          <a:prstGeom prst="rect">
            <a:avLst/>
          </a:prstGeom>
        </p:spPr>
      </p:pic>
      <p:pic>
        <p:nvPicPr>
          <p:cNvPr id="7" name="Picture 6" descr="A box of lego building blocks&#10;&#10;Description automatically generated">
            <a:extLst>
              <a:ext uri="{FF2B5EF4-FFF2-40B4-BE49-F238E27FC236}">
                <a16:creationId xmlns:a16="http://schemas.microsoft.com/office/drawing/2014/main" id="{CDEFAC4C-5DB8-8F79-F101-06BD0AC764B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524000" y="5273536"/>
            <a:ext cx="4148152" cy="1319227"/>
          </a:xfrm>
          <a:ln w="5715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1984637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76">
          <p15:clr>
            <a:srgbClr val="FBAE40"/>
          </p15:clr>
        </p15:guide>
        <p15:guide id="2" pos="752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FLL Explor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14C34C0-36C1-4003-CA22-34D82D57ECBE}"/>
              </a:ext>
            </a:extLst>
          </p:cNvPr>
          <p:cNvSpPr txBox="1">
            <a:spLocks/>
          </p:cNvSpPr>
          <p:nvPr userDrawn="1"/>
        </p:nvSpPr>
        <p:spPr>
          <a:xfrm>
            <a:off x="326169" y="341369"/>
            <a:ext cx="4509782" cy="59188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bg2">
                    <a:lumMod val="2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pPr>
              <a:lnSpc>
                <a:spcPct val="100000"/>
              </a:lnSpc>
              <a:defRPr/>
            </a:pPr>
            <a:endParaRPr lang="en-US" sz="3200" spc="250" dirty="0">
              <a:solidFill>
                <a:srgbClr val="662F9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7" name="Picture 6" descr="A box of lego building blocks&#10;&#10;Description automatically generated">
            <a:extLst>
              <a:ext uri="{FF2B5EF4-FFF2-40B4-BE49-F238E27FC236}">
                <a16:creationId xmlns:a16="http://schemas.microsoft.com/office/drawing/2014/main" id="{CDEFAC4C-5DB8-8F79-F101-06BD0AC764B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24000" y="5273536"/>
            <a:ext cx="4148152" cy="1319227"/>
          </a:xfrm>
          <a:ln w="57150">
            <a:solidFill>
              <a:srgbClr val="FF0000"/>
            </a:solidFill>
          </a:ln>
        </p:spPr>
      </p:pic>
      <p:sp>
        <p:nvSpPr>
          <p:cNvPr id="2" name="Freeform 25">
            <a:extLst>
              <a:ext uri="{FF2B5EF4-FFF2-40B4-BE49-F238E27FC236}">
                <a16:creationId xmlns:a16="http://schemas.microsoft.com/office/drawing/2014/main" id="{6C4CB6AA-61AA-29B9-80C3-A087545006DD}"/>
              </a:ext>
            </a:extLst>
          </p:cNvPr>
          <p:cNvSpPr/>
          <p:nvPr userDrawn="1"/>
        </p:nvSpPr>
        <p:spPr>
          <a:xfrm>
            <a:off x="7196152" y="0"/>
            <a:ext cx="4995848" cy="6858000"/>
          </a:xfrm>
          <a:custGeom>
            <a:avLst/>
            <a:gdLst>
              <a:gd name="connsiteX0" fmla="*/ 810930 w 4995848"/>
              <a:gd name="connsiteY0" fmla="*/ 0 h 6857999"/>
              <a:gd name="connsiteX1" fmla="*/ 4995848 w 4995848"/>
              <a:gd name="connsiteY1" fmla="*/ 0 h 6857999"/>
              <a:gd name="connsiteX2" fmla="*/ 4995848 w 4995848"/>
              <a:gd name="connsiteY2" fmla="*/ 6857999 h 6857999"/>
              <a:gd name="connsiteX3" fmla="*/ 810929 w 4995848"/>
              <a:gd name="connsiteY3" fmla="*/ 6857999 h 6857999"/>
              <a:gd name="connsiteX4" fmla="*/ 772675 w 4995848"/>
              <a:gd name="connsiteY4" fmla="*/ 6790558 h 6857999"/>
              <a:gd name="connsiteX5" fmla="*/ 0 w 4995848"/>
              <a:gd name="connsiteY5" fmla="*/ 3429001 h 6857999"/>
              <a:gd name="connsiteX6" fmla="*/ 772675 w 4995848"/>
              <a:gd name="connsiteY6" fmla="*/ 67445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95848" h="6857999">
                <a:moveTo>
                  <a:pt x="810930" y="0"/>
                </a:moveTo>
                <a:lnTo>
                  <a:pt x="4995848" y="0"/>
                </a:lnTo>
                <a:lnTo>
                  <a:pt x="4995848" y="6857999"/>
                </a:lnTo>
                <a:lnTo>
                  <a:pt x="810929" y="6857999"/>
                </a:lnTo>
                <a:lnTo>
                  <a:pt x="772675" y="6790558"/>
                </a:lnTo>
                <a:cubicBezTo>
                  <a:pt x="292599" y="5902709"/>
                  <a:pt x="0" y="4723291"/>
                  <a:pt x="0" y="3429001"/>
                </a:cubicBezTo>
                <a:cubicBezTo>
                  <a:pt x="0" y="2134711"/>
                  <a:pt x="292599" y="955293"/>
                  <a:pt x="772675" y="67445"/>
                </a:cubicBezTo>
                <a:close/>
              </a:path>
            </a:pathLst>
          </a:custGeom>
          <a:solidFill>
            <a:srgbClr val="00A6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0EE1B310-7B31-E616-63F3-279475E7DC4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412" y="5625594"/>
            <a:ext cx="1708714" cy="1083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3203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76">
          <p15:clr>
            <a:srgbClr val="FBAE40"/>
          </p15:clr>
        </p15:guide>
        <p15:guide id="2" pos="752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FLL Explor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14C34C0-36C1-4003-CA22-34D82D57ECBE}"/>
              </a:ext>
            </a:extLst>
          </p:cNvPr>
          <p:cNvSpPr txBox="1">
            <a:spLocks/>
          </p:cNvSpPr>
          <p:nvPr userDrawn="1"/>
        </p:nvSpPr>
        <p:spPr>
          <a:xfrm>
            <a:off x="326169" y="341369"/>
            <a:ext cx="4509782" cy="59188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bg2">
                    <a:lumMod val="2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pPr>
              <a:lnSpc>
                <a:spcPct val="100000"/>
              </a:lnSpc>
              <a:defRPr/>
            </a:pPr>
            <a:endParaRPr lang="en-US" sz="3200" spc="250" dirty="0">
              <a:solidFill>
                <a:srgbClr val="662F9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7" name="Picture 6" descr="A box of lego building blocks&#10;&#10;Description automatically generated">
            <a:extLst>
              <a:ext uri="{FF2B5EF4-FFF2-40B4-BE49-F238E27FC236}">
                <a16:creationId xmlns:a16="http://schemas.microsoft.com/office/drawing/2014/main" id="{CDEFAC4C-5DB8-8F79-F101-06BD0AC764B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24000" y="5273536"/>
            <a:ext cx="4148152" cy="1319227"/>
          </a:xfrm>
          <a:ln w="57150">
            <a:solidFill>
              <a:srgbClr val="FF0000"/>
            </a:solidFill>
          </a:ln>
        </p:spPr>
      </p:pic>
      <p:sp>
        <p:nvSpPr>
          <p:cNvPr id="2" name="Freeform 25">
            <a:extLst>
              <a:ext uri="{FF2B5EF4-FFF2-40B4-BE49-F238E27FC236}">
                <a16:creationId xmlns:a16="http://schemas.microsoft.com/office/drawing/2014/main" id="{BC9E9A16-2F1B-8AA1-720D-1F1AE67CC99A}"/>
              </a:ext>
            </a:extLst>
          </p:cNvPr>
          <p:cNvSpPr/>
          <p:nvPr userDrawn="1"/>
        </p:nvSpPr>
        <p:spPr>
          <a:xfrm>
            <a:off x="7196152" y="0"/>
            <a:ext cx="4995848" cy="6858000"/>
          </a:xfrm>
          <a:custGeom>
            <a:avLst/>
            <a:gdLst>
              <a:gd name="connsiteX0" fmla="*/ 810930 w 4995848"/>
              <a:gd name="connsiteY0" fmla="*/ 0 h 6857999"/>
              <a:gd name="connsiteX1" fmla="*/ 4995848 w 4995848"/>
              <a:gd name="connsiteY1" fmla="*/ 0 h 6857999"/>
              <a:gd name="connsiteX2" fmla="*/ 4995848 w 4995848"/>
              <a:gd name="connsiteY2" fmla="*/ 6857999 h 6857999"/>
              <a:gd name="connsiteX3" fmla="*/ 810929 w 4995848"/>
              <a:gd name="connsiteY3" fmla="*/ 6857999 h 6857999"/>
              <a:gd name="connsiteX4" fmla="*/ 772675 w 4995848"/>
              <a:gd name="connsiteY4" fmla="*/ 6790558 h 6857999"/>
              <a:gd name="connsiteX5" fmla="*/ 0 w 4995848"/>
              <a:gd name="connsiteY5" fmla="*/ 3429001 h 6857999"/>
              <a:gd name="connsiteX6" fmla="*/ 772675 w 4995848"/>
              <a:gd name="connsiteY6" fmla="*/ 67445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95848" h="6857999">
                <a:moveTo>
                  <a:pt x="810930" y="0"/>
                </a:moveTo>
                <a:lnTo>
                  <a:pt x="4995848" y="0"/>
                </a:lnTo>
                <a:lnTo>
                  <a:pt x="4995848" y="6857999"/>
                </a:lnTo>
                <a:lnTo>
                  <a:pt x="810929" y="6857999"/>
                </a:lnTo>
                <a:lnTo>
                  <a:pt x="772675" y="6790558"/>
                </a:lnTo>
                <a:cubicBezTo>
                  <a:pt x="292599" y="5902709"/>
                  <a:pt x="0" y="4723291"/>
                  <a:pt x="0" y="3429001"/>
                </a:cubicBezTo>
                <a:cubicBezTo>
                  <a:pt x="0" y="2134711"/>
                  <a:pt x="292599" y="955293"/>
                  <a:pt x="772675" y="67445"/>
                </a:cubicBezTo>
                <a:close/>
              </a:path>
            </a:pathLst>
          </a:custGeom>
          <a:solidFill>
            <a:srgbClr val="EC20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8EF3794-6BA9-344C-32D2-2BF2148C539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5665" y="5751186"/>
            <a:ext cx="1492587" cy="827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0062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76">
          <p15:clr>
            <a:srgbClr val="FBAE40"/>
          </p15:clr>
        </p15:guide>
        <p15:guide id="2" pos="752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LL Explor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58362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76">
          <p15:clr>
            <a:srgbClr val="FBAE40"/>
          </p15:clr>
        </p15:guide>
        <p15:guide id="2" pos="752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B73B9C91-E27F-6892-CF2C-E06D5C6DD6A5}"/>
              </a:ext>
            </a:extLst>
          </p:cNvPr>
          <p:cNvSpPr/>
          <p:nvPr userDrawn="1"/>
        </p:nvSpPr>
        <p:spPr>
          <a:xfrm>
            <a:off x="0" y="0"/>
            <a:ext cx="12192000" cy="828675"/>
          </a:xfrm>
          <a:prstGeom prst="rect">
            <a:avLst/>
          </a:prstGeom>
          <a:gradFill>
            <a:gsLst>
              <a:gs pos="0">
                <a:srgbClr val="FFFFFF"/>
              </a:gs>
              <a:gs pos="73000">
                <a:srgbClr val="FFFFFF">
                  <a:lumMod val="95000"/>
                </a:srgbClr>
              </a:gs>
              <a:gs pos="83000">
                <a:srgbClr val="FFFFFF">
                  <a:lumMod val="95000"/>
                </a:srgbClr>
              </a:gs>
              <a:gs pos="100000">
                <a:srgbClr val="FFFFFF">
                  <a:lumMod val="95000"/>
                </a:srgbClr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 panose="02000000000000000000" pitchFamily="2" charset="0"/>
              <a:ea typeface="+mn-ea"/>
              <a:cs typeface="+mn-cs"/>
            </a:endParaRPr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A0F0D5C6-1A6B-D88C-2240-D1942CBEFF0E}"/>
              </a:ext>
            </a:extLst>
          </p:cNvPr>
          <p:cNvSpPr txBox="1">
            <a:spLocks/>
          </p:cNvSpPr>
          <p:nvPr userDrawn="1"/>
        </p:nvSpPr>
        <p:spPr>
          <a:xfrm>
            <a:off x="6161103" y="836296"/>
            <a:ext cx="6030896" cy="5374004"/>
          </a:xfrm>
          <a:prstGeom prst="rect">
            <a:avLst/>
          </a:prstGeom>
          <a:solidFill>
            <a:srgbClr val="000000"/>
          </a:solidFill>
        </p:spPr>
        <p:txBody>
          <a:bodyPr vert="horz" lIns="0" tIns="0" rIns="0" bIns="0" rtlCol="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 algn="l" defTabSz="228600" rtl="0" eaLnBrk="1" fontAlgn="t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US" sz="2800" b="0" i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None/>
              <a:tabLst/>
              <a:defRPr lang="en-US" sz="2400" b="0" i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bg2">
                    <a:lumMod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bg2">
                    <a:lumMod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70E8BA14-3921-E67F-FD9B-87E078048C4F}"/>
              </a:ext>
            </a:extLst>
          </p:cNvPr>
          <p:cNvSpPr txBox="1">
            <a:spLocks/>
          </p:cNvSpPr>
          <p:nvPr userDrawn="1"/>
        </p:nvSpPr>
        <p:spPr>
          <a:xfrm>
            <a:off x="7563853" y="6356351"/>
            <a:ext cx="4114800" cy="32034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000" i="1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firstinspires.org</a:t>
            </a:r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C6EFF45A-2CE0-46C0-2B3F-5FE8DFD54D25}"/>
              </a:ext>
            </a:extLst>
          </p:cNvPr>
          <p:cNvSpPr txBox="1">
            <a:spLocks/>
          </p:cNvSpPr>
          <p:nvPr userDrawn="1"/>
        </p:nvSpPr>
        <p:spPr>
          <a:xfrm>
            <a:off x="4692316" y="6356351"/>
            <a:ext cx="2743200" cy="32034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6BEBE3-5FB4-B249-8431-073478596EAE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F66ECE8-62EF-07E6-0913-65986ACA4178}"/>
              </a:ext>
            </a:extLst>
          </p:cNvPr>
          <p:cNvCxnSpPr>
            <a:cxnSpLocks/>
          </p:cNvCxnSpPr>
          <p:nvPr userDrawn="1"/>
        </p:nvCxnSpPr>
        <p:spPr>
          <a:xfrm>
            <a:off x="0" y="6219945"/>
            <a:ext cx="12192000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>
            <a:extLst>
              <a:ext uri="{FF2B5EF4-FFF2-40B4-BE49-F238E27FC236}">
                <a16:creationId xmlns:a16="http://schemas.microsoft.com/office/drawing/2014/main" id="{99EDFD51-4486-83D3-DA83-28BCE402F93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856" b="-7856"/>
          <a:stretch/>
        </p:blipFill>
        <p:spPr>
          <a:xfrm>
            <a:off x="457200" y="6360269"/>
            <a:ext cx="1302811" cy="39380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58F847E-9AAB-ECE2-80B7-E876D733884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" r="14"/>
          <a:stretch/>
        </p:blipFill>
        <p:spPr>
          <a:xfrm>
            <a:off x="8946672" y="25403"/>
            <a:ext cx="3159372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054037"/>
      </p:ext>
    </p:extLst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2FEF7DE-529B-E888-9159-23BD825A63B4}"/>
              </a:ext>
            </a:extLst>
          </p:cNvPr>
          <p:cNvSpPr/>
          <p:nvPr userDrawn="1"/>
        </p:nvSpPr>
        <p:spPr>
          <a:xfrm>
            <a:off x="0" y="0"/>
            <a:ext cx="12192000" cy="828675"/>
          </a:xfrm>
          <a:prstGeom prst="rect">
            <a:avLst/>
          </a:prstGeom>
          <a:gradFill>
            <a:gsLst>
              <a:gs pos="0">
                <a:srgbClr val="FFFFFF"/>
              </a:gs>
              <a:gs pos="73000">
                <a:srgbClr val="FFFFFF">
                  <a:lumMod val="95000"/>
                </a:srgbClr>
              </a:gs>
              <a:gs pos="83000">
                <a:srgbClr val="FFFFFF">
                  <a:lumMod val="95000"/>
                </a:srgbClr>
              </a:gs>
              <a:gs pos="100000">
                <a:srgbClr val="FFFFFF">
                  <a:lumMod val="95000"/>
                </a:srgbClr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 panose="02000000000000000000" pitchFamily="2" charset="0"/>
              <a:ea typeface="+mn-ea"/>
              <a:cs typeface="+mn-cs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128EE99A-C270-699C-33D1-09B4BAC8BFDD}"/>
              </a:ext>
            </a:extLst>
          </p:cNvPr>
          <p:cNvSpPr txBox="1">
            <a:spLocks/>
          </p:cNvSpPr>
          <p:nvPr userDrawn="1"/>
        </p:nvSpPr>
        <p:spPr>
          <a:xfrm>
            <a:off x="457200" y="274320"/>
            <a:ext cx="8489472" cy="5619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Click to edit Master title style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3EDACD85-C922-31E0-9F28-CE25A66FC871}"/>
              </a:ext>
            </a:extLst>
          </p:cNvPr>
          <p:cNvSpPr txBox="1">
            <a:spLocks/>
          </p:cNvSpPr>
          <p:nvPr userDrawn="1"/>
        </p:nvSpPr>
        <p:spPr>
          <a:xfrm>
            <a:off x="7563853" y="6356351"/>
            <a:ext cx="4114800" cy="32034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000" i="1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firstinspires.org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70C72308-8A44-0676-2954-0B4375E58CE4}"/>
              </a:ext>
            </a:extLst>
          </p:cNvPr>
          <p:cNvSpPr txBox="1">
            <a:spLocks/>
          </p:cNvSpPr>
          <p:nvPr userDrawn="1"/>
        </p:nvSpPr>
        <p:spPr>
          <a:xfrm>
            <a:off x="4692316" y="6356351"/>
            <a:ext cx="2743200" cy="32034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6BEBE3-5FB4-B249-8431-073478596EAE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09A0B43-B2EF-C195-CDD9-6A77A721FBF3}"/>
              </a:ext>
            </a:extLst>
          </p:cNvPr>
          <p:cNvCxnSpPr>
            <a:cxnSpLocks/>
          </p:cNvCxnSpPr>
          <p:nvPr userDrawn="1"/>
        </p:nvCxnSpPr>
        <p:spPr>
          <a:xfrm>
            <a:off x="0" y="6219945"/>
            <a:ext cx="12192000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BB5672F8-B1C4-94C7-AB1E-F048911B22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856" b="-7856"/>
          <a:stretch/>
        </p:blipFill>
        <p:spPr>
          <a:xfrm>
            <a:off x="457200" y="6360269"/>
            <a:ext cx="1302811" cy="39380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29FCB25-5EF0-0C40-9C84-0963F39E96E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" r="14"/>
          <a:stretch/>
        </p:blipFill>
        <p:spPr>
          <a:xfrm>
            <a:off x="8946672" y="25403"/>
            <a:ext cx="3159372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328908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LL Explor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5">
            <a:extLst>
              <a:ext uri="{FF2B5EF4-FFF2-40B4-BE49-F238E27FC236}">
                <a16:creationId xmlns:a16="http://schemas.microsoft.com/office/drawing/2014/main" id="{2C506078-981B-C36E-38B0-C317795DF093}"/>
              </a:ext>
            </a:extLst>
          </p:cNvPr>
          <p:cNvSpPr/>
          <p:nvPr userDrawn="1"/>
        </p:nvSpPr>
        <p:spPr>
          <a:xfrm>
            <a:off x="7196152" y="0"/>
            <a:ext cx="4995848" cy="6858000"/>
          </a:xfrm>
          <a:custGeom>
            <a:avLst/>
            <a:gdLst>
              <a:gd name="connsiteX0" fmla="*/ 810930 w 4995848"/>
              <a:gd name="connsiteY0" fmla="*/ 0 h 6857999"/>
              <a:gd name="connsiteX1" fmla="*/ 4995848 w 4995848"/>
              <a:gd name="connsiteY1" fmla="*/ 0 h 6857999"/>
              <a:gd name="connsiteX2" fmla="*/ 4995848 w 4995848"/>
              <a:gd name="connsiteY2" fmla="*/ 6857999 h 6857999"/>
              <a:gd name="connsiteX3" fmla="*/ 810929 w 4995848"/>
              <a:gd name="connsiteY3" fmla="*/ 6857999 h 6857999"/>
              <a:gd name="connsiteX4" fmla="*/ 772675 w 4995848"/>
              <a:gd name="connsiteY4" fmla="*/ 6790558 h 6857999"/>
              <a:gd name="connsiteX5" fmla="*/ 0 w 4995848"/>
              <a:gd name="connsiteY5" fmla="*/ 3429001 h 6857999"/>
              <a:gd name="connsiteX6" fmla="*/ 772675 w 4995848"/>
              <a:gd name="connsiteY6" fmla="*/ 67445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95848" h="6857999">
                <a:moveTo>
                  <a:pt x="810930" y="0"/>
                </a:moveTo>
                <a:lnTo>
                  <a:pt x="4995848" y="0"/>
                </a:lnTo>
                <a:lnTo>
                  <a:pt x="4995848" y="6857999"/>
                </a:lnTo>
                <a:lnTo>
                  <a:pt x="810929" y="6857999"/>
                </a:lnTo>
                <a:lnTo>
                  <a:pt x="772675" y="6790558"/>
                </a:lnTo>
                <a:cubicBezTo>
                  <a:pt x="292599" y="5902709"/>
                  <a:pt x="0" y="4723291"/>
                  <a:pt x="0" y="3429001"/>
                </a:cubicBezTo>
                <a:cubicBezTo>
                  <a:pt x="0" y="2134711"/>
                  <a:pt x="292599" y="955293"/>
                  <a:pt x="772675" y="67445"/>
                </a:cubicBezTo>
                <a:close/>
              </a:path>
            </a:pathLst>
          </a:custGeom>
          <a:solidFill>
            <a:srgbClr val="662F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A14C34C0-36C1-4003-CA22-34D82D57ECBE}"/>
              </a:ext>
            </a:extLst>
          </p:cNvPr>
          <p:cNvSpPr txBox="1">
            <a:spLocks/>
          </p:cNvSpPr>
          <p:nvPr userDrawn="1"/>
        </p:nvSpPr>
        <p:spPr>
          <a:xfrm>
            <a:off x="326169" y="341369"/>
            <a:ext cx="4509782" cy="59188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bg2">
                    <a:lumMod val="2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pPr>
              <a:lnSpc>
                <a:spcPct val="100000"/>
              </a:lnSpc>
              <a:defRPr/>
            </a:pPr>
            <a:endParaRPr lang="en-US" sz="3200" spc="250" dirty="0">
              <a:solidFill>
                <a:srgbClr val="662F9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B192D80-8E73-084A-8CE9-E8CB454098B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6169" y="5770277"/>
            <a:ext cx="1474423" cy="822486"/>
          </a:xfrm>
          <a:prstGeom prst="rect">
            <a:avLst/>
          </a:prstGeom>
        </p:spPr>
      </p:pic>
      <p:pic>
        <p:nvPicPr>
          <p:cNvPr id="7" name="Picture 6" descr="A box of lego building blocks&#10;&#10;Description automatically generated">
            <a:extLst>
              <a:ext uri="{FF2B5EF4-FFF2-40B4-BE49-F238E27FC236}">
                <a16:creationId xmlns:a16="http://schemas.microsoft.com/office/drawing/2014/main" id="{CDEFAC4C-5DB8-8F79-F101-06BD0AC764B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524000" y="5273536"/>
            <a:ext cx="4148152" cy="1319227"/>
          </a:xfrm>
          <a:ln w="5715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2914144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76">
          <p15:clr>
            <a:srgbClr val="FBAE40"/>
          </p15:clr>
        </p15:guide>
        <p15:guide id="2" pos="752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FLL Disc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8E4FE93-3824-C353-75D1-BE8A51D141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856" b="-7856"/>
          <a:stretch/>
        </p:blipFill>
        <p:spPr>
          <a:xfrm>
            <a:off x="457200" y="6360269"/>
            <a:ext cx="1302811" cy="393809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93AFC37-A9B5-ADF5-113A-558E73C40A11}"/>
              </a:ext>
            </a:extLst>
          </p:cNvPr>
          <p:cNvCxnSpPr>
            <a:cxnSpLocks/>
          </p:cNvCxnSpPr>
          <p:nvPr userDrawn="1"/>
        </p:nvCxnSpPr>
        <p:spPr>
          <a:xfrm>
            <a:off x="0" y="6219945"/>
            <a:ext cx="12192000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DD182642-0552-63C3-D341-FFA74C7F96E7}"/>
              </a:ext>
            </a:extLst>
          </p:cNvPr>
          <p:cNvSpPr/>
          <p:nvPr userDrawn="1"/>
        </p:nvSpPr>
        <p:spPr>
          <a:xfrm>
            <a:off x="0" y="0"/>
            <a:ext cx="12192000" cy="828675"/>
          </a:xfrm>
          <a:prstGeom prst="rect">
            <a:avLst/>
          </a:prstGeom>
          <a:gradFill>
            <a:gsLst>
              <a:gs pos="0">
                <a:srgbClr val="FFFFFF"/>
              </a:gs>
              <a:gs pos="73000">
                <a:srgbClr val="FFFFFF">
                  <a:lumMod val="95000"/>
                </a:srgbClr>
              </a:gs>
              <a:gs pos="83000">
                <a:srgbClr val="FFFFFF">
                  <a:lumMod val="95000"/>
                </a:srgbClr>
              </a:gs>
              <a:gs pos="100000">
                <a:srgbClr val="FFFFFF">
                  <a:lumMod val="95000"/>
                </a:srgbClr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 panose="02000000000000000000" pitchFamily="2" charset="0"/>
              <a:ea typeface="+mn-ea"/>
              <a:cs typeface="+mn-cs"/>
            </a:endParaRP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0B150B34-2FE2-079B-E924-A224CAA99CCA}"/>
              </a:ext>
            </a:extLst>
          </p:cNvPr>
          <p:cNvSpPr txBox="1">
            <a:spLocks/>
          </p:cNvSpPr>
          <p:nvPr userDrawn="1"/>
        </p:nvSpPr>
        <p:spPr>
          <a:xfrm>
            <a:off x="457200" y="274320"/>
            <a:ext cx="8489472" cy="5619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6441A197-04F8-C22E-F70F-45B723643857}"/>
              </a:ext>
            </a:extLst>
          </p:cNvPr>
          <p:cNvSpPr txBox="1">
            <a:spLocks/>
          </p:cNvSpPr>
          <p:nvPr userDrawn="1"/>
        </p:nvSpPr>
        <p:spPr>
          <a:xfrm>
            <a:off x="457200" y="1097280"/>
            <a:ext cx="11213432" cy="500379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5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600" b="0" i="0" kern="12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0" indent="0" algn="l" defTabSz="228600" rtl="0" eaLnBrk="1" fontAlgn="t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lang="en-US" sz="1800" b="1" i="0" kern="1200">
                <a:solidFill>
                  <a:schemeClr val="accent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171450" indent="-1619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–"/>
              <a:tabLst/>
              <a:defRPr lang="en-US" sz="1600" b="0" i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34290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–"/>
              <a:tabLst/>
              <a:defRPr sz="1400" b="0" i="0" kern="1200">
                <a:solidFill>
                  <a:schemeClr val="bg2">
                    <a:lumMod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9525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1800"/>
              </a:spcAft>
              <a:buFont typeface="Arial" panose="020B0604020202020204" pitchFamily="34" charset="0"/>
              <a:buNone/>
              <a:tabLst/>
              <a:defRPr sz="1800" b="0" i="0" kern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4" name="Footer Placeholder 4">
            <a:extLst>
              <a:ext uri="{FF2B5EF4-FFF2-40B4-BE49-F238E27FC236}">
                <a16:creationId xmlns:a16="http://schemas.microsoft.com/office/drawing/2014/main" id="{1B329C19-C97C-455C-B7CC-0072A7B9464C}"/>
              </a:ext>
            </a:extLst>
          </p:cNvPr>
          <p:cNvSpPr txBox="1">
            <a:spLocks/>
          </p:cNvSpPr>
          <p:nvPr userDrawn="1"/>
        </p:nvSpPr>
        <p:spPr>
          <a:xfrm>
            <a:off x="7563853" y="6356351"/>
            <a:ext cx="4114800" cy="32034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000" i="1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firstinspires.org</a:t>
            </a:r>
          </a:p>
        </p:txBody>
      </p:sp>
      <p:sp>
        <p:nvSpPr>
          <p:cNvPr id="25" name="Slide Number Placeholder 5">
            <a:extLst>
              <a:ext uri="{FF2B5EF4-FFF2-40B4-BE49-F238E27FC236}">
                <a16:creationId xmlns:a16="http://schemas.microsoft.com/office/drawing/2014/main" id="{D9793F3E-0787-DF82-755E-13D498371AB6}"/>
              </a:ext>
            </a:extLst>
          </p:cNvPr>
          <p:cNvSpPr txBox="1">
            <a:spLocks/>
          </p:cNvSpPr>
          <p:nvPr userDrawn="1"/>
        </p:nvSpPr>
        <p:spPr>
          <a:xfrm>
            <a:off x="4692316" y="6356351"/>
            <a:ext cx="2743200" cy="32034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6BEBE3-5FB4-B249-8431-073478596EAE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DFB7ED85-0F56-7A1C-70B5-E63A2354EF5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" r="14"/>
          <a:stretch/>
        </p:blipFill>
        <p:spPr>
          <a:xfrm>
            <a:off x="8946672" y="25403"/>
            <a:ext cx="3159372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2327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76">
          <p15:clr>
            <a:srgbClr val="FBAE40"/>
          </p15:clr>
        </p15:guide>
        <p15:guide id="2" pos="752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B73B9C91-E27F-6892-CF2C-E06D5C6DD6A5}"/>
              </a:ext>
            </a:extLst>
          </p:cNvPr>
          <p:cNvSpPr/>
          <p:nvPr userDrawn="1"/>
        </p:nvSpPr>
        <p:spPr>
          <a:xfrm>
            <a:off x="0" y="0"/>
            <a:ext cx="12192000" cy="828675"/>
          </a:xfrm>
          <a:prstGeom prst="rect">
            <a:avLst/>
          </a:prstGeom>
          <a:gradFill>
            <a:gsLst>
              <a:gs pos="0">
                <a:srgbClr val="FFFFFF"/>
              </a:gs>
              <a:gs pos="73000">
                <a:srgbClr val="FFFFFF">
                  <a:lumMod val="95000"/>
                </a:srgbClr>
              </a:gs>
              <a:gs pos="83000">
                <a:srgbClr val="FFFFFF">
                  <a:lumMod val="95000"/>
                </a:srgbClr>
              </a:gs>
              <a:gs pos="100000">
                <a:srgbClr val="FFFFFF">
                  <a:lumMod val="95000"/>
                </a:srgbClr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 panose="02000000000000000000" pitchFamily="2" charset="0"/>
              <a:ea typeface="+mn-ea"/>
              <a:cs typeface="+mn-cs"/>
            </a:endParaRPr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A0F0D5C6-1A6B-D88C-2240-D1942CBEFF0E}"/>
              </a:ext>
            </a:extLst>
          </p:cNvPr>
          <p:cNvSpPr txBox="1">
            <a:spLocks/>
          </p:cNvSpPr>
          <p:nvPr userDrawn="1"/>
        </p:nvSpPr>
        <p:spPr>
          <a:xfrm>
            <a:off x="6161103" y="836296"/>
            <a:ext cx="6030896" cy="5374004"/>
          </a:xfrm>
          <a:prstGeom prst="rect">
            <a:avLst/>
          </a:prstGeom>
          <a:solidFill>
            <a:srgbClr val="000000"/>
          </a:solidFill>
        </p:spPr>
        <p:txBody>
          <a:bodyPr vert="horz" lIns="0" tIns="0" rIns="0" bIns="0" rtlCol="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 algn="l" defTabSz="228600" rtl="0" eaLnBrk="1" fontAlgn="t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US" sz="2800" b="0" i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None/>
              <a:tabLst/>
              <a:defRPr lang="en-US" sz="2400" b="0" i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bg2">
                    <a:lumMod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bg2">
                    <a:lumMod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70E8BA14-3921-E67F-FD9B-87E078048C4F}"/>
              </a:ext>
            </a:extLst>
          </p:cNvPr>
          <p:cNvSpPr txBox="1">
            <a:spLocks/>
          </p:cNvSpPr>
          <p:nvPr userDrawn="1"/>
        </p:nvSpPr>
        <p:spPr>
          <a:xfrm>
            <a:off x="7563853" y="6356351"/>
            <a:ext cx="4114800" cy="32034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000" i="1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firstinspires.org</a:t>
            </a:r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C6EFF45A-2CE0-46C0-2B3F-5FE8DFD54D25}"/>
              </a:ext>
            </a:extLst>
          </p:cNvPr>
          <p:cNvSpPr txBox="1">
            <a:spLocks/>
          </p:cNvSpPr>
          <p:nvPr userDrawn="1"/>
        </p:nvSpPr>
        <p:spPr>
          <a:xfrm>
            <a:off x="4692316" y="6356351"/>
            <a:ext cx="2743200" cy="32034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6BEBE3-5FB4-B249-8431-073478596EAE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F66ECE8-62EF-07E6-0913-65986ACA4178}"/>
              </a:ext>
            </a:extLst>
          </p:cNvPr>
          <p:cNvCxnSpPr>
            <a:cxnSpLocks/>
          </p:cNvCxnSpPr>
          <p:nvPr userDrawn="1"/>
        </p:nvCxnSpPr>
        <p:spPr>
          <a:xfrm>
            <a:off x="0" y="6219945"/>
            <a:ext cx="12192000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>
            <a:extLst>
              <a:ext uri="{FF2B5EF4-FFF2-40B4-BE49-F238E27FC236}">
                <a16:creationId xmlns:a16="http://schemas.microsoft.com/office/drawing/2014/main" id="{99EDFD51-4486-83D3-DA83-28BCE402F93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856" b="-7856"/>
          <a:stretch/>
        </p:blipFill>
        <p:spPr>
          <a:xfrm>
            <a:off x="457200" y="6360269"/>
            <a:ext cx="1302811" cy="39380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1E8F024-C2DA-BFBD-1BC0-3D7EAB54111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" r="15"/>
          <a:stretch/>
        </p:blipFill>
        <p:spPr>
          <a:xfrm>
            <a:off x="9130868" y="48577"/>
            <a:ext cx="2975166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660964"/>
      </p:ext>
    </p:extLst>
  </p:cSld>
  <p:clrMapOvr>
    <a:masterClrMapping/>
  </p:clrMapOvr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FLL Disc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8E4FE93-3824-C353-75D1-BE8A51D141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856" b="-7856"/>
          <a:stretch/>
        </p:blipFill>
        <p:spPr>
          <a:xfrm>
            <a:off x="457200" y="6360269"/>
            <a:ext cx="1302811" cy="393809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93AFC37-A9B5-ADF5-113A-558E73C40A11}"/>
              </a:ext>
            </a:extLst>
          </p:cNvPr>
          <p:cNvCxnSpPr>
            <a:cxnSpLocks/>
          </p:cNvCxnSpPr>
          <p:nvPr userDrawn="1"/>
        </p:nvCxnSpPr>
        <p:spPr>
          <a:xfrm>
            <a:off x="0" y="6219945"/>
            <a:ext cx="12192000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DD182642-0552-63C3-D341-FFA74C7F96E7}"/>
              </a:ext>
            </a:extLst>
          </p:cNvPr>
          <p:cNvSpPr/>
          <p:nvPr userDrawn="1"/>
        </p:nvSpPr>
        <p:spPr>
          <a:xfrm>
            <a:off x="0" y="0"/>
            <a:ext cx="12192000" cy="828675"/>
          </a:xfrm>
          <a:prstGeom prst="rect">
            <a:avLst/>
          </a:prstGeom>
          <a:gradFill>
            <a:gsLst>
              <a:gs pos="0">
                <a:srgbClr val="FFFFFF"/>
              </a:gs>
              <a:gs pos="73000">
                <a:srgbClr val="FFFFFF">
                  <a:lumMod val="95000"/>
                </a:srgbClr>
              </a:gs>
              <a:gs pos="83000">
                <a:srgbClr val="FFFFFF">
                  <a:lumMod val="95000"/>
                </a:srgbClr>
              </a:gs>
              <a:gs pos="100000">
                <a:srgbClr val="FFFFFF">
                  <a:lumMod val="95000"/>
                </a:srgbClr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 panose="02000000000000000000" pitchFamily="2" charset="0"/>
              <a:ea typeface="+mn-ea"/>
              <a:cs typeface="+mn-cs"/>
            </a:endParaRPr>
          </a:p>
        </p:txBody>
      </p:sp>
      <p:sp>
        <p:nvSpPr>
          <p:cNvPr id="24" name="Footer Placeholder 4">
            <a:extLst>
              <a:ext uri="{FF2B5EF4-FFF2-40B4-BE49-F238E27FC236}">
                <a16:creationId xmlns:a16="http://schemas.microsoft.com/office/drawing/2014/main" id="{1B329C19-C97C-455C-B7CC-0072A7B9464C}"/>
              </a:ext>
            </a:extLst>
          </p:cNvPr>
          <p:cNvSpPr txBox="1">
            <a:spLocks/>
          </p:cNvSpPr>
          <p:nvPr userDrawn="1"/>
        </p:nvSpPr>
        <p:spPr>
          <a:xfrm>
            <a:off x="7563853" y="6356351"/>
            <a:ext cx="4114800" cy="32034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000" i="1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firstinspires.org</a:t>
            </a:r>
          </a:p>
        </p:txBody>
      </p:sp>
      <p:sp>
        <p:nvSpPr>
          <p:cNvPr id="25" name="Slide Number Placeholder 5">
            <a:extLst>
              <a:ext uri="{FF2B5EF4-FFF2-40B4-BE49-F238E27FC236}">
                <a16:creationId xmlns:a16="http://schemas.microsoft.com/office/drawing/2014/main" id="{D9793F3E-0787-DF82-755E-13D498371AB6}"/>
              </a:ext>
            </a:extLst>
          </p:cNvPr>
          <p:cNvSpPr txBox="1">
            <a:spLocks/>
          </p:cNvSpPr>
          <p:nvPr userDrawn="1"/>
        </p:nvSpPr>
        <p:spPr>
          <a:xfrm>
            <a:off x="4692316" y="6356351"/>
            <a:ext cx="2743200" cy="32034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6BEBE3-5FB4-B249-8431-073478596EAE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79E96B0-3893-C4D5-2623-BFB426E923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" r="15"/>
          <a:stretch/>
        </p:blipFill>
        <p:spPr>
          <a:xfrm>
            <a:off x="9130868" y="48577"/>
            <a:ext cx="2975166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1519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76">
          <p15:clr>
            <a:srgbClr val="FBAE40"/>
          </p15:clr>
        </p15:guide>
        <p15:guide id="2" pos="752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B73B9C91-E27F-6892-CF2C-E06D5C6DD6A5}"/>
              </a:ext>
            </a:extLst>
          </p:cNvPr>
          <p:cNvSpPr/>
          <p:nvPr userDrawn="1"/>
        </p:nvSpPr>
        <p:spPr>
          <a:xfrm>
            <a:off x="0" y="0"/>
            <a:ext cx="12192000" cy="828675"/>
          </a:xfrm>
          <a:prstGeom prst="rect">
            <a:avLst/>
          </a:prstGeom>
          <a:gradFill>
            <a:gsLst>
              <a:gs pos="0">
                <a:srgbClr val="FFFFFF"/>
              </a:gs>
              <a:gs pos="73000">
                <a:srgbClr val="FFFFFF">
                  <a:lumMod val="95000"/>
                </a:srgbClr>
              </a:gs>
              <a:gs pos="83000">
                <a:srgbClr val="FFFFFF">
                  <a:lumMod val="95000"/>
                </a:srgbClr>
              </a:gs>
              <a:gs pos="100000">
                <a:srgbClr val="FFFFFF">
                  <a:lumMod val="95000"/>
                </a:srgbClr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 panose="02000000000000000000" pitchFamily="2" charset="0"/>
              <a:ea typeface="+mn-ea"/>
              <a:cs typeface="+mn-cs"/>
            </a:endParaRPr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A0F0D5C6-1A6B-D88C-2240-D1942CBEFF0E}"/>
              </a:ext>
            </a:extLst>
          </p:cNvPr>
          <p:cNvSpPr txBox="1">
            <a:spLocks/>
          </p:cNvSpPr>
          <p:nvPr userDrawn="1"/>
        </p:nvSpPr>
        <p:spPr>
          <a:xfrm>
            <a:off x="6161103" y="836296"/>
            <a:ext cx="6030896" cy="5374004"/>
          </a:xfrm>
          <a:prstGeom prst="rect">
            <a:avLst/>
          </a:prstGeom>
          <a:solidFill>
            <a:srgbClr val="000000"/>
          </a:solidFill>
        </p:spPr>
        <p:txBody>
          <a:bodyPr vert="horz" lIns="0" tIns="0" rIns="0" bIns="0" rtlCol="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 algn="l" defTabSz="228600" rtl="0" eaLnBrk="1" fontAlgn="t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US" sz="2800" b="0" i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None/>
              <a:tabLst/>
              <a:defRPr lang="en-US" sz="2400" b="0" i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bg2">
                    <a:lumMod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bg2">
                    <a:lumMod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70E8BA14-3921-E67F-FD9B-87E078048C4F}"/>
              </a:ext>
            </a:extLst>
          </p:cNvPr>
          <p:cNvSpPr txBox="1">
            <a:spLocks/>
          </p:cNvSpPr>
          <p:nvPr userDrawn="1"/>
        </p:nvSpPr>
        <p:spPr>
          <a:xfrm>
            <a:off x="7563853" y="6356351"/>
            <a:ext cx="4114800" cy="32034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000" i="1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firstinspires.org</a:t>
            </a:r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C6EFF45A-2CE0-46C0-2B3F-5FE8DFD54D25}"/>
              </a:ext>
            </a:extLst>
          </p:cNvPr>
          <p:cNvSpPr txBox="1">
            <a:spLocks/>
          </p:cNvSpPr>
          <p:nvPr userDrawn="1"/>
        </p:nvSpPr>
        <p:spPr>
          <a:xfrm>
            <a:off x="4692316" y="6356351"/>
            <a:ext cx="2743200" cy="32034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6BEBE3-5FB4-B249-8431-073478596EAE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F66ECE8-62EF-07E6-0913-65986ACA4178}"/>
              </a:ext>
            </a:extLst>
          </p:cNvPr>
          <p:cNvCxnSpPr>
            <a:cxnSpLocks/>
          </p:cNvCxnSpPr>
          <p:nvPr userDrawn="1"/>
        </p:nvCxnSpPr>
        <p:spPr>
          <a:xfrm>
            <a:off x="0" y="6219945"/>
            <a:ext cx="12192000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>
            <a:extLst>
              <a:ext uri="{FF2B5EF4-FFF2-40B4-BE49-F238E27FC236}">
                <a16:creationId xmlns:a16="http://schemas.microsoft.com/office/drawing/2014/main" id="{99EDFD51-4486-83D3-DA83-28BCE402F93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856" b="-7856"/>
          <a:stretch/>
        </p:blipFill>
        <p:spPr>
          <a:xfrm>
            <a:off x="457200" y="6360269"/>
            <a:ext cx="1302811" cy="39380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D24E64F-860F-4C17-6103-E355070951B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" r="19"/>
          <a:stretch/>
        </p:blipFill>
        <p:spPr>
          <a:xfrm>
            <a:off x="8833525" y="48577"/>
            <a:ext cx="3272151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204135"/>
      </p:ext>
    </p:extLst>
  </p:cSld>
  <p:clrMapOvr>
    <a:masterClrMapping/>
  </p:clrMapOvr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2FEF7DE-529B-E888-9159-23BD825A63B4}"/>
              </a:ext>
            </a:extLst>
          </p:cNvPr>
          <p:cNvSpPr/>
          <p:nvPr userDrawn="1"/>
        </p:nvSpPr>
        <p:spPr>
          <a:xfrm>
            <a:off x="0" y="0"/>
            <a:ext cx="12192000" cy="828675"/>
          </a:xfrm>
          <a:prstGeom prst="rect">
            <a:avLst/>
          </a:prstGeom>
          <a:gradFill>
            <a:gsLst>
              <a:gs pos="0">
                <a:srgbClr val="FFFFFF"/>
              </a:gs>
              <a:gs pos="73000">
                <a:srgbClr val="FFFFFF">
                  <a:lumMod val="95000"/>
                </a:srgbClr>
              </a:gs>
              <a:gs pos="83000">
                <a:srgbClr val="FFFFFF">
                  <a:lumMod val="95000"/>
                </a:srgbClr>
              </a:gs>
              <a:gs pos="100000">
                <a:srgbClr val="FFFFFF">
                  <a:lumMod val="95000"/>
                </a:srgbClr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 panose="02000000000000000000" pitchFamily="2" charset="0"/>
              <a:ea typeface="+mn-ea"/>
              <a:cs typeface="+mn-cs"/>
            </a:endParaRP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3EDACD85-C922-31E0-9F28-CE25A66FC871}"/>
              </a:ext>
            </a:extLst>
          </p:cNvPr>
          <p:cNvSpPr txBox="1">
            <a:spLocks/>
          </p:cNvSpPr>
          <p:nvPr userDrawn="1"/>
        </p:nvSpPr>
        <p:spPr>
          <a:xfrm>
            <a:off x="7563853" y="6356351"/>
            <a:ext cx="4114800" cy="32034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000" i="1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firstinspires.org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70C72308-8A44-0676-2954-0B4375E58CE4}"/>
              </a:ext>
            </a:extLst>
          </p:cNvPr>
          <p:cNvSpPr txBox="1">
            <a:spLocks/>
          </p:cNvSpPr>
          <p:nvPr userDrawn="1"/>
        </p:nvSpPr>
        <p:spPr>
          <a:xfrm>
            <a:off x="4692316" y="6356351"/>
            <a:ext cx="2743200" cy="32034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6BEBE3-5FB4-B249-8431-073478596EAE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09A0B43-B2EF-C195-CDD9-6A77A721FBF3}"/>
              </a:ext>
            </a:extLst>
          </p:cNvPr>
          <p:cNvCxnSpPr>
            <a:cxnSpLocks/>
          </p:cNvCxnSpPr>
          <p:nvPr userDrawn="1"/>
        </p:nvCxnSpPr>
        <p:spPr>
          <a:xfrm>
            <a:off x="0" y="6219945"/>
            <a:ext cx="12192000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BB5672F8-B1C4-94C7-AB1E-F048911B22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856" b="-7856"/>
          <a:stretch/>
        </p:blipFill>
        <p:spPr>
          <a:xfrm>
            <a:off x="457200" y="6360269"/>
            <a:ext cx="1302811" cy="39380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2639225-EA9E-1D9D-6218-39369C41C8F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" r="19"/>
          <a:stretch/>
        </p:blipFill>
        <p:spPr>
          <a:xfrm>
            <a:off x="8833525" y="48577"/>
            <a:ext cx="3272151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143569"/>
      </p:ext>
    </p:extLst>
  </p:cSld>
  <p:clrMapOvr>
    <a:masterClrMapping/>
  </p:clrMapOvr>
  <p:hf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BC7DEF-26AE-7002-CCC2-75B8CB0E84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5A1AE5-5D0F-D8BF-14C4-924CEEDD9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5/9/2025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CF7ECE-27DB-D50E-A4D5-4FC8F85BB6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924E58-A355-6C03-F051-1EDB9881ED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18556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FLL Explor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14C34C0-36C1-4003-CA22-34D82D57ECBE}"/>
              </a:ext>
            </a:extLst>
          </p:cNvPr>
          <p:cNvSpPr txBox="1">
            <a:spLocks/>
          </p:cNvSpPr>
          <p:nvPr userDrawn="1"/>
        </p:nvSpPr>
        <p:spPr>
          <a:xfrm>
            <a:off x="326169" y="341369"/>
            <a:ext cx="4509782" cy="59188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bg2">
                    <a:lumMod val="2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pPr>
              <a:lnSpc>
                <a:spcPct val="100000"/>
              </a:lnSpc>
              <a:defRPr/>
            </a:pPr>
            <a:endParaRPr lang="en-US" sz="3200" spc="250" dirty="0">
              <a:solidFill>
                <a:srgbClr val="662F9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7" name="Picture 6" descr="A box of lego building blocks&#10;&#10;Description automatically generated">
            <a:extLst>
              <a:ext uri="{FF2B5EF4-FFF2-40B4-BE49-F238E27FC236}">
                <a16:creationId xmlns:a16="http://schemas.microsoft.com/office/drawing/2014/main" id="{CDEFAC4C-5DB8-8F79-F101-06BD0AC764B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24000" y="5273536"/>
            <a:ext cx="4148152" cy="1319227"/>
          </a:xfrm>
          <a:ln w="57150">
            <a:solidFill>
              <a:srgbClr val="FF0000"/>
            </a:solidFill>
          </a:ln>
        </p:spPr>
      </p:pic>
      <p:sp>
        <p:nvSpPr>
          <p:cNvPr id="2" name="Freeform 25">
            <a:extLst>
              <a:ext uri="{FF2B5EF4-FFF2-40B4-BE49-F238E27FC236}">
                <a16:creationId xmlns:a16="http://schemas.microsoft.com/office/drawing/2014/main" id="{6C4CB6AA-61AA-29B9-80C3-A087545006DD}"/>
              </a:ext>
            </a:extLst>
          </p:cNvPr>
          <p:cNvSpPr/>
          <p:nvPr userDrawn="1"/>
        </p:nvSpPr>
        <p:spPr>
          <a:xfrm>
            <a:off x="7196152" y="0"/>
            <a:ext cx="4995848" cy="6858000"/>
          </a:xfrm>
          <a:custGeom>
            <a:avLst/>
            <a:gdLst>
              <a:gd name="connsiteX0" fmla="*/ 810930 w 4995848"/>
              <a:gd name="connsiteY0" fmla="*/ 0 h 6857999"/>
              <a:gd name="connsiteX1" fmla="*/ 4995848 w 4995848"/>
              <a:gd name="connsiteY1" fmla="*/ 0 h 6857999"/>
              <a:gd name="connsiteX2" fmla="*/ 4995848 w 4995848"/>
              <a:gd name="connsiteY2" fmla="*/ 6857999 h 6857999"/>
              <a:gd name="connsiteX3" fmla="*/ 810929 w 4995848"/>
              <a:gd name="connsiteY3" fmla="*/ 6857999 h 6857999"/>
              <a:gd name="connsiteX4" fmla="*/ 772675 w 4995848"/>
              <a:gd name="connsiteY4" fmla="*/ 6790558 h 6857999"/>
              <a:gd name="connsiteX5" fmla="*/ 0 w 4995848"/>
              <a:gd name="connsiteY5" fmla="*/ 3429001 h 6857999"/>
              <a:gd name="connsiteX6" fmla="*/ 772675 w 4995848"/>
              <a:gd name="connsiteY6" fmla="*/ 67445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95848" h="6857999">
                <a:moveTo>
                  <a:pt x="810930" y="0"/>
                </a:moveTo>
                <a:lnTo>
                  <a:pt x="4995848" y="0"/>
                </a:lnTo>
                <a:lnTo>
                  <a:pt x="4995848" y="6857999"/>
                </a:lnTo>
                <a:lnTo>
                  <a:pt x="810929" y="6857999"/>
                </a:lnTo>
                <a:lnTo>
                  <a:pt x="772675" y="6790558"/>
                </a:lnTo>
                <a:cubicBezTo>
                  <a:pt x="292599" y="5902709"/>
                  <a:pt x="0" y="4723291"/>
                  <a:pt x="0" y="3429001"/>
                </a:cubicBezTo>
                <a:cubicBezTo>
                  <a:pt x="0" y="2134711"/>
                  <a:pt x="292599" y="955293"/>
                  <a:pt x="772675" y="67445"/>
                </a:cubicBezTo>
                <a:close/>
              </a:path>
            </a:pathLst>
          </a:custGeom>
          <a:solidFill>
            <a:srgbClr val="00A6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0EE1B310-7B31-E616-63F3-279475E7DC4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412" y="5625594"/>
            <a:ext cx="1708714" cy="1083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366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76">
          <p15:clr>
            <a:srgbClr val="FBAE40"/>
          </p15:clr>
        </p15:guide>
        <p15:guide id="2" pos="752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FLL Explor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14C34C0-36C1-4003-CA22-34D82D57ECBE}"/>
              </a:ext>
            </a:extLst>
          </p:cNvPr>
          <p:cNvSpPr txBox="1">
            <a:spLocks/>
          </p:cNvSpPr>
          <p:nvPr userDrawn="1"/>
        </p:nvSpPr>
        <p:spPr>
          <a:xfrm>
            <a:off x="326169" y="341369"/>
            <a:ext cx="4509782" cy="59188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bg2">
                    <a:lumMod val="2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pPr>
              <a:lnSpc>
                <a:spcPct val="100000"/>
              </a:lnSpc>
              <a:defRPr/>
            </a:pPr>
            <a:endParaRPr lang="en-US" sz="3200" spc="250" dirty="0">
              <a:solidFill>
                <a:srgbClr val="662F9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7" name="Picture 6" descr="A box of lego building blocks&#10;&#10;Description automatically generated">
            <a:extLst>
              <a:ext uri="{FF2B5EF4-FFF2-40B4-BE49-F238E27FC236}">
                <a16:creationId xmlns:a16="http://schemas.microsoft.com/office/drawing/2014/main" id="{CDEFAC4C-5DB8-8F79-F101-06BD0AC764B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24000" y="5273536"/>
            <a:ext cx="4148152" cy="1319227"/>
          </a:xfrm>
          <a:ln w="57150">
            <a:solidFill>
              <a:srgbClr val="FF0000"/>
            </a:solidFill>
          </a:ln>
        </p:spPr>
      </p:pic>
      <p:sp>
        <p:nvSpPr>
          <p:cNvPr id="2" name="Freeform 25">
            <a:extLst>
              <a:ext uri="{FF2B5EF4-FFF2-40B4-BE49-F238E27FC236}">
                <a16:creationId xmlns:a16="http://schemas.microsoft.com/office/drawing/2014/main" id="{BC9E9A16-2F1B-8AA1-720D-1F1AE67CC99A}"/>
              </a:ext>
            </a:extLst>
          </p:cNvPr>
          <p:cNvSpPr/>
          <p:nvPr userDrawn="1"/>
        </p:nvSpPr>
        <p:spPr>
          <a:xfrm>
            <a:off x="7196152" y="0"/>
            <a:ext cx="4995848" cy="6858000"/>
          </a:xfrm>
          <a:custGeom>
            <a:avLst/>
            <a:gdLst>
              <a:gd name="connsiteX0" fmla="*/ 810930 w 4995848"/>
              <a:gd name="connsiteY0" fmla="*/ 0 h 6857999"/>
              <a:gd name="connsiteX1" fmla="*/ 4995848 w 4995848"/>
              <a:gd name="connsiteY1" fmla="*/ 0 h 6857999"/>
              <a:gd name="connsiteX2" fmla="*/ 4995848 w 4995848"/>
              <a:gd name="connsiteY2" fmla="*/ 6857999 h 6857999"/>
              <a:gd name="connsiteX3" fmla="*/ 810929 w 4995848"/>
              <a:gd name="connsiteY3" fmla="*/ 6857999 h 6857999"/>
              <a:gd name="connsiteX4" fmla="*/ 772675 w 4995848"/>
              <a:gd name="connsiteY4" fmla="*/ 6790558 h 6857999"/>
              <a:gd name="connsiteX5" fmla="*/ 0 w 4995848"/>
              <a:gd name="connsiteY5" fmla="*/ 3429001 h 6857999"/>
              <a:gd name="connsiteX6" fmla="*/ 772675 w 4995848"/>
              <a:gd name="connsiteY6" fmla="*/ 67445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95848" h="6857999">
                <a:moveTo>
                  <a:pt x="810930" y="0"/>
                </a:moveTo>
                <a:lnTo>
                  <a:pt x="4995848" y="0"/>
                </a:lnTo>
                <a:lnTo>
                  <a:pt x="4995848" y="6857999"/>
                </a:lnTo>
                <a:lnTo>
                  <a:pt x="810929" y="6857999"/>
                </a:lnTo>
                <a:lnTo>
                  <a:pt x="772675" y="6790558"/>
                </a:lnTo>
                <a:cubicBezTo>
                  <a:pt x="292599" y="5902709"/>
                  <a:pt x="0" y="4723291"/>
                  <a:pt x="0" y="3429001"/>
                </a:cubicBezTo>
                <a:cubicBezTo>
                  <a:pt x="0" y="2134711"/>
                  <a:pt x="292599" y="955293"/>
                  <a:pt x="772675" y="67445"/>
                </a:cubicBezTo>
                <a:close/>
              </a:path>
            </a:pathLst>
          </a:custGeom>
          <a:solidFill>
            <a:srgbClr val="EC20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8EF3794-6BA9-344C-32D2-2BF2148C539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5665" y="5751186"/>
            <a:ext cx="1492587" cy="827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4097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76">
          <p15:clr>
            <a:srgbClr val="FBAE40"/>
          </p15:clr>
        </p15:guide>
        <p15:guide id="2" pos="752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LL Discover Content" preserve="1" userDrawn="1">
  <p:cSld name="1_FLL Discover Conten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5B82D9DE-2740-819F-E76F-17D113E912E9}"/>
              </a:ext>
            </a:extLst>
          </p:cNvPr>
          <p:cNvSpPr txBox="1">
            <a:spLocks/>
          </p:cNvSpPr>
          <p:nvPr userDrawn="1"/>
        </p:nvSpPr>
        <p:spPr>
          <a:xfrm>
            <a:off x="7563853" y="6356351"/>
            <a:ext cx="4114800" cy="32034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000" i="1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firstinspires.org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56186951-BF0C-7FE7-7CFE-A6922674541E}"/>
              </a:ext>
            </a:extLst>
          </p:cNvPr>
          <p:cNvSpPr txBox="1">
            <a:spLocks/>
          </p:cNvSpPr>
          <p:nvPr userDrawn="1"/>
        </p:nvSpPr>
        <p:spPr>
          <a:xfrm>
            <a:off x="4692316" y="6356351"/>
            <a:ext cx="2743200" cy="32034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6BEBE3-5FB4-B249-8431-073478596EAE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8E0C31D-043F-BD44-E0C7-B147B2880753}"/>
              </a:ext>
            </a:extLst>
          </p:cNvPr>
          <p:cNvCxnSpPr>
            <a:cxnSpLocks/>
          </p:cNvCxnSpPr>
          <p:nvPr userDrawn="1"/>
        </p:nvCxnSpPr>
        <p:spPr>
          <a:xfrm>
            <a:off x="0" y="6219945"/>
            <a:ext cx="12192000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67BDD4FC-A7F2-3ADA-2243-317C2BCCD4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856" b="-7856"/>
          <a:stretch/>
        </p:blipFill>
        <p:spPr>
          <a:xfrm>
            <a:off x="457200" y="6360269"/>
            <a:ext cx="1302811" cy="393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96292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FLL Explor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57367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76">
          <p15:clr>
            <a:srgbClr val="FBAE40"/>
          </p15:clr>
        </p15:guide>
        <p15:guide id="2" pos="752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B73B9C91-E27F-6892-CF2C-E06D5C6DD6A5}"/>
              </a:ext>
            </a:extLst>
          </p:cNvPr>
          <p:cNvSpPr/>
          <p:nvPr userDrawn="1"/>
        </p:nvSpPr>
        <p:spPr>
          <a:xfrm>
            <a:off x="0" y="0"/>
            <a:ext cx="12192000" cy="828675"/>
          </a:xfrm>
          <a:prstGeom prst="rect">
            <a:avLst/>
          </a:prstGeom>
          <a:gradFill>
            <a:gsLst>
              <a:gs pos="0">
                <a:srgbClr val="FFFFFF"/>
              </a:gs>
              <a:gs pos="73000">
                <a:srgbClr val="FFFFFF">
                  <a:lumMod val="95000"/>
                </a:srgbClr>
              </a:gs>
              <a:gs pos="83000">
                <a:srgbClr val="FFFFFF">
                  <a:lumMod val="95000"/>
                </a:srgbClr>
              </a:gs>
              <a:gs pos="100000">
                <a:srgbClr val="FFFFFF">
                  <a:lumMod val="95000"/>
                </a:srgbClr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 panose="02000000000000000000" pitchFamily="2" charset="0"/>
              <a:ea typeface="+mn-ea"/>
              <a:cs typeface="+mn-cs"/>
            </a:endParaRPr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A0F0D5C6-1A6B-D88C-2240-D1942CBEFF0E}"/>
              </a:ext>
            </a:extLst>
          </p:cNvPr>
          <p:cNvSpPr txBox="1">
            <a:spLocks/>
          </p:cNvSpPr>
          <p:nvPr userDrawn="1"/>
        </p:nvSpPr>
        <p:spPr>
          <a:xfrm>
            <a:off x="6161103" y="836296"/>
            <a:ext cx="6030896" cy="5374004"/>
          </a:xfrm>
          <a:prstGeom prst="rect">
            <a:avLst/>
          </a:prstGeom>
          <a:solidFill>
            <a:srgbClr val="000000"/>
          </a:solidFill>
        </p:spPr>
        <p:txBody>
          <a:bodyPr vert="horz" lIns="0" tIns="0" rIns="0" bIns="0" rtlCol="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 algn="l" defTabSz="228600" rtl="0" eaLnBrk="1" fontAlgn="t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US" sz="2800" b="0" i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None/>
              <a:tabLst/>
              <a:defRPr lang="en-US" sz="2400" b="0" i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bg2">
                    <a:lumMod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bg2">
                    <a:lumMod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70E8BA14-3921-E67F-FD9B-87E078048C4F}"/>
              </a:ext>
            </a:extLst>
          </p:cNvPr>
          <p:cNvSpPr txBox="1">
            <a:spLocks/>
          </p:cNvSpPr>
          <p:nvPr userDrawn="1"/>
        </p:nvSpPr>
        <p:spPr>
          <a:xfrm>
            <a:off x="7563853" y="6356351"/>
            <a:ext cx="4114800" cy="32034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000" i="1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firstinspires.org</a:t>
            </a:r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C6EFF45A-2CE0-46C0-2B3F-5FE8DFD54D25}"/>
              </a:ext>
            </a:extLst>
          </p:cNvPr>
          <p:cNvSpPr txBox="1">
            <a:spLocks/>
          </p:cNvSpPr>
          <p:nvPr userDrawn="1"/>
        </p:nvSpPr>
        <p:spPr>
          <a:xfrm>
            <a:off x="4692316" y="6356351"/>
            <a:ext cx="2743200" cy="32034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6BEBE3-5FB4-B249-8431-073478596EAE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F66ECE8-62EF-07E6-0913-65986ACA4178}"/>
              </a:ext>
            </a:extLst>
          </p:cNvPr>
          <p:cNvCxnSpPr>
            <a:cxnSpLocks/>
          </p:cNvCxnSpPr>
          <p:nvPr userDrawn="1"/>
        </p:nvCxnSpPr>
        <p:spPr>
          <a:xfrm>
            <a:off x="0" y="6219945"/>
            <a:ext cx="12192000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>
            <a:extLst>
              <a:ext uri="{FF2B5EF4-FFF2-40B4-BE49-F238E27FC236}">
                <a16:creationId xmlns:a16="http://schemas.microsoft.com/office/drawing/2014/main" id="{99EDFD51-4486-83D3-DA83-28BCE402F93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856" b="-7856"/>
          <a:stretch/>
        </p:blipFill>
        <p:spPr>
          <a:xfrm>
            <a:off x="457200" y="6360269"/>
            <a:ext cx="1302811" cy="39380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58F847E-9AAB-ECE2-80B7-E876D733884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" r="14"/>
          <a:stretch/>
        </p:blipFill>
        <p:spPr>
          <a:xfrm>
            <a:off x="8946672" y="25403"/>
            <a:ext cx="3159372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353577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2FEF7DE-529B-E888-9159-23BD825A63B4}"/>
              </a:ext>
            </a:extLst>
          </p:cNvPr>
          <p:cNvSpPr/>
          <p:nvPr userDrawn="1"/>
        </p:nvSpPr>
        <p:spPr>
          <a:xfrm>
            <a:off x="0" y="0"/>
            <a:ext cx="12192000" cy="828675"/>
          </a:xfrm>
          <a:prstGeom prst="rect">
            <a:avLst/>
          </a:prstGeom>
          <a:gradFill>
            <a:gsLst>
              <a:gs pos="0">
                <a:srgbClr val="FFFFFF"/>
              </a:gs>
              <a:gs pos="73000">
                <a:srgbClr val="FFFFFF">
                  <a:lumMod val="95000"/>
                </a:srgbClr>
              </a:gs>
              <a:gs pos="83000">
                <a:srgbClr val="FFFFFF">
                  <a:lumMod val="95000"/>
                </a:srgbClr>
              </a:gs>
              <a:gs pos="100000">
                <a:srgbClr val="FFFFFF">
                  <a:lumMod val="95000"/>
                </a:srgbClr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 panose="02000000000000000000" pitchFamily="2" charset="0"/>
              <a:ea typeface="+mn-ea"/>
              <a:cs typeface="+mn-cs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128EE99A-C270-699C-33D1-09B4BAC8BFDD}"/>
              </a:ext>
            </a:extLst>
          </p:cNvPr>
          <p:cNvSpPr txBox="1">
            <a:spLocks/>
          </p:cNvSpPr>
          <p:nvPr userDrawn="1"/>
        </p:nvSpPr>
        <p:spPr>
          <a:xfrm>
            <a:off x="457200" y="274320"/>
            <a:ext cx="8489472" cy="5619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Click to edit Master title style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3EDACD85-C922-31E0-9F28-CE25A66FC871}"/>
              </a:ext>
            </a:extLst>
          </p:cNvPr>
          <p:cNvSpPr txBox="1">
            <a:spLocks/>
          </p:cNvSpPr>
          <p:nvPr userDrawn="1"/>
        </p:nvSpPr>
        <p:spPr>
          <a:xfrm>
            <a:off x="7563853" y="6356351"/>
            <a:ext cx="4114800" cy="32034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000" i="1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firstinspires.org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70C72308-8A44-0676-2954-0B4375E58CE4}"/>
              </a:ext>
            </a:extLst>
          </p:cNvPr>
          <p:cNvSpPr txBox="1">
            <a:spLocks/>
          </p:cNvSpPr>
          <p:nvPr userDrawn="1"/>
        </p:nvSpPr>
        <p:spPr>
          <a:xfrm>
            <a:off x="4692316" y="6356351"/>
            <a:ext cx="2743200" cy="32034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6BEBE3-5FB4-B249-8431-073478596EAE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09A0B43-B2EF-C195-CDD9-6A77A721FBF3}"/>
              </a:ext>
            </a:extLst>
          </p:cNvPr>
          <p:cNvCxnSpPr>
            <a:cxnSpLocks/>
          </p:cNvCxnSpPr>
          <p:nvPr userDrawn="1"/>
        </p:nvCxnSpPr>
        <p:spPr>
          <a:xfrm>
            <a:off x="0" y="6219945"/>
            <a:ext cx="12192000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BB5672F8-B1C4-94C7-AB1E-F048911B22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856" b="-7856"/>
          <a:stretch/>
        </p:blipFill>
        <p:spPr>
          <a:xfrm>
            <a:off x="457200" y="6360269"/>
            <a:ext cx="1302811" cy="39380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29FCB25-5EF0-0C40-9C84-0963F39E96E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" r="14"/>
          <a:stretch/>
        </p:blipFill>
        <p:spPr>
          <a:xfrm>
            <a:off x="8946672" y="25403"/>
            <a:ext cx="3159372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587785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LL Disc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8E4FE93-3824-C353-75D1-BE8A51D141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856" b="-7856"/>
          <a:stretch/>
        </p:blipFill>
        <p:spPr>
          <a:xfrm>
            <a:off x="457200" y="6360269"/>
            <a:ext cx="1302811" cy="393809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93AFC37-A9B5-ADF5-113A-558E73C40A11}"/>
              </a:ext>
            </a:extLst>
          </p:cNvPr>
          <p:cNvCxnSpPr>
            <a:cxnSpLocks/>
          </p:cNvCxnSpPr>
          <p:nvPr userDrawn="1"/>
        </p:nvCxnSpPr>
        <p:spPr>
          <a:xfrm>
            <a:off x="0" y="6219945"/>
            <a:ext cx="12192000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DD182642-0552-63C3-D341-FFA74C7F96E7}"/>
              </a:ext>
            </a:extLst>
          </p:cNvPr>
          <p:cNvSpPr/>
          <p:nvPr userDrawn="1"/>
        </p:nvSpPr>
        <p:spPr>
          <a:xfrm>
            <a:off x="0" y="0"/>
            <a:ext cx="12192000" cy="828675"/>
          </a:xfrm>
          <a:prstGeom prst="rect">
            <a:avLst/>
          </a:prstGeom>
          <a:gradFill>
            <a:gsLst>
              <a:gs pos="0">
                <a:srgbClr val="FFFFFF"/>
              </a:gs>
              <a:gs pos="73000">
                <a:srgbClr val="FFFFFF">
                  <a:lumMod val="95000"/>
                </a:srgbClr>
              </a:gs>
              <a:gs pos="83000">
                <a:srgbClr val="FFFFFF">
                  <a:lumMod val="95000"/>
                </a:srgbClr>
              </a:gs>
              <a:gs pos="100000">
                <a:srgbClr val="FFFFFF">
                  <a:lumMod val="95000"/>
                </a:srgbClr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 panose="02000000000000000000" pitchFamily="2" charset="0"/>
              <a:ea typeface="+mn-ea"/>
              <a:cs typeface="+mn-cs"/>
            </a:endParaRP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0B150B34-2FE2-079B-E924-A224CAA99CCA}"/>
              </a:ext>
            </a:extLst>
          </p:cNvPr>
          <p:cNvSpPr txBox="1">
            <a:spLocks/>
          </p:cNvSpPr>
          <p:nvPr userDrawn="1"/>
        </p:nvSpPr>
        <p:spPr>
          <a:xfrm>
            <a:off x="457200" y="274320"/>
            <a:ext cx="8489472" cy="5619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6441A197-04F8-C22E-F70F-45B723643857}"/>
              </a:ext>
            </a:extLst>
          </p:cNvPr>
          <p:cNvSpPr txBox="1">
            <a:spLocks/>
          </p:cNvSpPr>
          <p:nvPr userDrawn="1"/>
        </p:nvSpPr>
        <p:spPr>
          <a:xfrm>
            <a:off x="457200" y="1097280"/>
            <a:ext cx="11213432" cy="500379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5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600" b="0" i="0" kern="12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0" indent="0" algn="l" defTabSz="228600" rtl="0" eaLnBrk="1" fontAlgn="t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lang="en-US" sz="1800" b="1" i="0" kern="1200">
                <a:solidFill>
                  <a:schemeClr val="accent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171450" indent="-1619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–"/>
              <a:tabLst/>
              <a:defRPr lang="en-US" sz="1600" b="0" i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34290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–"/>
              <a:tabLst/>
              <a:defRPr sz="1400" b="0" i="0" kern="1200">
                <a:solidFill>
                  <a:schemeClr val="bg2">
                    <a:lumMod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9525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1800"/>
              </a:spcAft>
              <a:buFont typeface="Arial" panose="020B0604020202020204" pitchFamily="34" charset="0"/>
              <a:buNone/>
              <a:tabLst/>
              <a:defRPr sz="1800" b="0" i="0" kern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4" name="Footer Placeholder 4">
            <a:extLst>
              <a:ext uri="{FF2B5EF4-FFF2-40B4-BE49-F238E27FC236}">
                <a16:creationId xmlns:a16="http://schemas.microsoft.com/office/drawing/2014/main" id="{1B329C19-C97C-455C-B7CC-0072A7B9464C}"/>
              </a:ext>
            </a:extLst>
          </p:cNvPr>
          <p:cNvSpPr txBox="1">
            <a:spLocks/>
          </p:cNvSpPr>
          <p:nvPr userDrawn="1"/>
        </p:nvSpPr>
        <p:spPr>
          <a:xfrm>
            <a:off x="7563853" y="6356351"/>
            <a:ext cx="4114800" cy="32034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000" i="1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firstinspires.org</a:t>
            </a:r>
          </a:p>
        </p:txBody>
      </p:sp>
      <p:sp>
        <p:nvSpPr>
          <p:cNvPr id="25" name="Slide Number Placeholder 5">
            <a:extLst>
              <a:ext uri="{FF2B5EF4-FFF2-40B4-BE49-F238E27FC236}">
                <a16:creationId xmlns:a16="http://schemas.microsoft.com/office/drawing/2014/main" id="{D9793F3E-0787-DF82-755E-13D498371AB6}"/>
              </a:ext>
            </a:extLst>
          </p:cNvPr>
          <p:cNvSpPr txBox="1">
            <a:spLocks/>
          </p:cNvSpPr>
          <p:nvPr userDrawn="1"/>
        </p:nvSpPr>
        <p:spPr>
          <a:xfrm>
            <a:off x="4692316" y="6356351"/>
            <a:ext cx="2743200" cy="32034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6BEBE3-5FB4-B249-8431-073478596EAE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DFB7ED85-0F56-7A1C-70B5-E63A2354EF5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" r="14"/>
          <a:stretch/>
        </p:blipFill>
        <p:spPr>
          <a:xfrm>
            <a:off x="8946672" y="25403"/>
            <a:ext cx="3159372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5204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76">
          <p15:clr>
            <a:srgbClr val="FBAE40"/>
          </p15:clr>
        </p15:guide>
        <p15:guide id="2" pos="752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AEB161-7E7A-5042-BCF6-95F27F8C571E}" type="datetime1">
              <a:rPr lang="en-US" smtClean="0"/>
              <a:t>5/9/2025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3052E6-E16C-A04B-8192-1DB31D569F0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3671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5/9/2025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1236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9.jpg"/><Relationship Id="rId4" Type="http://schemas.openxmlformats.org/officeDocument/2006/relationships/image" Target="../media/image118.sv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svg"/></Relationships>
</file>

<file path=ppt/slides/_rels/slide3.xml.rels><?xml version="1.0" encoding="UTF-8" standalone="yes"?>
<Relationships xmlns="http://schemas.openxmlformats.org/package/2006/relationships"><Relationship Id="rId26" Type="http://schemas.openxmlformats.org/officeDocument/2006/relationships/image" Target="../media/image35.png"/><Relationship Id="rId21" Type="http://schemas.openxmlformats.org/officeDocument/2006/relationships/image" Target="../media/image30.png"/><Relationship Id="rId42" Type="http://schemas.openxmlformats.org/officeDocument/2006/relationships/image" Target="../media/image51.png"/><Relationship Id="rId47" Type="http://schemas.openxmlformats.org/officeDocument/2006/relationships/image" Target="../media/image56.png"/><Relationship Id="rId63" Type="http://schemas.openxmlformats.org/officeDocument/2006/relationships/image" Target="../media/image72.png"/><Relationship Id="rId68" Type="http://schemas.openxmlformats.org/officeDocument/2006/relationships/image" Target="../media/image77.png"/><Relationship Id="rId84" Type="http://schemas.openxmlformats.org/officeDocument/2006/relationships/image" Target="../media/image93.png"/><Relationship Id="rId16" Type="http://schemas.openxmlformats.org/officeDocument/2006/relationships/image" Target="../media/image25.png"/><Relationship Id="rId11" Type="http://schemas.openxmlformats.org/officeDocument/2006/relationships/image" Target="../media/image20.png"/><Relationship Id="rId32" Type="http://schemas.openxmlformats.org/officeDocument/2006/relationships/image" Target="../media/image41.png"/><Relationship Id="rId37" Type="http://schemas.openxmlformats.org/officeDocument/2006/relationships/image" Target="../media/image46.png"/><Relationship Id="rId53" Type="http://schemas.openxmlformats.org/officeDocument/2006/relationships/image" Target="../media/image62.png"/><Relationship Id="rId58" Type="http://schemas.openxmlformats.org/officeDocument/2006/relationships/image" Target="../media/image67.png"/><Relationship Id="rId74" Type="http://schemas.openxmlformats.org/officeDocument/2006/relationships/image" Target="../media/image83.png"/><Relationship Id="rId79" Type="http://schemas.openxmlformats.org/officeDocument/2006/relationships/image" Target="../media/image88.png"/><Relationship Id="rId5" Type="http://schemas.openxmlformats.org/officeDocument/2006/relationships/image" Target="../media/image15.png"/><Relationship Id="rId19" Type="http://schemas.openxmlformats.org/officeDocument/2006/relationships/image" Target="../media/image28.png"/><Relationship Id="rId14" Type="http://schemas.openxmlformats.org/officeDocument/2006/relationships/image" Target="../media/image23.png"/><Relationship Id="rId22" Type="http://schemas.openxmlformats.org/officeDocument/2006/relationships/image" Target="../media/image31.png"/><Relationship Id="rId27" Type="http://schemas.openxmlformats.org/officeDocument/2006/relationships/image" Target="../media/image36.png"/><Relationship Id="rId30" Type="http://schemas.openxmlformats.org/officeDocument/2006/relationships/image" Target="../media/image39.png"/><Relationship Id="rId35" Type="http://schemas.openxmlformats.org/officeDocument/2006/relationships/image" Target="../media/image44.png"/><Relationship Id="rId43" Type="http://schemas.openxmlformats.org/officeDocument/2006/relationships/image" Target="../media/image52.png"/><Relationship Id="rId48" Type="http://schemas.openxmlformats.org/officeDocument/2006/relationships/image" Target="../media/image57.png"/><Relationship Id="rId56" Type="http://schemas.openxmlformats.org/officeDocument/2006/relationships/image" Target="../media/image65.png"/><Relationship Id="rId64" Type="http://schemas.openxmlformats.org/officeDocument/2006/relationships/image" Target="../media/image73.png"/><Relationship Id="rId69" Type="http://schemas.openxmlformats.org/officeDocument/2006/relationships/image" Target="../media/image78.png"/><Relationship Id="rId77" Type="http://schemas.openxmlformats.org/officeDocument/2006/relationships/image" Target="../media/image86.png"/><Relationship Id="rId8" Type="http://schemas.openxmlformats.org/officeDocument/2006/relationships/image" Target="../media/image17.png"/><Relationship Id="rId51" Type="http://schemas.openxmlformats.org/officeDocument/2006/relationships/image" Target="../media/image60.png"/><Relationship Id="rId72" Type="http://schemas.openxmlformats.org/officeDocument/2006/relationships/image" Target="../media/image81.png"/><Relationship Id="rId80" Type="http://schemas.openxmlformats.org/officeDocument/2006/relationships/image" Target="../media/image89.png"/><Relationship Id="rId85" Type="http://schemas.openxmlformats.org/officeDocument/2006/relationships/image" Target="../media/image94.png"/><Relationship Id="rId3" Type="http://schemas.openxmlformats.org/officeDocument/2006/relationships/slideLayout" Target="../slideLayouts/slideLayout5.xml"/><Relationship Id="rId12" Type="http://schemas.openxmlformats.org/officeDocument/2006/relationships/image" Target="../media/image21.png"/><Relationship Id="rId17" Type="http://schemas.openxmlformats.org/officeDocument/2006/relationships/image" Target="../media/image26.png"/><Relationship Id="rId25" Type="http://schemas.openxmlformats.org/officeDocument/2006/relationships/image" Target="../media/image34.png"/><Relationship Id="rId33" Type="http://schemas.openxmlformats.org/officeDocument/2006/relationships/image" Target="../media/image42.png"/><Relationship Id="rId38" Type="http://schemas.openxmlformats.org/officeDocument/2006/relationships/image" Target="../media/image47.png"/><Relationship Id="rId46" Type="http://schemas.openxmlformats.org/officeDocument/2006/relationships/image" Target="../media/image55.png"/><Relationship Id="rId59" Type="http://schemas.openxmlformats.org/officeDocument/2006/relationships/image" Target="../media/image68.png"/><Relationship Id="rId67" Type="http://schemas.openxmlformats.org/officeDocument/2006/relationships/image" Target="../media/image76.png"/><Relationship Id="rId20" Type="http://schemas.openxmlformats.org/officeDocument/2006/relationships/image" Target="../media/image29.png"/><Relationship Id="rId41" Type="http://schemas.openxmlformats.org/officeDocument/2006/relationships/image" Target="../media/image50.png"/><Relationship Id="rId54" Type="http://schemas.openxmlformats.org/officeDocument/2006/relationships/image" Target="../media/image63.png"/><Relationship Id="rId62" Type="http://schemas.openxmlformats.org/officeDocument/2006/relationships/image" Target="../media/image71.png"/><Relationship Id="rId70" Type="http://schemas.openxmlformats.org/officeDocument/2006/relationships/image" Target="../media/image79.png"/><Relationship Id="rId75" Type="http://schemas.openxmlformats.org/officeDocument/2006/relationships/image" Target="../media/image84.png"/><Relationship Id="rId83" Type="http://schemas.openxmlformats.org/officeDocument/2006/relationships/image" Target="../media/image92.png"/><Relationship Id="rId1" Type="http://schemas.microsoft.com/office/2007/relationships/media" Target="../media/media1.wav"/><Relationship Id="rId6" Type="http://schemas.microsoft.com/office/2007/relationships/hdphoto" Target="../media/hdphoto1.wdp"/><Relationship Id="rId15" Type="http://schemas.openxmlformats.org/officeDocument/2006/relationships/image" Target="../media/image24.png"/><Relationship Id="rId23" Type="http://schemas.openxmlformats.org/officeDocument/2006/relationships/image" Target="../media/image32.png"/><Relationship Id="rId28" Type="http://schemas.openxmlformats.org/officeDocument/2006/relationships/image" Target="../media/image37.png"/><Relationship Id="rId36" Type="http://schemas.openxmlformats.org/officeDocument/2006/relationships/image" Target="../media/image45.png"/><Relationship Id="rId49" Type="http://schemas.openxmlformats.org/officeDocument/2006/relationships/image" Target="../media/image58.png"/><Relationship Id="rId57" Type="http://schemas.openxmlformats.org/officeDocument/2006/relationships/image" Target="../media/image66.png"/><Relationship Id="rId10" Type="http://schemas.openxmlformats.org/officeDocument/2006/relationships/image" Target="../media/image19.png"/><Relationship Id="rId31" Type="http://schemas.openxmlformats.org/officeDocument/2006/relationships/image" Target="../media/image40.png"/><Relationship Id="rId44" Type="http://schemas.openxmlformats.org/officeDocument/2006/relationships/image" Target="../media/image53.png"/><Relationship Id="rId52" Type="http://schemas.openxmlformats.org/officeDocument/2006/relationships/image" Target="../media/image61.png"/><Relationship Id="rId60" Type="http://schemas.openxmlformats.org/officeDocument/2006/relationships/image" Target="../media/image69.png"/><Relationship Id="rId65" Type="http://schemas.openxmlformats.org/officeDocument/2006/relationships/image" Target="../media/image74.png"/><Relationship Id="rId73" Type="http://schemas.openxmlformats.org/officeDocument/2006/relationships/image" Target="../media/image82.png"/><Relationship Id="rId78" Type="http://schemas.openxmlformats.org/officeDocument/2006/relationships/image" Target="../media/image87.png"/><Relationship Id="rId81" Type="http://schemas.openxmlformats.org/officeDocument/2006/relationships/image" Target="../media/image90.png"/><Relationship Id="rId86" Type="http://schemas.openxmlformats.org/officeDocument/2006/relationships/image" Target="../media/image95.png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18.png"/><Relationship Id="rId13" Type="http://schemas.openxmlformats.org/officeDocument/2006/relationships/image" Target="../media/image22.png"/><Relationship Id="rId18" Type="http://schemas.openxmlformats.org/officeDocument/2006/relationships/image" Target="../media/image27.png"/><Relationship Id="rId39" Type="http://schemas.openxmlformats.org/officeDocument/2006/relationships/image" Target="../media/image48.png"/><Relationship Id="rId34" Type="http://schemas.openxmlformats.org/officeDocument/2006/relationships/image" Target="../media/image43.png"/><Relationship Id="rId50" Type="http://schemas.openxmlformats.org/officeDocument/2006/relationships/image" Target="../media/image59.png"/><Relationship Id="rId55" Type="http://schemas.openxmlformats.org/officeDocument/2006/relationships/image" Target="../media/image64.png"/><Relationship Id="rId76" Type="http://schemas.openxmlformats.org/officeDocument/2006/relationships/image" Target="../media/image85.png"/><Relationship Id="rId7" Type="http://schemas.openxmlformats.org/officeDocument/2006/relationships/image" Target="../media/image16.png"/><Relationship Id="rId71" Type="http://schemas.openxmlformats.org/officeDocument/2006/relationships/image" Target="../media/image80.png"/><Relationship Id="rId2" Type="http://schemas.openxmlformats.org/officeDocument/2006/relationships/audio" Target="../media/media1.wav"/><Relationship Id="rId29" Type="http://schemas.openxmlformats.org/officeDocument/2006/relationships/image" Target="../media/image38.png"/><Relationship Id="rId24" Type="http://schemas.openxmlformats.org/officeDocument/2006/relationships/image" Target="../media/image33.png"/><Relationship Id="rId40" Type="http://schemas.openxmlformats.org/officeDocument/2006/relationships/image" Target="../media/image49.png"/><Relationship Id="rId45" Type="http://schemas.openxmlformats.org/officeDocument/2006/relationships/image" Target="../media/image54.png"/><Relationship Id="rId66" Type="http://schemas.openxmlformats.org/officeDocument/2006/relationships/image" Target="../media/image75.png"/><Relationship Id="rId87" Type="http://schemas.openxmlformats.org/officeDocument/2006/relationships/image" Target="../media/image96.png"/><Relationship Id="rId61" Type="http://schemas.openxmlformats.org/officeDocument/2006/relationships/image" Target="../media/image70.png"/><Relationship Id="rId82" Type="http://schemas.openxmlformats.org/officeDocument/2006/relationships/image" Target="../media/image9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7.jpeg"/><Relationship Id="rId4" Type="http://schemas.openxmlformats.org/officeDocument/2006/relationships/image" Target="../media/image12.sv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98.png"/><Relationship Id="rId7" Type="http://schemas.openxmlformats.org/officeDocument/2006/relationships/image" Target="../media/image10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pixabay.com/en/sand-shovel-tool-158804/" TargetMode="External"/><Relationship Id="rId11" Type="http://schemas.openxmlformats.org/officeDocument/2006/relationships/hyperlink" Target="https://www.publicdomainpictures.net/en/view-image.php?image=8638&amp;picture=wheelbarrow" TargetMode="External"/><Relationship Id="rId5" Type="http://schemas.openxmlformats.org/officeDocument/2006/relationships/image" Target="../media/image100.png"/><Relationship Id="rId10" Type="http://schemas.microsoft.com/office/2007/relationships/hdphoto" Target="../media/hdphoto3.wdp"/><Relationship Id="rId4" Type="http://schemas.openxmlformats.org/officeDocument/2006/relationships/image" Target="../media/image99.svg"/><Relationship Id="rId9" Type="http://schemas.openxmlformats.org/officeDocument/2006/relationships/image" Target="../media/image10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5.jpeg"/><Relationship Id="rId4" Type="http://schemas.openxmlformats.org/officeDocument/2006/relationships/image" Target="../media/image104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png"/><Relationship Id="rId3" Type="http://schemas.openxmlformats.org/officeDocument/2006/relationships/image" Target="../media/image106.png"/><Relationship Id="rId7" Type="http://schemas.openxmlformats.org/officeDocument/2006/relationships/image" Target="../media/image1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9.png"/><Relationship Id="rId5" Type="http://schemas.openxmlformats.org/officeDocument/2006/relationships/image" Target="../media/image108.png"/><Relationship Id="rId4" Type="http://schemas.openxmlformats.org/officeDocument/2006/relationships/image" Target="../media/image107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4.jpg"/><Relationship Id="rId4" Type="http://schemas.openxmlformats.org/officeDocument/2006/relationships/image" Target="../media/image113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>
            <a:extLst>
              <a:ext uri="{FF2B5EF4-FFF2-40B4-BE49-F238E27FC236}">
                <a16:creationId xmlns:a16="http://schemas.microsoft.com/office/drawing/2014/main" id="{98C85F3E-9650-9922-C129-B5DCA003A179}"/>
              </a:ext>
            </a:extLst>
          </p:cNvPr>
          <p:cNvSpPr txBox="1">
            <a:spLocks/>
          </p:cNvSpPr>
          <p:nvPr/>
        </p:nvSpPr>
        <p:spPr>
          <a:xfrm>
            <a:off x="326169" y="341369"/>
            <a:ext cx="5099253" cy="137866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bg2">
                    <a:lumMod val="2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250" normalizeH="0" baseline="0" noProof="0" dirty="0">
                <a:ln>
                  <a:noFill/>
                </a:ln>
                <a:solidFill>
                  <a:srgbClr val="662F90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SESSION 6</a:t>
            </a:r>
            <a:endParaRPr kumimoji="0" lang="en-US" sz="4800" b="1" i="0" u="none" strike="noStrike" kern="1200" cap="none" spc="250" normalizeH="0" baseline="0" noProof="0" dirty="0">
              <a:ln>
                <a:noFill/>
              </a:ln>
              <a:solidFill>
                <a:srgbClr val="662F9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250" normalizeH="0" baseline="0" noProof="0" dirty="0">
                <a:ln>
                  <a:noFill/>
                </a:ln>
                <a:solidFill>
                  <a:srgbClr val="662F90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Archaeology Tools</a:t>
            </a:r>
            <a:endParaRPr kumimoji="0" lang="en-US" sz="3600" b="0" i="0" u="none" strike="noStrike" kern="1200" cap="none" spc="250" normalizeH="0" baseline="0" noProof="0" dirty="0">
              <a:ln>
                <a:noFill/>
              </a:ln>
              <a:solidFill>
                <a:srgbClr val="662F9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A21450AC-415E-7CF8-0776-01F7999B8A62}"/>
              </a:ext>
            </a:extLst>
          </p:cNvPr>
          <p:cNvSpPr txBox="1">
            <a:spLocks/>
          </p:cNvSpPr>
          <p:nvPr/>
        </p:nvSpPr>
        <p:spPr>
          <a:xfrm>
            <a:off x="7697520" y="1020417"/>
            <a:ext cx="4492017" cy="533182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dist="56557" dir="8100000" algn="tr" rotWithShape="0">
                    <a:srgbClr val="482166"/>
                  </a:outerShdw>
                </a:effectLst>
                <a:uLnTx/>
                <a:uFillTx/>
                <a:latin typeface="Roboto"/>
                <a:ea typeface="Roboto"/>
                <a:cs typeface="Roboto"/>
              </a:rPr>
              <a:t>I can work with my team to explore the variety of tools and technology that archaeologists use at a dig site.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dist="56557" dir="8100000" algn="tr" rotWithShape="0">
                  <a:srgbClr val="482166"/>
                </a:outerShdw>
              </a:effectLst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dist="56557" dir="8100000" algn="tr" rotWithShape="0">
                    <a:srgbClr val="482166"/>
                  </a:outerShdw>
                </a:effectLst>
                <a:uLnTx/>
                <a:uFillTx/>
                <a:latin typeface="Roboto"/>
                <a:ea typeface="Roboto"/>
                <a:cs typeface="Roboto"/>
              </a:rPr>
              <a:t>I can work with my team to learn the importance of making archaeological discoveries.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dist="56557" dir="8100000" algn="tr" rotWithShape="0">
                  <a:srgbClr val="482166"/>
                </a:outerShdw>
              </a:effectLst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0EC3B497-AE43-089B-ECF7-2B5D26A593AC}"/>
              </a:ext>
            </a:extLst>
          </p:cNvPr>
          <p:cNvSpPr txBox="1">
            <a:spLocks/>
          </p:cNvSpPr>
          <p:nvPr/>
        </p:nvSpPr>
        <p:spPr>
          <a:xfrm>
            <a:off x="326169" y="2286000"/>
            <a:ext cx="6675880" cy="282321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Students will learn about the tools that archaeologists use and build models of these tools using the STEAM Park and Discover Sets.</a:t>
            </a:r>
          </a:p>
        </p:txBody>
      </p:sp>
      <p:pic>
        <p:nvPicPr>
          <p:cNvPr id="6" name="Picture 5" descr="A yellow square with a red triangle and a black background&#10;&#10;AI-generated content may be incorrect.">
            <a:extLst>
              <a:ext uri="{FF2B5EF4-FFF2-40B4-BE49-F238E27FC236}">
                <a16:creationId xmlns:a16="http://schemas.microsoft.com/office/drawing/2014/main" id="{3B659EA2-1739-C988-AEDD-10938B349CA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22446" y="4996089"/>
            <a:ext cx="1657350" cy="1657350"/>
          </a:xfrm>
          <a:prstGeom prst="rect">
            <a:avLst/>
          </a:prstGeom>
        </p:spPr>
      </p:pic>
      <p:pic>
        <p:nvPicPr>
          <p:cNvPr id="7" name="Picture 6" descr="A black and white logo&#10;&#10;AI-generated content may be incorrect.">
            <a:extLst>
              <a:ext uri="{FF2B5EF4-FFF2-40B4-BE49-F238E27FC236}">
                <a16:creationId xmlns:a16="http://schemas.microsoft.com/office/drawing/2014/main" id="{F38CEA24-099F-780B-3DDC-0EC6567AAC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13107" y="4694464"/>
            <a:ext cx="2695575" cy="224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499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948BF3-227A-5875-E340-871A3FFA02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screenshot of a game&#10;&#10;AI-generated content may be incorrect.">
            <a:extLst>
              <a:ext uri="{FF2B5EF4-FFF2-40B4-BE49-F238E27FC236}">
                <a16:creationId xmlns:a16="http://schemas.microsoft.com/office/drawing/2014/main" id="{C677A28A-359B-F81A-25AA-7037EFD45BA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1421" t="59715" r="9819" b="8511"/>
          <a:stretch/>
        </p:blipFill>
        <p:spPr>
          <a:xfrm>
            <a:off x="1599348" y="1167666"/>
            <a:ext cx="9403388" cy="4944505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10054874-E934-58F3-68A4-A6F33498DF88}"/>
              </a:ext>
            </a:extLst>
          </p:cNvPr>
          <p:cNvGrpSpPr/>
          <p:nvPr/>
        </p:nvGrpSpPr>
        <p:grpSpPr>
          <a:xfrm>
            <a:off x="457200" y="170180"/>
            <a:ext cx="11277600" cy="762634"/>
            <a:chOff x="457200" y="170180"/>
            <a:chExt cx="11277600" cy="762634"/>
          </a:xfrm>
        </p:grpSpPr>
        <p:sp>
          <p:nvSpPr>
            <p:cNvPr id="5" name="Google Shape;248;p31">
              <a:extLst>
                <a:ext uri="{FF2B5EF4-FFF2-40B4-BE49-F238E27FC236}">
                  <a16:creationId xmlns:a16="http://schemas.microsoft.com/office/drawing/2014/main" id="{9900A3AF-5992-E95A-FBA4-FBB8DCA05C09}"/>
                </a:ext>
              </a:extLst>
            </p:cNvPr>
            <p:cNvSpPr/>
            <p:nvPr/>
          </p:nvSpPr>
          <p:spPr>
            <a:xfrm>
              <a:off x="457200" y="170180"/>
              <a:ext cx="11277600" cy="762634"/>
            </a:xfrm>
            <a:prstGeom prst="roundRect">
              <a:avLst>
                <a:gd name="adj" fmla="val 16667"/>
              </a:avLst>
            </a:prstGeom>
            <a:solidFill>
              <a:srgbClr val="662D91"/>
            </a:solidFill>
            <a:ln w="12700" cap="flat" cmpd="sng">
              <a:solidFill>
                <a:srgbClr val="31538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alibri"/>
              </a:endParaRPr>
            </a:p>
          </p:txBody>
        </p:sp>
        <p:sp>
          <p:nvSpPr>
            <p:cNvPr id="6" name="Google Shape;250;p31">
              <a:extLst>
                <a:ext uri="{FF2B5EF4-FFF2-40B4-BE49-F238E27FC236}">
                  <a16:creationId xmlns:a16="http://schemas.microsoft.com/office/drawing/2014/main" id="{7E1EE35B-3D4F-679D-D251-196BD3A0FCA3}"/>
                </a:ext>
              </a:extLst>
            </p:cNvPr>
            <p:cNvSpPr txBox="1">
              <a:spLocks/>
            </p:cNvSpPr>
            <p:nvPr/>
          </p:nvSpPr>
          <p:spPr>
            <a:xfrm>
              <a:off x="587828" y="274319"/>
              <a:ext cx="11038115" cy="5543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vert="horz" wrap="square" lIns="91425" tIns="45700" rIns="91425" bIns="45700" rtlCol="0" anchor="ctr" anchorCtr="0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>
                  <a:prstClr val="white"/>
                </a:buClr>
                <a:buSzPts val="4000"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Engineering Notebook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1E33773D-75E7-8720-C3D8-5D4CE2877B32}"/>
              </a:ext>
            </a:extLst>
          </p:cNvPr>
          <p:cNvSpPr txBox="1"/>
          <p:nvPr/>
        </p:nvSpPr>
        <p:spPr>
          <a:xfrm>
            <a:off x="3103851" y="2548824"/>
            <a:ext cx="1711339" cy="516255"/>
          </a:xfrm>
          <a:prstGeom prst="roundRect">
            <a:avLst>
              <a:gd name="adj" fmla="val 8203"/>
            </a:avLst>
          </a:prstGeom>
          <a:solidFill>
            <a:srgbClr val="CBBADB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 use this to dust off artifacts.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B14F6B5-8070-8561-2A15-E22E31EA4D6E}"/>
              </a:ext>
            </a:extLst>
          </p:cNvPr>
          <p:cNvSpPr txBox="1"/>
          <p:nvPr/>
        </p:nvSpPr>
        <p:spPr>
          <a:xfrm>
            <a:off x="3191400" y="3613756"/>
            <a:ext cx="1536243" cy="646986"/>
          </a:xfrm>
          <a:prstGeom prst="roundRect">
            <a:avLst/>
          </a:prstGeom>
          <a:solidFill>
            <a:srgbClr val="CBBADB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 use this to </a:t>
            </a:r>
          </a:p>
          <a:p>
            <a:pPr algn="ctr"/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carry things.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B42A1B7-FD73-8504-523F-E8AC01CE12AF}"/>
              </a:ext>
            </a:extLst>
          </p:cNvPr>
          <p:cNvSpPr txBox="1"/>
          <p:nvPr/>
        </p:nvSpPr>
        <p:spPr>
          <a:xfrm>
            <a:off x="3128169" y="4841842"/>
            <a:ext cx="1623791" cy="646986"/>
          </a:xfrm>
          <a:prstGeom prst="roundRect">
            <a:avLst/>
          </a:prstGeom>
          <a:solidFill>
            <a:srgbClr val="CBBADB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 use this to dig.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0D98EC-0A9C-F484-0932-9EEF32138B9A}"/>
              </a:ext>
            </a:extLst>
          </p:cNvPr>
          <p:cNvSpPr txBox="1">
            <a:spLocks/>
          </p:cNvSpPr>
          <p:nvPr/>
        </p:nvSpPr>
        <p:spPr>
          <a:xfrm>
            <a:off x="587828" y="932813"/>
            <a:ext cx="9682844" cy="888793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000" b="1" dirty="0">
                <a:solidFill>
                  <a:srgbClr val="FF781D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Play a matching activity.</a:t>
            </a:r>
          </a:p>
        </p:txBody>
      </p:sp>
    </p:spTree>
    <p:extLst>
      <p:ext uri="{BB962C8B-B14F-4D97-AF65-F5344CB8AC3E}">
        <p14:creationId xmlns:p14="http://schemas.microsoft.com/office/powerpoint/2010/main" val="6591752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1BF413-2697-1D12-6F5F-434BE81510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29E24899-48B9-3730-C3DB-0C59C36689A0}"/>
              </a:ext>
            </a:extLst>
          </p:cNvPr>
          <p:cNvGrpSpPr/>
          <p:nvPr/>
        </p:nvGrpSpPr>
        <p:grpSpPr>
          <a:xfrm>
            <a:off x="457200" y="170180"/>
            <a:ext cx="11277600" cy="762634"/>
            <a:chOff x="457200" y="170180"/>
            <a:chExt cx="11277600" cy="762634"/>
          </a:xfrm>
        </p:grpSpPr>
        <p:sp>
          <p:nvSpPr>
            <p:cNvPr id="6" name="Google Shape;248;p31">
              <a:extLst>
                <a:ext uri="{FF2B5EF4-FFF2-40B4-BE49-F238E27FC236}">
                  <a16:creationId xmlns:a16="http://schemas.microsoft.com/office/drawing/2014/main" id="{F4602AE8-508D-B099-A6E8-1D724B977D73}"/>
                </a:ext>
              </a:extLst>
            </p:cNvPr>
            <p:cNvSpPr/>
            <p:nvPr/>
          </p:nvSpPr>
          <p:spPr>
            <a:xfrm>
              <a:off x="457200" y="170180"/>
              <a:ext cx="11277600" cy="762634"/>
            </a:xfrm>
            <a:prstGeom prst="roundRect">
              <a:avLst>
                <a:gd name="adj" fmla="val 16667"/>
              </a:avLst>
            </a:prstGeom>
            <a:solidFill>
              <a:srgbClr val="662D91"/>
            </a:solidFill>
            <a:ln w="12700" cap="flat" cmpd="sng">
              <a:solidFill>
                <a:srgbClr val="31538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alibri"/>
              </a:endParaRPr>
            </a:p>
          </p:txBody>
        </p:sp>
        <p:sp>
          <p:nvSpPr>
            <p:cNvPr id="8" name="Google Shape;250;p31">
              <a:extLst>
                <a:ext uri="{FF2B5EF4-FFF2-40B4-BE49-F238E27FC236}">
                  <a16:creationId xmlns:a16="http://schemas.microsoft.com/office/drawing/2014/main" id="{316932B8-1698-B386-34FF-2A574B0A5FD8}"/>
                </a:ext>
              </a:extLst>
            </p:cNvPr>
            <p:cNvSpPr txBox="1">
              <a:spLocks/>
            </p:cNvSpPr>
            <p:nvPr/>
          </p:nvSpPr>
          <p:spPr>
            <a:xfrm>
              <a:off x="587828" y="274319"/>
              <a:ext cx="11038115" cy="5543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vert="horz" wrap="square" lIns="91425" tIns="45700" rIns="91425" bIns="45700" rtlCol="0" anchor="ctr" anchorCtr="0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>
                  <a:prstClr val="white"/>
                </a:buClr>
                <a:buSzPts val="4000"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Reflect</a:t>
              </a:r>
              <a:endPara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5EDFB83E-9241-849C-5536-78B32F517D40}"/>
              </a:ext>
            </a:extLst>
          </p:cNvPr>
          <p:cNvSpPr txBox="1">
            <a:spLocks/>
          </p:cNvSpPr>
          <p:nvPr/>
        </p:nvSpPr>
        <p:spPr>
          <a:xfrm>
            <a:off x="1943100" y="935721"/>
            <a:ext cx="9769108" cy="1872793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781D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Did you build the same tools as others?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DAB057F-61AF-8E83-5553-472E90FE22E1}"/>
              </a:ext>
            </a:extLst>
          </p:cNvPr>
          <p:cNvGrpSpPr/>
          <p:nvPr/>
        </p:nvGrpSpPr>
        <p:grpSpPr>
          <a:xfrm>
            <a:off x="612880" y="1145429"/>
            <a:ext cx="1188720" cy="1188720"/>
            <a:chOff x="612880" y="1145429"/>
            <a:chExt cx="1188720" cy="1188720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F8A26CF-9F36-4F0E-C334-63A58099E6DD}"/>
                </a:ext>
              </a:extLst>
            </p:cNvPr>
            <p:cNvSpPr/>
            <p:nvPr/>
          </p:nvSpPr>
          <p:spPr>
            <a:xfrm>
              <a:off x="612880" y="1145429"/>
              <a:ext cx="1188720" cy="1188720"/>
            </a:xfrm>
            <a:prstGeom prst="ellipse">
              <a:avLst/>
            </a:prstGeom>
            <a:solidFill>
              <a:srgbClr val="FF781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5" name="Graphic 14" descr="Thought with solid fill">
              <a:extLst>
                <a:ext uri="{FF2B5EF4-FFF2-40B4-BE49-F238E27FC236}">
                  <a16:creationId xmlns:a16="http://schemas.microsoft.com/office/drawing/2014/main" id="{173B103E-E072-A894-5704-388D42A6353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775889" y="1262058"/>
              <a:ext cx="931281" cy="931281"/>
            </a:xfrm>
            <a:prstGeom prst="rect">
              <a:avLst/>
            </a:prstGeom>
          </p:spPr>
        </p:pic>
      </p:grpSp>
      <p:pic>
        <p:nvPicPr>
          <p:cNvPr id="12" name="Picture 11" descr="A cartoon of a child in a wheelchair giving a hand to a child&#10;&#10;AI-generated content may be incorrect.">
            <a:extLst>
              <a:ext uri="{FF2B5EF4-FFF2-40B4-BE49-F238E27FC236}">
                <a16:creationId xmlns:a16="http://schemas.microsoft.com/office/drawing/2014/main" id="{605EE620-AC36-21CB-07EB-C10E73D2E3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44824" y="2432791"/>
            <a:ext cx="5102352" cy="3685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2436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8D607C4-9373-D334-8F45-6CAB39B5DA2E}"/>
              </a:ext>
            </a:extLst>
          </p:cNvPr>
          <p:cNvSpPr txBox="1"/>
          <p:nvPr/>
        </p:nvSpPr>
        <p:spPr>
          <a:xfrm>
            <a:off x="1767116" y="5642518"/>
            <a:ext cx="8293099" cy="73866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>
              <a:defRPr/>
            </a:pPr>
            <a:r>
              <a:rPr lang="en-US" sz="1050">
                <a:solidFill>
                  <a:prstClr val="black"/>
                </a:solidFill>
                <a:latin typeface="Roboto"/>
                <a:ea typeface="Roboto"/>
                <a:cs typeface="Roboto"/>
              </a:rPr>
              <a:t>LEGO, the LEGO logo, DUPLO and the DUPLO logo are trademarks of the LEGO Group. ©2025 The LEGO Group. All rights reserved. </a:t>
            </a:r>
            <a:r>
              <a:rPr lang="en-US" sz="1050" i="1">
                <a:solidFill>
                  <a:prstClr val="black"/>
                </a:solidFill>
                <a:latin typeface="Roboto"/>
                <a:ea typeface="Roboto"/>
                <a:cs typeface="Roboto"/>
              </a:rPr>
              <a:t>FIRST</a:t>
            </a:r>
            <a:r>
              <a:rPr lang="en-US" sz="1050" baseline="30000">
                <a:solidFill>
                  <a:prstClr val="black"/>
                </a:solidFill>
                <a:latin typeface="Roboto"/>
                <a:ea typeface="Roboto"/>
                <a:cs typeface="Roboto"/>
              </a:rPr>
              <a:t>®</a:t>
            </a:r>
            <a:r>
              <a:rPr lang="en-US" sz="1050">
                <a:solidFill>
                  <a:prstClr val="black"/>
                </a:solidFill>
                <a:latin typeface="Roboto"/>
                <a:ea typeface="Roboto"/>
                <a:cs typeface="Roboto"/>
              </a:rPr>
              <a:t>, the </a:t>
            </a:r>
            <a:r>
              <a:rPr lang="en-US" sz="1050" i="1">
                <a:solidFill>
                  <a:prstClr val="black"/>
                </a:solidFill>
                <a:latin typeface="Roboto"/>
                <a:ea typeface="Roboto"/>
                <a:cs typeface="Roboto"/>
              </a:rPr>
              <a:t>FIRST </a:t>
            </a:r>
            <a:r>
              <a:rPr lang="en-US" sz="1050" baseline="30000">
                <a:solidFill>
                  <a:prstClr val="black"/>
                </a:solidFill>
                <a:latin typeface="Roboto"/>
                <a:ea typeface="Roboto"/>
                <a:cs typeface="Roboto"/>
              </a:rPr>
              <a:t>®</a:t>
            </a:r>
            <a:r>
              <a:rPr lang="en-US" sz="1050">
                <a:solidFill>
                  <a:prstClr val="black"/>
                </a:solidFill>
                <a:latin typeface="Roboto"/>
                <a:ea typeface="Roboto"/>
                <a:cs typeface="Roboto"/>
              </a:rPr>
              <a:t> logo, and </a:t>
            </a:r>
            <a:r>
              <a:rPr lang="en-US" sz="1050" i="1">
                <a:solidFill>
                  <a:prstClr val="black"/>
                </a:solidFill>
                <a:latin typeface="Roboto"/>
                <a:ea typeface="Roboto"/>
                <a:cs typeface="Roboto"/>
              </a:rPr>
              <a:t>FIRST</a:t>
            </a:r>
            <a:r>
              <a:rPr lang="en-US" sz="1050" baseline="30000">
                <a:solidFill>
                  <a:prstClr val="black"/>
                </a:solidFill>
                <a:latin typeface="Roboto"/>
                <a:ea typeface="Roboto"/>
                <a:cs typeface="Roboto"/>
              </a:rPr>
              <a:t>®</a:t>
            </a:r>
            <a:r>
              <a:rPr lang="en-US" sz="1050">
                <a:solidFill>
                  <a:prstClr val="black"/>
                </a:solidFill>
                <a:latin typeface="Roboto"/>
                <a:ea typeface="Roboto"/>
                <a:cs typeface="Roboto"/>
              </a:rPr>
              <a:t> AGE</a:t>
            </a:r>
            <a:r>
              <a:rPr lang="en-US" sz="1050" baseline="30000">
                <a:solidFill>
                  <a:prstClr val="black"/>
                </a:solidFill>
                <a:latin typeface="Roboto"/>
                <a:ea typeface="Roboto"/>
                <a:cs typeface="Roboto"/>
              </a:rPr>
              <a:t>TM</a:t>
            </a:r>
            <a:r>
              <a:rPr lang="en-US" sz="1050">
                <a:solidFill>
                  <a:prstClr val="black"/>
                </a:solidFill>
                <a:latin typeface="Roboto"/>
                <a:ea typeface="Roboto"/>
                <a:cs typeface="Roboto"/>
              </a:rPr>
              <a:t> are trademarks of For Inspiration and Recognition of Science and Technology (</a:t>
            </a:r>
            <a:r>
              <a:rPr lang="en-US" sz="1050" i="1">
                <a:solidFill>
                  <a:prstClr val="black"/>
                </a:solidFill>
                <a:latin typeface="Roboto"/>
                <a:ea typeface="Roboto"/>
                <a:cs typeface="Roboto"/>
              </a:rPr>
              <a:t>FIRST</a:t>
            </a:r>
            <a:r>
              <a:rPr lang="en-US" sz="1050">
                <a:solidFill>
                  <a:prstClr val="black"/>
                </a:solidFill>
                <a:latin typeface="Roboto"/>
                <a:ea typeface="Roboto"/>
                <a:cs typeface="Roboto"/>
              </a:rPr>
              <a:t>). LEGO</a:t>
            </a:r>
            <a:r>
              <a:rPr lang="en-US" sz="1050" baseline="30000">
                <a:solidFill>
                  <a:prstClr val="black"/>
                </a:solidFill>
                <a:latin typeface="Roboto"/>
                <a:ea typeface="Roboto"/>
                <a:cs typeface="Roboto"/>
              </a:rPr>
              <a:t>®</a:t>
            </a:r>
            <a:r>
              <a:rPr lang="en-US" sz="1050">
                <a:solidFill>
                  <a:prstClr val="black"/>
                </a:solidFill>
                <a:latin typeface="Roboto"/>
                <a:ea typeface="Roboto"/>
                <a:cs typeface="Roboto"/>
              </a:rPr>
              <a:t> is a registered trademark of the LEGO Group. </a:t>
            </a:r>
            <a:r>
              <a:rPr lang="en-US" sz="1050" i="1">
                <a:solidFill>
                  <a:prstClr val="black"/>
                </a:solidFill>
                <a:latin typeface="Roboto"/>
                <a:ea typeface="Roboto"/>
                <a:cs typeface="Roboto"/>
              </a:rPr>
              <a:t>FIRST </a:t>
            </a:r>
            <a:r>
              <a:rPr lang="en-US" sz="1050" baseline="30000">
                <a:solidFill>
                  <a:prstClr val="black"/>
                </a:solidFill>
                <a:latin typeface="Roboto"/>
                <a:ea typeface="Roboto"/>
                <a:cs typeface="Roboto"/>
              </a:rPr>
              <a:t>®</a:t>
            </a:r>
            <a:r>
              <a:rPr lang="en-US" sz="1050">
                <a:solidFill>
                  <a:prstClr val="black"/>
                </a:solidFill>
                <a:latin typeface="Roboto"/>
                <a:ea typeface="Roboto"/>
                <a:cs typeface="Roboto"/>
              </a:rPr>
              <a:t> LEGO</a:t>
            </a:r>
            <a:r>
              <a:rPr lang="en-US" sz="1050" baseline="30000">
                <a:solidFill>
                  <a:prstClr val="black"/>
                </a:solidFill>
                <a:latin typeface="Roboto"/>
                <a:ea typeface="Roboto"/>
                <a:cs typeface="Roboto"/>
              </a:rPr>
              <a:t>®</a:t>
            </a:r>
            <a:r>
              <a:rPr lang="en-US" sz="1050">
                <a:solidFill>
                  <a:prstClr val="black"/>
                </a:solidFill>
                <a:latin typeface="Roboto"/>
                <a:ea typeface="Roboto"/>
                <a:cs typeface="Roboto"/>
              </a:rPr>
              <a:t> League and UNEARTHED</a:t>
            </a:r>
            <a:r>
              <a:rPr lang="en-US" sz="1050" baseline="30000">
                <a:solidFill>
                  <a:prstClr val="black"/>
                </a:solidFill>
                <a:latin typeface="Roboto"/>
                <a:ea typeface="Roboto"/>
                <a:cs typeface="Roboto"/>
              </a:rPr>
              <a:t>TM</a:t>
            </a:r>
            <a:r>
              <a:rPr lang="en-US" sz="1050">
                <a:solidFill>
                  <a:prstClr val="black"/>
                </a:solidFill>
                <a:latin typeface="Roboto"/>
                <a:ea typeface="Roboto"/>
                <a:cs typeface="Roboto"/>
              </a:rPr>
              <a:t> are jointly held trademarks of </a:t>
            </a:r>
            <a:r>
              <a:rPr lang="en-US" sz="1050" i="1">
                <a:solidFill>
                  <a:prstClr val="black"/>
                </a:solidFill>
                <a:latin typeface="Roboto"/>
                <a:ea typeface="Roboto"/>
                <a:cs typeface="Roboto"/>
              </a:rPr>
              <a:t>FIRST </a:t>
            </a:r>
            <a:r>
              <a:rPr lang="en-US" sz="1050">
                <a:solidFill>
                  <a:prstClr val="black"/>
                </a:solidFill>
                <a:latin typeface="Roboto"/>
                <a:ea typeface="Roboto"/>
                <a:cs typeface="Roboto"/>
              </a:rPr>
              <a:t> and the LEGO Group. ©2025</a:t>
            </a:r>
            <a:r>
              <a:rPr lang="en-US" sz="1050" i="1">
                <a:solidFill>
                  <a:prstClr val="black"/>
                </a:solidFill>
                <a:latin typeface="Roboto"/>
                <a:ea typeface="Roboto"/>
                <a:cs typeface="Roboto"/>
              </a:rPr>
              <a:t> FIRST </a:t>
            </a:r>
            <a:r>
              <a:rPr lang="en-US" sz="1050">
                <a:solidFill>
                  <a:prstClr val="black"/>
                </a:solidFill>
                <a:latin typeface="Roboto"/>
                <a:ea typeface="Roboto"/>
                <a:cs typeface="Roboto"/>
              </a:rPr>
              <a:t>and the LEGO Group. All rights reserved. </a:t>
            </a:r>
          </a:p>
        </p:txBody>
      </p:sp>
      <p:pic>
        <p:nvPicPr>
          <p:cNvPr id="6" name="Picture 5" descr="A logo for a company&#10;&#10;AI-generated content may be incorrect.">
            <a:extLst>
              <a:ext uri="{FF2B5EF4-FFF2-40B4-BE49-F238E27FC236}">
                <a16:creationId xmlns:a16="http://schemas.microsoft.com/office/drawing/2014/main" id="{4132CC30-60E4-B3C3-5A09-A650F973CC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r="2674" b="-324"/>
          <a:stretch/>
        </p:blipFill>
        <p:spPr>
          <a:xfrm>
            <a:off x="1698171" y="1715633"/>
            <a:ext cx="4402088" cy="2818971"/>
          </a:xfrm>
          <a:prstGeom prst="rect">
            <a:avLst/>
          </a:prstGeom>
        </p:spPr>
      </p:pic>
      <p:pic>
        <p:nvPicPr>
          <p:cNvPr id="5" name="Picture 4" descr="A yellow square with a red triangle and a black background&#10;&#10;AI-generated content may be incorrect.">
            <a:extLst>
              <a:ext uri="{FF2B5EF4-FFF2-40B4-BE49-F238E27FC236}">
                <a16:creationId xmlns:a16="http://schemas.microsoft.com/office/drawing/2014/main" id="{0D89BD50-6876-58F6-61AB-979641161F4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7414" y="1344435"/>
            <a:ext cx="3154556" cy="3200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1884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A20FEB-20DB-0206-4905-8C7502822C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9A735973-DF93-7D15-0673-86025CC13444}"/>
              </a:ext>
            </a:extLst>
          </p:cNvPr>
          <p:cNvGrpSpPr/>
          <p:nvPr/>
        </p:nvGrpSpPr>
        <p:grpSpPr>
          <a:xfrm>
            <a:off x="457200" y="170180"/>
            <a:ext cx="11277600" cy="762634"/>
            <a:chOff x="457200" y="170180"/>
            <a:chExt cx="11277600" cy="762634"/>
          </a:xfrm>
        </p:grpSpPr>
        <p:sp>
          <p:nvSpPr>
            <p:cNvPr id="5" name="Google Shape;248;p31">
              <a:extLst>
                <a:ext uri="{FF2B5EF4-FFF2-40B4-BE49-F238E27FC236}">
                  <a16:creationId xmlns:a16="http://schemas.microsoft.com/office/drawing/2014/main" id="{511F5EB2-BF1E-A57E-CA7E-E8FDC7D5C033}"/>
                </a:ext>
              </a:extLst>
            </p:cNvPr>
            <p:cNvSpPr/>
            <p:nvPr/>
          </p:nvSpPr>
          <p:spPr>
            <a:xfrm>
              <a:off x="457200" y="170180"/>
              <a:ext cx="11277600" cy="762634"/>
            </a:xfrm>
            <a:prstGeom prst="roundRect">
              <a:avLst>
                <a:gd name="adj" fmla="val 16667"/>
              </a:avLst>
            </a:prstGeom>
            <a:solidFill>
              <a:srgbClr val="662D91"/>
            </a:solidFill>
            <a:ln w="12700" cap="flat" cmpd="sng">
              <a:solidFill>
                <a:srgbClr val="31538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alibri"/>
              </a:endParaRPr>
            </a:p>
          </p:txBody>
        </p:sp>
        <p:sp>
          <p:nvSpPr>
            <p:cNvPr id="6" name="Google Shape;250;p31">
              <a:extLst>
                <a:ext uri="{FF2B5EF4-FFF2-40B4-BE49-F238E27FC236}">
                  <a16:creationId xmlns:a16="http://schemas.microsoft.com/office/drawing/2014/main" id="{4A0D270E-8044-0D38-DF91-FC3CD32FDD41}"/>
                </a:ext>
              </a:extLst>
            </p:cNvPr>
            <p:cNvSpPr txBox="1">
              <a:spLocks/>
            </p:cNvSpPr>
            <p:nvPr/>
          </p:nvSpPr>
          <p:spPr>
            <a:xfrm>
              <a:off x="587828" y="274319"/>
              <a:ext cx="11038115" cy="5543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vert="horz" wrap="square" lIns="91425" tIns="45700" rIns="91425" bIns="45700" rtlCol="0" anchor="ctr" anchorCtr="0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>
                  <a:prstClr val="white"/>
                </a:buClr>
                <a:buSzPts val="4000"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Discussion</a:t>
              </a:r>
              <a:endPara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374F0E-D725-9D86-B7B9-7904C57C2A8B}"/>
              </a:ext>
            </a:extLst>
          </p:cNvPr>
          <p:cNvSpPr txBox="1">
            <a:spLocks/>
          </p:cNvSpPr>
          <p:nvPr/>
        </p:nvSpPr>
        <p:spPr>
          <a:xfrm>
            <a:off x="1943100" y="1007609"/>
            <a:ext cx="9769108" cy="1021925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781D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What did we do last session?​</a:t>
            </a:r>
          </a:p>
        </p:txBody>
      </p:sp>
      <p:pic>
        <p:nvPicPr>
          <p:cNvPr id="9" name="Graphic 8" descr="Badge Question Mark with solid fill">
            <a:extLst>
              <a:ext uri="{FF2B5EF4-FFF2-40B4-BE49-F238E27FC236}">
                <a16:creationId xmlns:a16="http://schemas.microsoft.com/office/drawing/2014/main" id="{8B68F591-DFF2-D586-99D4-86AA400B0D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7200" y="1008517"/>
            <a:ext cx="1485900" cy="148590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688DAE92-68E0-61FE-E462-4C748335132B}"/>
              </a:ext>
            </a:extLst>
          </p:cNvPr>
          <p:cNvGrpSpPr/>
          <p:nvPr/>
        </p:nvGrpSpPr>
        <p:grpSpPr>
          <a:xfrm>
            <a:off x="4547514" y="2029534"/>
            <a:ext cx="3506263" cy="4159540"/>
            <a:chOff x="4547514" y="2029534"/>
            <a:chExt cx="3506263" cy="4159540"/>
          </a:xfrm>
        </p:grpSpPr>
        <p:pic>
          <p:nvPicPr>
            <p:cNvPr id="10" name="Picture 9" descr="Cartoon a cartoon of a child&#10;&#10;AI-generated content may be incorrect.">
              <a:extLst>
                <a:ext uri="{FF2B5EF4-FFF2-40B4-BE49-F238E27FC236}">
                  <a16:creationId xmlns:a16="http://schemas.microsoft.com/office/drawing/2014/main" id="{18A26973-7037-F39A-49A8-3DBE717D390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92900" y="2418990"/>
              <a:ext cx="1960877" cy="3770084"/>
            </a:xfrm>
            <a:prstGeom prst="rect">
              <a:avLst/>
            </a:prstGeom>
          </p:spPr>
        </p:pic>
        <p:pic>
          <p:nvPicPr>
            <p:cNvPr id="11" name="Picture 10" descr="A cartoon of a child holding a small object&#10;&#10;AI-generated content may be incorrect.">
              <a:extLst>
                <a:ext uri="{FF2B5EF4-FFF2-40B4-BE49-F238E27FC236}">
                  <a16:creationId xmlns:a16="http://schemas.microsoft.com/office/drawing/2014/main" id="{7FC5471F-628C-E66C-408C-1A33685B787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47514" y="2029534"/>
              <a:ext cx="1559371" cy="41595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234296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B7C74BC0-B85C-042B-F0CC-22FBB4C6A3A3}"/>
              </a:ext>
            </a:extLst>
          </p:cNvPr>
          <p:cNvGrpSpPr/>
          <p:nvPr/>
        </p:nvGrpSpPr>
        <p:grpSpPr>
          <a:xfrm>
            <a:off x="457200" y="170180"/>
            <a:ext cx="11277600" cy="762634"/>
            <a:chOff x="457200" y="170180"/>
            <a:chExt cx="11277600" cy="762634"/>
          </a:xfrm>
        </p:grpSpPr>
        <p:sp>
          <p:nvSpPr>
            <p:cNvPr id="5" name="Google Shape;248;p31">
              <a:extLst>
                <a:ext uri="{FF2B5EF4-FFF2-40B4-BE49-F238E27FC236}">
                  <a16:creationId xmlns:a16="http://schemas.microsoft.com/office/drawing/2014/main" id="{22B2A0BE-CC8B-68F7-C9DA-B502362F4058}"/>
                </a:ext>
              </a:extLst>
            </p:cNvPr>
            <p:cNvSpPr/>
            <p:nvPr/>
          </p:nvSpPr>
          <p:spPr>
            <a:xfrm>
              <a:off x="457200" y="170180"/>
              <a:ext cx="11277600" cy="762634"/>
            </a:xfrm>
            <a:prstGeom prst="roundRect">
              <a:avLst>
                <a:gd name="adj" fmla="val 16667"/>
              </a:avLst>
            </a:prstGeom>
            <a:solidFill>
              <a:srgbClr val="662D91"/>
            </a:solidFill>
            <a:ln w="12700" cap="flat" cmpd="sng">
              <a:solidFill>
                <a:srgbClr val="31538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alibri"/>
              </a:endParaRPr>
            </a:p>
          </p:txBody>
        </p:sp>
        <p:sp>
          <p:nvSpPr>
            <p:cNvPr id="6" name="Google Shape;250;p31">
              <a:extLst>
                <a:ext uri="{FF2B5EF4-FFF2-40B4-BE49-F238E27FC236}">
                  <a16:creationId xmlns:a16="http://schemas.microsoft.com/office/drawing/2014/main" id="{617EBDBB-129B-4CA0-6B37-9776C427FC5A}"/>
                </a:ext>
              </a:extLst>
            </p:cNvPr>
            <p:cNvSpPr txBox="1">
              <a:spLocks/>
            </p:cNvSpPr>
            <p:nvPr/>
          </p:nvSpPr>
          <p:spPr>
            <a:xfrm>
              <a:off x="587828" y="274319"/>
              <a:ext cx="11038115" cy="5543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vert="horz" wrap="square" lIns="91425" tIns="45700" rIns="91425" bIns="45700" rtlCol="0" anchor="ctr" anchorCtr="0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>
                  <a:prstClr val="white"/>
                </a:buClr>
                <a:buSzPts val="4000"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Warm Up</a:t>
              </a:r>
              <a:endPara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885631F1-7950-5EAD-B984-37A7188CE95B}"/>
              </a:ext>
            </a:extLst>
          </p:cNvPr>
          <p:cNvSpPr txBox="1">
            <a:spLocks/>
          </p:cNvSpPr>
          <p:nvPr/>
        </p:nvSpPr>
        <p:spPr>
          <a:xfrm>
            <a:off x="1943100" y="1007609"/>
            <a:ext cx="9682844" cy="14859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US" sz="4800" b="1" dirty="0">
                <a:solidFill>
                  <a:srgbClr val="FF781D"/>
                </a:solidFill>
                <a:latin typeface="Roboto"/>
                <a:ea typeface="Roboto"/>
                <a:cs typeface="Roboto"/>
              </a:rPr>
              <a:t>Back to Back</a:t>
            </a:r>
            <a:endParaRPr lang="en-US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B5353E4-EFA1-7E85-C0A4-7A2206144D16}"/>
              </a:ext>
            </a:extLst>
          </p:cNvPr>
          <p:cNvSpPr/>
          <p:nvPr/>
        </p:nvSpPr>
        <p:spPr>
          <a:xfrm>
            <a:off x="612880" y="1145429"/>
            <a:ext cx="1188720" cy="1188720"/>
          </a:xfrm>
          <a:prstGeom prst="ellipse">
            <a:avLst/>
          </a:prstGeom>
          <a:solidFill>
            <a:srgbClr val="FF781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9429088-0E3E-2210-694E-F5F0857F1F4D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  <a:alphaModFix amt="8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28889" y1="45333" x2="20000" y2="48000"/>
                        <a14:foregroundMark x1="65777" y1="21333" x2="65866" y2="21274"/>
                        <a14:foregroundMark x1="65518" y1="21506" x2="65777" y2="21333"/>
                        <a14:foregroundMark x1="33778" y1="42667" x2="65450" y2="21551"/>
                        <a14:foregroundMark x1="49778" y1="30667" x2="37778" y2="36889"/>
                        <a14:foregroundMark x1="37778" y1="36889" x2="37333" y2="38222"/>
                        <a14:foregroundMark x1="35111" y1="37778" x2="26222" y2="44444"/>
                        <a14:foregroundMark x1="67303" y1="26666" x2="64444" y2="24889"/>
                        <a14:foregroundMark x1="68691" y1="27530" x2="67411" y2="26734"/>
                        <a14:foregroundMark x1="80889" y1="35111" x2="71959" y2="29561"/>
                        <a14:foregroundMark x1="82222" y1="35556" x2="75556" y2="29778"/>
                        <a14:foregroundMark x1="71111" y1="28444" x2="67111" y2="25333"/>
                        <a14:foregroundMark x1="26222" y1="43111" x2="21333" y2="45333"/>
                        <a14:foregroundMark x1="41333" y1="37333" x2="35556" y2="36000"/>
                        <a14:foregroundMark x1="53778" y1="28889" x2="45778" y2="32889"/>
                        <a14:foregroundMark x1="51556" y1="28444" x2="50222" y2="28444"/>
                        <a14:foregroundMark x1="65778" y1="22667" x2="60000" y2="23111"/>
                        <a14:foregroundMark x1="66222" y1="21778" x2="60889" y2="21333"/>
                        <a14:foregroundMark x1="16444" y1="51111" x2="20889" y2="47111"/>
                        <a14:backgroundMark x1="68444" y1="21778" x2="67963" y2="21417"/>
                        <a14:backgroundMark x1="66222" y1="21333" x2="66222" y2="21333"/>
                      </a14:backgroundRemoval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4656" y="1047871"/>
            <a:ext cx="1330220" cy="1330220"/>
          </a:xfrm>
          <a:prstGeom prst="rect">
            <a:avLst/>
          </a:prstGeom>
        </p:spPr>
      </p:pic>
      <p:pic>
        <p:nvPicPr>
          <p:cNvPr id="45" name="MS900074799[1].wav">
            <a:hlinkClick r:id="" action="ppaction://media"/>
            <a:extLst>
              <a:ext uri="{FF2B5EF4-FFF2-40B4-BE49-F238E27FC236}">
                <a16:creationId xmlns:a16="http://schemas.microsoft.com/office/drawing/2014/main" id="{FB84D979-816E-13E1-623D-E4B5FE40944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10078767" y="3867963"/>
            <a:ext cx="244475" cy="244475"/>
          </a:xfrm>
          <a:prstGeom prst="rect">
            <a:avLst/>
          </a:prstGeom>
        </p:spPr>
      </p:pic>
      <p:sp>
        <p:nvSpPr>
          <p:cNvPr id="46" name="Oval 45">
            <a:extLst>
              <a:ext uri="{FF2B5EF4-FFF2-40B4-BE49-F238E27FC236}">
                <a16:creationId xmlns:a16="http://schemas.microsoft.com/office/drawing/2014/main" id="{186E3A30-0E93-B086-75E5-F675AB54165B}"/>
              </a:ext>
            </a:extLst>
          </p:cNvPr>
          <p:cNvSpPr/>
          <p:nvPr/>
        </p:nvSpPr>
        <p:spPr>
          <a:xfrm>
            <a:off x="9142663" y="3075875"/>
            <a:ext cx="2052228" cy="205222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E1A57895-F779-ED5B-AE95-F9C56561CA93}"/>
              </a:ext>
            </a:extLst>
          </p:cNvPr>
          <p:cNvSpPr txBox="1"/>
          <p:nvPr/>
        </p:nvSpPr>
        <p:spPr>
          <a:xfrm>
            <a:off x="8923169" y="2334149"/>
            <a:ext cx="24753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10 Minute Timer</a:t>
            </a: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9E33E22D-2613-D8D1-E3C5-5620D1C3553C}"/>
              </a:ext>
            </a:extLst>
          </p:cNvPr>
          <p:cNvSpPr/>
          <p:nvPr/>
        </p:nvSpPr>
        <p:spPr>
          <a:xfrm>
            <a:off x="9138439" y="3080718"/>
            <a:ext cx="2052228" cy="2052228"/>
          </a:xfrm>
          <a:prstGeom prst="ellipse">
            <a:avLst/>
          </a:prstGeom>
          <a:solidFill>
            <a:srgbClr val="ED1C24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B2757427-C3A3-1495-F195-10A70FFD4782}"/>
              </a:ext>
            </a:extLst>
          </p:cNvPr>
          <p:cNvSpPr txBox="1"/>
          <p:nvPr/>
        </p:nvSpPr>
        <p:spPr>
          <a:xfrm>
            <a:off x="9140434" y="3068307"/>
            <a:ext cx="2040827" cy="2052228"/>
          </a:xfrm>
          <a:prstGeom prst="ellipse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Click to Start Timer</a:t>
            </a: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1595256A-4A9A-6586-AD38-181FCD9C175E}"/>
              </a:ext>
            </a:extLst>
          </p:cNvPr>
          <p:cNvGrpSpPr/>
          <p:nvPr/>
        </p:nvGrpSpPr>
        <p:grpSpPr>
          <a:xfrm>
            <a:off x="9019866" y="2662338"/>
            <a:ext cx="2458067" cy="2513563"/>
            <a:chOff x="9145498" y="316615"/>
            <a:chExt cx="2458067" cy="2513563"/>
          </a:xfrm>
        </p:grpSpPr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7DD4CA00-6F9A-14C3-AC26-286B2CF36243}"/>
                </a:ext>
              </a:extLst>
            </p:cNvPr>
            <p:cNvGrpSpPr/>
            <p:nvPr/>
          </p:nvGrpSpPr>
          <p:grpSpPr>
            <a:xfrm>
              <a:off x="9145498" y="316615"/>
              <a:ext cx="2458067" cy="2513563"/>
              <a:chOff x="555995" y="3395115"/>
              <a:chExt cx="2458067" cy="2513563"/>
            </a:xfrm>
          </p:grpSpPr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B20F654D-2449-41FD-E94C-D039D05F6F74}"/>
                  </a:ext>
                </a:extLst>
              </p:cNvPr>
              <p:cNvSpPr txBox="1"/>
              <p:nvPr/>
            </p:nvSpPr>
            <p:spPr>
              <a:xfrm>
                <a:off x="1406862" y="3395115"/>
                <a:ext cx="59608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Roboto" panose="02000000000000000000" pitchFamily="2" charset="0"/>
                    <a:ea typeface="Roboto" panose="02000000000000000000" pitchFamily="2" charset="0"/>
                    <a:cs typeface="+mn-cs"/>
                  </a:rPr>
                  <a:t>Start</a:t>
                </a:r>
              </a:p>
            </p:txBody>
          </p:sp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E5C9B145-32C6-61BB-7D70-F9A071402343}"/>
                  </a:ext>
                </a:extLst>
              </p:cNvPr>
              <p:cNvCxnSpPr>
                <a:cxnSpLocks/>
              </p:cNvCxnSpPr>
              <p:nvPr/>
            </p:nvCxnSpPr>
            <p:spPr>
              <a:xfrm rot="18900000" flipV="1">
                <a:off x="1686996" y="3693682"/>
                <a:ext cx="91440" cy="9144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4E1B862C-E1BA-EA13-BFD8-7459CEC7BAE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2448690" y="5567779"/>
                <a:ext cx="91440" cy="9144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id="{47E6B241-DCA5-7108-4328-FAB8B91AE1F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523493" y="4109503"/>
                <a:ext cx="141770" cy="9261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id="{589813CD-DA67-0608-2DA4-24738742091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62209" y="4048099"/>
                <a:ext cx="91440" cy="9261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>
                <a:extLst>
                  <a:ext uri="{FF2B5EF4-FFF2-40B4-BE49-F238E27FC236}">
                    <a16:creationId xmlns:a16="http://schemas.microsoft.com/office/drawing/2014/main" id="{7751DB02-F0E3-431B-7C56-F463DA5778D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84548" y="5567779"/>
                <a:ext cx="91440" cy="9144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94526F44-DF0A-FD57-F8A2-7E57C06F18CD}"/>
                  </a:ext>
                </a:extLst>
              </p:cNvPr>
              <p:cNvSpPr txBox="1"/>
              <p:nvPr/>
            </p:nvSpPr>
            <p:spPr>
              <a:xfrm>
                <a:off x="2444936" y="5631679"/>
                <a:ext cx="38582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Roboto" panose="02000000000000000000" pitchFamily="2" charset="0"/>
                    <a:ea typeface="Roboto" panose="02000000000000000000" pitchFamily="2" charset="0"/>
                    <a:cs typeface="+mn-cs"/>
                  </a:rPr>
                  <a:t>6</a:t>
                </a:r>
              </a:p>
            </p:txBody>
          </p:sp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38D6C801-9BFE-6BC0-9399-D853919E2879}"/>
                  </a:ext>
                </a:extLst>
              </p:cNvPr>
              <p:cNvSpPr txBox="1"/>
              <p:nvPr/>
            </p:nvSpPr>
            <p:spPr>
              <a:xfrm>
                <a:off x="2596666" y="3927195"/>
                <a:ext cx="41739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Roboto" panose="02000000000000000000" pitchFamily="2" charset="0"/>
                    <a:ea typeface="Roboto" panose="02000000000000000000" pitchFamily="2" charset="0"/>
                    <a:cs typeface="+mn-cs"/>
                  </a:rPr>
                  <a:t>8</a:t>
                </a:r>
              </a:p>
            </p:txBody>
          </p:sp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BE88227E-0D79-98AC-2476-618FBEBB6F21}"/>
                  </a:ext>
                </a:extLst>
              </p:cNvPr>
              <p:cNvSpPr txBox="1"/>
              <p:nvPr/>
            </p:nvSpPr>
            <p:spPr>
              <a:xfrm>
                <a:off x="555995" y="3817199"/>
                <a:ext cx="32567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Roboto" panose="02000000000000000000" pitchFamily="2" charset="0"/>
                    <a:ea typeface="Roboto" panose="02000000000000000000" pitchFamily="2" charset="0"/>
                    <a:cs typeface="+mn-cs"/>
                  </a:rPr>
                  <a:t>2</a:t>
                </a:r>
              </a:p>
            </p:txBody>
          </p:sp>
        </p:grp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4F9F7C78-5258-29D0-187B-EE1769691BC1}"/>
                </a:ext>
              </a:extLst>
            </p:cNvPr>
            <p:cNvSpPr txBox="1"/>
            <p:nvPr/>
          </p:nvSpPr>
          <p:spPr>
            <a:xfrm>
              <a:off x="9146337" y="2533146"/>
              <a:ext cx="32567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  <a:cs typeface="+mn-cs"/>
                </a:rPr>
                <a:t>4</a:t>
              </a:r>
            </a:p>
          </p:txBody>
        </p:sp>
      </p:grpSp>
      <p:grpSp>
        <p:nvGrpSpPr>
          <p:cNvPr id="3" name="object 39">
            <a:extLst>
              <a:ext uri="{FF2B5EF4-FFF2-40B4-BE49-F238E27FC236}">
                <a16:creationId xmlns:a16="http://schemas.microsoft.com/office/drawing/2014/main" id="{BC5656DB-E052-3EB6-3E73-A30EB842BB81}"/>
              </a:ext>
            </a:extLst>
          </p:cNvPr>
          <p:cNvGrpSpPr/>
          <p:nvPr/>
        </p:nvGrpSpPr>
        <p:grpSpPr>
          <a:xfrm>
            <a:off x="2478999" y="2334149"/>
            <a:ext cx="3251017" cy="3723751"/>
            <a:chOff x="5046751" y="7454174"/>
            <a:chExt cx="1447255" cy="1587142"/>
          </a:xfrm>
        </p:grpSpPr>
        <p:sp>
          <p:nvSpPr>
            <p:cNvPr id="8" name="object 40">
              <a:extLst>
                <a:ext uri="{FF2B5EF4-FFF2-40B4-BE49-F238E27FC236}">
                  <a16:creationId xmlns:a16="http://schemas.microsoft.com/office/drawing/2014/main" id="{4891A5D8-EFE0-957C-7358-F8308C25985B}"/>
                </a:ext>
              </a:extLst>
            </p:cNvPr>
            <p:cNvSpPr/>
            <p:nvPr/>
          </p:nvSpPr>
          <p:spPr>
            <a:xfrm>
              <a:off x="5085269" y="7802691"/>
              <a:ext cx="141605" cy="146050"/>
            </a:xfrm>
            <a:custGeom>
              <a:avLst/>
              <a:gdLst/>
              <a:ahLst/>
              <a:cxnLst/>
              <a:rect l="l" t="t" r="r" b="b"/>
              <a:pathLst>
                <a:path w="141604" h="146050">
                  <a:moveTo>
                    <a:pt x="95402" y="0"/>
                  </a:moveTo>
                  <a:lnTo>
                    <a:pt x="77957" y="1464"/>
                  </a:lnTo>
                  <a:lnTo>
                    <a:pt x="40933" y="9002"/>
                  </a:lnTo>
                  <a:lnTo>
                    <a:pt x="7293" y="27330"/>
                  </a:lnTo>
                  <a:lnTo>
                    <a:pt x="0" y="61163"/>
                  </a:lnTo>
                  <a:lnTo>
                    <a:pt x="11125" y="94857"/>
                  </a:lnTo>
                  <a:lnTo>
                    <a:pt x="21324" y="114930"/>
                  </a:lnTo>
                  <a:lnTo>
                    <a:pt x="36442" y="129337"/>
                  </a:lnTo>
                  <a:lnTo>
                    <a:pt x="62318" y="146037"/>
                  </a:lnTo>
                  <a:lnTo>
                    <a:pt x="134073" y="146037"/>
                  </a:lnTo>
                  <a:lnTo>
                    <a:pt x="141516" y="77749"/>
                  </a:lnTo>
                  <a:lnTo>
                    <a:pt x="95402" y="0"/>
                  </a:lnTo>
                  <a:close/>
                </a:path>
              </a:pathLst>
            </a:custGeom>
            <a:solidFill>
              <a:srgbClr val="9D9D9C"/>
            </a:solidFill>
          </p:spPr>
          <p:txBody>
            <a:bodyPr wrap="square" lIns="0" tIns="0" rIns="0" bIns="0" rtlCol="0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9" name="object 41">
              <a:extLst>
                <a:ext uri="{FF2B5EF4-FFF2-40B4-BE49-F238E27FC236}">
                  <a16:creationId xmlns:a16="http://schemas.microsoft.com/office/drawing/2014/main" id="{A8BF2520-9900-C2A3-CE36-DD10F3750F51}"/>
                </a:ext>
              </a:extLst>
            </p:cNvPr>
            <p:cNvSpPr/>
            <p:nvPr/>
          </p:nvSpPr>
          <p:spPr>
            <a:xfrm>
              <a:off x="5075477" y="7794767"/>
              <a:ext cx="159385" cy="161925"/>
            </a:xfrm>
            <a:custGeom>
              <a:avLst/>
              <a:gdLst/>
              <a:ahLst/>
              <a:cxnLst/>
              <a:rect l="l" t="t" r="r" b="b"/>
              <a:pathLst>
                <a:path w="159385" h="161925">
                  <a:moveTo>
                    <a:pt x="107784" y="0"/>
                  </a:moveTo>
                  <a:lnTo>
                    <a:pt x="54482" y="7683"/>
                  </a:lnTo>
                  <a:lnTo>
                    <a:pt x="18376" y="23748"/>
                  </a:lnTo>
                  <a:lnTo>
                    <a:pt x="0" y="50076"/>
                  </a:lnTo>
                  <a:lnTo>
                    <a:pt x="12" y="61772"/>
                  </a:lnTo>
                  <a:lnTo>
                    <a:pt x="20513" y="110785"/>
                  </a:lnTo>
                  <a:lnTo>
                    <a:pt x="51922" y="148102"/>
                  </a:lnTo>
                  <a:lnTo>
                    <a:pt x="70662" y="161797"/>
                  </a:lnTo>
                  <a:lnTo>
                    <a:pt x="72110" y="161797"/>
                  </a:lnTo>
                  <a:lnTo>
                    <a:pt x="72110" y="146126"/>
                  </a:lnTo>
                  <a:lnTo>
                    <a:pt x="74473" y="146126"/>
                  </a:lnTo>
                  <a:lnTo>
                    <a:pt x="43130" y="115782"/>
                  </a:lnTo>
                  <a:lnTo>
                    <a:pt x="17259" y="66738"/>
                  </a:lnTo>
                  <a:lnTo>
                    <a:pt x="15684" y="60020"/>
                  </a:lnTo>
                  <a:lnTo>
                    <a:pt x="15697" y="52831"/>
                  </a:lnTo>
                  <a:lnTo>
                    <a:pt x="48358" y="25951"/>
                  </a:lnTo>
                  <a:lnTo>
                    <a:pt x="88595" y="17068"/>
                  </a:lnTo>
                  <a:lnTo>
                    <a:pt x="100882" y="15992"/>
                  </a:lnTo>
                  <a:lnTo>
                    <a:pt x="98463" y="11912"/>
                  </a:lnTo>
                  <a:lnTo>
                    <a:pt x="105194" y="7924"/>
                  </a:lnTo>
                  <a:lnTo>
                    <a:pt x="114304" y="7924"/>
                  </a:lnTo>
                  <a:lnTo>
                    <a:pt x="110477" y="1473"/>
                  </a:lnTo>
                  <a:lnTo>
                    <a:pt x="107784" y="0"/>
                  </a:lnTo>
                  <a:close/>
                </a:path>
                <a:path w="159385" h="161925">
                  <a:moveTo>
                    <a:pt x="152470" y="147294"/>
                  </a:moveTo>
                  <a:lnTo>
                    <a:pt x="76225" y="147294"/>
                  </a:lnTo>
                  <a:lnTo>
                    <a:pt x="72110" y="153962"/>
                  </a:lnTo>
                  <a:lnTo>
                    <a:pt x="72110" y="161797"/>
                  </a:lnTo>
                  <a:lnTo>
                    <a:pt x="147866" y="161797"/>
                  </a:lnTo>
                  <a:lnTo>
                    <a:pt x="151218" y="158775"/>
                  </a:lnTo>
                  <a:lnTo>
                    <a:pt x="152470" y="147294"/>
                  </a:lnTo>
                  <a:close/>
                </a:path>
                <a:path w="159385" h="161925">
                  <a:moveTo>
                    <a:pt x="74473" y="146126"/>
                  </a:moveTo>
                  <a:lnTo>
                    <a:pt x="72110" y="146126"/>
                  </a:lnTo>
                  <a:lnTo>
                    <a:pt x="72110" y="153962"/>
                  </a:lnTo>
                  <a:lnTo>
                    <a:pt x="76217" y="147307"/>
                  </a:lnTo>
                  <a:lnTo>
                    <a:pt x="74473" y="146126"/>
                  </a:lnTo>
                  <a:close/>
                </a:path>
                <a:path w="159385" h="161925">
                  <a:moveTo>
                    <a:pt x="114304" y="7924"/>
                  </a:moveTo>
                  <a:lnTo>
                    <a:pt x="105194" y="7924"/>
                  </a:lnTo>
                  <a:lnTo>
                    <a:pt x="105448" y="15747"/>
                  </a:lnTo>
                  <a:lnTo>
                    <a:pt x="100882" y="15992"/>
                  </a:lnTo>
                  <a:lnTo>
                    <a:pt x="143243" y="87426"/>
                  </a:lnTo>
                  <a:lnTo>
                    <a:pt x="136842" y="146126"/>
                  </a:lnTo>
                  <a:lnTo>
                    <a:pt x="74473" y="146126"/>
                  </a:lnTo>
                  <a:lnTo>
                    <a:pt x="76219" y="147303"/>
                  </a:lnTo>
                  <a:lnTo>
                    <a:pt x="152470" y="147294"/>
                  </a:lnTo>
                  <a:lnTo>
                    <a:pt x="159283" y="84823"/>
                  </a:lnTo>
                  <a:lnTo>
                    <a:pt x="158927" y="83146"/>
                  </a:lnTo>
                  <a:lnTo>
                    <a:pt x="114304" y="7924"/>
                  </a:lnTo>
                  <a:close/>
                </a:path>
                <a:path w="159385" h="161925">
                  <a:moveTo>
                    <a:pt x="105194" y="7924"/>
                  </a:moveTo>
                  <a:lnTo>
                    <a:pt x="98463" y="11912"/>
                  </a:lnTo>
                  <a:lnTo>
                    <a:pt x="100882" y="15992"/>
                  </a:lnTo>
                  <a:lnTo>
                    <a:pt x="105359" y="15747"/>
                  </a:lnTo>
                  <a:lnTo>
                    <a:pt x="105194" y="79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0" name="object 42">
              <a:extLst>
                <a:ext uri="{FF2B5EF4-FFF2-40B4-BE49-F238E27FC236}">
                  <a16:creationId xmlns:a16="http://schemas.microsoft.com/office/drawing/2014/main" id="{31A6CDB9-2F69-1B88-C2EB-EA74BB48DDB0}"/>
                </a:ext>
              </a:extLst>
            </p:cNvPr>
            <p:cNvSpPr/>
            <p:nvPr/>
          </p:nvSpPr>
          <p:spPr>
            <a:xfrm>
              <a:off x="5116589" y="7772196"/>
              <a:ext cx="140970" cy="113030"/>
            </a:xfrm>
            <a:custGeom>
              <a:avLst/>
              <a:gdLst/>
              <a:ahLst/>
              <a:cxnLst/>
              <a:rect l="l" t="t" r="r" b="b"/>
              <a:pathLst>
                <a:path w="140970" h="113029">
                  <a:moveTo>
                    <a:pt x="1168" y="112356"/>
                  </a:moveTo>
                  <a:lnTo>
                    <a:pt x="0" y="111950"/>
                  </a:lnTo>
                  <a:lnTo>
                    <a:pt x="482" y="112179"/>
                  </a:lnTo>
                  <a:lnTo>
                    <a:pt x="1168" y="112356"/>
                  </a:lnTo>
                  <a:close/>
                </a:path>
                <a:path w="140970" h="113029">
                  <a:moveTo>
                    <a:pt x="138518" y="546"/>
                  </a:moveTo>
                  <a:lnTo>
                    <a:pt x="138099" y="241"/>
                  </a:lnTo>
                  <a:lnTo>
                    <a:pt x="137363" y="0"/>
                  </a:lnTo>
                  <a:lnTo>
                    <a:pt x="137617" y="101"/>
                  </a:lnTo>
                  <a:lnTo>
                    <a:pt x="138518" y="546"/>
                  </a:lnTo>
                  <a:close/>
                </a:path>
                <a:path w="140970" h="113029">
                  <a:moveTo>
                    <a:pt x="140373" y="2552"/>
                  </a:moveTo>
                  <a:lnTo>
                    <a:pt x="139649" y="1549"/>
                  </a:lnTo>
                  <a:lnTo>
                    <a:pt x="138722" y="1892"/>
                  </a:lnTo>
                  <a:lnTo>
                    <a:pt x="140246" y="33134"/>
                  </a:lnTo>
                  <a:lnTo>
                    <a:pt x="140373" y="2552"/>
                  </a:lnTo>
                  <a:close/>
                </a:path>
                <a:path w="140970" h="113029">
                  <a:moveTo>
                    <a:pt x="140411" y="61544"/>
                  </a:moveTo>
                  <a:lnTo>
                    <a:pt x="140246" y="60121"/>
                  </a:lnTo>
                  <a:lnTo>
                    <a:pt x="140246" y="33134"/>
                  </a:lnTo>
                  <a:lnTo>
                    <a:pt x="83324" y="47599"/>
                  </a:lnTo>
                  <a:lnTo>
                    <a:pt x="67500" y="51612"/>
                  </a:lnTo>
                  <a:lnTo>
                    <a:pt x="2921" y="68021"/>
                  </a:lnTo>
                  <a:lnTo>
                    <a:pt x="3035" y="82842"/>
                  </a:lnTo>
                  <a:lnTo>
                    <a:pt x="2997" y="108216"/>
                  </a:lnTo>
                  <a:lnTo>
                    <a:pt x="2755" y="112572"/>
                  </a:lnTo>
                  <a:lnTo>
                    <a:pt x="4076" y="112572"/>
                  </a:lnTo>
                  <a:lnTo>
                    <a:pt x="4711" y="112217"/>
                  </a:lnTo>
                  <a:lnTo>
                    <a:pt x="85915" y="82664"/>
                  </a:lnTo>
                  <a:lnTo>
                    <a:pt x="100888" y="77216"/>
                  </a:lnTo>
                  <a:lnTo>
                    <a:pt x="138150" y="63652"/>
                  </a:lnTo>
                  <a:lnTo>
                    <a:pt x="139141" y="63182"/>
                  </a:lnTo>
                  <a:lnTo>
                    <a:pt x="140411" y="61544"/>
                  </a:lnTo>
                  <a:close/>
                </a:path>
              </a:pathLst>
            </a:custGeom>
            <a:solidFill>
              <a:srgbClr val="E10F1C"/>
            </a:solidFill>
          </p:spPr>
          <p:txBody>
            <a:bodyPr wrap="square" lIns="0" tIns="0" rIns="0" bIns="0" rtlCol="0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2" name="object 43">
              <a:extLst>
                <a:ext uri="{FF2B5EF4-FFF2-40B4-BE49-F238E27FC236}">
                  <a16:creationId xmlns:a16="http://schemas.microsoft.com/office/drawing/2014/main" id="{024F9F7D-0DFD-3790-A42D-59E5FDBBF08A}"/>
                </a:ext>
              </a:extLst>
            </p:cNvPr>
            <p:cNvSpPr/>
            <p:nvPr/>
          </p:nvSpPr>
          <p:spPr>
            <a:xfrm>
              <a:off x="5046762" y="7747204"/>
              <a:ext cx="210185" cy="111760"/>
            </a:xfrm>
            <a:custGeom>
              <a:avLst/>
              <a:gdLst/>
              <a:ahLst/>
              <a:cxnLst/>
              <a:rect l="l" t="t" r="r" b="b"/>
              <a:pathLst>
                <a:path w="210185" h="111759">
                  <a:moveTo>
                    <a:pt x="137528" y="0"/>
                  </a:moveTo>
                  <a:lnTo>
                    <a:pt x="800" y="50723"/>
                  </a:lnTo>
                  <a:lnTo>
                    <a:pt x="0" y="108851"/>
                  </a:lnTo>
                  <a:lnTo>
                    <a:pt x="914" y="111251"/>
                  </a:lnTo>
                  <a:lnTo>
                    <a:pt x="210083" y="58127"/>
                  </a:lnTo>
                  <a:lnTo>
                    <a:pt x="208521" y="26225"/>
                  </a:lnTo>
                  <a:lnTo>
                    <a:pt x="137528" y="0"/>
                  </a:lnTo>
                  <a:close/>
                </a:path>
              </a:pathLst>
            </a:custGeom>
            <a:solidFill>
              <a:srgbClr val="E10E1B"/>
            </a:solidFill>
          </p:spPr>
          <p:txBody>
            <a:bodyPr wrap="square" lIns="0" tIns="0" rIns="0" bIns="0" rtlCol="0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3" name="object 44">
              <a:extLst>
                <a:ext uri="{FF2B5EF4-FFF2-40B4-BE49-F238E27FC236}">
                  <a16:creationId xmlns:a16="http://schemas.microsoft.com/office/drawing/2014/main" id="{47090567-708F-042C-E208-FE0BE0277950}"/>
                </a:ext>
              </a:extLst>
            </p:cNvPr>
            <p:cNvSpPr/>
            <p:nvPr/>
          </p:nvSpPr>
          <p:spPr>
            <a:xfrm>
              <a:off x="5046751" y="7795602"/>
              <a:ext cx="71120" cy="89535"/>
            </a:xfrm>
            <a:custGeom>
              <a:avLst/>
              <a:gdLst/>
              <a:ahLst/>
              <a:cxnLst/>
              <a:rect l="l" t="t" r="r" b="b"/>
              <a:pathLst>
                <a:path w="71120" h="89534">
                  <a:moveTo>
                    <a:pt x="1320" y="1130"/>
                  </a:moveTo>
                  <a:lnTo>
                    <a:pt x="1003" y="1346"/>
                  </a:lnTo>
                  <a:lnTo>
                    <a:pt x="901" y="1562"/>
                  </a:lnTo>
                  <a:lnTo>
                    <a:pt x="1320" y="1130"/>
                  </a:lnTo>
                  <a:close/>
                </a:path>
                <a:path w="71120" h="89534">
                  <a:moveTo>
                    <a:pt x="3111" y="254"/>
                  </a:moveTo>
                  <a:lnTo>
                    <a:pt x="1854" y="609"/>
                  </a:lnTo>
                  <a:lnTo>
                    <a:pt x="1320" y="1130"/>
                  </a:lnTo>
                  <a:lnTo>
                    <a:pt x="1574" y="977"/>
                  </a:lnTo>
                  <a:lnTo>
                    <a:pt x="3111" y="254"/>
                  </a:lnTo>
                  <a:close/>
                </a:path>
                <a:path w="71120" h="89534">
                  <a:moveTo>
                    <a:pt x="4089" y="0"/>
                  </a:moveTo>
                  <a:lnTo>
                    <a:pt x="3594" y="114"/>
                  </a:lnTo>
                  <a:lnTo>
                    <a:pt x="3111" y="254"/>
                  </a:lnTo>
                  <a:lnTo>
                    <a:pt x="4089" y="0"/>
                  </a:lnTo>
                  <a:close/>
                </a:path>
                <a:path w="71120" h="89534">
                  <a:moveTo>
                    <a:pt x="71069" y="27165"/>
                  </a:moveTo>
                  <a:lnTo>
                    <a:pt x="70383" y="27012"/>
                  </a:lnTo>
                  <a:lnTo>
                    <a:pt x="50952" y="19964"/>
                  </a:lnTo>
                  <a:lnTo>
                    <a:pt x="50952" y="79527"/>
                  </a:lnTo>
                  <a:lnTo>
                    <a:pt x="49822" y="76987"/>
                  </a:lnTo>
                  <a:lnTo>
                    <a:pt x="50952" y="79527"/>
                  </a:lnTo>
                  <a:lnTo>
                    <a:pt x="50952" y="19964"/>
                  </a:lnTo>
                  <a:lnTo>
                    <a:pt x="44564" y="17653"/>
                  </a:lnTo>
                  <a:lnTo>
                    <a:pt x="44564" y="53162"/>
                  </a:lnTo>
                  <a:lnTo>
                    <a:pt x="44538" y="53314"/>
                  </a:lnTo>
                  <a:lnTo>
                    <a:pt x="44564" y="53162"/>
                  </a:lnTo>
                  <a:lnTo>
                    <a:pt x="44564" y="17653"/>
                  </a:lnTo>
                  <a:lnTo>
                    <a:pt x="1600" y="2044"/>
                  </a:lnTo>
                  <a:lnTo>
                    <a:pt x="812" y="1752"/>
                  </a:lnTo>
                  <a:lnTo>
                    <a:pt x="901" y="1562"/>
                  </a:lnTo>
                  <a:lnTo>
                    <a:pt x="88" y="2374"/>
                  </a:lnTo>
                  <a:lnTo>
                    <a:pt x="0" y="60464"/>
                  </a:lnTo>
                  <a:lnTo>
                    <a:pt x="927" y="62865"/>
                  </a:lnTo>
                  <a:lnTo>
                    <a:pt x="28740" y="55803"/>
                  </a:lnTo>
                  <a:lnTo>
                    <a:pt x="927" y="62877"/>
                  </a:lnTo>
                  <a:lnTo>
                    <a:pt x="0" y="60464"/>
                  </a:lnTo>
                  <a:lnTo>
                    <a:pt x="50" y="62014"/>
                  </a:lnTo>
                  <a:lnTo>
                    <a:pt x="1193" y="63500"/>
                  </a:lnTo>
                  <a:lnTo>
                    <a:pt x="2247" y="63919"/>
                  </a:lnTo>
                  <a:lnTo>
                    <a:pt x="32461" y="74930"/>
                  </a:lnTo>
                  <a:lnTo>
                    <a:pt x="31496" y="72072"/>
                  </a:lnTo>
                  <a:lnTo>
                    <a:pt x="29502" y="65709"/>
                  </a:lnTo>
                  <a:lnTo>
                    <a:pt x="29044" y="62877"/>
                  </a:lnTo>
                  <a:lnTo>
                    <a:pt x="29502" y="65697"/>
                  </a:lnTo>
                  <a:lnTo>
                    <a:pt x="31038" y="70599"/>
                  </a:lnTo>
                  <a:lnTo>
                    <a:pt x="32473" y="74917"/>
                  </a:lnTo>
                  <a:lnTo>
                    <a:pt x="52057" y="82067"/>
                  </a:lnTo>
                  <a:lnTo>
                    <a:pt x="65544" y="86982"/>
                  </a:lnTo>
                  <a:lnTo>
                    <a:pt x="66929" y="46101"/>
                  </a:lnTo>
                  <a:lnTo>
                    <a:pt x="65544" y="86982"/>
                  </a:lnTo>
                  <a:lnTo>
                    <a:pt x="69748" y="88519"/>
                  </a:lnTo>
                  <a:lnTo>
                    <a:pt x="71069" y="88976"/>
                  </a:lnTo>
                  <a:lnTo>
                    <a:pt x="71069" y="45046"/>
                  </a:lnTo>
                  <a:lnTo>
                    <a:pt x="71069" y="27165"/>
                  </a:lnTo>
                  <a:close/>
                </a:path>
              </a:pathLst>
            </a:custGeom>
            <a:solidFill>
              <a:srgbClr val="A91311"/>
            </a:solidFill>
          </p:spPr>
          <p:txBody>
            <a:bodyPr wrap="square" lIns="0" tIns="0" rIns="0" bIns="0" rtlCol="0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pic>
          <p:nvPicPr>
            <p:cNvPr id="15" name="object 45">
              <a:extLst>
                <a:ext uri="{FF2B5EF4-FFF2-40B4-BE49-F238E27FC236}">
                  <a16:creationId xmlns:a16="http://schemas.microsoft.com/office/drawing/2014/main" id="{CA05E34B-2AF9-5BA2-120F-1314D36C56C6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117833" y="7822755"/>
              <a:ext cx="1755" cy="62014"/>
            </a:xfrm>
            <a:prstGeom prst="rect">
              <a:avLst/>
            </a:prstGeom>
          </p:spPr>
        </p:pic>
        <p:sp>
          <p:nvSpPr>
            <p:cNvPr id="16" name="object 46">
              <a:extLst>
                <a:ext uri="{FF2B5EF4-FFF2-40B4-BE49-F238E27FC236}">
                  <a16:creationId xmlns:a16="http://schemas.microsoft.com/office/drawing/2014/main" id="{411EF8A8-C003-49F2-5855-DAEF702A2AC9}"/>
                </a:ext>
              </a:extLst>
            </p:cNvPr>
            <p:cNvSpPr/>
            <p:nvPr/>
          </p:nvSpPr>
          <p:spPr>
            <a:xfrm>
              <a:off x="5048948" y="7752854"/>
              <a:ext cx="205740" cy="69215"/>
            </a:xfrm>
            <a:custGeom>
              <a:avLst/>
              <a:gdLst/>
              <a:ahLst/>
              <a:cxnLst/>
              <a:rect l="l" t="t" r="r" b="b"/>
              <a:pathLst>
                <a:path w="205739" h="69215">
                  <a:moveTo>
                    <a:pt x="68872" y="68084"/>
                  </a:moveTo>
                  <a:lnTo>
                    <a:pt x="3517" y="43268"/>
                  </a:lnTo>
                  <a:lnTo>
                    <a:pt x="1562" y="43992"/>
                  </a:lnTo>
                  <a:lnTo>
                    <a:pt x="68872" y="68580"/>
                  </a:lnTo>
                  <a:lnTo>
                    <a:pt x="68872" y="68084"/>
                  </a:lnTo>
                  <a:close/>
                </a:path>
                <a:path w="205739" h="69215">
                  <a:moveTo>
                    <a:pt x="205600" y="19608"/>
                  </a:moveTo>
                  <a:lnTo>
                    <a:pt x="205016" y="19342"/>
                  </a:lnTo>
                  <a:lnTo>
                    <a:pt x="188544" y="13335"/>
                  </a:lnTo>
                  <a:lnTo>
                    <a:pt x="188544" y="14020"/>
                  </a:lnTo>
                  <a:lnTo>
                    <a:pt x="188531" y="22669"/>
                  </a:lnTo>
                  <a:lnTo>
                    <a:pt x="181254" y="24853"/>
                  </a:lnTo>
                  <a:lnTo>
                    <a:pt x="163296" y="24853"/>
                  </a:lnTo>
                  <a:lnTo>
                    <a:pt x="156019" y="22669"/>
                  </a:lnTo>
                  <a:lnTo>
                    <a:pt x="156019" y="12636"/>
                  </a:lnTo>
                  <a:lnTo>
                    <a:pt x="156019" y="11734"/>
                  </a:lnTo>
                  <a:lnTo>
                    <a:pt x="156019" y="4381"/>
                  </a:lnTo>
                  <a:lnTo>
                    <a:pt x="156832" y="3543"/>
                  </a:lnTo>
                  <a:lnTo>
                    <a:pt x="158229" y="2832"/>
                  </a:lnTo>
                  <a:lnTo>
                    <a:pt x="158889" y="2514"/>
                  </a:lnTo>
                  <a:lnTo>
                    <a:pt x="154660" y="990"/>
                  </a:lnTo>
                  <a:lnTo>
                    <a:pt x="154660" y="14808"/>
                  </a:lnTo>
                  <a:lnTo>
                    <a:pt x="154660" y="34886"/>
                  </a:lnTo>
                  <a:lnTo>
                    <a:pt x="147383" y="37071"/>
                  </a:lnTo>
                  <a:lnTo>
                    <a:pt x="129425" y="37071"/>
                  </a:lnTo>
                  <a:lnTo>
                    <a:pt x="122148" y="34886"/>
                  </a:lnTo>
                  <a:lnTo>
                    <a:pt x="122148" y="24853"/>
                  </a:lnTo>
                  <a:lnTo>
                    <a:pt x="122148" y="23964"/>
                  </a:lnTo>
                  <a:lnTo>
                    <a:pt x="122148" y="14808"/>
                  </a:lnTo>
                  <a:lnTo>
                    <a:pt x="129425" y="12636"/>
                  </a:lnTo>
                  <a:lnTo>
                    <a:pt x="147383" y="12636"/>
                  </a:lnTo>
                  <a:lnTo>
                    <a:pt x="154660" y="14808"/>
                  </a:lnTo>
                  <a:lnTo>
                    <a:pt x="154660" y="990"/>
                  </a:lnTo>
                  <a:lnTo>
                    <a:pt x="151968" y="0"/>
                  </a:lnTo>
                  <a:lnTo>
                    <a:pt x="151968" y="495"/>
                  </a:lnTo>
                  <a:lnTo>
                    <a:pt x="154292" y="1371"/>
                  </a:lnTo>
                  <a:lnTo>
                    <a:pt x="151955" y="495"/>
                  </a:lnTo>
                  <a:lnTo>
                    <a:pt x="151955" y="9550"/>
                  </a:lnTo>
                  <a:lnTo>
                    <a:pt x="144678" y="11734"/>
                  </a:lnTo>
                  <a:lnTo>
                    <a:pt x="126733" y="11734"/>
                  </a:lnTo>
                  <a:lnTo>
                    <a:pt x="120789" y="9956"/>
                  </a:lnTo>
                  <a:lnTo>
                    <a:pt x="120789" y="27038"/>
                  </a:lnTo>
                  <a:lnTo>
                    <a:pt x="120789" y="47117"/>
                  </a:lnTo>
                  <a:lnTo>
                    <a:pt x="113512" y="49301"/>
                  </a:lnTo>
                  <a:lnTo>
                    <a:pt x="95554" y="49301"/>
                  </a:lnTo>
                  <a:lnTo>
                    <a:pt x="88277" y="47117"/>
                  </a:lnTo>
                  <a:lnTo>
                    <a:pt x="88277" y="37071"/>
                  </a:lnTo>
                  <a:lnTo>
                    <a:pt x="88277" y="36182"/>
                  </a:lnTo>
                  <a:lnTo>
                    <a:pt x="88277" y="27038"/>
                  </a:lnTo>
                  <a:lnTo>
                    <a:pt x="95554" y="24853"/>
                  </a:lnTo>
                  <a:lnTo>
                    <a:pt x="113512" y="24853"/>
                  </a:lnTo>
                  <a:lnTo>
                    <a:pt x="120789" y="27038"/>
                  </a:lnTo>
                  <a:lnTo>
                    <a:pt x="120789" y="9956"/>
                  </a:lnTo>
                  <a:lnTo>
                    <a:pt x="119443" y="9550"/>
                  </a:lnTo>
                  <a:lnTo>
                    <a:pt x="119443" y="266"/>
                  </a:lnTo>
                  <a:lnTo>
                    <a:pt x="119456" y="114"/>
                  </a:lnTo>
                  <a:lnTo>
                    <a:pt x="115303" y="1625"/>
                  </a:lnTo>
                  <a:lnTo>
                    <a:pt x="115519" y="1714"/>
                  </a:lnTo>
                  <a:lnTo>
                    <a:pt x="117195" y="2476"/>
                  </a:lnTo>
                  <a:lnTo>
                    <a:pt x="118173" y="3403"/>
                  </a:lnTo>
                  <a:lnTo>
                    <a:pt x="118173" y="21780"/>
                  </a:lnTo>
                  <a:lnTo>
                    <a:pt x="110909" y="23964"/>
                  </a:lnTo>
                  <a:lnTo>
                    <a:pt x="92938" y="23964"/>
                  </a:lnTo>
                  <a:lnTo>
                    <a:pt x="86918" y="22161"/>
                  </a:lnTo>
                  <a:lnTo>
                    <a:pt x="86918" y="39255"/>
                  </a:lnTo>
                  <a:lnTo>
                    <a:pt x="86918" y="59347"/>
                  </a:lnTo>
                  <a:lnTo>
                    <a:pt x="79641" y="61531"/>
                  </a:lnTo>
                  <a:lnTo>
                    <a:pt x="61683" y="61531"/>
                  </a:lnTo>
                  <a:lnTo>
                    <a:pt x="54406" y="59347"/>
                  </a:lnTo>
                  <a:lnTo>
                    <a:pt x="54406" y="48412"/>
                  </a:lnTo>
                  <a:lnTo>
                    <a:pt x="54406" y="39255"/>
                  </a:lnTo>
                  <a:lnTo>
                    <a:pt x="61683" y="37071"/>
                  </a:lnTo>
                  <a:lnTo>
                    <a:pt x="79641" y="37071"/>
                  </a:lnTo>
                  <a:lnTo>
                    <a:pt x="86918" y="39255"/>
                  </a:lnTo>
                  <a:lnTo>
                    <a:pt x="86918" y="22161"/>
                  </a:lnTo>
                  <a:lnTo>
                    <a:pt x="85661" y="21780"/>
                  </a:lnTo>
                  <a:lnTo>
                    <a:pt x="85661" y="12801"/>
                  </a:lnTo>
                  <a:lnTo>
                    <a:pt x="85674" y="12357"/>
                  </a:lnTo>
                  <a:lnTo>
                    <a:pt x="81559" y="13855"/>
                  </a:lnTo>
                  <a:lnTo>
                    <a:pt x="82105" y="14109"/>
                  </a:lnTo>
                  <a:lnTo>
                    <a:pt x="83566" y="14833"/>
                  </a:lnTo>
                  <a:lnTo>
                    <a:pt x="84391" y="15697"/>
                  </a:lnTo>
                  <a:lnTo>
                    <a:pt x="84391" y="33997"/>
                  </a:lnTo>
                  <a:lnTo>
                    <a:pt x="77127" y="36182"/>
                  </a:lnTo>
                  <a:lnTo>
                    <a:pt x="59156" y="36182"/>
                  </a:lnTo>
                  <a:lnTo>
                    <a:pt x="51892" y="33997"/>
                  </a:lnTo>
                  <a:lnTo>
                    <a:pt x="51892" y="25323"/>
                  </a:lnTo>
                  <a:lnTo>
                    <a:pt x="51892" y="24612"/>
                  </a:lnTo>
                  <a:lnTo>
                    <a:pt x="47815" y="26098"/>
                  </a:lnTo>
                  <a:lnTo>
                    <a:pt x="48412" y="26365"/>
                  </a:lnTo>
                  <a:lnTo>
                    <a:pt x="48666" y="26517"/>
                  </a:lnTo>
                  <a:lnTo>
                    <a:pt x="49911" y="27203"/>
                  </a:lnTo>
                  <a:lnTo>
                    <a:pt x="50622" y="27990"/>
                  </a:lnTo>
                  <a:lnTo>
                    <a:pt x="50622" y="46228"/>
                  </a:lnTo>
                  <a:lnTo>
                    <a:pt x="43345" y="48412"/>
                  </a:lnTo>
                  <a:lnTo>
                    <a:pt x="25387" y="48412"/>
                  </a:lnTo>
                  <a:lnTo>
                    <a:pt x="18110" y="46228"/>
                  </a:lnTo>
                  <a:lnTo>
                    <a:pt x="18110" y="37846"/>
                  </a:lnTo>
                  <a:lnTo>
                    <a:pt x="18110" y="36868"/>
                  </a:lnTo>
                  <a:lnTo>
                    <a:pt x="2044" y="42710"/>
                  </a:lnTo>
                  <a:lnTo>
                    <a:pt x="901" y="43002"/>
                  </a:lnTo>
                  <a:lnTo>
                    <a:pt x="0" y="43434"/>
                  </a:lnTo>
                  <a:lnTo>
                    <a:pt x="1549" y="43992"/>
                  </a:lnTo>
                  <a:lnTo>
                    <a:pt x="3505" y="43268"/>
                  </a:lnTo>
                  <a:lnTo>
                    <a:pt x="68872" y="68084"/>
                  </a:lnTo>
                  <a:lnTo>
                    <a:pt x="70345" y="68643"/>
                  </a:lnTo>
                  <a:lnTo>
                    <a:pt x="70358" y="69062"/>
                  </a:lnTo>
                  <a:lnTo>
                    <a:pt x="90957" y="61531"/>
                  </a:lnTo>
                  <a:lnTo>
                    <a:pt x="124409" y="49301"/>
                  </a:lnTo>
                  <a:lnTo>
                    <a:pt x="157848" y="37071"/>
                  </a:lnTo>
                  <a:lnTo>
                    <a:pt x="191262" y="24853"/>
                  </a:lnTo>
                  <a:lnTo>
                    <a:pt x="204635" y="19964"/>
                  </a:lnTo>
                  <a:lnTo>
                    <a:pt x="205600" y="19608"/>
                  </a:lnTo>
                  <a:close/>
                </a:path>
              </a:pathLst>
            </a:custGeom>
            <a:solidFill>
              <a:srgbClr val="E84618"/>
            </a:solidFill>
          </p:spPr>
          <p:txBody>
            <a:bodyPr wrap="square" lIns="0" tIns="0" rIns="0" bIns="0" rtlCol="0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pic>
          <p:nvPicPr>
            <p:cNvPr id="17" name="object 47">
              <a:extLst>
                <a:ext uri="{FF2B5EF4-FFF2-40B4-BE49-F238E27FC236}">
                  <a16:creationId xmlns:a16="http://schemas.microsoft.com/office/drawing/2014/main" id="{4BCF7C14-6C5F-337C-0C7A-4FAD8D196D45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117833" y="7820926"/>
              <a:ext cx="1473" cy="1015"/>
            </a:xfrm>
            <a:prstGeom prst="rect">
              <a:avLst/>
            </a:prstGeom>
          </p:spPr>
        </p:pic>
        <p:pic>
          <p:nvPicPr>
            <p:cNvPr id="18" name="object 48">
              <a:extLst>
                <a:ext uri="{FF2B5EF4-FFF2-40B4-BE49-F238E27FC236}">
                  <a16:creationId xmlns:a16="http://schemas.microsoft.com/office/drawing/2014/main" id="{C72C726F-C7AB-79D9-8E89-57F872978AF3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047564" y="7796263"/>
              <a:ext cx="70268" cy="26491"/>
            </a:xfrm>
            <a:prstGeom prst="rect">
              <a:avLst/>
            </a:prstGeom>
          </p:spPr>
        </p:pic>
        <p:pic>
          <p:nvPicPr>
            <p:cNvPr id="19" name="object 49">
              <a:extLst>
                <a:ext uri="{FF2B5EF4-FFF2-40B4-BE49-F238E27FC236}">
                  <a16:creationId xmlns:a16="http://schemas.microsoft.com/office/drawing/2014/main" id="{7EFBF2D3-8A46-6B72-71EB-356C7841D57F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117833" y="7821421"/>
              <a:ext cx="1397" cy="1524"/>
            </a:xfrm>
            <a:prstGeom prst="rect">
              <a:avLst/>
            </a:prstGeom>
          </p:spPr>
        </p:pic>
        <p:pic>
          <p:nvPicPr>
            <p:cNvPr id="20" name="object 50">
              <a:extLst>
                <a:ext uri="{FF2B5EF4-FFF2-40B4-BE49-F238E27FC236}">
                  <a16:creationId xmlns:a16="http://schemas.microsoft.com/office/drawing/2014/main" id="{35EAEBEA-199F-7924-8D95-5DBF01E8EDA9}"/>
                </a:ext>
              </a:extLst>
            </p:cNvPr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119319" y="7772450"/>
              <a:ext cx="136918" cy="50495"/>
            </a:xfrm>
            <a:prstGeom prst="rect">
              <a:avLst/>
            </a:prstGeom>
          </p:spPr>
        </p:pic>
        <p:pic>
          <p:nvPicPr>
            <p:cNvPr id="21" name="object 51">
              <a:extLst>
                <a:ext uri="{FF2B5EF4-FFF2-40B4-BE49-F238E27FC236}">
                  <a16:creationId xmlns:a16="http://schemas.microsoft.com/office/drawing/2014/main" id="{962C8908-B145-A595-4B78-2BA3CE0A0343}"/>
                </a:ext>
              </a:extLst>
            </p:cNvPr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067059" y="7776806"/>
              <a:ext cx="68821" cy="46139"/>
            </a:xfrm>
            <a:prstGeom prst="rect">
              <a:avLst/>
            </a:prstGeom>
          </p:spPr>
        </p:pic>
        <p:pic>
          <p:nvPicPr>
            <p:cNvPr id="22" name="object 52">
              <a:extLst>
                <a:ext uri="{FF2B5EF4-FFF2-40B4-BE49-F238E27FC236}">
                  <a16:creationId xmlns:a16="http://schemas.microsoft.com/office/drawing/2014/main" id="{B5F415CB-7ED9-33E6-4908-87F72D1A8B6E}"/>
                </a:ext>
              </a:extLst>
            </p:cNvPr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095519" y="7740865"/>
              <a:ext cx="105397" cy="48158"/>
            </a:xfrm>
            <a:prstGeom prst="rect">
              <a:avLst/>
            </a:prstGeom>
          </p:spPr>
        </p:pic>
        <p:pic>
          <p:nvPicPr>
            <p:cNvPr id="23" name="object 53">
              <a:extLst>
                <a:ext uri="{FF2B5EF4-FFF2-40B4-BE49-F238E27FC236}">
                  <a16:creationId xmlns:a16="http://schemas.microsoft.com/office/drawing/2014/main" id="{DDCDFB00-164A-EFDF-0E75-D13653AEB514}"/>
                </a:ext>
              </a:extLst>
            </p:cNvPr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137238" y="7740141"/>
              <a:ext cx="100254" cy="62014"/>
            </a:xfrm>
            <a:prstGeom prst="rect">
              <a:avLst/>
            </a:prstGeom>
          </p:spPr>
        </p:pic>
        <p:pic>
          <p:nvPicPr>
            <p:cNvPr id="24" name="object 54">
              <a:extLst>
                <a:ext uri="{FF2B5EF4-FFF2-40B4-BE49-F238E27FC236}">
                  <a16:creationId xmlns:a16="http://schemas.microsoft.com/office/drawing/2014/main" id="{FDB80E94-D8DD-3A4B-B778-F943D4C7B1FD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204980" y="7755369"/>
              <a:ext cx="4419" cy="2768"/>
            </a:xfrm>
            <a:prstGeom prst="rect">
              <a:avLst/>
            </a:prstGeom>
          </p:spPr>
        </p:pic>
        <p:pic>
          <p:nvPicPr>
            <p:cNvPr id="25" name="object 55">
              <a:extLst>
                <a:ext uri="{FF2B5EF4-FFF2-40B4-BE49-F238E27FC236}">
                  <a16:creationId xmlns:a16="http://schemas.microsoft.com/office/drawing/2014/main" id="{424177EB-7B38-A80F-94C7-C4E2FDFEEFE8}"/>
                </a:ext>
              </a:extLst>
            </p:cNvPr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5143154" y="7525405"/>
              <a:ext cx="1274344" cy="1515911"/>
            </a:xfrm>
            <a:prstGeom prst="rect">
              <a:avLst/>
            </a:prstGeom>
          </p:spPr>
        </p:pic>
        <p:pic>
          <p:nvPicPr>
            <p:cNvPr id="26" name="object 56">
              <a:extLst>
                <a:ext uri="{FF2B5EF4-FFF2-40B4-BE49-F238E27FC236}">
                  <a16:creationId xmlns:a16="http://schemas.microsoft.com/office/drawing/2014/main" id="{A53871BE-90B8-967F-533D-225D147A3D44}"/>
                </a:ext>
              </a:extLst>
            </p:cNvPr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5229517" y="8324418"/>
              <a:ext cx="1701" cy="3809"/>
            </a:xfrm>
            <a:prstGeom prst="rect">
              <a:avLst/>
            </a:prstGeom>
          </p:spPr>
        </p:pic>
        <p:pic>
          <p:nvPicPr>
            <p:cNvPr id="27" name="object 57">
              <a:extLst>
                <a:ext uri="{FF2B5EF4-FFF2-40B4-BE49-F238E27FC236}">
                  <a16:creationId xmlns:a16="http://schemas.microsoft.com/office/drawing/2014/main" id="{8DBAA1EC-E81E-4F4E-3A92-E3CE9720F4EA}"/>
                </a:ext>
              </a:extLst>
            </p:cNvPr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5159260" y="8230835"/>
              <a:ext cx="109325" cy="95055"/>
            </a:xfrm>
            <a:prstGeom prst="rect">
              <a:avLst/>
            </a:prstGeom>
          </p:spPr>
        </p:pic>
        <p:pic>
          <p:nvPicPr>
            <p:cNvPr id="28" name="object 58">
              <a:extLst>
                <a:ext uri="{FF2B5EF4-FFF2-40B4-BE49-F238E27FC236}">
                  <a16:creationId xmlns:a16="http://schemas.microsoft.com/office/drawing/2014/main" id="{22A6B5FF-5745-372D-A3D7-AB9F89330FC5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229517" y="8264880"/>
              <a:ext cx="1409" cy="1511"/>
            </a:xfrm>
            <a:prstGeom prst="rect">
              <a:avLst/>
            </a:prstGeom>
          </p:spPr>
        </p:pic>
        <p:pic>
          <p:nvPicPr>
            <p:cNvPr id="29" name="object 59">
              <a:extLst>
                <a:ext uri="{FF2B5EF4-FFF2-40B4-BE49-F238E27FC236}">
                  <a16:creationId xmlns:a16="http://schemas.microsoft.com/office/drawing/2014/main" id="{F90E52D9-E659-FE7F-CB4F-2A923CB74DE5}"/>
                </a:ext>
              </a:extLst>
            </p:cNvPr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5230990" y="8251634"/>
              <a:ext cx="39789" cy="14770"/>
            </a:xfrm>
            <a:prstGeom prst="rect">
              <a:avLst/>
            </a:prstGeom>
          </p:spPr>
        </p:pic>
        <p:sp>
          <p:nvSpPr>
            <p:cNvPr id="30" name="object 60">
              <a:extLst>
                <a:ext uri="{FF2B5EF4-FFF2-40B4-BE49-F238E27FC236}">
                  <a16:creationId xmlns:a16="http://schemas.microsoft.com/office/drawing/2014/main" id="{F1395551-7FA9-E07E-F2DA-FA2540728F2F}"/>
                </a:ext>
              </a:extLst>
            </p:cNvPr>
            <p:cNvSpPr/>
            <p:nvPr/>
          </p:nvSpPr>
          <p:spPr>
            <a:xfrm>
              <a:off x="5230761" y="8265455"/>
              <a:ext cx="0" cy="1270"/>
            </a:xfrm>
            <a:custGeom>
              <a:avLst/>
              <a:gdLst/>
              <a:ahLst/>
              <a:cxnLst/>
              <a:rect l="l" t="t" r="r" b="b"/>
              <a:pathLst>
                <a:path h="1270">
                  <a:moveTo>
                    <a:pt x="0" y="76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3BB5E3"/>
              </a:solidFill>
            </a:ln>
          </p:spPr>
          <p:txBody>
            <a:bodyPr wrap="square" lIns="0" tIns="0" rIns="0" bIns="0" rtlCol="0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pic>
          <p:nvPicPr>
            <p:cNvPr id="31" name="object 61">
              <a:extLst>
                <a:ext uri="{FF2B5EF4-FFF2-40B4-BE49-F238E27FC236}">
                  <a16:creationId xmlns:a16="http://schemas.microsoft.com/office/drawing/2014/main" id="{57629F90-F408-7234-48DB-8B72AA5CF7EA}"/>
                </a:ext>
              </a:extLst>
            </p:cNvPr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5280101" y="8184324"/>
              <a:ext cx="32511" cy="23710"/>
            </a:xfrm>
            <a:prstGeom prst="rect">
              <a:avLst/>
            </a:prstGeom>
          </p:spPr>
        </p:pic>
        <p:sp>
          <p:nvSpPr>
            <p:cNvPr id="32" name="object 62">
              <a:extLst>
                <a:ext uri="{FF2B5EF4-FFF2-40B4-BE49-F238E27FC236}">
                  <a16:creationId xmlns:a16="http://schemas.microsoft.com/office/drawing/2014/main" id="{00C5BEDC-D9C1-6B69-9016-273D9AADD702}"/>
                </a:ext>
              </a:extLst>
            </p:cNvPr>
            <p:cNvSpPr/>
            <p:nvPr/>
          </p:nvSpPr>
          <p:spPr>
            <a:xfrm>
              <a:off x="5308193" y="8210206"/>
              <a:ext cx="71120" cy="55880"/>
            </a:xfrm>
            <a:custGeom>
              <a:avLst/>
              <a:gdLst/>
              <a:ahLst/>
              <a:cxnLst/>
              <a:rect l="l" t="t" r="r" b="b"/>
              <a:pathLst>
                <a:path w="71120" h="55879">
                  <a:moveTo>
                    <a:pt x="16446" y="49733"/>
                  </a:moveTo>
                  <a:lnTo>
                    <a:pt x="190" y="53873"/>
                  </a:lnTo>
                  <a:lnTo>
                    <a:pt x="114" y="55079"/>
                  </a:lnTo>
                  <a:lnTo>
                    <a:pt x="0" y="55435"/>
                  </a:lnTo>
                  <a:lnTo>
                    <a:pt x="1384" y="55422"/>
                  </a:lnTo>
                  <a:lnTo>
                    <a:pt x="1993" y="55079"/>
                  </a:lnTo>
                  <a:lnTo>
                    <a:pt x="16446" y="49733"/>
                  </a:lnTo>
                  <a:close/>
                </a:path>
                <a:path w="71120" h="55879">
                  <a:moveTo>
                    <a:pt x="70612" y="28917"/>
                  </a:moveTo>
                  <a:lnTo>
                    <a:pt x="70586" y="17576"/>
                  </a:lnTo>
                  <a:lnTo>
                    <a:pt x="70586" y="1854"/>
                  </a:lnTo>
                  <a:lnTo>
                    <a:pt x="70599" y="0"/>
                  </a:lnTo>
                  <a:lnTo>
                    <a:pt x="69392" y="25"/>
                  </a:lnTo>
                  <a:lnTo>
                    <a:pt x="69392" y="17741"/>
                  </a:lnTo>
                  <a:lnTo>
                    <a:pt x="68910" y="17868"/>
                  </a:lnTo>
                  <a:lnTo>
                    <a:pt x="67729" y="18122"/>
                  </a:lnTo>
                  <a:lnTo>
                    <a:pt x="69392" y="17741"/>
                  </a:lnTo>
                  <a:lnTo>
                    <a:pt x="69392" y="25"/>
                  </a:lnTo>
                  <a:lnTo>
                    <a:pt x="64109" y="101"/>
                  </a:lnTo>
                  <a:lnTo>
                    <a:pt x="64109" y="22377"/>
                  </a:lnTo>
                  <a:lnTo>
                    <a:pt x="61734" y="24384"/>
                  </a:lnTo>
                  <a:lnTo>
                    <a:pt x="61061" y="24917"/>
                  </a:lnTo>
                  <a:lnTo>
                    <a:pt x="60350" y="25425"/>
                  </a:lnTo>
                  <a:lnTo>
                    <a:pt x="61061" y="24904"/>
                  </a:lnTo>
                  <a:lnTo>
                    <a:pt x="61734" y="24371"/>
                  </a:lnTo>
                  <a:lnTo>
                    <a:pt x="64096" y="22377"/>
                  </a:lnTo>
                  <a:lnTo>
                    <a:pt x="64109" y="101"/>
                  </a:lnTo>
                  <a:lnTo>
                    <a:pt x="59766" y="165"/>
                  </a:lnTo>
                  <a:lnTo>
                    <a:pt x="59766" y="27051"/>
                  </a:lnTo>
                  <a:lnTo>
                    <a:pt x="59575" y="23101"/>
                  </a:lnTo>
                  <a:lnTo>
                    <a:pt x="59715" y="25882"/>
                  </a:lnTo>
                  <a:lnTo>
                    <a:pt x="59766" y="27051"/>
                  </a:lnTo>
                  <a:lnTo>
                    <a:pt x="59766" y="165"/>
                  </a:lnTo>
                  <a:lnTo>
                    <a:pt x="43599" y="381"/>
                  </a:lnTo>
                  <a:lnTo>
                    <a:pt x="57454" y="5435"/>
                  </a:lnTo>
                  <a:lnTo>
                    <a:pt x="43599" y="381"/>
                  </a:lnTo>
                  <a:lnTo>
                    <a:pt x="41795" y="406"/>
                  </a:lnTo>
                  <a:lnTo>
                    <a:pt x="40995" y="431"/>
                  </a:lnTo>
                  <a:lnTo>
                    <a:pt x="40995" y="8775"/>
                  </a:lnTo>
                  <a:lnTo>
                    <a:pt x="33705" y="10960"/>
                  </a:lnTo>
                  <a:lnTo>
                    <a:pt x="15760" y="10960"/>
                  </a:lnTo>
                  <a:lnTo>
                    <a:pt x="8470" y="8775"/>
                  </a:lnTo>
                  <a:lnTo>
                    <a:pt x="8470" y="876"/>
                  </a:lnTo>
                  <a:lnTo>
                    <a:pt x="4457" y="939"/>
                  </a:lnTo>
                  <a:lnTo>
                    <a:pt x="6134" y="1701"/>
                  </a:lnTo>
                  <a:lnTo>
                    <a:pt x="7124" y="2616"/>
                  </a:lnTo>
                  <a:lnTo>
                    <a:pt x="7124" y="19951"/>
                  </a:lnTo>
                  <a:lnTo>
                    <a:pt x="4419" y="21399"/>
                  </a:lnTo>
                  <a:lnTo>
                    <a:pt x="304" y="22275"/>
                  </a:lnTo>
                  <a:lnTo>
                    <a:pt x="330" y="26822"/>
                  </a:lnTo>
                  <a:lnTo>
                    <a:pt x="57086" y="6070"/>
                  </a:lnTo>
                  <a:lnTo>
                    <a:pt x="56616" y="5905"/>
                  </a:lnTo>
                  <a:lnTo>
                    <a:pt x="57073" y="6057"/>
                  </a:lnTo>
                  <a:lnTo>
                    <a:pt x="58026" y="5715"/>
                  </a:lnTo>
                  <a:lnTo>
                    <a:pt x="58623" y="5994"/>
                  </a:lnTo>
                  <a:lnTo>
                    <a:pt x="58902" y="6184"/>
                  </a:lnTo>
                  <a:lnTo>
                    <a:pt x="59270" y="6426"/>
                  </a:lnTo>
                  <a:lnTo>
                    <a:pt x="59588" y="6705"/>
                  </a:lnTo>
                  <a:lnTo>
                    <a:pt x="59740" y="6997"/>
                  </a:lnTo>
                  <a:lnTo>
                    <a:pt x="58801" y="7340"/>
                  </a:lnTo>
                  <a:lnTo>
                    <a:pt x="342" y="28524"/>
                  </a:lnTo>
                  <a:lnTo>
                    <a:pt x="381" y="50038"/>
                  </a:lnTo>
                  <a:lnTo>
                    <a:pt x="190" y="53860"/>
                  </a:lnTo>
                  <a:lnTo>
                    <a:pt x="16446" y="49733"/>
                  </a:lnTo>
                  <a:lnTo>
                    <a:pt x="60083" y="33629"/>
                  </a:lnTo>
                  <a:lnTo>
                    <a:pt x="60350" y="33540"/>
                  </a:lnTo>
                  <a:lnTo>
                    <a:pt x="69672" y="30073"/>
                  </a:lnTo>
                  <a:lnTo>
                    <a:pt x="70612" y="28917"/>
                  </a:lnTo>
                  <a:close/>
                </a:path>
              </a:pathLst>
            </a:custGeom>
            <a:solidFill>
              <a:srgbClr val="19973D"/>
            </a:solidFill>
          </p:spPr>
          <p:txBody>
            <a:bodyPr wrap="square" lIns="0" tIns="0" rIns="0" bIns="0" rtlCol="0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pic>
          <p:nvPicPr>
            <p:cNvPr id="33" name="object 63">
              <a:extLst>
                <a:ext uri="{FF2B5EF4-FFF2-40B4-BE49-F238E27FC236}">
                  <a16:creationId xmlns:a16="http://schemas.microsoft.com/office/drawing/2014/main" id="{F3DA965C-F9C5-1092-72D3-64999E7B59CE}"/>
                </a:ext>
              </a:extLst>
            </p:cNvPr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5308371" y="8211134"/>
              <a:ext cx="59562" cy="27597"/>
            </a:xfrm>
            <a:prstGeom prst="rect">
              <a:avLst/>
            </a:prstGeom>
          </p:spPr>
        </p:pic>
        <p:pic>
          <p:nvPicPr>
            <p:cNvPr id="34" name="object 64">
              <a:extLst>
                <a:ext uri="{FF2B5EF4-FFF2-40B4-BE49-F238E27FC236}">
                  <a16:creationId xmlns:a16="http://schemas.microsoft.com/office/drawing/2014/main" id="{1D87E056-0540-B6C5-0535-BF17CA23DA27}"/>
                </a:ext>
              </a:extLst>
            </p:cNvPr>
            <p:cNvPicPr/>
            <p:nvPr/>
          </p:nvPicPr>
          <p:blipFill>
            <a:blip r:embed="rId2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08295" y="8211172"/>
              <a:ext cx="7010" cy="6642"/>
            </a:xfrm>
            <a:prstGeom prst="rect">
              <a:avLst/>
            </a:prstGeom>
          </p:spPr>
        </p:pic>
        <p:sp>
          <p:nvSpPr>
            <p:cNvPr id="35" name="object 65">
              <a:extLst>
                <a:ext uri="{FF2B5EF4-FFF2-40B4-BE49-F238E27FC236}">
                  <a16:creationId xmlns:a16="http://schemas.microsoft.com/office/drawing/2014/main" id="{456F0960-6793-28DE-CEA4-AFAF9D8A8CF4}"/>
                </a:ext>
              </a:extLst>
            </p:cNvPr>
            <p:cNvSpPr/>
            <p:nvPr/>
          </p:nvSpPr>
          <p:spPr>
            <a:xfrm>
              <a:off x="5308308" y="8211477"/>
              <a:ext cx="3810" cy="4445"/>
            </a:xfrm>
            <a:custGeom>
              <a:avLst/>
              <a:gdLst/>
              <a:ahLst/>
              <a:cxnLst/>
              <a:rect l="l" t="t" r="r" b="b"/>
              <a:pathLst>
                <a:path w="3810" h="4445">
                  <a:moveTo>
                    <a:pt x="0" y="0"/>
                  </a:moveTo>
                  <a:lnTo>
                    <a:pt x="38" y="4254"/>
                  </a:lnTo>
                  <a:lnTo>
                    <a:pt x="2006" y="3695"/>
                  </a:lnTo>
                  <a:lnTo>
                    <a:pt x="3225" y="2971"/>
                  </a:lnTo>
                  <a:lnTo>
                    <a:pt x="3225" y="1308"/>
                  </a:lnTo>
                  <a:lnTo>
                    <a:pt x="1981" y="5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8963C"/>
            </a:solidFill>
          </p:spPr>
          <p:txBody>
            <a:bodyPr wrap="square" lIns="0" tIns="0" rIns="0" bIns="0" rtlCol="0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pic>
          <p:nvPicPr>
            <p:cNvPr id="36" name="object 66">
              <a:extLst>
                <a:ext uri="{FF2B5EF4-FFF2-40B4-BE49-F238E27FC236}">
                  <a16:creationId xmlns:a16="http://schemas.microsoft.com/office/drawing/2014/main" id="{10C42014-51CB-5A38-9E8C-E91BCCB08E09}"/>
                </a:ext>
              </a:extLst>
            </p:cNvPr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5316677" y="8210626"/>
              <a:ext cx="32499" cy="10528"/>
            </a:xfrm>
            <a:prstGeom prst="rect">
              <a:avLst/>
            </a:prstGeom>
          </p:spPr>
        </p:pic>
        <p:sp>
          <p:nvSpPr>
            <p:cNvPr id="37" name="object 67">
              <a:extLst>
                <a:ext uri="{FF2B5EF4-FFF2-40B4-BE49-F238E27FC236}">
                  <a16:creationId xmlns:a16="http://schemas.microsoft.com/office/drawing/2014/main" id="{4AE83DAD-7E7C-51E2-34CF-0B5395299793}"/>
                </a:ext>
              </a:extLst>
            </p:cNvPr>
            <p:cNvSpPr/>
            <p:nvPr/>
          </p:nvSpPr>
          <p:spPr>
            <a:xfrm>
              <a:off x="5305399" y="8176945"/>
              <a:ext cx="73660" cy="88900"/>
            </a:xfrm>
            <a:custGeom>
              <a:avLst/>
              <a:gdLst/>
              <a:ahLst/>
              <a:cxnLst/>
              <a:rect l="l" t="t" r="r" b="b"/>
              <a:pathLst>
                <a:path w="73660" h="88900">
                  <a:moveTo>
                    <a:pt x="1231" y="88480"/>
                  </a:moveTo>
                  <a:lnTo>
                    <a:pt x="0" y="88036"/>
                  </a:lnTo>
                  <a:lnTo>
                    <a:pt x="609" y="88303"/>
                  </a:lnTo>
                  <a:lnTo>
                    <a:pt x="1231" y="88480"/>
                  </a:lnTo>
                  <a:close/>
                </a:path>
                <a:path w="73660" h="88900">
                  <a:moveTo>
                    <a:pt x="72517" y="1244"/>
                  </a:moveTo>
                  <a:lnTo>
                    <a:pt x="71882" y="495"/>
                  </a:lnTo>
                  <a:lnTo>
                    <a:pt x="70129" y="0"/>
                  </a:lnTo>
                  <a:lnTo>
                    <a:pt x="70878" y="241"/>
                  </a:lnTo>
                  <a:lnTo>
                    <a:pt x="72123" y="952"/>
                  </a:lnTo>
                  <a:lnTo>
                    <a:pt x="72517" y="1244"/>
                  </a:lnTo>
                  <a:close/>
                </a:path>
                <a:path w="73660" h="88900">
                  <a:moveTo>
                    <a:pt x="72745" y="1524"/>
                  </a:moveTo>
                  <a:lnTo>
                    <a:pt x="72618" y="1333"/>
                  </a:lnTo>
                  <a:lnTo>
                    <a:pt x="72745" y="1524"/>
                  </a:lnTo>
                  <a:close/>
                </a:path>
                <a:path w="73660" h="88900">
                  <a:moveTo>
                    <a:pt x="73482" y="2895"/>
                  </a:moveTo>
                  <a:lnTo>
                    <a:pt x="72923" y="1841"/>
                  </a:lnTo>
                  <a:lnTo>
                    <a:pt x="71755" y="2260"/>
                  </a:lnTo>
                  <a:lnTo>
                    <a:pt x="73380" y="33274"/>
                  </a:lnTo>
                  <a:lnTo>
                    <a:pt x="73482" y="2895"/>
                  </a:lnTo>
                  <a:close/>
                </a:path>
              </a:pathLst>
            </a:custGeom>
            <a:solidFill>
              <a:srgbClr val="19973D"/>
            </a:solidFill>
          </p:spPr>
          <p:txBody>
            <a:bodyPr wrap="square" lIns="0" tIns="0" rIns="0" bIns="0" rtlCol="0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38" name="object 68">
              <a:extLst>
                <a:ext uri="{FF2B5EF4-FFF2-40B4-BE49-F238E27FC236}">
                  <a16:creationId xmlns:a16="http://schemas.microsoft.com/office/drawing/2014/main" id="{3B58F40A-2A7F-026D-1450-DEB3DDD1C389}"/>
                </a:ext>
              </a:extLst>
            </p:cNvPr>
            <p:cNvSpPr/>
            <p:nvPr/>
          </p:nvSpPr>
          <p:spPr>
            <a:xfrm>
              <a:off x="5163310" y="8126289"/>
              <a:ext cx="215900" cy="86995"/>
            </a:xfrm>
            <a:custGeom>
              <a:avLst/>
              <a:gdLst/>
              <a:ahLst/>
              <a:cxnLst/>
              <a:rect l="l" t="t" r="r" b="b"/>
              <a:pathLst>
                <a:path w="215900" h="86995">
                  <a:moveTo>
                    <a:pt x="70802" y="0"/>
                  </a:moveTo>
                  <a:lnTo>
                    <a:pt x="812" y="26390"/>
                  </a:lnTo>
                  <a:lnTo>
                    <a:pt x="0" y="84899"/>
                  </a:lnTo>
                  <a:lnTo>
                    <a:pt x="927" y="86918"/>
                  </a:lnTo>
                  <a:lnTo>
                    <a:pt x="215480" y="83921"/>
                  </a:lnTo>
                  <a:lnTo>
                    <a:pt x="213791" y="51790"/>
                  </a:lnTo>
                  <a:lnTo>
                    <a:pt x="70802" y="0"/>
                  </a:lnTo>
                  <a:close/>
                </a:path>
              </a:pathLst>
            </a:custGeom>
            <a:solidFill>
              <a:srgbClr val="18973E"/>
            </a:solidFill>
          </p:spPr>
          <p:txBody>
            <a:bodyPr wrap="square" lIns="0" tIns="0" rIns="0" bIns="0" rtlCol="0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39" name="object 69">
              <a:extLst>
                <a:ext uri="{FF2B5EF4-FFF2-40B4-BE49-F238E27FC236}">
                  <a16:creationId xmlns:a16="http://schemas.microsoft.com/office/drawing/2014/main" id="{B0BF04D6-84D0-352F-8ED5-528946C43CAB}"/>
                </a:ext>
              </a:extLst>
            </p:cNvPr>
            <p:cNvSpPr/>
            <p:nvPr/>
          </p:nvSpPr>
          <p:spPr>
            <a:xfrm>
              <a:off x="5163134" y="8201456"/>
              <a:ext cx="144145" cy="64135"/>
            </a:xfrm>
            <a:custGeom>
              <a:avLst/>
              <a:gdLst/>
              <a:ahLst/>
              <a:cxnLst/>
              <a:rect l="l" t="t" r="r" b="b"/>
              <a:pathLst>
                <a:path w="144145" h="64134">
                  <a:moveTo>
                    <a:pt x="49453" y="11074"/>
                  </a:moveTo>
                  <a:lnTo>
                    <a:pt x="37287" y="11252"/>
                  </a:lnTo>
                  <a:lnTo>
                    <a:pt x="36156" y="11658"/>
                  </a:lnTo>
                  <a:lnTo>
                    <a:pt x="35521" y="12026"/>
                  </a:lnTo>
                  <a:lnTo>
                    <a:pt x="33439" y="12026"/>
                  </a:lnTo>
                  <a:lnTo>
                    <a:pt x="32448" y="11760"/>
                  </a:lnTo>
                  <a:lnTo>
                    <a:pt x="31927" y="11620"/>
                  </a:lnTo>
                  <a:lnTo>
                    <a:pt x="31280" y="11328"/>
                  </a:lnTo>
                  <a:lnTo>
                    <a:pt x="1092" y="11760"/>
                  </a:lnTo>
                  <a:lnTo>
                    <a:pt x="177" y="9740"/>
                  </a:lnTo>
                  <a:lnTo>
                    <a:pt x="317" y="50"/>
                  </a:lnTo>
                  <a:lnTo>
                    <a:pt x="177" y="0"/>
                  </a:lnTo>
                  <a:lnTo>
                    <a:pt x="139" y="9740"/>
                  </a:lnTo>
                  <a:lnTo>
                    <a:pt x="0" y="10896"/>
                  </a:lnTo>
                  <a:lnTo>
                    <a:pt x="1016" y="12242"/>
                  </a:lnTo>
                  <a:lnTo>
                    <a:pt x="2286" y="12750"/>
                  </a:lnTo>
                  <a:lnTo>
                    <a:pt x="21844" y="19850"/>
                  </a:lnTo>
                  <a:lnTo>
                    <a:pt x="24599" y="19202"/>
                  </a:lnTo>
                  <a:lnTo>
                    <a:pt x="28092" y="18808"/>
                  </a:lnTo>
                  <a:lnTo>
                    <a:pt x="37465" y="18808"/>
                  </a:lnTo>
                  <a:lnTo>
                    <a:pt x="42379" y="19659"/>
                  </a:lnTo>
                  <a:lnTo>
                    <a:pt x="45300" y="20942"/>
                  </a:lnTo>
                  <a:lnTo>
                    <a:pt x="45618" y="21069"/>
                  </a:lnTo>
                  <a:lnTo>
                    <a:pt x="45910" y="21209"/>
                  </a:lnTo>
                  <a:lnTo>
                    <a:pt x="46164" y="21361"/>
                  </a:lnTo>
                  <a:lnTo>
                    <a:pt x="49390" y="20167"/>
                  </a:lnTo>
                  <a:lnTo>
                    <a:pt x="49390" y="19469"/>
                  </a:lnTo>
                  <a:lnTo>
                    <a:pt x="49403" y="18808"/>
                  </a:lnTo>
                  <a:lnTo>
                    <a:pt x="49403" y="12026"/>
                  </a:lnTo>
                  <a:lnTo>
                    <a:pt x="49453" y="11074"/>
                  </a:lnTo>
                  <a:close/>
                </a:path>
                <a:path w="144145" h="64134">
                  <a:moveTo>
                    <a:pt x="139077" y="31838"/>
                  </a:moveTo>
                  <a:lnTo>
                    <a:pt x="138049" y="31902"/>
                  </a:lnTo>
                  <a:lnTo>
                    <a:pt x="137007" y="31927"/>
                  </a:lnTo>
                  <a:lnTo>
                    <a:pt x="126936" y="31927"/>
                  </a:lnTo>
                  <a:lnTo>
                    <a:pt x="119659" y="29743"/>
                  </a:lnTo>
                  <a:lnTo>
                    <a:pt x="119659" y="19710"/>
                  </a:lnTo>
                  <a:lnTo>
                    <a:pt x="119659" y="18808"/>
                  </a:lnTo>
                  <a:lnTo>
                    <a:pt x="119659" y="11531"/>
                  </a:lnTo>
                  <a:lnTo>
                    <a:pt x="120345" y="10756"/>
                  </a:lnTo>
                  <a:lnTo>
                    <a:pt x="121551" y="10071"/>
                  </a:lnTo>
                  <a:lnTo>
                    <a:pt x="118300" y="10121"/>
                  </a:lnTo>
                  <a:lnTo>
                    <a:pt x="118300" y="21882"/>
                  </a:lnTo>
                  <a:lnTo>
                    <a:pt x="118300" y="41973"/>
                  </a:lnTo>
                  <a:lnTo>
                    <a:pt x="111023" y="44157"/>
                  </a:lnTo>
                  <a:lnTo>
                    <a:pt x="93065" y="44157"/>
                  </a:lnTo>
                  <a:lnTo>
                    <a:pt x="85788" y="41973"/>
                  </a:lnTo>
                  <a:lnTo>
                    <a:pt x="85788" y="31927"/>
                  </a:lnTo>
                  <a:lnTo>
                    <a:pt x="85788" y="31038"/>
                  </a:lnTo>
                  <a:lnTo>
                    <a:pt x="85788" y="21882"/>
                  </a:lnTo>
                  <a:lnTo>
                    <a:pt x="93065" y="19710"/>
                  </a:lnTo>
                  <a:lnTo>
                    <a:pt x="111023" y="19710"/>
                  </a:lnTo>
                  <a:lnTo>
                    <a:pt x="118300" y="21882"/>
                  </a:lnTo>
                  <a:lnTo>
                    <a:pt x="118300" y="10121"/>
                  </a:lnTo>
                  <a:lnTo>
                    <a:pt x="115684" y="10160"/>
                  </a:lnTo>
                  <a:lnTo>
                    <a:pt x="115684" y="16624"/>
                  </a:lnTo>
                  <a:lnTo>
                    <a:pt x="108419" y="18808"/>
                  </a:lnTo>
                  <a:lnTo>
                    <a:pt x="90462" y="18808"/>
                  </a:lnTo>
                  <a:lnTo>
                    <a:pt x="83185" y="16624"/>
                  </a:lnTo>
                  <a:lnTo>
                    <a:pt x="83185" y="10617"/>
                  </a:lnTo>
                  <a:lnTo>
                    <a:pt x="81673" y="10629"/>
                  </a:lnTo>
                  <a:lnTo>
                    <a:pt x="81826" y="10896"/>
                  </a:lnTo>
                  <a:lnTo>
                    <a:pt x="81915" y="28854"/>
                  </a:lnTo>
                  <a:lnTo>
                    <a:pt x="74637" y="31038"/>
                  </a:lnTo>
                  <a:lnTo>
                    <a:pt x="56680" y="31038"/>
                  </a:lnTo>
                  <a:lnTo>
                    <a:pt x="49403" y="28854"/>
                  </a:lnTo>
                  <a:lnTo>
                    <a:pt x="49403" y="20167"/>
                  </a:lnTo>
                  <a:lnTo>
                    <a:pt x="46177" y="21361"/>
                  </a:lnTo>
                  <a:lnTo>
                    <a:pt x="47421" y="22047"/>
                  </a:lnTo>
                  <a:lnTo>
                    <a:pt x="48133" y="22847"/>
                  </a:lnTo>
                  <a:lnTo>
                    <a:pt x="48133" y="29387"/>
                  </a:lnTo>
                  <a:lnTo>
                    <a:pt x="58064" y="32994"/>
                  </a:lnTo>
                  <a:lnTo>
                    <a:pt x="60845" y="32334"/>
                  </a:lnTo>
                  <a:lnTo>
                    <a:pt x="64350" y="31927"/>
                  </a:lnTo>
                  <a:lnTo>
                    <a:pt x="77152" y="31927"/>
                  </a:lnTo>
                  <a:lnTo>
                    <a:pt x="84429" y="34112"/>
                  </a:lnTo>
                  <a:lnTo>
                    <a:pt x="84429" y="42545"/>
                  </a:lnTo>
                  <a:lnTo>
                    <a:pt x="105448" y="50177"/>
                  </a:lnTo>
                  <a:lnTo>
                    <a:pt x="121907" y="44157"/>
                  </a:lnTo>
                  <a:lnTo>
                    <a:pt x="138861" y="37960"/>
                  </a:lnTo>
                  <a:lnTo>
                    <a:pt x="139065" y="31927"/>
                  </a:lnTo>
                  <a:close/>
                </a:path>
                <a:path w="144145" h="64134">
                  <a:moveTo>
                    <a:pt x="142011" y="63436"/>
                  </a:moveTo>
                  <a:lnTo>
                    <a:pt x="138036" y="61988"/>
                  </a:lnTo>
                  <a:lnTo>
                    <a:pt x="138811" y="39674"/>
                  </a:lnTo>
                  <a:lnTo>
                    <a:pt x="107632" y="50965"/>
                  </a:lnTo>
                  <a:lnTo>
                    <a:pt x="142011" y="63436"/>
                  </a:lnTo>
                  <a:close/>
                </a:path>
                <a:path w="144145" h="64134">
                  <a:moveTo>
                    <a:pt x="142265" y="63538"/>
                  </a:moveTo>
                  <a:lnTo>
                    <a:pt x="142011" y="63449"/>
                  </a:lnTo>
                  <a:lnTo>
                    <a:pt x="142265" y="63538"/>
                  </a:lnTo>
                  <a:close/>
                </a:path>
                <a:path w="144145" h="64134">
                  <a:moveTo>
                    <a:pt x="143573" y="63995"/>
                  </a:moveTo>
                  <a:close/>
                </a:path>
              </a:pathLst>
            </a:custGeom>
            <a:solidFill>
              <a:srgbClr val="15722D"/>
            </a:solidFill>
          </p:spPr>
          <p:txBody>
            <a:bodyPr wrap="square" lIns="0" tIns="0" rIns="0" bIns="0" rtlCol="0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pic>
          <p:nvPicPr>
            <p:cNvPr id="40" name="object 70">
              <a:extLst>
                <a:ext uri="{FF2B5EF4-FFF2-40B4-BE49-F238E27FC236}">
                  <a16:creationId xmlns:a16="http://schemas.microsoft.com/office/drawing/2014/main" id="{CACB5F7F-EF84-DA7D-CA3B-DAA8892CC88B}"/>
                </a:ext>
              </a:extLst>
            </p:cNvPr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5268570" y="8239404"/>
              <a:ext cx="33439" cy="13017"/>
            </a:xfrm>
            <a:prstGeom prst="rect">
              <a:avLst/>
            </a:prstGeom>
          </p:spPr>
        </p:pic>
        <p:pic>
          <p:nvPicPr>
            <p:cNvPr id="41" name="object 71">
              <a:extLst>
                <a:ext uri="{FF2B5EF4-FFF2-40B4-BE49-F238E27FC236}">
                  <a16:creationId xmlns:a16="http://schemas.microsoft.com/office/drawing/2014/main" id="{2B8E9F6F-55C3-3E66-F6CB-E4DB29ED36B0}"/>
                </a:ext>
              </a:extLst>
            </p:cNvPr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5212537" y="8212073"/>
              <a:ext cx="32512" cy="20421"/>
            </a:xfrm>
            <a:prstGeom prst="rect">
              <a:avLst/>
            </a:prstGeom>
          </p:spPr>
        </p:pic>
        <p:sp>
          <p:nvSpPr>
            <p:cNvPr id="42" name="object 72">
              <a:extLst>
                <a:ext uri="{FF2B5EF4-FFF2-40B4-BE49-F238E27FC236}">
                  <a16:creationId xmlns:a16="http://schemas.microsoft.com/office/drawing/2014/main" id="{E8E71D5F-101E-5179-FCB6-53EB689C0194}"/>
                </a:ext>
              </a:extLst>
            </p:cNvPr>
            <p:cNvSpPr/>
            <p:nvPr/>
          </p:nvSpPr>
          <p:spPr>
            <a:xfrm>
              <a:off x="5212601" y="8212099"/>
              <a:ext cx="33020" cy="5715"/>
            </a:xfrm>
            <a:custGeom>
              <a:avLst/>
              <a:gdLst/>
              <a:ahLst/>
              <a:cxnLst/>
              <a:rect l="l" t="t" r="r" b="b"/>
              <a:pathLst>
                <a:path w="33020" h="5715">
                  <a:moveTo>
                    <a:pt x="32448" y="812"/>
                  </a:moveTo>
                  <a:lnTo>
                    <a:pt x="32118" y="482"/>
                  </a:lnTo>
                  <a:lnTo>
                    <a:pt x="31369" y="0"/>
                  </a:lnTo>
                  <a:lnTo>
                    <a:pt x="28460" y="25"/>
                  </a:lnTo>
                  <a:lnTo>
                    <a:pt x="3187" y="393"/>
                  </a:lnTo>
                  <a:lnTo>
                    <a:pt x="508" y="419"/>
                  </a:lnTo>
                  <a:lnTo>
                    <a:pt x="127" y="660"/>
                  </a:lnTo>
                  <a:lnTo>
                    <a:pt x="0" y="2413"/>
                  </a:lnTo>
                  <a:lnTo>
                    <a:pt x="63" y="3543"/>
                  </a:lnTo>
                  <a:lnTo>
                    <a:pt x="7289" y="5689"/>
                  </a:lnTo>
                  <a:lnTo>
                    <a:pt x="25095" y="5689"/>
                  </a:lnTo>
                  <a:lnTo>
                    <a:pt x="31369" y="3822"/>
                  </a:lnTo>
                  <a:lnTo>
                    <a:pt x="32321" y="3543"/>
                  </a:lnTo>
                  <a:lnTo>
                    <a:pt x="32448" y="812"/>
                  </a:lnTo>
                  <a:close/>
                </a:path>
              </a:pathLst>
            </a:custGeom>
            <a:solidFill>
              <a:srgbClr val="15722D"/>
            </a:solidFill>
          </p:spPr>
          <p:txBody>
            <a:bodyPr wrap="square" lIns="0" tIns="0" rIns="0" bIns="0" rtlCol="0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pic>
          <p:nvPicPr>
            <p:cNvPr id="43" name="object 73">
              <a:extLst>
                <a:ext uri="{FF2B5EF4-FFF2-40B4-BE49-F238E27FC236}">
                  <a16:creationId xmlns:a16="http://schemas.microsoft.com/office/drawing/2014/main" id="{9E656D0D-CFFF-8749-3967-C8C843DD21B3}"/>
                </a:ext>
              </a:extLst>
            </p:cNvPr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5246319" y="8211604"/>
              <a:ext cx="35128" cy="34010"/>
            </a:xfrm>
            <a:prstGeom prst="rect">
              <a:avLst/>
            </a:prstGeom>
          </p:spPr>
        </p:pic>
        <p:pic>
          <p:nvPicPr>
            <p:cNvPr id="44" name="object 74">
              <a:extLst>
                <a:ext uri="{FF2B5EF4-FFF2-40B4-BE49-F238E27FC236}">
                  <a16:creationId xmlns:a16="http://schemas.microsoft.com/office/drawing/2014/main" id="{7BA2324F-1ADA-6FC8-958F-BCD2FA3BD9AE}"/>
                </a:ext>
              </a:extLst>
            </p:cNvPr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5249062" y="8211464"/>
              <a:ext cx="53715" cy="19443"/>
            </a:xfrm>
            <a:prstGeom prst="rect">
              <a:avLst/>
            </a:prstGeom>
          </p:spPr>
        </p:pic>
        <p:pic>
          <p:nvPicPr>
            <p:cNvPr id="62" name="object 75">
              <a:extLst>
                <a:ext uri="{FF2B5EF4-FFF2-40B4-BE49-F238E27FC236}">
                  <a16:creationId xmlns:a16="http://schemas.microsoft.com/office/drawing/2014/main" id="{29308C5B-BAC8-6D74-594C-B36EE3ACDB34}"/>
                </a:ext>
              </a:extLst>
            </p:cNvPr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5282793" y="8211476"/>
              <a:ext cx="19926" cy="21907"/>
            </a:xfrm>
            <a:prstGeom prst="rect">
              <a:avLst/>
            </a:prstGeom>
          </p:spPr>
        </p:pic>
        <p:sp>
          <p:nvSpPr>
            <p:cNvPr id="63" name="object 76">
              <a:extLst>
                <a:ext uri="{FF2B5EF4-FFF2-40B4-BE49-F238E27FC236}">
                  <a16:creationId xmlns:a16="http://schemas.microsoft.com/office/drawing/2014/main" id="{BDB0074E-EBF2-6FB4-8823-880857CAB8FA}"/>
                </a:ext>
              </a:extLst>
            </p:cNvPr>
            <p:cNvSpPr/>
            <p:nvPr/>
          </p:nvSpPr>
          <p:spPr>
            <a:xfrm>
              <a:off x="5286032" y="8211273"/>
              <a:ext cx="17145" cy="5715"/>
            </a:xfrm>
            <a:custGeom>
              <a:avLst/>
              <a:gdLst/>
              <a:ahLst/>
              <a:cxnLst/>
              <a:rect l="l" t="t" r="r" b="b"/>
              <a:pathLst>
                <a:path w="17145" h="5715">
                  <a:moveTo>
                    <a:pt x="16916" y="0"/>
                  </a:moveTo>
                  <a:lnTo>
                    <a:pt x="3352" y="190"/>
                  </a:lnTo>
                  <a:lnTo>
                    <a:pt x="1269" y="749"/>
                  </a:lnTo>
                  <a:lnTo>
                    <a:pt x="0" y="1511"/>
                  </a:lnTo>
                  <a:lnTo>
                    <a:pt x="0" y="4102"/>
                  </a:lnTo>
                  <a:lnTo>
                    <a:pt x="5714" y="5537"/>
                  </a:lnTo>
                  <a:lnTo>
                    <a:pt x="14160" y="5537"/>
                  </a:lnTo>
                  <a:lnTo>
                    <a:pt x="15493" y="5473"/>
                  </a:lnTo>
                  <a:lnTo>
                    <a:pt x="16751" y="5372"/>
                  </a:lnTo>
                  <a:lnTo>
                    <a:pt x="16916" y="0"/>
                  </a:lnTo>
                  <a:close/>
                </a:path>
              </a:pathLst>
            </a:custGeom>
            <a:solidFill>
              <a:srgbClr val="15722D"/>
            </a:solidFill>
          </p:spPr>
          <p:txBody>
            <a:bodyPr wrap="square" lIns="0" tIns="0" rIns="0" bIns="0" rtlCol="0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024" name="object 77">
              <a:extLst>
                <a:ext uri="{FF2B5EF4-FFF2-40B4-BE49-F238E27FC236}">
                  <a16:creationId xmlns:a16="http://schemas.microsoft.com/office/drawing/2014/main" id="{3E9DDC4F-8294-3F37-4B33-D47EB8712647}"/>
                </a:ext>
              </a:extLst>
            </p:cNvPr>
            <p:cNvSpPr/>
            <p:nvPr/>
          </p:nvSpPr>
          <p:spPr>
            <a:xfrm>
              <a:off x="5301170" y="8232825"/>
              <a:ext cx="5715" cy="33020"/>
            </a:xfrm>
            <a:custGeom>
              <a:avLst/>
              <a:gdLst/>
              <a:ahLst/>
              <a:cxnLst/>
              <a:rect l="l" t="t" r="r" b="b"/>
              <a:pathLst>
                <a:path w="5714" h="33020">
                  <a:moveTo>
                    <a:pt x="5537" y="31673"/>
                  </a:moveTo>
                  <a:lnTo>
                    <a:pt x="3975" y="32080"/>
                  </a:lnTo>
                  <a:lnTo>
                    <a:pt x="5537" y="32626"/>
                  </a:lnTo>
                  <a:lnTo>
                    <a:pt x="5537" y="31673"/>
                  </a:lnTo>
                  <a:close/>
                </a:path>
                <a:path w="5714" h="33020">
                  <a:moveTo>
                    <a:pt x="5537" y="6578"/>
                  </a:moveTo>
                  <a:lnTo>
                    <a:pt x="762" y="8305"/>
                  </a:lnTo>
                  <a:lnTo>
                    <a:pt x="0" y="30619"/>
                  </a:lnTo>
                  <a:lnTo>
                    <a:pt x="3975" y="32067"/>
                  </a:lnTo>
                  <a:lnTo>
                    <a:pt x="5537" y="31673"/>
                  </a:lnTo>
                  <a:lnTo>
                    <a:pt x="5537" y="6578"/>
                  </a:lnTo>
                  <a:close/>
                </a:path>
                <a:path w="5714" h="33020">
                  <a:moveTo>
                    <a:pt x="5537" y="0"/>
                  </a:moveTo>
                  <a:lnTo>
                    <a:pt x="4140" y="228"/>
                  </a:lnTo>
                  <a:lnTo>
                    <a:pt x="2628" y="393"/>
                  </a:lnTo>
                  <a:lnTo>
                    <a:pt x="1041" y="469"/>
                  </a:lnTo>
                  <a:lnTo>
                    <a:pt x="825" y="6591"/>
                  </a:lnTo>
                  <a:lnTo>
                    <a:pt x="5537" y="4864"/>
                  </a:lnTo>
                  <a:lnTo>
                    <a:pt x="5537" y="0"/>
                  </a:lnTo>
                  <a:close/>
                </a:path>
              </a:pathLst>
            </a:custGeom>
            <a:solidFill>
              <a:srgbClr val="15722D"/>
            </a:solidFill>
          </p:spPr>
          <p:txBody>
            <a:bodyPr wrap="square" lIns="0" tIns="0" rIns="0" bIns="0" rtlCol="0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pic>
          <p:nvPicPr>
            <p:cNvPr id="1025" name="object 78">
              <a:extLst>
                <a:ext uri="{FF2B5EF4-FFF2-40B4-BE49-F238E27FC236}">
                  <a16:creationId xmlns:a16="http://schemas.microsoft.com/office/drawing/2014/main" id="{F9A6A06D-FE15-F8A7-A4D0-75FAAC4A11BC}"/>
                </a:ext>
              </a:extLst>
            </p:cNvPr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5301957" y="8218119"/>
              <a:ext cx="4750" cy="22999"/>
            </a:xfrm>
            <a:prstGeom prst="rect">
              <a:avLst/>
            </a:prstGeom>
          </p:spPr>
        </p:pic>
        <p:sp>
          <p:nvSpPr>
            <p:cNvPr id="1027" name="object 79">
              <a:extLst>
                <a:ext uri="{FF2B5EF4-FFF2-40B4-BE49-F238E27FC236}">
                  <a16:creationId xmlns:a16="http://schemas.microsoft.com/office/drawing/2014/main" id="{E971795C-6290-DEF0-BB74-ABD4A77C4EE5}"/>
                </a:ext>
              </a:extLst>
            </p:cNvPr>
            <p:cNvSpPr/>
            <p:nvPr/>
          </p:nvSpPr>
          <p:spPr>
            <a:xfrm>
              <a:off x="5302760" y="8217344"/>
              <a:ext cx="4445" cy="0"/>
            </a:xfrm>
            <a:custGeom>
              <a:avLst/>
              <a:gdLst/>
              <a:ahLst/>
              <a:cxnLst/>
              <a:rect l="l" t="t" r="r" b="b"/>
              <a:pathLst>
                <a:path w="4445">
                  <a:moveTo>
                    <a:pt x="0" y="0"/>
                  </a:moveTo>
                  <a:lnTo>
                    <a:pt x="3947" y="0"/>
                  </a:lnTo>
                </a:path>
              </a:pathLst>
            </a:custGeom>
            <a:ln w="3175">
              <a:solidFill>
                <a:srgbClr val="15722D"/>
              </a:solidFill>
            </a:ln>
          </p:spPr>
          <p:txBody>
            <a:bodyPr wrap="square" lIns="0" tIns="0" rIns="0" bIns="0" rtlCol="0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028" name="object 80">
              <a:extLst>
                <a:ext uri="{FF2B5EF4-FFF2-40B4-BE49-F238E27FC236}">
                  <a16:creationId xmlns:a16="http://schemas.microsoft.com/office/drawing/2014/main" id="{A95DA161-F2C5-0479-4DCA-E67E61762FB2}"/>
                </a:ext>
              </a:extLst>
            </p:cNvPr>
            <p:cNvSpPr/>
            <p:nvPr/>
          </p:nvSpPr>
          <p:spPr>
            <a:xfrm>
              <a:off x="5302783" y="8211210"/>
              <a:ext cx="4445" cy="5715"/>
            </a:xfrm>
            <a:custGeom>
              <a:avLst/>
              <a:gdLst/>
              <a:ahLst/>
              <a:cxnLst/>
              <a:rect l="l" t="t" r="r" b="b"/>
              <a:pathLst>
                <a:path w="4445" h="5715">
                  <a:moveTo>
                    <a:pt x="3924" y="0"/>
                  </a:moveTo>
                  <a:lnTo>
                    <a:pt x="165" y="63"/>
                  </a:lnTo>
                  <a:lnTo>
                    <a:pt x="0" y="5435"/>
                  </a:lnTo>
                  <a:lnTo>
                    <a:pt x="1435" y="5308"/>
                  </a:lnTo>
                  <a:lnTo>
                    <a:pt x="2768" y="5143"/>
                  </a:lnTo>
                  <a:lnTo>
                    <a:pt x="3924" y="4914"/>
                  </a:lnTo>
                  <a:lnTo>
                    <a:pt x="3924" y="0"/>
                  </a:lnTo>
                  <a:close/>
                </a:path>
              </a:pathLst>
            </a:custGeom>
            <a:solidFill>
              <a:srgbClr val="15722D"/>
            </a:solidFill>
          </p:spPr>
          <p:txBody>
            <a:bodyPr wrap="square" lIns="0" tIns="0" rIns="0" bIns="0" rtlCol="0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029" name="object 81">
              <a:extLst>
                <a:ext uri="{FF2B5EF4-FFF2-40B4-BE49-F238E27FC236}">
                  <a16:creationId xmlns:a16="http://schemas.microsoft.com/office/drawing/2014/main" id="{6DA2425A-1E62-89DE-72F0-FB485075B5FA}"/>
                </a:ext>
              </a:extLst>
            </p:cNvPr>
            <p:cNvSpPr/>
            <p:nvPr/>
          </p:nvSpPr>
          <p:spPr>
            <a:xfrm>
              <a:off x="5163309" y="8188910"/>
              <a:ext cx="143510" cy="24765"/>
            </a:xfrm>
            <a:custGeom>
              <a:avLst/>
              <a:gdLst/>
              <a:ahLst/>
              <a:cxnLst/>
              <a:rect l="l" t="t" r="r" b="b"/>
              <a:pathLst>
                <a:path w="143510" h="24765">
                  <a:moveTo>
                    <a:pt x="139" y="12585"/>
                  </a:moveTo>
                  <a:lnTo>
                    <a:pt x="0" y="22275"/>
                  </a:lnTo>
                  <a:lnTo>
                    <a:pt x="927" y="24295"/>
                  </a:lnTo>
                  <a:lnTo>
                    <a:pt x="31114" y="23876"/>
                  </a:lnTo>
                  <a:lnTo>
                    <a:pt x="139" y="12585"/>
                  </a:lnTo>
                  <a:close/>
                </a:path>
                <a:path w="143510" h="24765">
                  <a:moveTo>
                    <a:pt x="102501" y="0"/>
                  </a:moveTo>
                  <a:lnTo>
                    <a:pt x="37109" y="23787"/>
                  </a:lnTo>
                  <a:lnTo>
                    <a:pt x="143395" y="22301"/>
                  </a:lnTo>
                  <a:lnTo>
                    <a:pt x="143395" y="14719"/>
                  </a:lnTo>
                  <a:lnTo>
                    <a:pt x="142709" y="14566"/>
                  </a:lnTo>
                  <a:lnTo>
                    <a:pt x="102501" y="0"/>
                  </a:lnTo>
                  <a:close/>
                </a:path>
              </a:pathLst>
            </a:custGeom>
            <a:solidFill>
              <a:srgbClr val="15722D"/>
            </a:solidFill>
          </p:spPr>
          <p:txBody>
            <a:bodyPr wrap="square" lIns="0" tIns="0" rIns="0" bIns="0" rtlCol="0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pic>
          <p:nvPicPr>
            <p:cNvPr id="1030" name="object 82">
              <a:extLst>
                <a:ext uri="{FF2B5EF4-FFF2-40B4-BE49-F238E27FC236}">
                  <a16:creationId xmlns:a16="http://schemas.microsoft.com/office/drawing/2014/main" id="{36BE11B0-9091-ACAB-0349-52C596F92FD5}"/>
                </a:ext>
              </a:extLst>
            </p:cNvPr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5306707" y="8202307"/>
              <a:ext cx="1879" cy="63334"/>
            </a:xfrm>
            <a:prstGeom prst="rect">
              <a:avLst/>
            </a:prstGeom>
          </p:spPr>
        </p:pic>
        <p:pic>
          <p:nvPicPr>
            <p:cNvPr id="1031" name="object 83">
              <a:extLst>
                <a:ext uri="{FF2B5EF4-FFF2-40B4-BE49-F238E27FC236}">
                  <a16:creationId xmlns:a16="http://schemas.microsoft.com/office/drawing/2014/main" id="{E568B58C-5C65-29A1-AE81-F6E00B0CFFA0}"/>
                </a:ext>
              </a:extLst>
            </p:cNvPr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5306707" y="8203628"/>
              <a:ext cx="1587" cy="7581"/>
            </a:xfrm>
            <a:prstGeom prst="rect">
              <a:avLst/>
            </a:prstGeom>
          </p:spPr>
        </p:pic>
        <p:sp>
          <p:nvSpPr>
            <p:cNvPr id="1032" name="object 84">
              <a:extLst>
                <a:ext uri="{FF2B5EF4-FFF2-40B4-BE49-F238E27FC236}">
                  <a16:creationId xmlns:a16="http://schemas.microsoft.com/office/drawing/2014/main" id="{B9F362D9-F054-70EE-EEE2-8A5A79455CC1}"/>
                </a:ext>
              </a:extLst>
            </p:cNvPr>
            <p:cNvSpPr/>
            <p:nvPr/>
          </p:nvSpPr>
          <p:spPr>
            <a:xfrm>
              <a:off x="5267934" y="8166976"/>
              <a:ext cx="109220" cy="36195"/>
            </a:xfrm>
            <a:custGeom>
              <a:avLst/>
              <a:gdLst/>
              <a:ahLst/>
              <a:cxnLst/>
              <a:rect l="l" t="t" r="r" b="b"/>
              <a:pathLst>
                <a:path w="109220" h="36195">
                  <a:moveTo>
                    <a:pt x="109105" y="10642"/>
                  </a:moveTo>
                  <a:lnTo>
                    <a:pt x="108356" y="10210"/>
                  </a:lnTo>
                  <a:lnTo>
                    <a:pt x="107607" y="9969"/>
                  </a:lnTo>
                  <a:lnTo>
                    <a:pt x="107162" y="10147"/>
                  </a:lnTo>
                  <a:lnTo>
                    <a:pt x="107594" y="9956"/>
                  </a:lnTo>
                  <a:lnTo>
                    <a:pt x="90690" y="3873"/>
                  </a:lnTo>
                  <a:lnTo>
                    <a:pt x="90690" y="4419"/>
                  </a:lnTo>
                  <a:lnTo>
                    <a:pt x="90690" y="13868"/>
                  </a:lnTo>
                  <a:lnTo>
                    <a:pt x="83413" y="16052"/>
                  </a:lnTo>
                  <a:lnTo>
                    <a:pt x="65455" y="16052"/>
                  </a:lnTo>
                  <a:lnTo>
                    <a:pt x="58178" y="13868"/>
                  </a:lnTo>
                  <a:lnTo>
                    <a:pt x="58178" y="0"/>
                  </a:lnTo>
                  <a:lnTo>
                    <a:pt x="46672" y="4178"/>
                  </a:lnTo>
                  <a:lnTo>
                    <a:pt x="52628" y="4902"/>
                  </a:lnTo>
                  <a:lnTo>
                    <a:pt x="56819" y="6667"/>
                  </a:lnTo>
                  <a:lnTo>
                    <a:pt x="56819" y="26085"/>
                  </a:lnTo>
                  <a:lnTo>
                    <a:pt x="49542" y="28282"/>
                  </a:lnTo>
                  <a:lnTo>
                    <a:pt x="32702" y="28282"/>
                  </a:lnTo>
                  <a:lnTo>
                    <a:pt x="26136" y="26606"/>
                  </a:lnTo>
                  <a:lnTo>
                    <a:pt x="24625" y="24384"/>
                  </a:lnTo>
                  <a:lnTo>
                    <a:pt x="15582" y="24384"/>
                  </a:lnTo>
                  <a:lnTo>
                    <a:pt x="16865" y="21882"/>
                  </a:lnTo>
                  <a:lnTo>
                    <a:pt x="24307" y="20751"/>
                  </a:lnTo>
                  <a:lnTo>
                    <a:pt x="24307" y="18364"/>
                  </a:lnTo>
                  <a:lnTo>
                    <a:pt x="20053" y="17957"/>
                  </a:lnTo>
                  <a:lnTo>
                    <a:pt x="16560" y="17030"/>
                  </a:lnTo>
                  <a:lnTo>
                    <a:pt x="14655" y="15836"/>
                  </a:lnTo>
                  <a:lnTo>
                    <a:pt x="876" y="20853"/>
                  </a:lnTo>
                  <a:lnTo>
                    <a:pt x="0" y="21170"/>
                  </a:lnTo>
                  <a:lnTo>
                    <a:pt x="38773" y="35331"/>
                  </a:lnTo>
                  <a:lnTo>
                    <a:pt x="38773" y="34861"/>
                  </a:lnTo>
                  <a:lnTo>
                    <a:pt x="40246" y="35394"/>
                  </a:lnTo>
                  <a:lnTo>
                    <a:pt x="40259" y="35814"/>
                  </a:lnTo>
                  <a:lnTo>
                    <a:pt x="60858" y="28282"/>
                  </a:lnTo>
                  <a:lnTo>
                    <a:pt x="94297" y="16052"/>
                  </a:lnTo>
                  <a:lnTo>
                    <a:pt x="108496" y="10858"/>
                  </a:lnTo>
                  <a:lnTo>
                    <a:pt x="109105" y="10642"/>
                  </a:lnTo>
                  <a:close/>
                </a:path>
              </a:pathLst>
            </a:custGeom>
            <a:solidFill>
              <a:srgbClr val="39A433"/>
            </a:solidFill>
          </p:spPr>
          <p:txBody>
            <a:bodyPr wrap="square" lIns="0" tIns="0" rIns="0" bIns="0" rtlCol="0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pic>
          <p:nvPicPr>
            <p:cNvPr id="1033" name="object 85">
              <a:extLst>
                <a:ext uri="{FF2B5EF4-FFF2-40B4-BE49-F238E27FC236}">
                  <a16:creationId xmlns:a16="http://schemas.microsoft.com/office/drawing/2014/main" id="{EFAC93FD-0E82-F1FE-1F1E-E474B920F785}"/>
                </a:ext>
              </a:extLst>
            </p:cNvPr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5306707" y="8201812"/>
              <a:ext cx="1485" cy="1003"/>
            </a:xfrm>
            <a:prstGeom prst="rect">
              <a:avLst/>
            </a:prstGeom>
          </p:spPr>
        </p:pic>
        <p:pic>
          <p:nvPicPr>
            <p:cNvPr id="1034" name="object 86">
              <a:extLst>
                <a:ext uri="{FF2B5EF4-FFF2-40B4-BE49-F238E27FC236}">
                  <a16:creationId xmlns:a16="http://schemas.microsoft.com/office/drawing/2014/main" id="{D29EC425-3723-A748-18A9-803A6CAEE17E}"/>
                </a:ext>
              </a:extLst>
            </p:cNvPr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5265814" y="8179282"/>
              <a:ext cx="40894" cy="24346"/>
            </a:xfrm>
            <a:prstGeom prst="rect">
              <a:avLst/>
            </a:prstGeom>
          </p:spPr>
        </p:pic>
        <p:pic>
          <p:nvPicPr>
            <p:cNvPr id="1035" name="object 87">
              <a:extLst>
                <a:ext uri="{FF2B5EF4-FFF2-40B4-BE49-F238E27FC236}">
                  <a16:creationId xmlns:a16="http://schemas.microsoft.com/office/drawing/2014/main" id="{10731B35-94DF-8E06-44BB-41E3D5747465}"/>
                </a:ext>
              </a:extLst>
            </p:cNvPr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5308193" y="8177606"/>
              <a:ext cx="70142" cy="26213"/>
            </a:xfrm>
            <a:prstGeom prst="rect">
              <a:avLst/>
            </a:prstGeom>
          </p:spPr>
        </p:pic>
        <p:sp>
          <p:nvSpPr>
            <p:cNvPr id="1036" name="object 88">
              <a:extLst>
                <a:ext uri="{FF2B5EF4-FFF2-40B4-BE49-F238E27FC236}">
                  <a16:creationId xmlns:a16="http://schemas.microsoft.com/office/drawing/2014/main" id="{4B62EDC5-058B-DF04-810B-ED228E15261F}"/>
                </a:ext>
              </a:extLst>
            </p:cNvPr>
            <p:cNvSpPr/>
            <p:nvPr/>
          </p:nvSpPr>
          <p:spPr>
            <a:xfrm>
              <a:off x="5307971" y="8202868"/>
              <a:ext cx="0" cy="1270"/>
            </a:xfrm>
            <a:custGeom>
              <a:avLst/>
              <a:gdLst/>
              <a:ahLst/>
              <a:cxnLst/>
              <a:rect l="l" t="t" r="r" b="b"/>
              <a:pathLst>
                <a:path h="1270">
                  <a:moveTo>
                    <a:pt x="0" y="77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329D35"/>
              </a:solidFill>
            </a:ln>
          </p:spPr>
          <p:txBody>
            <a:bodyPr wrap="square" lIns="0" tIns="0" rIns="0" bIns="0" rtlCol="0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pic>
          <p:nvPicPr>
            <p:cNvPr id="1037" name="object 89">
              <a:extLst>
                <a:ext uri="{FF2B5EF4-FFF2-40B4-BE49-F238E27FC236}">
                  <a16:creationId xmlns:a16="http://schemas.microsoft.com/office/drawing/2014/main" id="{4BAABA6C-6064-836A-A417-4238ACB34A50}"/>
                </a:ext>
              </a:extLst>
            </p:cNvPr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5208524" y="8135581"/>
              <a:ext cx="32512" cy="23723"/>
            </a:xfrm>
            <a:prstGeom prst="rect">
              <a:avLst/>
            </a:prstGeom>
          </p:spPr>
        </p:pic>
        <p:sp>
          <p:nvSpPr>
            <p:cNvPr id="1038" name="object 90">
              <a:extLst>
                <a:ext uri="{FF2B5EF4-FFF2-40B4-BE49-F238E27FC236}">
                  <a16:creationId xmlns:a16="http://schemas.microsoft.com/office/drawing/2014/main" id="{24E66F49-1ADC-9216-8286-37343FABC61E}"/>
                </a:ext>
              </a:extLst>
            </p:cNvPr>
            <p:cNvSpPr/>
            <p:nvPr/>
          </p:nvSpPr>
          <p:spPr>
            <a:xfrm>
              <a:off x="5197335" y="8102447"/>
              <a:ext cx="137795" cy="111125"/>
            </a:xfrm>
            <a:custGeom>
              <a:avLst/>
              <a:gdLst/>
              <a:ahLst/>
              <a:cxnLst/>
              <a:rect l="l" t="t" r="r" b="b"/>
              <a:pathLst>
                <a:path w="137795" h="111125">
                  <a:moveTo>
                    <a:pt x="3073" y="110261"/>
                  </a:moveTo>
                  <a:lnTo>
                    <a:pt x="88" y="110312"/>
                  </a:lnTo>
                  <a:lnTo>
                    <a:pt x="50" y="110782"/>
                  </a:lnTo>
                  <a:lnTo>
                    <a:pt x="12" y="111023"/>
                  </a:lnTo>
                  <a:lnTo>
                    <a:pt x="1320" y="111036"/>
                  </a:lnTo>
                  <a:lnTo>
                    <a:pt x="1955" y="110680"/>
                  </a:lnTo>
                  <a:lnTo>
                    <a:pt x="3073" y="110261"/>
                  </a:lnTo>
                  <a:close/>
                </a:path>
                <a:path w="137795" h="111125">
                  <a:moveTo>
                    <a:pt x="13703" y="64046"/>
                  </a:moveTo>
                  <a:lnTo>
                    <a:pt x="13690" y="63055"/>
                  </a:lnTo>
                  <a:lnTo>
                    <a:pt x="12103" y="63449"/>
                  </a:lnTo>
                  <a:lnTo>
                    <a:pt x="10693" y="63817"/>
                  </a:lnTo>
                  <a:lnTo>
                    <a:pt x="13703" y="64922"/>
                  </a:lnTo>
                  <a:lnTo>
                    <a:pt x="13703" y="64046"/>
                  </a:lnTo>
                  <a:close/>
                </a:path>
                <a:path w="137795" h="111125">
                  <a:moveTo>
                    <a:pt x="68478" y="86461"/>
                  </a:moveTo>
                  <a:lnTo>
                    <a:pt x="45897" y="78295"/>
                  </a:lnTo>
                  <a:lnTo>
                    <a:pt x="44399" y="80518"/>
                  </a:lnTo>
                  <a:lnTo>
                    <a:pt x="37833" y="82207"/>
                  </a:lnTo>
                  <a:lnTo>
                    <a:pt x="20980" y="82207"/>
                  </a:lnTo>
                  <a:lnTo>
                    <a:pt x="13703" y="80022"/>
                  </a:lnTo>
                  <a:lnTo>
                    <a:pt x="13703" y="66636"/>
                  </a:lnTo>
                  <a:lnTo>
                    <a:pt x="9601" y="65151"/>
                  </a:lnTo>
                  <a:lnTo>
                    <a:pt x="8559" y="66738"/>
                  </a:lnTo>
                  <a:lnTo>
                    <a:pt x="4991" y="68046"/>
                  </a:lnTo>
                  <a:lnTo>
                    <a:pt x="190" y="68668"/>
                  </a:lnTo>
                  <a:lnTo>
                    <a:pt x="279" y="104381"/>
                  </a:lnTo>
                  <a:lnTo>
                    <a:pt x="101" y="110299"/>
                  </a:lnTo>
                  <a:lnTo>
                    <a:pt x="3073" y="110261"/>
                  </a:lnTo>
                  <a:lnTo>
                    <a:pt x="68478" y="86461"/>
                  </a:lnTo>
                  <a:close/>
                </a:path>
                <a:path w="137795" h="111125">
                  <a:moveTo>
                    <a:pt x="85242" y="80365"/>
                  </a:moveTo>
                  <a:lnTo>
                    <a:pt x="84518" y="79908"/>
                  </a:lnTo>
                  <a:lnTo>
                    <a:pt x="84302" y="79692"/>
                  </a:lnTo>
                  <a:lnTo>
                    <a:pt x="84010" y="79387"/>
                  </a:lnTo>
                  <a:lnTo>
                    <a:pt x="83781" y="78892"/>
                  </a:lnTo>
                  <a:lnTo>
                    <a:pt x="81229" y="79387"/>
                  </a:lnTo>
                  <a:lnTo>
                    <a:pt x="78155" y="79692"/>
                  </a:lnTo>
                  <a:lnTo>
                    <a:pt x="65874" y="79692"/>
                  </a:lnTo>
                  <a:lnTo>
                    <a:pt x="58610" y="77508"/>
                  </a:lnTo>
                  <a:lnTo>
                    <a:pt x="58610" y="69735"/>
                  </a:lnTo>
                  <a:lnTo>
                    <a:pt x="52184" y="69075"/>
                  </a:lnTo>
                  <a:lnTo>
                    <a:pt x="47561" y="67259"/>
                  </a:lnTo>
                  <a:lnTo>
                    <a:pt x="47561" y="54444"/>
                  </a:lnTo>
                  <a:lnTo>
                    <a:pt x="33921" y="57912"/>
                  </a:lnTo>
                  <a:lnTo>
                    <a:pt x="40982" y="58445"/>
                  </a:lnTo>
                  <a:lnTo>
                    <a:pt x="46202" y="60363"/>
                  </a:lnTo>
                  <a:lnTo>
                    <a:pt x="46202" y="76047"/>
                  </a:lnTo>
                  <a:lnTo>
                    <a:pt x="46202" y="76784"/>
                  </a:lnTo>
                  <a:lnTo>
                    <a:pt x="70599" y="85699"/>
                  </a:lnTo>
                  <a:lnTo>
                    <a:pt x="71462" y="85382"/>
                  </a:lnTo>
                  <a:lnTo>
                    <a:pt x="85242" y="80365"/>
                  </a:lnTo>
                  <a:close/>
                </a:path>
                <a:path w="137795" h="111125">
                  <a:moveTo>
                    <a:pt x="131686" y="58229"/>
                  </a:moveTo>
                  <a:lnTo>
                    <a:pt x="90868" y="43446"/>
                  </a:lnTo>
                  <a:lnTo>
                    <a:pt x="76073" y="47205"/>
                  </a:lnTo>
                  <a:lnTo>
                    <a:pt x="78562" y="48069"/>
                  </a:lnTo>
                  <a:lnTo>
                    <a:pt x="80073" y="49187"/>
                  </a:lnTo>
                  <a:lnTo>
                    <a:pt x="80073" y="55499"/>
                  </a:lnTo>
                  <a:lnTo>
                    <a:pt x="85852" y="56083"/>
                  </a:lnTo>
                  <a:lnTo>
                    <a:pt x="90182" y="57619"/>
                  </a:lnTo>
                  <a:lnTo>
                    <a:pt x="90982" y="59486"/>
                  </a:lnTo>
                  <a:lnTo>
                    <a:pt x="93548" y="58991"/>
                  </a:lnTo>
                  <a:lnTo>
                    <a:pt x="96608" y="58686"/>
                  </a:lnTo>
                  <a:lnTo>
                    <a:pt x="108889" y="58686"/>
                  </a:lnTo>
                  <a:lnTo>
                    <a:pt x="116179" y="60871"/>
                  </a:lnTo>
                  <a:lnTo>
                    <a:pt x="116179" y="68592"/>
                  </a:lnTo>
                  <a:lnTo>
                    <a:pt x="117271" y="68707"/>
                  </a:lnTo>
                  <a:lnTo>
                    <a:pt x="128778" y="64528"/>
                  </a:lnTo>
                  <a:lnTo>
                    <a:pt x="128778" y="59969"/>
                  </a:lnTo>
                  <a:lnTo>
                    <a:pt x="129895" y="58991"/>
                  </a:lnTo>
                  <a:lnTo>
                    <a:pt x="130606" y="58686"/>
                  </a:lnTo>
                  <a:lnTo>
                    <a:pt x="131686" y="58229"/>
                  </a:lnTo>
                  <a:close/>
                </a:path>
                <a:path w="137795" h="111125">
                  <a:moveTo>
                    <a:pt x="137502" y="31597"/>
                  </a:moveTo>
                  <a:lnTo>
                    <a:pt x="136867" y="31762"/>
                  </a:lnTo>
                  <a:lnTo>
                    <a:pt x="136867" y="52044"/>
                  </a:lnTo>
                  <a:lnTo>
                    <a:pt x="133781" y="53187"/>
                  </a:lnTo>
                  <a:lnTo>
                    <a:pt x="130670" y="54292"/>
                  </a:lnTo>
                  <a:lnTo>
                    <a:pt x="136867" y="52044"/>
                  </a:lnTo>
                  <a:lnTo>
                    <a:pt x="136867" y="31762"/>
                  </a:lnTo>
                  <a:lnTo>
                    <a:pt x="123672" y="35115"/>
                  </a:lnTo>
                  <a:lnTo>
                    <a:pt x="123672" y="40132"/>
                  </a:lnTo>
                  <a:lnTo>
                    <a:pt x="116776" y="42456"/>
                  </a:lnTo>
                  <a:lnTo>
                    <a:pt x="113995" y="43332"/>
                  </a:lnTo>
                  <a:lnTo>
                    <a:pt x="116776" y="42443"/>
                  </a:lnTo>
                  <a:lnTo>
                    <a:pt x="123672" y="40132"/>
                  </a:lnTo>
                  <a:lnTo>
                    <a:pt x="123672" y="35115"/>
                  </a:lnTo>
                  <a:lnTo>
                    <a:pt x="91668" y="43243"/>
                  </a:lnTo>
                  <a:lnTo>
                    <a:pt x="101892" y="46939"/>
                  </a:lnTo>
                  <a:lnTo>
                    <a:pt x="126339" y="55765"/>
                  </a:lnTo>
                  <a:lnTo>
                    <a:pt x="101892" y="46939"/>
                  </a:lnTo>
                  <a:lnTo>
                    <a:pt x="91655" y="43243"/>
                  </a:lnTo>
                  <a:lnTo>
                    <a:pt x="90868" y="43446"/>
                  </a:lnTo>
                  <a:lnTo>
                    <a:pt x="101117" y="47155"/>
                  </a:lnTo>
                  <a:lnTo>
                    <a:pt x="125603" y="56019"/>
                  </a:lnTo>
                  <a:lnTo>
                    <a:pt x="131686" y="58229"/>
                  </a:lnTo>
                  <a:lnTo>
                    <a:pt x="132130" y="58039"/>
                  </a:lnTo>
                  <a:lnTo>
                    <a:pt x="132372" y="57950"/>
                  </a:lnTo>
                  <a:lnTo>
                    <a:pt x="133769" y="57429"/>
                  </a:lnTo>
                  <a:lnTo>
                    <a:pt x="135509" y="56997"/>
                  </a:lnTo>
                  <a:lnTo>
                    <a:pt x="137490" y="56680"/>
                  </a:lnTo>
                  <a:lnTo>
                    <a:pt x="137490" y="51828"/>
                  </a:lnTo>
                  <a:lnTo>
                    <a:pt x="137502" y="35090"/>
                  </a:lnTo>
                  <a:lnTo>
                    <a:pt x="137502" y="31597"/>
                  </a:lnTo>
                  <a:close/>
                </a:path>
                <a:path w="137795" h="111125">
                  <a:moveTo>
                    <a:pt x="137629" y="1003"/>
                  </a:moveTo>
                  <a:lnTo>
                    <a:pt x="136906" y="0"/>
                  </a:lnTo>
                  <a:lnTo>
                    <a:pt x="135966" y="342"/>
                  </a:lnTo>
                  <a:lnTo>
                    <a:pt x="137502" y="31597"/>
                  </a:lnTo>
                  <a:lnTo>
                    <a:pt x="137629" y="1003"/>
                  </a:lnTo>
                  <a:close/>
                </a:path>
              </a:pathLst>
            </a:custGeom>
            <a:solidFill>
              <a:srgbClr val="EB7A0C"/>
            </a:solidFill>
          </p:spPr>
          <p:txBody>
            <a:bodyPr wrap="square" lIns="0" tIns="0" rIns="0" bIns="0" rtlCol="0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pic>
          <p:nvPicPr>
            <p:cNvPr id="1039" name="object 91">
              <a:extLst>
                <a:ext uri="{FF2B5EF4-FFF2-40B4-BE49-F238E27FC236}">
                  <a16:creationId xmlns:a16="http://schemas.microsoft.com/office/drawing/2014/main" id="{635A95D6-AB10-D427-AC85-B771B22CCD08}"/>
                </a:ext>
              </a:extLst>
            </p:cNvPr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5206949" y="8157933"/>
              <a:ext cx="81381" cy="30975"/>
            </a:xfrm>
            <a:prstGeom prst="rect">
              <a:avLst/>
            </a:prstGeom>
          </p:spPr>
        </p:pic>
        <p:pic>
          <p:nvPicPr>
            <p:cNvPr id="1040" name="object 92">
              <a:extLst>
                <a:ext uri="{FF2B5EF4-FFF2-40B4-BE49-F238E27FC236}">
                  <a16:creationId xmlns:a16="http://schemas.microsoft.com/office/drawing/2014/main" id="{1F82409D-E374-F928-7E1C-E38AC1B6859F}"/>
                </a:ext>
              </a:extLst>
            </p:cNvPr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5277421" y="8158645"/>
              <a:ext cx="10388" cy="8521"/>
            </a:xfrm>
            <a:prstGeom prst="rect">
              <a:avLst/>
            </a:prstGeom>
          </p:spPr>
        </p:pic>
        <p:pic>
          <p:nvPicPr>
            <p:cNvPr id="1041" name="object 93">
              <a:extLst>
                <a:ext uri="{FF2B5EF4-FFF2-40B4-BE49-F238E27FC236}">
                  <a16:creationId xmlns:a16="http://schemas.microsoft.com/office/drawing/2014/main" id="{2848CFAA-28BD-9EA4-A5CE-D2DBB60E8C96}"/>
                </a:ext>
              </a:extLst>
            </p:cNvPr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5211038" y="8159470"/>
              <a:ext cx="102489" cy="25171"/>
            </a:xfrm>
            <a:prstGeom prst="rect">
              <a:avLst/>
            </a:prstGeom>
          </p:spPr>
        </p:pic>
        <p:pic>
          <p:nvPicPr>
            <p:cNvPr id="1042" name="object 94">
              <a:extLst>
                <a:ext uri="{FF2B5EF4-FFF2-40B4-BE49-F238E27FC236}">
                  <a16:creationId xmlns:a16="http://schemas.microsoft.com/office/drawing/2014/main" id="{B9E79F1B-CBC4-F241-1BB9-872775E3FDE6}"/>
                </a:ext>
              </a:extLst>
            </p:cNvPr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5228945" y="8160346"/>
              <a:ext cx="14617" cy="4737"/>
            </a:xfrm>
            <a:prstGeom prst="rect">
              <a:avLst/>
            </a:prstGeom>
          </p:spPr>
        </p:pic>
        <p:pic>
          <p:nvPicPr>
            <p:cNvPr id="1043" name="object 95">
              <a:extLst>
                <a:ext uri="{FF2B5EF4-FFF2-40B4-BE49-F238E27FC236}">
                  <a16:creationId xmlns:a16="http://schemas.microsoft.com/office/drawing/2014/main" id="{DA4224C5-0F48-DC3D-1606-1811A303C124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197512" y="8166442"/>
              <a:ext cx="9740" cy="4673"/>
            </a:xfrm>
            <a:prstGeom prst="rect">
              <a:avLst/>
            </a:prstGeom>
          </p:spPr>
        </p:pic>
        <p:pic>
          <p:nvPicPr>
            <p:cNvPr id="1044" name="object 96">
              <a:extLst>
                <a:ext uri="{FF2B5EF4-FFF2-40B4-BE49-F238E27FC236}">
                  <a16:creationId xmlns:a16="http://schemas.microsoft.com/office/drawing/2014/main" id="{CF5E2FE9-E2FC-557B-5B70-A66D54AA9075}"/>
                </a:ext>
              </a:extLst>
            </p:cNvPr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5244909" y="8100891"/>
              <a:ext cx="88492" cy="71532"/>
            </a:xfrm>
            <a:prstGeom prst="rect">
              <a:avLst/>
            </a:prstGeom>
          </p:spPr>
        </p:pic>
        <p:sp>
          <p:nvSpPr>
            <p:cNvPr id="1045" name="object 97">
              <a:extLst>
                <a:ext uri="{FF2B5EF4-FFF2-40B4-BE49-F238E27FC236}">
                  <a16:creationId xmlns:a16="http://schemas.microsoft.com/office/drawing/2014/main" id="{91BFF151-50F8-D1D1-3D71-BB41CAFACEC5}"/>
                </a:ext>
              </a:extLst>
            </p:cNvPr>
            <p:cNvSpPr/>
            <p:nvPr/>
          </p:nvSpPr>
          <p:spPr>
            <a:xfrm>
              <a:off x="5252275" y="8150466"/>
              <a:ext cx="21590" cy="5715"/>
            </a:xfrm>
            <a:custGeom>
              <a:avLst/>
              <a:gdLst/>
              <a:ahLst/>
              <a:cxnLst/>
              <a:rect l="l" t="t" r="r" b="b"/>
              <a:pathLst>
                <a:path w="21589" h="5715">
                  <a:moveTo>
                    <a:pt x="17907" y="0"/>
                  </a:moveTo>
                  <a:lnTo>
                    <a:pt x="0" y="4546"/>
                  </a:lnTo>
                  <a:lnTo>
                    <a:pt x="2260" y="5067"/>
                  </a:lnTo>
                  <a:lnTo>
                    <a:pt x="5308" y="5384"/>
                  </a:lnTo>
                  <a:lnTo>
                    <a:pt x="15659" y="5384"/>
                  </a:lnTo>
                  <a:lnTo>
                    <a:pt x="21386" y="3962"/>
                  </a:lnTo>
                  <a:lnTo>
                    <a:pt x="21386" y="1346"/>
                  </a:lnTo>
                  <a:lnTo>
                    <a:pt x="20065" y="571"/>
                  </a:lnTo>
                  <a:lnTo>
                    <a:pt x="17907" y="0"/>
                  </a:lnTo>
                  <a:close/>
                </a:path>
              </a:pathLst>
            </a:custGeom>
            <a:solidFill>
              <a:srgbClr val="EA790B"/>
            </a:solidFill>
          </p:spPr>
          <p:txBody>
            <a:bodyPr wrap="square" lIns="0" tIns="0" rIns="0" bIns="0" rtlCol="0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046" name="object 98">
              <a:extLst>
                <a:ext uri="{FF2B5EF4-FFF2-40B4-BE49-F238E27FC236}">
                  <a16:creationId xmlns:a16="http://schemas.microsoft.com/office/drawing/2014/main" id="{8FFA9A8F-6F98-8A87-6571-D76296EE56B7}"/>
                </a:ext>
              </a:extLst>
            </p:cNvPr>
            <p:cNvSpPr/>
            <p:nvPr/>
          </p:nvSpPr>
          <p:spPr>
            <a:xfrm>
              <a:off x="5194491" y="8212820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70" h="634">
                  <a:moveTo>
                    <a:pt x="1257" y="444"/>
                  </a:moveTo>
                  <a:lnTo>
                    <a:pt x="571" y="253"/>
                  </a:lnTo>
                  <a:lnTo>
                    <a:pt x="25" y="0"/>
                  </a:lnTo>
                  <a:lnTo>
                    <a:pt x="1257" y="444"/>
                  </a:lnTo>
                  <a:close/>
                </a:path>
              </a:pathLst>
            </a:custGeom>
            <a:solidFill>
              <a:srgbClr val="EB7A0C"/>
            </a:solidFill>
          </p:spPr>
          <p:txBody>
            <a:bodyPr wrap="square" lIns="0" tIns="0" rIns="0" bIns="0" rtlCol="0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047" name="object 99">
              <a:extLst>
                <a:ext uri="{FF2B5EF4-FFF2-40B4-BE49-F238E27FC236}">
                  <a16:creationId xmlns:a16="http://schemas.microsoft.com/office/drawing/2014/main" id="{F351C571-C510-0111-088D-69257E519439}"/>
                </a:ext>
              </a:extLst>
            </p:cNvPr>
            <p:cNvSpPr/>
            <p:nvPr/>
          </p:nvSpPr>
          <p:spPr>
            <a:xfrm>
              <a:off x="5124756" y="8075914"/>
              <a:ext cx="210185" cy="111760"/>
            </a:xfrm>
            <a:custGeom>
              <a:avLst/>
              <a:gdLst/>
              <a:ahLst/>
              <a:cxnLst/>
              <a:rect l="l" t="t" r="r" b="b"/>
              <a:pathLst>
                <a:path w="210185" h="111759">
                  <a:moveTo>
                    <a:pt x="137528" y="0"/>
                  </a:moveTo>
                  <a:lnTo>
                    <a:pt x="800" y="50723"/>
                  </a:lnTo>
                  <a:lnTo>
                    <a:pt x="0" y="108851"/>
                  </a:lnTo>
                  <a:lnTo>
                    <a:pt x="914" y="111251"/>
                  </a:lnTo>
                  <a:lnTo>
                    <a:pt x="210083" y="58127"/>
                  </a:lnTo>
                  <a:lnTo>
                    <a:pt x="208521" y="26238"/>
                  </a:lnTo>
                  <a:lnTo>
                    <a:pt x="137528" y="0"/>
                  </a:lnTo>
                  <a:close/>
                </a:path>
              </a:pathLst>
            </a:custGeom>
            <a:solidFill>
              <a:srgbClr val="EB7A0B"/>
            </a:solidFill>
          </p:spPr>
          <p:txBody>
            <a:bodyPr wrap="square" lIns="0" tIns="0" rIns="0" bIns="0" rtlCol="0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048" name="object 100">
              <a:extLst>
                <a:ext uri="{FF2B5EF4-FFF2-40B4-BE49-F238E27FC236}">
                  <a16:creationId xmlns:a16="http://schemas.microsoft.com/office/drawing/2014/main" id="{90E0F9C1-96F9-EAC1-1658-521608449203}"/>
                </a:ext>
              </a:extLst>
            </p:cNvPr>
            <p:cNvSpPr/>
            <p:nvPr/>
          </p:nvSpPr>
          <p:spPr>
            <a:xfrm>
              <a:off x="5124742" y="8124570"/>
              <a:ext cx="67310" cy="86995"/>
            </a:xfrm>
            <a:custGeom>
              <a:avLst/>
              <a:gdLst/>
              <a:ahLst/>
              <a:cxnLst/>
              <a:rect l="l" t="t" r="r" b="b"/>
              <a:pathLst>
                <a:path w="67310" h="86995">
                  <a:moveTo>
                    <a:pt x="1333" y="889"/>
                  </a:moveTo>
                  <a:lnTo>
                    <a:pt x="1016" y="1079"/>
                  </a:lnTo>
                  <a:lnTo>
                    <a:pt x="901" y="1308"/>
                  </a:lnTo>
                  <a:lnTo>
                    <a:pt x="1333" y="889"/>
                  </a:lnTo>
                  <a:close/>
                </a:path>
                <a:path w="67310" h="86995">
                  <a:moveTo>
                    <a:pt x="1600" y="1778"/>
                  </a:moveTo>
                  <a:lnTo>
                    <a:pt x="812" y="1485"/>
                  </a:lnTo>
                  <a:lnTo>
                    <a:pt x="901" y="1308"/>
                  </a:lnTo>
                  <a:lnTo>
                    <a:pt x="101" y="2120"/>
                  </a:lnTo>
                  <a:lnTo>
                    <a:pt x="0" y="60198"/>
                  </a:lnTo>
                  <a:lnTo>
                    <a:pt x="812" y="2070"/>
                  </a:lnTo>
                  <a:lnTo>
                    <a:pt x="1600" y="1778"/>
                  </a:lnTo>
                  <a:close/>
                </a:path>
                <a:path w="67310" h="86995">
                  <a:moveTo>
                    <a:pt x="3086" y="0"/>
                  </a:moveTo>
                  <a:lnTo>
                    <a:pt x="1854" y="342"/>
                  </a:lnTo>
                  <a:lnTo>
                    <a:pt x="1333" y="889"/>
                  </a:lnTo>
                  <a:lnTo>
                    <a:pt x="1587" y="711"/>
                  </a:lnTo>
                  <a:lnTo>
                    <a:pt x="3086" y="0"/>
                  </a:lnTo>
                  <a:close/>
                </a:path>
                <a:path w="67310" h="86995">
                  <a:moveTo>
                    <a:pt x="66903" y="46964"/>
                  </a:moveTo>
                  <a:lnTo>
                    <a:pt x="62903" y="46863"/>
                  </a:lnTo>
                  <a:lnTo>
                    <a:pt x="39027" y="52920"/>
                  </a:lnTo>
                  <a:lnTo>
                    <a:pt x="38557" y="53047"/>
                  </a:lnTo>
                  <a:lnTo>
                    <a:pt x="914" y="62598"/>
                  </a:lnTo>
                  <a:lnTo>
                    <a:pt x="0" y="60198"/>
                  </a:lnTo>
                  <a:lnTo>
                    <a:pt x="50" y="61734"/>
                  </a:lnTo>
                  <a:lnTo>
                    <a:pt x="1193" y="63233"/>
                  </a:lnTo>
                  <a:lnTo>
                    <a:pt x="2235" y="63665"/>
                  </a:lnTo>
                  <a:lnTo>
                    <a:pt x="38557" y="76885"/>
                  </a:lnTo>
                  <a:lnTo>
                    <a:pt x="38696" y="76936"/>
                  </a:lnTo>
                  <a:lnTo>
                    <a:pt x="65544" y="86715"/>
                  </a:lnTo>
                  <a:lnTo>
                    <a:pt x="66903" y="46964"/>
                  </a:lnTo>
                  <a:close/>
                </a:path>
              </a:pathLst>
            </a:custGeom>
            <a:solidFill>
              <a:srgbClr val="B35808"/>
            </a:solidFill>
          </p:spPr>
          <p:txBody>
            <a:bodyPr wrap="square" lIns="0" tIns="0" rIns="0" bIns="0" rtlCol="0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pic>
          <p:nvPicPr>
            <p:cNvPr id="1049" name="object 101">
              <a:extLst>
                <a:ext uri="{FF2B5EF4-FFF2-40B4-BE49-F238E27FC236}">
                  <a16:creationId xmlns:a16="http://schemas.microsoft.com/office/drawing/2014/main" id="{5FCD0F2E-A295-F647-3BC4-BC7B97933B4C}"/>
                </a:ext>
              </a:extLst>
            </p:cNvPr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5187670" y="8170405"/>
              <a:ext cx="4013" cy="1117"/>
            </a:xfrm>
            <a:prstGeom prst="rect">
              <a:avLst/>
            </a:prstGeom>
          </p:spPr>
        </p:pic>
        <p:sp>
          <p:nvSpPr>
            <p:cNvPr id="1050" name="object 102">
              <a:extLst>
                <a:ext uri="{FF2B5EF4-FFF2-40B4-BE49-F238E27FC236}">
                  <a16:creationId xmlns:a16="http://schemas.microsoft.com/office/drawing/2014/main" id="{40DB3B93-B157-EE6E-8FE5-D5134CE6A291}"/>
                </a:ext>
              </a:extLst>
            </p:cNvPr>
            <p:cNvSpPr/>
            <p:nvPr/>
          </p:nvSpPr>
          <p:spPr>
            <a:xfrm>
              <a:off x="5190287" y="8171319"/>
              <a:ext cx="5715" cy="42545"/>
            </a:xfrm>
            <a:custGeom>
              <a:avLst/>
              <a:gdLst/>
              <a:ahLst/>
              <a:cxnLst/>
              <a:rect l="l" t="t" r="r" b="b"/>
              <a:pathLst>
                <a:path w="5714" h="42545">
                  <a:moveTo>
                    <a:pt x="5524" y="0"/>
                  </a:moveTo>
                  <a:lnTo>
                    <a:pt x="4203" y="127"/>
                  </a:lnTo>
                  <a:lnTo>
                    <a:pt x="1358" y="215"/>
                  </a:lnTo>
                  <a:lnTo>
                    <a:pt x="0" y="39979"/>
                  </a:lnTo>
                  <a:lnTo>
                    <a:pt x="4127" y="41478"/>
                  </a:lnTo>
                  <a:lnTo>
                    <a:pt x="5524" y="41973"/>
                  </a:lnTo>
                  <a:lnTo>
                    <a:pt x="5524" y="41452"/>
                  </a:lnTo>
                  <a:lnTo>
                    <a:pt x="5524" y="0"/>
                  </a:lnTo>
                  <a:close/>
                </a:path>
              </a:pathLst>
            </a:custGeom>
            <a:solidFill>
              <a:srgbClr val="B35808"/>
            </a:solidFill>
          </p:spPr>
          <p:txBody>
            <a:bodyPr wrap="square" lIns="0" tIns="0" rIns="0" bIns="0" rtlCol="0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pic>
          <p:nvPicPr>
            <p:cNvPr id="1051" name="object 103">
              <a:extLst>
                <a:ext uri="{FF2B5EF4-FFF2-40B4-BE49-F238E27FC236}">
                  <a16:creationId xmlns:a16="http://schemas.microsoft.com/office/drawing/2014/main" id="{53CE280F-5041-1C8E-D9EA-D7CD69C17F0E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191645" y="8169351"/>
              <a:ext cx="4165" cy="2171"/>
            </a:xfrm>
            <a:prstGeom prst="rect">
              <a:avLst/>
            </a:prstGeom>
          </p:spPr>
        </p:pic>
        <p:sp>
          <p:nvSpPr>
            <p:cNvPr id="1052" name="object 104">
              <a:extLst>
                <a:ext uri="{FF2B5EF4-FFF2-40B4-BE49-F238E27FC236}">
                  <a16:creationId xmlns:a16="http://schemas.microsoft.com/office/drawing/2014/main" id="{7376823A-62C2-8F5E-60D3-45346672E0EC}"/>
                </a:ext>
              </a:extLst>
            </p:cNvPr>
            <p:cNvSpPr/>
            <p:nvPr/>
          </p:nvSpPr>
          <p:spPr>
            <a:xfrm>
              <a:off x="5124747" y="8126350"/>
              <a:ext cx="71120" cy="60960"/>
            </a:xfrm>
            <a:custGeom>
              <a:avLst/>
              <a:gdLst/>
              <a:ahLst/>
              <a:cxnLst/>
              <a:rect l="l" t="t" r="r" b="b"/>
              <a:pathLst>
                <a:path w="71120" h="60959">
                  <a:moveTo>
                    <a:pt x="1612" y="0"/>
                  </a:moveTo>
                  <a:lnTo>
                    <a:pt x="812" y="292"/>
                  </a:lnTo>
                  <a:lnTo>
                    <a:pt x="0" y="58419"/>
                  </a:lnTo>
                  <a:lnTo>
                    <a:pt x="927" y="60820"/>
                  </a:lnTo>
                  <a:lnTo>
                    <a:pt x="71069" y="43002"/>
                  </a:lnTo>
                  <a:lnTo>
                    <a:pt x="71069" y="25120"/>
                  </a:lnTo>
                  <a:lnTo>
                    <a:pt x="70383" y="24968"/>
                  </a:lnTo>
                  <a:lnTo>
                    <a:pt x="1612" y="0"/>
                  </a:lnTo>
                  <a:close/>
                </a:path>
              </a:pathLst>
            </a:custGeom>
            <a:solidFill>
              <a:srgbClr val="B35808"/>
            </a:solidFill>
          </p:spPr>
          <p:txBody>
            <a:bodyPr wrap="square" lIns="0" tIns="0" rIns="0" bIns="0" rtlCol="0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pic>
          <p:nvPicPr>
            <p:cNvPr id="1053" name="object 105">
              <a:extLst>
                <a:ext uri="{FF2B5EF4-FFF2-40B4-BE49-F238E27FC236}">
                  <a16:creationId xmlns:a16="http://schemas.microsoft.com/office/drawing/2014/main" id="{5034A5E2-B2B5-F5EE-E001-D090BEF30229}"/>
                </a:ext>
              </a:extLst>
            </p:cNvPr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5195811" y="8168919"/>
              <a:ext cx="1804" cy="44551"/>
            </a:xfrm>
            <a:prstGeom prst="rect">
              <a:avLst/>
            </a:prstGeom>
          </p:spPr>
        </p:pic>
        <p:pic>
          <p:nvPicPr>
            <p:cNvPr id="1054" name="object 106">
              <a:extLst>
                <a:ext uri="{FF2B5EF4-FFF2-40B4-BE49-F238E27FC236}">
                  <a16:creationId xmlns:a16="http://schemas.microsoft.com/office/drawing/2014/main" id="{76D8D78C-7A9D-4FA3-A58B-50722CB3ED96}"/>
                </a:ext>
              </a:extLst>
            </p:cNvPr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5195811" y="8151482"/>
              <a:ext cx="1701" cy="17868"/>
            </a:xfrm>
            <a:prstGeom prst="rect">
              <a:avLst/>
            </a:prstGeom>
          </p:spPr>
        </p:pic>
        <p:sp>
          <p:nvSpPr>
            <p:cNvPr id="1055" name="object 107">
              <a:extLst>
                <a:ext uri="{FF2B5EF4-FFF2-40B4-BE49-F238E27FC236}">
                  <a16:creationId xmlns:a16="http://schemas.microsoft.com/office/drawing/2014/main" id="{2ECF6060-9A2B-72DC-6A42-916C89344D12}"/>
                </a:ext>
              </a:extLst>
            </p:cNvPr>
            <p:cNvSpPr/>
            <p:nvPr/>
          </p:nvSpPr>
          <p:spPr>
            <a:xfrm>
              <a:off x="5126952" y="8081555"/>
              <a:ext cx="205740" cy="69215"/>
            </a:xfrm>
            <a:custGeom>
              <a:avLst/>
              <a:gdLst/>
              <a:ahLst/>
              <a:cxnLst/>
              <a:rect l="l" t="t" r="r" b="b"/>
              <a:pathLst>
                <a:path w="205739" h="69215">
                  <a:moveTo>
                    <a:pt x="51879" y="24612"/>
                  </a:moveTo>
                  <a:lnTo>
                    <a:pt x="47802" y="26098"/>
                  </a:lnTo>
                  <a:lnTo>
                    <a:pt x="48399" y="26365"/>
                  </a:lnTo>
                  <a:lnTo>
                    <a:pt x="48653" y="26517"/>
                  </a:lnTo>
                  <a:lnTo>
                    <a:pt x="51879" y="25311"/>
                  </a:lnTo>
                  <a:lnTo>
                    <a:pt x="51879" y="24612"/>
                  </a:lnTo>
                  <a:close/>
                </a:path>
                <a:path w="205739" h="69215">
                  <a:moveTo>
                    <a:pt x="204622" y="19977"/>
                  </a:moveTo>
                  <a:lnTo>
                    <a:pt x="188518" y="14033"/>
                  </a:lnTo>
                  <a:lnTo>
                    <a:pt x="188518" y="22682"/>
                  </a:lnTo>
                  <a:lnTo>
                    <a:pt x="181241" y="24866"/>
                  </a:lnTo>
                  <a:lnTo>
                    <a:pt x="163283" y="24866"/>
                  </a:lnTo>
                  <a:lnTo>
                    <a:pt x="156006" y="22682"/>
                  </a:lnTo>
                  <a:lnTo>
                    <a:pt x="156006" y="12649"/>
                  </a:lnTo>
                  <a:lnTo>
                    <a:pt x="156006" y="11747"/>
                  </a:lnTo>
                  <a:lnTo>
                    <a:pt x="156006" y="4394"/>
                  </a:lnTo>
                  <a:lnTo>
                    <a:pt x="156819" y="3556"/>
                  </a:lnTo>
                  <a:lnTo>
                    <a:pt x="158229" y="2832"/>
                  </a:lnTo>
                  <a:lnTo>
                    <a:pt x="158877" y="2527"/>
                  </a:lnTo>
                  <a:lnTo>
                    <a:pt x="154647" y="990"/>
                  </a:lnTo>
                  <a:lnTo>
                    <a:pt x="154647" y="14833"/>
                  </a:lnTo>
                  <a:lnTo>
                    <a:pt x="154647" y="34912"/>
                  </a:lnTo>
                  <a:lnTo>
                    <a:pt x="147370" y="37084"/>
                  </a:lnTo>
                  <a:lnTo>
                    <a:pt x="129413" y="37084"/>
                  </a:lnTo>
                  <a:lnTo>
                    <a:pt x="122135" y="34912"/>
                  </a:lnTo>
                  <a:lnTo>
                    <a:pt x="122135" y="24866"/>
                  </a:lnTo>
                  <a:lnTo>
                    <a:pt x="122135" y="23977"/>
                  </a:lnTo>
                  <a:lnTo>
                    <a:pt x="122135" y="14833"/>
                  </a:lnTo>
                  <a:lnTo>
                    <a:pt x="129413" y="12649"/>
                  </a:lnTo>
                  <a:lnTo>
                    <a:pt x="147370" y="12649"/>
                  </a:lnTo>
                  <a:lnTo>
                    <a:pt x="154647" y="14833"/>
                  </a:lnTo>
                  <a:lnTo>
                    <a:pt x="154647" y="990"/>
                  </a:lnTo>
                  <a:lnTo>
                    <a:pt x="151942" y="0"/>
                  </a:lnTo>
                  <a:lnTo>
                    <a:pt x="151942" y="508"/>
                  </a:lnTo>
                  <a:lnTo>
                    <a:pt x="151942" y="9563"/>
                  </a:lnTo>
                  <a:lnTo>
                    <a:pt x="144665" y="11747"/>
                  </a:lnTo>
                  <a:lnTo>
                    <a:pt x="126707" y="11747"/>
                  </a:lnTo>
                  <a:lnTo>
                    <a:pt x="120777" y="9969"/>
                  </a:lnTo>
                  <a:lnTo>
                    <a:pt x="120777" y="27051"/>
                  </a:lnTo>
                  <a:lnTo>
                    <a:pt x="120777" y="47129"/>
                  </a:lnTo>
                  <a:lnTo>
                    <a:pt x="113499" y="49314"/>
                  </a:lnTo>
                  <a:lnTo>
                    <a:pt x="95542" y="49314"/>
                  </a:lnTo>
                  <a:lnTo>
                    <a:pt x="88265" y="47129"/>
                  </a:lnTo>
                  <a:lnTo>
                    <a:pt x="88265" y="37084"/>
                  </a:lnTo>
                  <a:lnTo>
                    <a:pt x="88265" y="36195"/>
                  </a:lnTo>
                  <a:lnTo>
                    <a:pt x="88265" y="27051"/>
                  </a:lnTo>
                  <a:lnTo>
                    <a:pt x="95542" y="24866"/>
                  </a:lnTo>
                  <a:lnTo>
                    <a:pt x="113499" y="24866"/>
                  </a:lnTo>
                  <a:lnTo>
                    <a:pt x="120777" y="27051"/>
                  </a:lnTo>
                  <a:lnTo>
                    <a:pt x="120777" y="9969"/>
                  </a:lnTo>
                  <a:lnTo>
                    <a:pt x="119430" y="9563"/>
                  </a:lnTo>
                  <a:lnTo>
                    <a:pt x="119430" y="266"/>
                  </a:lnTo>
                  <a:lnTo>
                    <a:pt x="119430" y="127"/>
                  </a:lnTo>
                  <a:lnTo>
                    <a:pt x="115290" y="1625"/>
                  </a:lnTo>
                  <a:lnTo>
                    <a:pt x="115506" y="1714"/>
                  </a:lnTo>
                  <a:lnTo>
                    <a:pt x="117182" y="2489"/>
                  </a:lnTo>
                  <a:lnTo>
                    <a:pt x="118160" y="3416"/>
                  </a:lnTo>
                  <a:lnTo>
                    <a:pt x="118160" y="21793"/>
                  </a:lnTo>
                  <a:lnTo>
                    <a:pt x="110896" y="23977"/>
                  </a:lnTo>
                  <a:lnTo>
                    <a:pt x="92925" y="23977"/>
                  </a:lnTo>
                  <a:lnTo>
                    <a:pt x="86906" y="22174"/>
                  </a:lnTo>
                  <a:lnTo>
                    <a:pt x="86906" y="39268"/>
                  </a:lnTo>
                  <a:lnTo>
                    <a:pt x="86906" y="59359"/>
                  </a:lnTo>
                  <a:lnTo>
                    <a:pt x="79629" y="61544"/>
                  </a:lnTo>
                  <a:lnTo>
                    <a:pt x="61671" y="61544"/>
                  </a:lnTo>
                  <a:lnTo>
                    <a:pt x="54394" y="59359"/>
                  </a:lnTo>
                  <a:lnTo>
                    <a:pt x="54394" y="48425"/>
                  </a:lnTo>
                  <a:lnTo>
                    <a:pt x="54394" y="39268"/>
                  </a:lnTo>
                  <a:lnTo>
                    <a:pt x="61671" y="37084"/>
                  </a:lnTo>
                  <a:lnTo>
                    <a:pt x="79629" y="37084"/>
                  </a:lnTo>
                  <a:lnTo>
                    <a:pt x="86906" y="39268"/>
                  </a:lnTo>
                  <a:lnTo>
                    <a:pt x="86906" y="22174"/>
                  </a:lnTo>
                  <a:lnTo>
                    <a:pt x="85648" y="21793"/>
                  </a:lnTo>
                  <a:lnTo>
                    <a:pt x="85648" y="12788"/>
                  </a:lnTo>
                  <a:lnTo>
                    <a:pt x="85648" y="12369"/>
                  </a:lnTo>
                  <a:lnTo>
                    <a:pt x="81546" y="13868"/>
                  </a:lnTo>
                  <a:lnTo>
                    <a:pt x="82080" y="14122"/>
                  </a:lnTo>
                  <a:lnTo>
                    <a:pt x="83540" y="14846"/>
                  </a:lnTo>
                  <a:lnTo>
                    <a:pt x="84378" y="15709"/>
                  </a:lnTo>
                  <a:lnTo>
                    <a:pt x="84378" y="34010"/>
                  </a:lnTo>
                  <a:lnTo>
                    <a:pt x="77114" y="36195"/>
                  </a:lnTo>
                  <a:lnTo>
                    <a:pt x="59143" y="36195"/>
                  </a:lnTo>
                  <a:lnTo>
                    <a:pt x="51879" y="34010"/>
                  </a:lnTo>
                  <a:lnTo>
                    <a:pt x="51879" y="25323"/>
                  </a:lnTo>
                  <a:lnTo>
                    <a:pt x="48653" y="26530"/>
                  </a:lnTo>
                  <a:lnTo>
                    <a:pt x="49898" y="27216"/>
                  </a:lnTo>
                  <a:lnTo>
                    <a:pt x="50609" y="28003"/>
                  </a:lnTo>
                  <a:lnTo>
                    <a:pt x="50609" y="46240"/>
                  </a:lnTo>
                  <a:lnTo>
                    <a:pt x="43332" y="48425"/>
                  </a:lnTo>
                  <a:lnTo>
                    <a:pt x="25374" y="48425"/>
                  </a:lnTo>
                  <a:lnTo>
                    <a:pt x="18097" y="46240"/>
                  </a:lnTo>
                  <a:lnTo>
                    <a:pt x="18097" y="37858"/>
                  </a:lnTo>
                  <a:lnTo>
                    <a:pt x="18097" y="36868"/>
                  </a:lnTo>
                  <a:lnTo>
                    <a:pt x="1892" y="42735"/>
                  </a:lnTo>
                  <a:lnTo>
                    <a:pt x="2019" y="42710"/>
                  </a:lnTo>
                  <a:lnTo>
                    <a:pt x="3505" y="43268"/>
                  </a:lnTo>
                  <a:lnTo>
                    <a:pt x="2032" y="42722"/>
                  </a:lnTo>
                  <a:lnTo>
                    <a:pt x="901" y="43014"/>
                  </a:lnTo>
                  <a:lnTo>
                    <a:pt x="0" y="43446"/>
                  </a:lnTo>
                  <a:lnTo>
                    <a:pt x="1549" y="44005"/>
                  </a:lnTo>
                  <a:lnTo>
                    <a:pt x="68859" y="68592"/>
                  </a:lnTo>
                  <a:lnTo>
                    <a:pt x="68859" y="68097"/>
                  </a:lnTo>
                  <a:lnTo>
                    <a:pt x="70332" y="68656"/>
                  </a:lnTo>
                  <a:lnTo>
                    <a:pt x="70345" y="69075"/>
                  </a:lnTo>
                  <a:lnTo>
                    <a:pt x="90944" y="61544"/>
                  </a:lnTo>
                  <a:lnTo>
                    <a:pt x="124396" y="49314"/>
                  </a:lnTo>
                  <a:lnTo>
                    <a:pt x="157848" y="37084"/>
                  </a:lnTo>
                  <a:lnTo>
                    <a:pt x="191249" y="24866"/>
                  </a:lnTo>
                  <a:lnTo>
                    <a:pt x="204622" y="19977"/>
                  </a:lnTo>
                  <a:close/>
                </a:path>
                <a:path w="205739" h="69215">
                  <a:moveTo>
                    <a:pt x="205587" y="19608"/>
                  </a:moveTo>
                  <a:lnTo>
                    <a:pt x="205257" y="19443"/>
                  </a:lnTo>
                  <a:lnTo>
                    <a:pt x="205003" y="19342"/>
                  </a:lnTo>
                  <a:lnTo>
                    <a:pt x="188518" y="13347"/>
                  </a:lnTo>
                  <a:lnTo>
                    <a:pt x="188518" y="14033"/>
                  </a:lnTo>
                  <a:lnTo>
                    <a:pt x="203974" y="19735"/>
                  </a:lnTo>
                  <a:lnTo>
                    <a:pt x="204622" y="19964"/>
                  </a:lnTo>
                  <a:lnTo>
                    <a:pt x="205587" y="19608"/>
                  </a:lnTo>
                  <a:close/>
                </a:path>
              </a:pathLst>
            </a:custGeom>
            <a:solidFill>
              <a:srgbClr val="F3943C"/>
            </a:solidFill>
          </p:spPr>
          <p:txBody>
            <a:bodyPr wrap="square" lIns="0" tIns="0" rIns="0" bIns="0" rtlCol="0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pic>
          <p:nvPicPr>
            <p:cNvPr id="1056" name="object 108">
              <a:extLst>
                <a:ext uri="{FF2B5EF4-FFF2-40B4-BE49-F238E27FC236}">
                  <a16:creationId xmlns:a16="http://schemas.microsoft.com/office/drawing/2014/main" id="{55306C71-6415-E866-D447-22124419343D}"/>
                </a:ext>
              </a:extLst>
            </p:cNvPr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5195811" y="8149640"/>
              <a:ext cx="1498" cy="1015"/>
            </a:xfrm>
            <a:prstGeom prst="rect">
              <a:avLst/>
            </a:prstGeom>
          </p:spPr>
        </p:pic>
        <p:pic>
          <p:nvPicPr>
            <p:cNvPr id="1057" name="object 109">
              <a:extLst>
                <a:ext uri="{FF2B5EF4-FFF2-40B4-BE49-F238E27FC236}">
                  <a16:creationId xmlns:a16="http://schemas.microsoft.com/office/drawing/2014/main" id="{0DFCE04E-0898-C551-71AA-6910A8D2BF6D}"/>
                </a:ext>
              </a:extLst>
            </p:cNvPr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5125567" y="8124977"/>
              <a:ext cx="70243" cy="26505"/>
            </a:xfrm>
            <a:prstGeom prst="rect">
              <a:avLst/>
            </a:prstGeom>
          </p:spPr>
        </p:pic>
        <p:pic>
          <p:nvPicPr>
            <p:cNvPr id="1058" name="object 110">
              <a:extLst>
                <a:ext uri="{FF2B5EF4-FFF2-40B4-BE49-F238E27FC236}">
                  <a16:creationId xmlns:a16="http://schemas.microsoft.com/office/drawing/2014/main" id="{0998D930-46D6-AE93-9AAC-15672487FCA9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195811" y="8150148"/>
              <a:ext cx="1422" cy="1511"/>
            </a:xfrm>
            <a:prstGeom prst="rect">
              <a:avLst/>
            </a:prstGeom>
          </p:spPr>
        </p:pic>
        <p:pic>
          <p:nvPicPr>
            <p:cNvPr id="1059" name="object 111">
              <a:extLst>
                <a:ext uri="{FF2B5EF4-FFF2-40B4-BE49-F238E27FC236}">
                  <a16:creationId xmlns:a16="http://schemas.microsoft.com/office/drawing/2014/main" id="{D3D1E6AA-A1F1-538E-D82A-64F64800BF4B}"/>
                </a:ext>
              </a:extLst>
            </p:cNvPr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5197309" y="8101164"/>
              <a:ext cx="136932" cy="50495"/>
            </a:xfrm>
            <a:prstGeom prst="rect">
              <a:avLst/>
            </a:prstGeom>
          </p:spPr>
        </p:pic>
        <p:pic>
          <p:nvPicPr>
            <p:cNvPr id="1060" name="object 112">
              <a:extLst>
                <a:ext uri="{FF2B5EF4-FFF2-40B4-BE49-F238E27FC236}">
                  <a16:creationId xmlns:a16="http://schemas.microsoft.com/office/drawing/2014/main" id="{F6784AF2-97B9-9634-D4EE-918BA0001E47}"/>
                </a:ext>
              </a:extLst>
            </p:cNvPr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5145049" y="8105520"/>
              <a:ext cx="68821" cy="46139"/>
            </a:xfrm>
            <a:prstGeom prst="rect">
              <a:avLst/>
            </a:prstGeom>
          </p:spPr>
        </p:pic>
        <p:pic>
          <p:nvPicPr>
            <p:cNvPr id="1061" name="object 113">
              <a:extLst>
                <a:ext uri="{FF2B5EF4-FFF2-40B4-BE49-F238E27FC236}">
                  <a16:creationId xmlns:a16="http://schemas.microsoft.com/office/drawing/2014/main" id="{143B5326-A37B-90CF-2E69-96D2D98D713B}"/>
                </a:ext>
              </a:extLst>
            </p:cNvPr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5173510" y="8069567"/>
              <a:ext cx="105397" cy="48183"/>
            </a:xfrm>
            <a:prstGeom prst="rect">
              <a:avLst/>
            </a:prstGeom>
          </p:spPr>
        </p:pic>
        <p:pic>
          <p:nvPicPr>
            <p:cNvPr id="1062" name="object 114">
              <a:extLst>
                <a:ext uri="{FF2B5EF4-FFF2-40B4-BE49-F238E27FC236}">
                  <a16:creationId xmlns:a16="http://schemas.microsoft.com/office/drawing/2014/main" id="{DE63D665-EE00-AEA6-A6AD-29240788393A}"/>
                </a:ext>
              </a:extLst>
            </p:cNvPr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5215229" y="8068843"/>
              <a:ext cx="100254" cy="62026"/>
            </a:xfrm>
            <a:prstGeom prst="rect">
              <a:avLst/>
            </a:prstGeom>
          </p:spPr>
        </p:pic>
        <p:pic>
          <p:nvPicPr>
            <p:cNvPr id="1063" name="object 115">
              <a:extLst>
                <a:ext uri="{FF2B5EF4-FFF2-40B4-BE49-F238E27FC236}">
                  <a16:creationId xmlns:a16="http://schemas.microsoft.com/office/drawing/2014/main" id="{E0D51CB1-957F-60BC-A1D7-1D581B7B7D90}"/>
                </a:ext>
              </a:extLst>
            </p:cNvPr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5282971" y="8084070"/>
              <a:ext cx="4419" cy="2768"/>
            </a:xfrm>
            <a:prstGeom prst="rect">
              <a:avLst/>
            </a:prstGeom>
          </p:spPr>
        </p:pic>
        <p:pic>
          <p:nvPicPr>
            <p:cNvPr id="1064" name="object 116">
              <a:extLst>
                <a:ext uri="{FF2B5EF4-FFF2-40B4-BE49-F238E27FC236}">
                  <a16:creationId xmlns:a16="http://schemas.microsoft.com/office/drawing/2014/main" id="{D8364FE6-0EB4-C87E-0EC0-A095959D66BD}"/>
                </a:ext>
              </a:extLst>
            </p:cNvPr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5292242" y="8158568"/>
              <a:ext cx="66383" cy="36677"/>
            </a:xfrm>
            <a:prstGeom prst="rect">
              <a:avLst/>
            </a:prstGeom>
          </p:spPr>
        </p:pic>
        <p:pic>
          <p:nvPicPr>
            <p:cNvPr id="1065" name="object 117">
              <a:extLst>
                <a:ext uri="{FF2B5EF4-FFF2-40B4-BE49-F238E27FC236}">
                  <a16:creationId xmlns:a16="http://schemas.microsoft.com/office/drawing/2014/main" id="{6DAC8C70-C53D-AB80-86C8-6CEE7CD008EA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326126" y="8159127"/>
              <a:ext cx="8712" cy="4318"/>
            </a:xfrm>
            <a:prstGeom prst="rect">
              <a:avLst/>
            </a:prstGeom>
          </p:spPr>
        </p:pic>
        <p:sp>
          <p:nvSpPr>
            <p:cNvPr id="1066" name="object 118">
              <a:extLst>
                <a:ext uri="{FF2B5EF4-FFF2-40B4-BE49-F238E27FC236}">
                  <a16:creationId xmlns:a16="http://schemas.microsoft.com/office/drawing/2014/main" id="{092A9608-85DB-6C6D-20AF-B48A96BC8D3C}"/>
                </a:ext>
              </a:extLst>
            </p:cNvPr>
            <p:cNvSpPr/>
            <p:nvPr/>
          </p:nvSpPr>
          <p:spPr>
            <a:xfrm>
              <a:off x="6305525" y="8061870"/>
              <a:ext cx="140970" cy="82550"/>
            </a:xfrm>
            <a:custGeom>
              <a:avLst/>
              <a:gdLst/>
              <a:ahLst/>
              <a:cxnLst/>
              <a:rect l="l" t="t" r="r" b="b"/>
              <a:pathLst>
                <a:path w="140970" h="82550">
                  <a:moveTo>
                    <a:pt x="1257" y="82054"/>
                  </a:moveTo>
                  <a:lnTo>
                    <a:pt x="0" y="81597"/>
                  </a:lnTo>
                  <a:lnTo>
                    <a:pt x="571" y="81864"/>
                  </a:lnTo>
                  <a:lnTo>
                    <a:pt x="1257" y="82054"/>
                  </a:lnTo>
                  <a:close/>
                </a:path>
                <a:path w="140970" h="82550">
                  <a:moveTo>
                    <a:pt x="140347" y="0"/>
                  </a:moveTo>
                  <a:lnTo>
                    <a:pt x="140208" y="50"/>
                  </a:lnTo>
                  <a:lnTo>
                    <a:pt x="140347" y="2832"/>
                  </a:lnTo>
                  <a:lnTo>
                    <a:pt x="140347" y="0"/>
                  </a:lnTo>
                  <a:close/>
                </a:path>
                <a:path w="140970" h="82550">
                  <a:moveTo>
                    <a:pt x="140512" y="31242"/>
                  </a:moveTo>
                  <a:lnTo>
                    <a:pt x="140347" y="29806"/>
                  </a:lnTo>
                  <a:lnTo>
                    <a:pt x="140347" y="2832"/>
                  </a:lnTo>
                  <a:lnTo>
                    <a:pt x="115760" y="9080"/>
                  </a:lnTo>
                  <a:lnTo>
                    <a:pt x="111861" y="10528"/>
                  </a:lnTo>
                  <a:lnTo>
                    <a:pt x="111861" y="31242"/>
                  </a:lnTo>
                  <a:lnTo>
                    <a:pt x="110248" y="25615"/>
                  </a:lnTo>
                  <a:lnTo>
                    <a:pt x="111861" y="31242"/>
                  </a:lnTo>
                  <a:lnTo>
                    <a:pt x="111861" y="10528"/>
                  </a:lnTo>
                  <a:lnTo>
                    <a:pt x="110121" y="11163"/>
                  </a:lnTo>
                  <a:lnTo>
                    <a:pt x="110121" y="25412"/>
                  </a:lnTo>
                  <a:lnTo>
                    <a:pt x="105435" y="18262"/>
                  </a:lnTo>
                  <a:lnTo>
                    <a:pt x="110121" y="25412"/>
                  </a:lnTo>
                  <a:lnTo>
                    <a:pt x="110121" y="11163"/>
                  </a:lnTo>
                  <a:lnTo>
                    <a:pt x="101257" y="14427"/>
                  </a:lnTo>
                  <a:lnTo>
                    <a:pt x="103479" y="16167"/>
                  </a:lnTo>
                  <a:lnTo>
                    <a:pt x="101257" y="14439"/>
                  </a:lnTo>
                  <a:lnTo>
                    <a:pt x="96304" y="16268"/>
                  </a:lnTo>
                  <a:lnTo>
                    <a:pt x="96304" y="34188"/>
                  </a:lnTo>
                  <a:lnTo>
                    <a:pt x="96291" y="34975"/>
                  </a:lnTo>
                  <a:lnTo>
                    <a:pt x="96291" y="34188"/>
                  </a:lnTo>
                  <a:lnTo>
                    <a:pt x="95300" y="31407"/>
                  </a:lnTo>
                  <a:lnTo>
                    <a:pt x="96291" y="34188"/>
                  </a:lnTo>
                  <a:lnTo>
                    <a:pt x="96304" y="16268"/>
                  </a:lnTo>
                  <a:lnTo>
                    <a:pt x="91859" y="17894"/>
                  </a:lnTo>
                  <a:lnTo>
                    <a:pt x="91224" y="18262"/>
                  </a:lnTo>
                  <a:lnTo>
                    <a:pt x="89154" y="18262"/>
                  </a:lnTo>
                  <a:lnTo>
                    <a:pt x="88658" y="18148"/>
                  </a:lnTo>
                  <a:lnTo>
                    <a:pt x="87706" y="17881"/>
                  </a:lnTo>
                  <a:lnTo>
                    <a:pt x="87083" y="17602"/>
                  </a:lnTo>
                  <a:lnTo>
                    <a:pt x="85064" y="16878"/>
                  </a:lnTo>
                  <a:lnTo>
                    <a:pt x="51981" y="25285"/>
                  </a:lnTo>
                  <a:lnTo>
                    <a:pt x="45097" y="29121"/>
                  </a:lnTo>
                  <a:lnTo>
                    <a:pt x="37757" y="33477"/>
                  </a:lnTo>
                  <a:lnTo>
                    <a:pt x="33515" y="36080"/>
                  </a:lnTo>
                  <a:lnTo>
                    <a:pt x="33515" y="54419"/>
                  </a:lnTo>
                  <a:lnTo>
                    <a:pt x="20434" y="62649"/>
                  </a:lnTo>
                  <a:lnTo>
                    <a:pt x="22237" y="61493"/>
                  </a:lnTo>
                  <a:lnTo>
                    <a:pt x="33515" y="54419"/>
                  </a:lnTo>
                  <a:lnTo>
                    <a:pt x="33515" y="36080"/>
                  </a:lnTo>
                  <a:lnTo>
                    <a:pt x="23444" y="42227"/>
                  </a:lnTo>
                  <a:lnTo>
                    <a:pt x="37757" y="33464"/>
                  </a:lnTo>
                  <a:lnTo>
                    <a:pt x="45097" y="29108"/>
                  </a:lnTo>
                  <a:lnTo>
                    <a:pt x="51981" y="25273"/>
                  </a:lnTo>
                  <a:lnTo>
                    <a:pt x="11188" y="35636"/>
                  </a:lnTo>
                  <a:lnTo>
                    <a:pt x="11188" y="68567"/>
                  </a:lnTo>
                  <a:lnTo>
                    <a:pt x="4864" y="72694"/>
                  </a:lnTo>
                  <a:lnTo>
                    <a:pt x="9321" y="69761"/>
                  </a:lnTo>
                  <a:lnTo>
                    <a:pt x="11188" y="68567"/>
                  </a:lnTo>
                  <a:lnTo>
                    <a:pt x="11188" y="35636"/>
                  </a:lnTo>
                  <a:lnTo>
                    <a:pt x="3022" y="37706"/>
                  </a:lnTo>
                  <a:lnTo>
                    <a:pt x="3149" y="55118"/>
                  </a:lnTo>
                  <a:lnTo>
                    <a:pt x="3149" y="73812"/>
                  </a:lnTo>
                  <a:lnTo>
                    <a:pt x="3098" y="78917"/>
                  </a:lnTo>
                  <a:lnTo>
                    <a:pt x="2997" y="82245"/>
                  </a:lnTo>
                  <a:lnTo>
                    <a:pt x="2794" y="82257"/>
                  </a:lnTo>
                  <a:lnTo>
                    <a:pt x="4191" y="82245"/>
                  </a:lnTo>
                  <a:lnTo>
                    <a:pt x="4800" y="81902"/>
                  </a:lnTo>
                  <a:lnTo>
                    <a:pt x="94640" y="49212"/>
                  </a:lnTo>
                  <a:lnTo>
                    <a:pt x="111760" y="42989"/>
                  </a:lnTo>
                  <a:lnTo>
                    <a:pt x="111887" y="41427"/>
                  </a:lnTo>
                  <a:lnTo>
                    <a:pt x="111760" y="42989"/>
                  </a:lnTo>
                  <a:lnTo>
                    <a:pt x="138264" y="33337"/>
                  </a:lnTo>
                  <a:lnTo>
                    <a:pt x="139255" y="32867"/>
                  </a:lnTo>
                  <a:lnTo>
                    <a:pt x="140512" y="31242"/>
                  </a:lnTo>
                  <a:close/>
                </a:path>
              </a:pathLst>
            </a:custGeom>
            <a:solidFill>
              <a:srgbClr val="17B0E2"/>
            </a:solidFill>
          </p:spPr>
          <p:txBody>
            <a:bodyPr wrap="square" lIns="0" tIns="0" rIns="0" bIns="0" rtlCol="0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067" name="object 119">
              <a:extLst>
                <a:ext uri="{FF2B5EF4-FFF2-40B4-BE49-F238E27FC236}">
                  <a16:creationId xmlns:a16="http://schemas.microsoft.com/office/drawing/2014/main" id="{FDAFA277-DE44-E4BD-2013-B5E7757A5CA7}"/>
                </a:ext>
              </a:extLst>
            </p:cNvPr>
            <p:cNvSpPr/>
            <p:nvPr/>
          </p:nvSpPr>
          <p:spPr>
            <a:xfrm>
              <a:off x="6235777" y="8006566"/>
              <a:ext cx="210185" cy="111760"/>
            </a:xfrm>
            <a:custGeom>
              <a:avLst/>
              <a:gdLst/>
              <a:ahLst/>
              <a:cxnLst/>
              <a:rect l="l" t="t" r="r" b="b"/>
              <a:pathLst>
                <a:path w="210185" h="111759">
                  <a:moveTo>
                    <a:pt x="137541" y="0"/>
                  </a:moveTo>
                  <a:lnTo>
                    <a:pt x="812" y="50723"/>
                  </a:lnTo>
                  <a:lnTo>
                    <a:pt x="0" y="108838"/>
                  </a:lnTo>
                  <a:lnTo>
                    <a:pt x="927" y="111251"/>
                  </a:lnTo>
                  <a:lnTo>
                    <a:pt x="210096" y="58127"/>
                  </a:lnTo>
                  <a:lnTo>
                    <a:pt x="208534" y="26225"/>
                  </a:lnTo>
                  <a:lnTo>
                    <a:pt x="137541" y="0"/>
                  </a:lnTo>
                  <a:close/>
                </a:path>
              </a:pathLst>
            </a:custGeom>
            <a:solidFill>
              <a:srgbClr val="1BB0E2"/>
            </a:solidFill>
          </p:spPr>
          <p:txBody>
            <a:bodyPr wrap="square" lIns="0" tIns="0" rIns="0" bIns="0" rtlCol="0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068" name="object 120">
              <a:extLst>
                <a:ext uri="{FF2B5EF4-FFF2-40B4-BE49-F238E27FC236}">
                  <a16:creationId xmlns:a16="http://schemas.microsoft.com/office/drawing/2014/main" id="{9BD086F3-F5E4-09A3-97D4-B253C4B049F9}"/>
                </a:ext>
              </a:extLst>
            </p:cNvPr>
            <p:cNvSpPr/>
            <p:nvPr/>
          </p:nvSpPr>
          <p:spPr>
            <a:xfrm>
              <a:off x="6235776" y="8054949"/>
              <a:ext cx="71120" cy="89535"/>
            </a:xfrm>
            <a:custGeom>
              <a:avLst/>
              <a:gdLst/>
              <a:ahLst/>
              <a:cxnLst/>
              <a:rect l="l" t="t" r="r" b="b"/>
              <a:pathLst>
                <a:path w="71120" h="89534">
                  <a:moveTo>
                    <a:pt x="1320" y="1155"/>
                  </a:moveTo>
                  <a:lnTo>
                    <a:pt x="1016" y="1346"/>
                  </a:lnTo>
                  <a:lnTo>
                    <a:pt x="914" y="1562"/>
                  </a:lnTo>
                  <a:lnTo>
                    <a:pt x="1320" y="1155"/>
                  </a:lnTo>
                  <a:close/>
                </a:path>
                <a:path w="71120" h="89534">
                  <a:moveTo>
                    <a:pt x="2984" y="304"/>
                  </a:moveTo>
                  <a:lnTo>
                    <a:pt x="1854" y="622"/>
                  </a:lnTo>
                  <a:lnTo>
                    <a:pt x="1320" y="1155"/>
                  </a:lnTo>
                  <a:lnTo>
                    <a:pt x="1587" y="977"/>
                  </a:lnTo>
                  <a:lnTo>
                    <a:pt x="2984" y="304"/>
                  </a:lnTo>
                  <a:close/>
                </a:path>
                <a:path w="71120" h="89534">
                  <a:moveTo>
                    <a:pt x="4089" y="0"/>
                  </a:moveTo>
                  <a:lnTo>
                    <a:pt x="3098" y="254"/>
                  </a:lnTo>
                  <a:lnTo>
                    <a:pt x="4089" y="0"/>
                  </a:lnTo>
                  <a:close/>
                </a:path>
                <a:path w="71120" h="89534">
                  <a:moveTo>
                    <a:pt x="71069" y="27178"/>
                  </a:moveTo>
                  <a:lnTo>
                    <a:pt x="70383" y="27025"/>
                  </a:lnTo>
                  <a:lnTo>
                    <a:pt x="70192" y="26962"/>
                  </a:lnTo>
                  <a:lnTo>
                    <a:pt x="70192" y="52501"/>
                  </a:lnTo>
                  <a:lnTo>
                    <a:pt x="70027" y="48958"/>
                  </a:lnTo>
                  <a:lnTo>
                    <a:pt x="70192" y="52501"/>
                  </a:lnTo>
                  <a:lnTo>
                    <a:pt x="70192" y="26962"/>
                  </a:lnTo>
                  <a:lnTo>
                    <a:pt x="1600" y="2057"/>
                  </a:lnTo>
                  <a:lnTo>
                    <a:pt x="812" y="1765"/>
                  </a:lnTo>
                  <a:lnTo>
                    <a:pt x="914" y="1562"/>
                  </a:lnTo>
                  <a:lnTo>
                    <a:pt x="88" y="2374"/>
                  </a:lnTo>
                  <a:lnTo>
                    <a:pt x="0" y="10617"/>
                  </a:lnTo>
                  <a:lnTo>
                    <a:pt x="698" y="10337"/>
                  </a:lnTo>
                  <a:lnTo>
                    <a:pt x="0" y="10617"/>
                  </a:lnTo>
                  <a:lnTo>
                    <a:pt x="0" y="27228"/>
                  </a:lnTo>
                  <a:lnTo>
                    <a:pt x="0" y="60464"/>
                  </a:lnTo>
                  <a:lnTo>
                    <a:pt x="927" y="62877"/>
                  </a:lnTo>
                  <a:lnTo>
                    <a:pt x="54267" y="49339"/>
                  </a:lnTo>
                  <a:lnTo>
                    <a:pt x="927" y="62890"/>
                  </a:lnTo>
                  <a:lnTo>
                    <a:pt x="0" y="60477"/>
                  </a:lnTo>
                  <a:lnTo>
                    <a:pt x="63" y="62014"/>
                  </a:lnTo>
                  <a:lnTo>
                    <a:pt x="1206" y="63512"/>
                  </a:lnTo>
                  <a:lnTo>
                    <a:pt x="2247" y="63931"/>
                  </a:lnTo>
                  <a:lnTo>
                    <a:pt x="45910" y="79844"/>
                  </a:lnTo>
                  <a:lnTo>
                    <a:pt x="52857" y="75196"/>
                  </a:lnTo>
                  <a:lnTo>
                    <a:pt x="56426" y="72847"/>
                  </a:lnTo>
                  <a:lnTo>
                    <a:pt x="45910" y="79844"/>
                  </a:lnTo>
                  <a:lnTo>
                    <a:pt x="64160" y="86487"/>
                  </a:lnTo>
                  <a:lnTo>
                    <a:pt x="65544" y="86995"/>
                  </a:lnTo>
                  <a:lnTo>
                    <a:pt x="65582" y="85547"/>
                  </a:lnTo>
                  <a:lnTo>
                    <a:pt x="65544" y="86995"/>
                  </a:lnTo>
                  <a:lnTo>
                    <a:pt x="69748" y="88531"/>
                  </a:lnTo>
                  <a:lnTo>
                    <a:pt x="71069" y="88988"/>
                  </a:lnTo>
                  <a:lnTo>
                    <a:pt x="71069" y="81927"/>
                  </a:lnTo>
                  <a:lnTo>
                    <a:pt x="71069" y="63220"/>
                  </a:lnTo>
                  <a:lnTo>
                    <a:pt x="71069" y="45059"/>
                  </a:lnTo>
                  <a:lnTo>
                    <a:pt x="71069" y="27178"/>
                  </a:lnTo>
                  <a:close/>
                </a:path>
              </a:pathLst>
            </a:custGeom>
            <a:solidFill>
              <a:srgbClr val="1685C5"/>
            </a:solidFill>
          </p:spPr>
          <p:txBody>
            <a:bodyPr wrap="square" lIns="0" tIns="0" rIns="0" bIns="0" rtlCol="0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pic>
          <p:nvPicPr>
            <p:cNvPr id="1069" name="object 121">
              <a:extLst>
                <a:ext uri="{FF2B5EF4-FFF2-40B4-BE49-F238E27FC236}">
                  <a16:creationId xmlns:a16="http://schemas.microsoft.com/office/drawing/2014/main" id="{A8235148-911D-F6B6-50DE-AD2E78F67A7E}"/>
                </a:ext>
              </a:extLst>
            </p:cNvPr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6306845" y="8099577"/>
              <a:ext cx="1816" cy="18592"/>
            </a:xfrm>
            <a:prstGeom prst="rect">
              <a:avLst/>
            </a:prstGeom>
          </p:spPr>
        </p:pic>
        <p:pic>
          <p:nvPicPr>
            <p:cNvPr id="1070" name="object 122">
              <a:extLst>
                <a:ext uri="{FF2B5EF4-FFF2-40B4-BE49-F238E27FC236}">
                  <a16:creationId xmlns:a16="http://schemas.microsoft.com/office/drawing/2014/main" id="{EBFCC03B-1E54-D26C-17B7-84E48AF78EF5}"/>
                </a:ext>
              </a:extLst>
            </p:cNvPr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6306845" y="8135670"/>
              <a:ext cx="1816" cy="8458"/>
            </a:xfrm>
            <a:prstGeom prst="rect">
              <a:avLst/>
            </a:prstGeom>
          </p:spPr>
        </p:pic>
        <p:pic>
          <p:nvPicPr>
            <p:cNvPr id="1071" name="object 123">
              <a:extLst>
                <a:ext uri="{FF2B5EF4-FFF2-40B4-BE49-F238E27FC236}">
                  <a16:creationId xmlns:a16="http://schemas.microsoft.com/office/drawing/2014/main" id="{FBB63D9C-6DAA-5C9C-2C56-2614031095F9}"/>
                </a:ext>
              </a:extLst>
            </p:cNvPr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6236601" y="8041752"/>
              <a:ext cx="116181" cy="95111"/>
            </a:xfrm>
            <a:prstGeom prst="rect">
              <a:avLst/>
            </a:prstGeom>
          </p:spPr>
        </p:pic>
        <p:pic>
          <p:nvPicPr>
            <p:cNvPr id="1072" name="object 124">
              <a:extLst>
                <a:ext uri="{FF2B5EF4-FFF2-40B4-BE49-F238E27FC236}">
                  <a16:creationId xmlns:a16="http://schemas.microsoft.com/office/drawing/2014/main" id="{388AD3D3-1F96-311F-3F9A-BC67CDB3D6F2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306845" y="8080781"/>
              <a:ext cx="1422" cy="1524"/>
            </a:xfrm>
            <a:prstGeom prst="rect">
              <a:avLst/>
            </a:prstGeom>
          </p:spPr>
        </p:pic>
        <p:pic>
          <p:nvPicPr>
            <p:cNvPr id="1073" name="object 125">
              <a:extLst>
                <a:ext uri="{FF2B5EF4-FFF2-40B4-BE49-F238E27FC236}">
                  <a16:creationId xmlns:a16="http://schemas.microsoft.com/office/drawing/2014/main" id="{5DEA86F3-65A2-EDE4-FA60-35CCB571A1E4}"/>
                </a:ext>
              </a:extLst>
            </p:cNvPr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6308356" y="8065021"/>
              <a:ext cx="46647" cy="17297"/>
            </a:xfrm>
            <a:prstGeom prst="rect">
              <a:avLst/>
            </a:prstGeom>
          </p:spPr>
        </p:pic>
        <p:sp>
          <p:nvSpPr>
            <p:cNvPr id="1074" name="object 126">
              <a:extLst>
                <a:ext uri="{FF2B5EF4-FFF2-40B4-BE49-F238E27FC236}">
                  <a16:creationId xmlns:a16="http://schemas.microsoft.com/office/drawing/2014/main" id="{9697C950-9AD8-A195-3F8E-4D67573695FE}"/>
                </a:ext>
              </a:extLst>
            </p:cNvPr>
            <p:cNvSpPr/>
            <p:nvPr/>
          </p:nvSpPr>
          <p:spPr>
            <a:xfrm>
              <a:off x="6308109" y="8081353"/>
              <a:ext cx="0" cy="1270"/>
            </a:xfrm>
            <a:custGeom>
              <a:avLst/>
              <a:gdLst/>
              <a:ahLst/>
              <a:cxnLst/>
              <a:rect l="l" t="t" r="r" b="b"/>
              <a:pathLst>
                <a:path h="1270">
                  <a:moveTo>
                    <a:pt x="0" y="79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3DB3E2"/>
              </a:solidFill>
            </a:ln>
          </p:spPr>
          <p:txBody>
            <a:bodyPr wrap="square" lIns="0" tIns="0" rIns="0" bIns="0" rtlCol="0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pic>
          <p:nvPicPr>
            <p:cNvPr id="1075" name="object 127">
              <a:extLst>
                <a:ext uri="{FF2B5EF4-FFF2-40B4-BE49-F238E27FC236}">
                  <a16:creationId xmlns:a16="http://schemas.microsoft.com/office/drawing/2014/main" id="{A26BAA1C-3AD5-7700-8F93-B19BBFE0D285}"/>
                </a:ext>
              </a:extLst>
            </p:cNvPr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6299809" y="7985099"/>
              <a:ext cx="102870" cy="36842"/>
            </a:xfrm>
            <a:prstGeom prst="rect">
              <a:avLst/>
            </a:prstGeom>
          </p:spPr>
        </p:pic>
        <p:sp>
          <p:nvSpPr>
            <p:cNvPr id="1076" name="object 128">
              <a:extLst>
                <a:ext uri="{FF2B5EF4-FFF2-40B4-BE49-F238E27FC236}">
                  <a16:creationId xmlns:a16="http://schemas.microsoft.com/office/drawing/2014/main" id="{A8435153-0EBF-9CAF-3703-ECF2353FA7A9}"/>
                </a:ext>
              </a:extLst>
            </p:cNvPr>
            <p:cNvSpPr/>
            <p:nvPr/>
          </p:nvSpPr>
          <p:spPr>
            <a:xfrm>
              <a:off x="6395390" y="8024698"/>
              <a:ext cx="71120" cy="55880"/>
            </a:xfrm>
            <a:custGeom>
              <a:avLst/>
              <a:gdLst/>
              <a:ahLst/>
              <a:cxnLst/>
              <a:rect l="l" t="t" r="r" b="b"/>
              <a:pathLst>
                <a:path w="71120" h="55879">
                  <a:moveTo>
                    <a:pt x="50596" y="9423"/>
                  </a:moveTo>
                  <a:lnTo>
                    <a:pt x="49885" y="8407"/>
                  </a:lnTo>
                  <a:lnTo>
                    <a:pt x="48945" y="8750"/>
                  </a:lnTo>
                  <a:lnTo>
                    <a:pt x="10604" y="22644"/>
                  </a:lnTo>
                  <a:lnTo>
                    <a:pt x="10604" y="51003"/>
                  </a:lnTo>
                  <a:lnTo>
                    <a:pt x="10261" y="50749"/>
                  </a:lnTo>
                  <a:lnTo>
                    <a:pt x="10604" y="51003"/>
                  </a:lnTo>
                  <a:lnTo>
                    <a:pt x="10604" y="22644"/>
                  </a:lnTo>
                  <a:lnTo>
                    <a:pt x="330" y="26365"/>
                  </a:lnTo>
                  <a:lnTo>
                    <a:pt x="355" y="41897"/>
                  </a:lnTo>
                  <a:lnTo>
                    <a:pt x="241" y="52755"/>
                  </a:lnTo>
                  <a:lnTo>
                    <a:pt x="114" y="55410"/>
                  </a:lnTo>
                  <a:lnTo>
                    <a:pt x="1384" y="55410"/>
                  </a:lnTo>
                  <a:lnTo>
                    <a:pt x="1993" y="55067"/>
                  </a:lnTo>
                  <a:lnTo>
                    <a:pt x="11379" y="51600"/>
                  </a:lnTo>
                  <a:lnTo>
                    <a:pt x="25895" y="46240"/>
                  </a:lnTo>
                  <a:lnTo>
                    <a:pt x="50342" y="37223"/>
                  </a:lnTo>
                  <a:lnTo>
                    <a:pt x="50469" y="11176"/>
                  </a:lnTo>
                  <a:lnTo>
                    <a:pt x="50596" y="9423"/>
                  </a:lnTo>
                  <a:close/>
                </a:path>
                <a:path w="71120" h="55879">
                  <a:moveTo>
                    <a:pt x="70624" y="28917"/>
                  </a:moveTo>
                  <a:lnTo>
                    <a:pt x="70612" y="0"/>
                  </a:lnTo>
                  <a:lnTo>
                    <a:pt x="47853" y="330"/>
                  </a:lnTo>
                  <a:lnTo>
                    <a:pt x="47853" y="6946"/>
                  </a:lnTo>
                  <a:lnTo>
                    <a:pt x="47853" y="330"/>
                  </a:lnTo>
                  <a:lnTo>
                    <a:pt x="47599" y="330"/>
                  </a:lnTo>
                  <a:lnTo>
                    <a:pt x="47599" y="6858"/>
                  </a:lnTo>
                  <a:lnTo>
                    <a:pt x="46583" y="7251"/>
                  </a:lnTo>
                  <a:lnTo>
                    <a:pt x="41186" y="5257"/>
                  </a:lnTo>
                  <a:lnTo>
                    <a:pt x="46570" y="7239"/>
                  </a:lnTo>
                  <a:lnTo>
                    <a:pt x="47574" y="6858"/>
                  </a:lnTo>
                  <a:lnTo>
                    <a:pt x="47599" y="330"/>
                  </a:lnTo>
                  <a:lnTo>
                    <a:pt x="30378" y="571"/>
                  </a:lnTo>
                  <a:lnTo>
                    <a:pt x="28587" y="596"/>
                  </a:lnTo>
                  <a:lnTo>
                    <a:pt x="114" y="990"/>
                  </a:lnTo>
                  <a:lnTo>
                    <a:pt x="317" y="24638"/>
                  </a:lnTo>
                  <a:lnTo>
                    <a:pt x="47218" y="7480"/>
                  </a:lnTo>
                  <a:lnTo>
                    <a:pt x="48183" y="7124"/>
                  </a:lnTo>
                  <a:lnTo>
                    <a:pt x="48755" y="7416"/>
                  </a:lnTo>
                  <a:lnTo>
                    <a:pt x="48336" y="7099"/>
                  </a:lnTo>
                  <a:lnTo>
                    <a:pt x="49415" y="7835"/>
                  </a:lnTo>
                  <a:lnTo>
                    <a:pt x="49733" y="8128"/>
                  </a:lnTo>
                  <a:lnTo>
                    <a:pt x="49885" y="8407"/>
                  </a:lnTo>
                  <a:lnTo>
                    <a:pt x="50609" y="9410"/>
                  </a:lnTo>
                  <a:lnTo>
                    <a:pt x="50482" y="37172"/>
                  </a:lnTo>
                  <a:lnTo>
                    <a:pt x="69684" y="30073"/>
                  </a:lnTo>
                  <a:lnTo>
                    <a:pt x="70624" y="28917"/>
                  </a:lnTo>
                  <a:close/>
                </a:path>
              </a:pathLst>
            </a:custGeom>
            <a:solidFill>
              <a:srgbClr val="19973D"/>
            </a:solidFill>
          </p:spPr>
          <p:txBody>
            <a:bodyPr wrap="square" lIns="0" tIns="0" rIns="0" bIns="0" rtlCol="0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pic>
          <p:nvPicPr>
            <p:cNvPr id="1077" name="object 129">
              <a:extLst>
                <a:ext uri="{FF2B5EF4-FFF2-40B4-BE49-F238E27FC236}">
                  <a16:creationId xmlns:a16="http://schemas.microsoft.com/office/drawing/2014/main" id="{39AC3D33-1E25-4AC2-C231-3236F30D2C55}"/>
                </a:ext>
              </a:extLst>
            </p:cNvPr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6395720" y="8031810"/>
              <a:ext cx="49555" cy="19253"/>
            </a:xfrm>
            <a:prstGeom prst="rect">
              <a:avLst/>
            </a:prstGeom>
          </p:spPr>
        </p:pic>
        <p:sp>
          <p:nvSpPr>
            <p:cNvPr id="1078" name="object 130">
              <a:extLst>
                <a:ext uri="{FF2B5EF4-FFF2-40B4-BE49-F238E27FC236}">
                  <a16:creationId xmlns:a16="http://schemas.microsoft.com/office/drawing/2014/main" id="{D08B3FD8-548D-07F3-AC12-F9E6EFB9BE93}"/>
                </a:ext>
              </a:extLst>
            </p:cNvPr>
            <p:cNvSpPr/>
            <p:nvPr/>
          </p:nvSpPr>
          <p:spPr>
            <a:xfrm>
              <a:off x="6392596" y="7991424"/>
              <a:ext cx="73660" cy="88900"/>
            </a:xfrm>
            <a:custGeom>
              <a:avLst/>
              <a:gdLst/>
              <a:ahLst/>
              <a:cxnLst/>
              <a:rect l="l" t="t" r="r" b="b"/>
              <a:pathLst>
                <a:path w="73660" h="88900">
                  <a:moveTo>
                    <a:pt x="1244" y="88493"/>
                  </a:moveTo>
                  <a:lnTo>
                    <a:pt x="0" y="88049"/>
                  </a:lnTo>
                  <a:lnTo>
                    <a:pt x="622" y="88328"/>
                  </a:lnTo>
                  <a:lnTo>
                    <a:pt x="1244" y="88493"/>
                  </a:lnTo>
                  <a:close/>
                </a:path>
                <a:path w="73660" h="88900">
                  <a:moveTo>
                    <a:pt x="72517" y="1244"/>
                  </a:moveTo>
                  <a:lnTo>
                    <a:pt x="71894" y="495"/>
                  </a:lnTo>
                  <a:lnTo>
                    <a:pt x="70142" y="0"/>
                  </a:lnTo>
                  <a:lnTo>
                    <a:pt x="70891" y="241"/>
                  </a:lnTo>
                  <a:lnTo>
                    <a:pt x="72136" y="952"/>
                  </a:lnTo>
                  <a:lnTo>
                    <a:pt x="72517" y="1244"/>
                  </a:lnTo>
                  <a:close/>
                </a:path>
                <a:path w="73660" h="88900">
                  <a:moveTo>
                    <a:pt x="72694" y="1447"/>
                  </a:moveTo>
                  <a:lnTo>
                    <a:pt x="72631" y="1320"/>
                  </a:lnTo>
                  <a:lnTo>
                    <a:pt x="72694" y="1447"/>
                  </a:lnTo>
                  <a:close/>
                </a:path>
                <a:path w="73660" h="88900">
                  <a:moveTo>
                    <a:pt x="73494" y="2895"/>
                  </a:moveTo>
                  <a:lnTo>
                    <a:pt x="72936" y="1841"/>
                  </a:lnTo>
                  <a:lnTo>
                    <a:pt x="71767" y="2260"/>
                  </a:lnTo>
                  <a:lnTo>
                    <a:pt x="73393" y="33274"/>
                  </a:lnTo>
                  <a:lnTo>
                    <a:pt x="73494" y="2895"/>
                  </a:lnTo>
                  <a:close/>
                </a:path>
              </a:pathLst>
            </a:custGeom>
            <a:solidFill>
              <a:srgbClr val="19973D"/>
            </a:solidFill>
          </p:spPr>
          <p:txBody>
            <a:bodyPr wrap="square" lIns="0" tIns="0" rIns="0" bIns="0" rtlCol="0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079" name="object 131">
              <a:extLst>
                <a:ext uri="{FF2B5EF4-FFF2-40B4-BE49-F238E27FC236}">
                  <a16:creationId xmlns:a16="http://schemas.microsoft.com/office/drawing/2014/main" id="{428AE753-8C6F-66AE-3405-2B7D3F45D629}"/>
                </a:ext>
              </a:extLst>
            </p:cNvPr>
            <p:cNvSpPr/>
            <p:nvPr/>
          </p:nvSpPr>
          <p:spPr>
            <a:xfrm>
              <a:off x="6250513" y="7940776"/>
              <a:ext cx="215900" cy="86995"/>
            </a:xfrm>
            <a:custGeom>
              <a:avLst/>
              <a:gdLst/>
              <a:ahLst/>
              <a:cxnLst/>
              <a:rect l="l" t="t" r="r" b="b"/>
              <a:pathLst>
                <a:path w="215900" h="86995">
                  <a:moveTo>
                    <a:pt x="70802" y="0"/>
                  </a:moveTo>
                  <a:lnTo>
                    <a:pt x="812" y="26390"/>
                  </a:lnTo>
                  <a:lnTo>
                    <a:pt x="0" y="84899"/>
                  </a:lnTo>
                  <a:lnTo>
                    <a:pt x="914" y="86918"/>
                  </a:lnTo>
                  <a:lnTo>
                    <a:pt x="215480" y="83921"/>
                  </a:lnTo>
                  <a:lnTo>
                    <a:pt x="213791" y="51777"/>
                  </a:lnTo>
                  <a:lnTo>
                    <a:pt x="70802" y="0"/>
                  </a:lnTo>
                  <a:close/>
                </a:path>
              </a:pathLst>
            </a:custGeom>
            <a:solidFill>
              <a:srgbClr val="18973E"/>
            </a:solidFill>
          </p:spPr>
          <p:txBody>
            <a:bodyPr wrap="square" lIns="0" tIns="0" rIns="0" bIns="0" rtlCol="0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080" name="object 132">
              <a:extLst>
                <a:ext uri="{FF2B5EF4-FFF2-40B4-BE49-F238E27FC236}">
                  <a16:creationId xmlns:a16="http://schemas.microsoft.com/office/drawing/2014/main" id="{18C70077-322A-862B-1F91-095E0C95456D}"/>
                </a:ext>
              </a:extLst>
            </p:cNvPr>
            <p:cNvSpPr/>
            <p:nvPr/>
          </p:nvSpPr>
          <p:spPr>
            <a:xfrm>
              <a:off x="6250445" y="7966455"/>
              <a:ext cx="142240" cy="113030"/>
            </a:xfrm>
            <a:custGeom>
              <a:avLst/>
              <a:gdLst/>
              <a:ahLst/>
              <a:cxnLst/>
              <a:rect l="l" t="t" r="r" b="b"/>
              <a:pathLst>
                <a:path w="142239" h="113029">
                  <a:moveTo>
                    <a:pt x="51981" y="60528"/>
                  </a:moveTo>
                  <a:lnTo>
                    <a:pt x="48107" y="60579"/>
                  </a:lnTo>
                  <a:lnTo>
                    <a:pt x="48107" y="64643"/>
                  </a:lnTo>
                  <a:lnTo>
                    <a:pt x="40817" y="66827"/>
                  </a:lnTo>
                  <a:lnTo>
                    <a:pt x="22872" y="66827"/>
                  </a:lnTo>
                  <a:lnTo>
                    <a:pt x="15582" y="64643"/>
                  </a:lnTo>
                  <a:lnTo>
                    <a:pt x="15582" y="61239"/>
                  </a:lnTo>
                  <a:lnTo>
                    <a:pt x="15582" y="61036"/>
                  </a:lnTo>
                  <a:lnTo>
                    <a:pt x="990" y="61239"/>
                  </a:lnTo>
                  <a:lnTo>
                    <a:pt x="76" y="59232"/>
                  </a:lnTo>
                  <a:lnTo>
                    <a:pt x="876" y="711"/>
                  </a:lnTo>
                  <a:lnTo>
                    <a:pt x="1663" y="419"/>
                  </a:lnTo>
                  <a:lnTo>
                    <a:pt x="876" y="127"/>
                  </a:lnTo>
                  <a:lnTo>
                    <a:pt x="939" y="0"/>
                  </a:lnTo>
                  <a:lnTo>
                    <a:pt x="152" y="939"/>
                  </a:lnTo>
                  <a:lnTo>
                    <a:pt x="63" y="2260"/>
                  </a:lnTo>
                  <a:lnTo>
                    <a:pt x="0" y="60528"/>
                  </a:lnTo>
                  <a:lnTo>
                    <a:pt x="914" y="61734"/>
                  </a:lnTo>
                  <a:lnTo>
                    <a:pt x="2184" y="62242"/>
                  </a:lnTo>
                  <a:lnTo>
                    <a:pt x="22809" y="69723"/>
                  </a:lnTo>
                  <a:lnTo>
                    <a:pt x="23266" y="69723"/>
                  </a:lnTo>
                  <a:lnTo>
                    <a:pt x="25755" y="69011"/>
                  </a:lnTo>
                  <a:lnTo>
                    <a:pt x="29489" y="68440"/>
                  </a:lnTo>
                  <a:lnTo>
                    <a:pt x="38379" y="68440"/>
                  </a:lnTo>
                  <a:lnTo>
                    <a:pt x="41071" y="68668"/>
                  </a:lnTo>
                  <a:lnTo>
                    <a:pt x="43167" y="69011"/>
                  </a:lnTo>
                  <a:lnTo>
                    <a:pt x="44742" y="68440"/>
                  </a:lnTo>
                  <a:lnTo>
                    <a:pt x="49199" y="66827"/>
                  </a:lnTo>
                  <a:lnTo>
                    <a:pt x="51981" y="65824"/>
                  </a:lnTo>
                  <a:lnTo>
                    <a:pt x="51981" y="60528"/>
                  </a:lnTo>
                  <a:close/>
                </a:path>
                <a:path w="142239" h="113029">
                  <a:moveTo>
                    <a:pt x="140144" y="112280"/>
                  </a:moveTo>
                  <a:lnTo>
                    <a:pt x="137947" y="111467"/>
                  </a:lnTo>
                  <a:lnTo>
                    <a:pt x="138772" y="86969"/>
                  </a:lnTo>
                  <a:lnTo>
                    <a:pt x="104559" y="99377"/>
                  </a:lnTo>
                  <a:lnTo>
                    <a:pt x="140144" y="112280"/>
                  </a:lnTo>
                  <a:close/>
                </a:path>
                <a:path w="142239" h="113029">
                  <a:moveTo>
                    <a:pt x="142163" y="113017"/>
                  </a:moveTo>
                  <a:lnTo>
                    <a:pt x="140157" y="112280"/>
                  </a:lnTo>
                  <a:lnTo>
                    <a:pt x="142163" y="113017"/>
                  </a:lnTo>
                  <a:close/>
                </a:path>
              </a:pathLst>
            </a:custGeom>
            <a:solidFill>
              <a:srgbClr val="15722D"/>
            </a:solidFill>
          </p:spPr>
          <p:txBody>
            <a:bodyPr wrap="square" lIns="0" tIns="0" rIns="0" bIns="0" rtlCol="0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pic>
          <p:nvPicPr>
            <p:cNvPr id="1081" name="object 133">
              <a:extLst>
                <a:ext uri="{FF2B5EF4-FFF2-40B4-BE49-F238E27FC236}">
                  <a16:creationId xmlns:a16="http://schemas.microsoft.com/office/drawing/2014/main" id="{08D40DC6-2BA8-1D3A-F32A-E8F59069EB43}"/>
                </a:ext>
              </a:extLst>
            </p:cNvPr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6273672" y="8034883"/>
              <a:ext cx="19939" cy="3416"/>
            </a:xfrm>
            <a:prstGeom prst="rect">
              <a:avLst/>
            </a:prstGeom>
          </p:spPr>
        </p:pic>
        <p:sp>
          <p:nvSpPr>
            <p:cNvPr id="1082" name="object 134">
              <a:extLst>
                <a:ext uri="{FF2B5EF4-FFF2-40B4-BE49-F238E27FC236}">
                  <a16:creationId xmlns:a16="http://schemas.microsoft.com/office/drawing/2014/main" id="{55B16134-946A-FEB9-8F08-382D08FEC3D2}"/>
                </a:ext>
              </a:extLst>
            </p:cNvPr>
            <p:cNvSpPr/>
            <p:nvPr/>
          </p:nvSpPr>
          <p:spPr>
            <a:xfrm>
              <a:off x="6287173" y="8025764"/>
              <a:ext cx="103505" cy="39370"/>
            </a:xfrm>
            <a:custGeom>
              <a:avLst/>
              <a:gdLst/>
              <a:ahLst/>
              <a:cxnLst/>
              <a:rect l="l" t="t" r="r" b="b"/>
              <a:pathLst>
                <a:path w="103504" h="39370">
                  <a:moveTo>
                    <a:pt x="15240" y="6515"/>
                  </a:moveTo>
                  <a:lnTo>
                    <a:pt x="6413" y="9702"/>
                  </a:lnTo>
                  <a:lnTo>
                    <a:pt x="7632" y="9931"/>
                  </a:lnTo>
                  <a:lnTo>
                    <a:pt x="15240" y="7099"/>
                  </a:lnTo>
                  <a:lnTo>
                    <a:pt x="15240" y="6515"/>
                  </a:lnTo>
                  <a:close/>
                </a:path>
                <a:path w="103504" h="39370">
                  <a:moveTo>
                    <a:pt x="102997" y="0"/>
                  </a:moveTo>
                  <a:lnTo>
                    <a:pt x="81635" y="292"/>
                  </a:lnTo>
                  <a:lnTo>
                    <a:pt x="81635" y="6235"/>
                  </a:lnTo>
                  <a:lnTo>
                    <a:pt x="74358" y="8420"/>
                  </a:lnTo>
                  <a:lnTo>
                    <a:pt x="56400" y="8420"/>
                  </a:lnTo>
                  <a:lnTo>
                    <a:pt x="49123" y="6235"/>
                  </a:lnTo>
                  <a:lnTo>
                    <a:pt x="49123" y="749"/>
                  </a:lnTo>
                  <a:lnTo>
                    <a:pt x="47726" y="774"/>
                  </a:lnTo>
                  <a:lnTo>
                    <a:pt x="47764" y="18453"/>
                  </a:lnTo>
                  <a:lnTo>
                    <a:pt x="40487" y="20637"/>
                  </a:lnTo>
                  <a:lnTo>
                    <a:pt x="22529" y="20637"/>
                  </a:lnTo>
                  <a:lnTo>
                    <a:pt x="15252" y="18453"/>
                  </a:lnTo>
                  <a:lnTo>
                    <a:pt x="15252" y="7112"/>
                  </a:lnTo>
                  <a:lnTo>
                    <a:pt x="7645" y="9931"/>
                  </a:lnTo>
                  <a:lnTo>
                    <a:pt x="13398" y="11137"/>
                  </a:lnTo>
                  <a:lnTo>
                    <a:pt x="13893" y="13284"/>
                  </a:lnTo>
                  <a:lnTo>
                    <a:pt x="0" y="13284"/>
                  </a:lnTo>
                  <a:lnTo>
                    <a:pt x="927" y="13893"/>
                  </a:lnTo>
                  <a:lnTo>
                    <a:pt x="1435" y="14579"/>
                  </a:lnTo>
                  <a:lnTo>
                    <a:pt x="1435" y="15989"/>
                  </a:lnTo>
                  <a:lnTo>
                    <a:pt x="22250" y="23545"/>
                  </a:lnTo>
                  <a:lnTo>
                    <a:pt x="30861" y="23660"/>
                  </a:lnTo>
                  <a:lnTo>
                    <a:pt x="37731" y="25806"/>
                  </a:lnTo>
                  <a:lnTo>
                    <a:pt x="37731" y="29159"/>
                  </a:lnTo>
                  <a:lnTo>
                    <a:pt x="65608" y="39268"/>
                  </a:lnTo>
                  <a:lnTo>
                    <a:pt x="102108" y="25920"/>
                  </a:lnTo>
                  <a:lnTo>
                    <a:pt x="102285" y="20637"/>
                  </a:lnTo>
                  <a:lnTo>
                    <a:pt x="102704" y="8420"/>
                  </a:lnTo>
                  <a:lnTo>
                    <a:pt x="102997" y="0"/>
                  </a:lnTo>
                  <a:close/>
                </a:path>
              </a:pathLst>
            </a:custGeom>
            <a:solidFill>
              <a:srgbClr val="15722D"/>
            </a:solidFill>
          </p:spPr>
          <p:txBody>
            <a:bodyPr wrap="square" lIns="0" tIns="0" rIns="0" bIns="0" rtlCol="0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pic>
          <p:nvPicPr>
            <p:cNvPr id="1083" name="object 135">
              <a:extLst>
                <a:ext uri="{FF2B5EF4-FFF2-40B4-BE49-F238E27FC236}">
                  <a16:creationId xmlns:a16="http://schemas.microsoft.com/office/drawing/2014/main" id="{995F6E73-C491-3828-E0FD-C890983E9630}"/>
                </a:ext>
              </a:extLst>
            </p:cNvPr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6352768" y="8051673"/>
              <a:ext cx="36512" cy="14147"/>
            </a:xfrm>
            <a:prstGeom prst="rect">
              <a:avLst/>
            </a:prstGeom>
          </p:spPr>
        </p:pic>
        <p:pic>
          <p:nvPicPr>
            <p:cNvPr id="1084" name="object 136">
              <a:extLst>
                <a:ext uri="{FF2B5EF4-FFF2-40B4-BE49-F238E27FC236}">
                  <a16:creationId xmlns:a16="http://schemas.microsoft.com/office/drawing/2014/main" id="{5AC0B784-6951-751C-406D-2F03D083A178}"/>
                </a:ext>
              </a:extLst>
            </p:cNvPr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6266015" y="8026539"/>
              <a:ext cx="68922" cy="19850"/>
            </a:xfrm>
            <a:prstGeom prst="rect">
              <a:avLst/>
            </a:prstGeom>
          </p:spPr>
        </p:pic>
        <p:sp>
          <p:nvSpPr>
            <p:cNvPr id="1085" name="object 137">
              <a:extLst>
                <a:ext uri="{FF2B5EF4-FFF2-40B4-BE49-F238E27FC236}">
                  <a16:creationId xmlns:a16="http://schemas.microsoft.com/office/drawing/2014/main" id="{9CA1A994-071E-CB55-146C-1BA4E1A1B3EB}"/>
                </a:ext>
              </a:extLst>
            </p:cNvPr>
            <p:cNvSpPr/>
            <p:nvPr/>
          </p:nvSpPr>
          <p:spPr>
            <a:xfrm>
              <a:off x="6302438" y="8026539"/>
              <a:ext cx="32384" cy="5715"/>
            </a:xfrm>
            <a:custGeom>
              <a:avLst/>
              <a:gdLst/>
              <a:ahLst/>
              <a:cxnLst/>
              <a:rect l="l" t="t" r="r" b="b"/>
              <a:pathLst>
                <a:path w="32385" h="5715">
                  <a:moveTo>
                    <a:pt x="32385" y="165"/>
                  </a:moveTo>
                  <a:lnTo>
                    <a:pt x="32156" y="0"/>
                  </a:lnTo>
                  <a:lnTo>
                    <a:pt x="28727" y="38"/>
                  </a:lnTo>
                  <a:lnTo>
                    <a:pt x="3263" y="381"/>
                  </a:lnTo>
                  <a:lnTo>
                    <a:pt x="0" y="444"/>
                  </a:lnTo>
                  <a:lnTo>
                    <a:pt x="279" y="3060"/>
                  </a:lnTo>
                  <a:lnTo>
                    <a:pt x="7442" y="5156"/>
                  </a:lnTo>
                  <a:lnTo>
                    <a:pt x="25146" y="5156"/>
                  </a:lnTo>
                  <a:lnTo>
                    <a:pt x="31419" y="3276"/>
                  </a:lnTo>
                  <a:lnTo>
                    <a:pt x="32359" y="2997"/>
                  </a:lnTo>
                  <a:lnTo>
                    <a:pt x="32385" y="165"/>
                  </a:lnTo>
                  <a:close/>
                </a:path>
              </a:pathLst>
            </a:custGeom>
            <a:solidFill>
              <a:srgbClr val="15722D"/>
            </a:solidFill>
          </p:spPr>
          <p:txBody>
            <a:bodyPr wrap="square" lIns="0" tIns="0" rIns="0" bIns="0" rtlCol="0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pic>
          <p:nvPicPr>
            <p:cNvPr id="1086" name="object 138">
              <a:extLst>
                <a:ext uri="{FF2B5EF4-FFF2-40B4-BE49-F238E27FC236}">
                  <a16:creationId xmlns:a16="http://schemas.microsoft.com/office/drawing/2014/main" id="{7D5BF307-22EE-71F9-D0A8-41AF5DF7765A}"/>
                </a:ext>
              </a:extLst>
            </p:cNvPr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6336283" y="8026057"/>
              <a:ext cx="32524" cy="8115"/>
            </a:xfrm>
            <a:prstGeom prst="rect">
              <a:avLst/>
            </a:prstGeom>
          </p:spPr>
        </p:pic>
        <p:sp>
          <p:nvSpPr>
            <p:cNvPr id="1087" name="object 139">
              <a:extLst>
                <a:ext uri="{FF2B5EF4-FFF2-40B4-BE49-F238E27FC236}">
                  <a16:creationId xmlns:a16="http://schemas.microsoft.com/office/drawing/2014/main" id="{2D180776-103E-4C0D-D714-427E5767971A}"/>
                </a:ext>
              </a:extLst>
            </p:cNvPr>
            <p:cNvSpPr/>
            <p:nvPr/>
          </p:nvSpPr>
          <p:spPr>
            <a:xfrm>
              <a:off x="6252896" y="7964842"/>
              <a:ext cx="141605" cy="115570"/>
            </a:xfrm>
            <a:custGeom>
              <a:avLst/>
              <a:gdLst/>
              <a:ahLst/>
              <a:cxnLst/>
              <a:rect l="l" t="t" r="r" b="b"/>
              <a:pathLst>
                <a:path w="141604" h="115570">
                  <a:moveTo>
                    <a:pt x="1638" y="0"/>
                  </a:moveTo>
                  <a:lnTo>
                    <a:pt x="838" y="177"/>
                  </a:lnTo>
                  <a:lnTo>
                    <a:pt x="0" y="558"/>
                  </a:lnTo>
                  <a:lnTo>
                    <a:pt x="914" y="190"/>
                  </a:lnTo>
                  <a:lnTo>
                    <a:pt x="1638" y="0"/>
                  </a:lnTo>
                  <a:close/>
                </a:path>
                <a:path w="141604" h="115570">
                  <a:moveTo>
                    <a:pt x="141008" y="86880"/>
                  </a:moveTo>
                  <a:lnTo>
                    <a:pt x="136309" y="88582"/>
                  </a:lnTo>
                  <a:lnTo>
                    <a:pt x="135483" y="113080"/>
                  </a:lnTo>
                  <a:lnTo>
                    <a:pt x="137693" y="113893"/>
                  </a:lnTo>
                  <a:lnTo>
                    <a:pt x="141008" y="115087"/>
                  </a:lnTo>
                  <a:lnTo>
                    <a:pt x="141008" y="113055"/>
                  </a:lnTo>
                  <a:lnTo>
                    <a:pt x="141008" y="86880"/>
                  </a:lnTo>
                  <a:close/>
                </a:path>
                <a:path w="141604" h="115570">
                  <a:moveTo>
                    <a:pt x="141008" y="60871"/>
                  </a:moveTo>
                  <a:lnTo>
                    <a:pt x="137274" y="60909"/>
                  </a:lnTo>
                  <a:lnTo>
                    <a:pt x="136385" y="86829"/>
                  </a:lnTo>
                  <a:lnTo>
                    <a:pt x="141008" y="85140"/>
                  </a:lnTo>
                  <a:lnTo>
                    <a:pt x="141008" y="60871"/>
                  </a:lnTo>
                  <a:close/>
                </a:path>
              </a:pathLst>
            </a:custGeom>
            <a:solidFill>
              <a:srgbClr val="15722D"/>
            </a:solidFill>
          </p:spPr>
          <p:txBody>
            <a:bodyPr wrap="square" lIns="0" tIns="0" rIns="0" bIns="0" rtlCol="0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pic>
          <p:nvPicPr>
            <p:cNvPr id="1088" name="object 140">
              <a:extLst>
                <a:ext uri="{FF2B5EF4-FFF2-40B4-BE49-F238E27FC236}">
                  <a16:creationId xmlns:a16="http://schemas.microsoft.com/office/drawing/2014/main" id="{65CFB72F-778E-71BA-D2D2-4D39074418AA}"/>
                </a:ext>
              </a:extLst>
            </p:cNvPr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6389217" y="8049971"/>
              <a:ext cx="4686" cy="3441"/>
            </a:xfrm>
            <a:prstGeom prst="rect">
              <a:avLst/>
            </a:prstGeom>
          </p:spPr>
        </p:pic>
        <p:sp>
          <p:nvSpPr>
            <p:cNvPr id="1089" name="object 141">
              <a:extLst>
                <a:ext uri="{FF2B5EF4-FFF2-40B4-BE49-F238E27FC236}">
                  <a16:creationId xmlns:a16="http://schemas.microsoft.com/office/drawing/2014/main" id="{F0EB0007-2891-FDCE-42DB-7C6ADCB04F30}"/>
                </a:ext>
              </a:extLst>
            </p:cNvPr>
            <p:cNvSpPr/>
            <p:nvPr/>
          </p:nvSpPr>
          <p:spPr>
            <a:xfrm>
              <a:off x="6250526" y="7966872"/>
              <a:ext cx="143510" cy="60960"/>
            </a:xfrm>
            <a:custGeom>
              <a:avLst/>
              <a:gdLst/>
              <a:ahLst/>
              <a:cxnLst/>
              <a:rect l="l" t="t" r="r" b="b"/>
              <a:pathLst>
                <a:path w="143510" h="60959">
                  <a:moveTo>
                    <a:pt x="1581" y="0"/>
                  </a:moveTo>
                  <a:lnTo>
                    <a:pt x="794" y="292"/>
                  </a:lnTo>
                  <a:lnTo>
                    <a:pt x="0" y="58826"/>
                  </a:lnTo>
                  <a:lnTo>
                    <a:pt x="908" y="60820"/>
                  </a:lnTo>
                  <a:lnTo>
                    <a:pt x="143377" y="58826"/>
                  </a:lnTo>
                  <a:lnTo>
                    <a:pt x="143377" y="51244"/>
                  </a:lnTo>
                  <a:lnTo>
                    <a:pt x="142691" y="51092"/>
                  </a:lnTo>
                  <a:lnTo>
                    <a:pt x="142208" y="50901"/>
                  </a:lnTo>
                  <a:lnTo>
                    <a:pt x="1581" y="0"/>
                  </a:lnTo>
                  <a:close/>
                </a:path>
              </a:pathLst>
            </a:custGeom>
            <a:solidFill>
              <a:srgbClr val="15722D"/>
            </a:solidFill>
          </p:spPr>
          <p:txBody>
            <a:bodyPr wrap="square" lIns="0" tIns="0" rIns="0" bIns="0" rtlCol="0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pic>
          <p:nvPicPr>
            <p:cNvPr id="1090" name="object 142">
              <a:extLst>
                <a:ext uri="{FF2B5EF4-FFF2-40B4-BE49-F238E27FC236}">
                  <a16:creationId xmlns:a16="http://schemas.microsoft.com/office/drawing/2014/main" id="{11D1C865-878E-89E4-6AB4-2382FE2B821D}"/>
                </a:ext>
              </a:extLst>
            </p:cNvPr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6393904" y="8018106"/>
              <a:ext cx="1816" cy="62026"/>
            </a:xfrm>
            <a:prstGeom prst="rect">
              <a:avLst/>
            </a:prstGeom>
          </p:spPr>
        </p:pic>
        <p:sp>
          <p:nvSpPr>
            <p:cNvPr id="1091" name="object 143">
              <a:extLst>
                <a:ext uri="{FF2B5EF4-FFF2-40B4-BE49-F238E27FC236}">
                  <a16:creationId xmlns:a16="http://schemas.microsoft.com/office/drawing/2014/main" id="{D7550A47-A882-BE40-4751-820B3F0B17B5}"/>
                </a:ext>
              </a:extLst>
            </p:cNvPr>
            <p:cNvSpPr/>
            <p:nvPr/>
          </p:nvSpPr>
          <p:spPr>
            <a:xfrm>
              <a:off x="6254547" y="7959026"/>
              <a:ext cx="210185" cy="33655"/>
            </a:xfrm>
            <a:custGeom>
              <a:avLst/>
              <a:gdLst/>
              <a:ahLst/>
              <a:cxnLst/>
              <a:rect l="l" t="t" r="r" b="b"/>
              <a:pathLst>
                <a:path w="210185" h="33654">
                  <a:moveTo>
                    <a:pt x="16116" y="0"/>
                  </a:moveTo>
                  <a:lnTo>
                    <a:pt x="0" y="5816"/>
                  </a:lnTo>
                  <a:lnTo>
                    <a:pt x="1498" y="6375"/>
                  </a:lnTo>
                  <a:lnTo>
                    <a:pt x="16116" y="850"/>
                  </a:lnTo>
                  <a:lnTo>
                    <a:pt x="16116" y="0"/>
                  </a:lnTo>
                  <a:close/>
                </a:path>
                <a:path w="210185" h="33654">
                  <a:moveTo>
                    <a:pt x="209689" y="33070"/>
                  </a:moveTo>
                  <a:lnTo>
                    <a:pt x="208940" y="32651"/>
                  </a:lnTo>
                  <a:lnTo>
                    <a:pt x="208191" y="32410"/>
                  </a:lnTo>
                  <a:lnTo>
                    <a:pt x="191274" y="26301"/>
                  </a:lnTo>
                  <a:lnTo>
                    <a:pt x="191274" y="26847"/>
                  </a:lnTo>
                  <a:lnTo>
                    <a:pt x="207441" y="32702"/>
                  </a:lnTo>
                  <a:lnTo>
                    <a:pt x="209080" y="33299"/>
                  </a:lnTo>
                  <a:lnTo>
                    <a:pt x="209689" y="33070"/>
                  </a:lnTo>
                  <a:close/>
                </a:path>
              </a:pathLst>
            </a:custGeom>
            <a:solidFill>
              <a:srgbClr val="39A433"/>
            </a:solidFill>
          </p:spPr>
          <p:txBody>
            <a:bodyPr wrap="square" lIns="0" tIns="0" rIns="0" bIns="0" rtlCol="0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pic>
          <p:nvPicPr>
            <p:cNvPr id="1092" name="object 144">
              <a:extLst>
                <a:ext uri="{FF2B5EF4-FFF2-40B4-BE49-F238E27FC236}">
                  <a16:creationId xmlns:a16="http://schemas.microsoft.com/office/drawing/2014/main" id="{A08FE5BE-070F-1045-EE79-70A73D7E1651}"/>
                </a:ext>
              </a:extLst>
            </p:cNvPr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6393904" y="8016786"/>
              <a:ext cx="1816" cy="34925"/>
            </a:xfrm>
            <a:prstGeom prst="rect">
              <a:avLst/>
            </a:prstGeom>
          </p:spPr>
        </p:pic>
        <p:sp>
          <p:nvSpPr>
            <p:cNvPr id="1093" name="object 145">
              <a:extLst>
                <a:ext uri="{FF2B5EF4-FFF2-40B4-BE49-F238E27FC236}">
                  <a16:creationId xmlns:a16="http://schemas.microsoft.com/office/drawing/2014/main" id="{2A399545-F259-2CD2-2313-C49A24132C8B}"/>
                </a:ext>
              </a:extLst>
            </p:cNvPr>
            <p:cNvSpPr/>
            <p:nvPr/>
          </p:nvSpPr>
          <p:spPr>
            <a:xfrm>
              <a:off x="6253035" y="7959877"/>
              <a:ext cx="210820" cy="57785"/>
            </a:xfrm>
            <a:custGeom>
              <a:avLst/>
              <a:gdLst/>
              <a:ahLst/>
              <a:cxnLst/>
              <a:rect l="l" t="t" r="r" b="b"/>
              <a:pathLst>
                <a:path w="210820" h="57784">
                  <a:moveTo>
                    <a:pt x="30429" y="16573"/>
                  </a:moveTo>
                  <a:lnTo>
                    <a:pt x="30302" y="16065"/>
                  </a:lnTo>
                  <a:lnTo>
                    <a:pt x="30289" y="15582"/>
                  </a:lnTo>
                  <a:lnTo>
                    <a:pt x="30276" y="10350"/>
                  </a:lnTo>
                  <a:lnTo>
                    <a:pt x="23037" y="9867"/>
                  </a:lnTo>
                  <a:lnTo>
                    <a:pt x="17614" y="7912"/>
                  </a:lnTo>
                  <a:lnTo>
                    <a:pt x="17614" y="0"/>
                  </a:lnTo>
                  <a:lnTo>
                    <a:pt x="3009" y="5511"/>
                  </a:lnTo>
                  <a:lnTo>
                    <a:pt x="1498" y="4965"/>
                  </a:lnTo>
                  <a:lnTo>
                    <a:pt x="774" y="5156"/>
                  </a:lnTo>
                  <a:lnTo>
                    <a:pt x="0" y="5461"/>
                  </a:lnTo>
                  <a:lnTo>
                    <a:pt x="1600" y="6045"/>
                  </a:lnTo>
                  <a:lnTo>
                    <a:pt x="30429" y="16573"/>
                  </a:lnTo>
                  <a:close/>
                </a:path>
                <a:path w="210820" h="57784">
                  <a:moveTo>
                    <a:pt x="210591" y="32448"/>
                  </a:moveTo>
                  <a:lnTo>
                    <a:pt x="192786" y="25996"/>
                  </a:lnTo>
                  <a:lnTo>
                    <a:pt x="192786" y="35445"/>
                  </a:lnTo>
                  <a:lnTo>
                    <a:pt x="185508" y="37630"/>
                  </a:lnTo>
                  <a:lnTo>
                    <a:pt x="167551" y="37630"/>
                  </a:lnTo>
                  <a:lnTo>
                    <a:pt x="160274" y="35445"/>
                  </a:lnTo>
                  <a:lnTo>
                    <a:pt x="160274" y="23583"/>
                  </a:lnTo>
                  <a:lnTo>
                    <a:pt x="152514" y="26403"/>
                  </a:lnTo>
                  <a:lnTo>
                    <a:pt x="156413" y="27305"/>
                  </a:lnTo>
                  <a:lnTo>
                    <a:pt x="158915" y="28702"/>
                  </a:lnTo>
                  <a:lnTo>
                    <a:pt x="158915" y="47675"/>
                  </a:lnTo>
                  <a:lnTo>
                    <a:pt x="151638" y="49860"/>
                  </a:lnTo>
                  <a:lnTo>
                    <a:pt x="133680" y="49860"/>
                  </a:lnTo>
                  <a:lnTo>
                    <a:pt x="126403" y="47675"/>
                  </a:lnTo>
                  <a:lnTo>
                    <a:pt x="126403" y="35915"/>
                  </a:lnTo>
                  <a:lnTo>
                    <a:pt x="105714" y="43446"/>
                  </a:lnTo>
                  <a:lnTo>
                    <a:pt x="104851" y="43751"/>
                  </a:lnTo>
                  <a:lnTo>
                    <a:pt x="140868" y="56908"/>
                  </a:lnTo>
                  <a:lnTo>
                    <a:pt x="140868" y="56426"/>
                  </a:lnTo>
                  <a:lnTo>
                    <a:pt x="142354" y="56972"/>
                  </a:lnTo>
                  <a:lnTo>
                    <a:pt x="142354" y="57391"/>
                  </a:lnTo>
                  <a:lnTo>
                    <a:pt x="162966" y="49860"/>
                  </a:lnTo>
                  <a:lnTo>
                    <a:pt x="196418" y="37630"/>
                  </a:lnTo>
                  <a:lnTo>
                    <a:pt x="210591" y="32448"/>
                  </a:lnTo>
                  <a:close/>
                </a:path>
              </a:pathLst>
            </a:custGeom>
            <a:solidFill>
              <a:srgbClr val="39A433"/>
            </a:solidFill>
          </p:spPr>
          <p:txBody>
            <a:bodyPr wrap="square" lIns="0" tIns="0" rIns="0" bIns="0" rtlCol="0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pic>
          <p:nvPicPr>
            <p:cNvPr id="1094" name="object 146">
              <a:extLst>
                <a:ext uri="{FF2B5EF4-FFF2-40B4-BE49-F238E27FC236}">
                  <a16:creationId xmlns:a16="http://schemas.microsoft.com/office/drawing/2014/main" id="{24DF2BB7-DBDA-5B37-0DFA-5A195CD466C2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393904" y="8016303"/>
              <a:ext cx="1485" cy="1003"/>
            </a:xfrm>
            <a:prstGeom prst="rect">
              <a:avLst/>
            </a:prstGeom>
          </p:spPr>
        </p:pic>
        <p:pic>
          <p:nvPicPr>
            <p:cNvPr id="1095" name="object 147">
              <a:extLst>
                <a:ext uri="{FF2B5EF4-FFF2-40B4-BE49-F238E27FC236}">
                  <a16:creationId xmlns:a16="http://schemas.microsoft.com/office/drawing/2014/main" id="{35DED346-53FA-EF71-81B4-25E99D1673C8}"/>
                </a:ext>
              </a:extLst>
            </p:cNvPr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6251321" y="7965325"/>
              <a:ext cx="142583" cy="52781"/>
            </a:xfrm>
            <a:prstGeom prst="rect">
              <a:avLst/>
            </a:prstGeom>
          </p:spPr>
        </p:pic>
        <p:pic>
          <p:nvPicPr>
            <p:cNvPr id="1096" name="object 148">
              <a:extLst>
                <a:ext uri="{FF2B5EF4-FFF2-40B4-BE49-F238E27FC236}">
                  <a16:creationId xmlns:a16="http://schemas.microsoft.com/office/drawing/2014/main" id="{3EB25368-7B53-D088-756B-0031AE14231A}"/>
                </a:ext>
              </a:extLst>
            </p:cNvPr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6395403" y="7992097"/>
              <a:ext cx="70128" cy="26212"/>
            </a:xfrm>
            <a:prstGeom prst="rect">
              <a:avLst/>
            </a:prstGeom>
          </p:spPr>
        </p:pic>
        <p:sp>
          <p:nvSpPr>
            <p:cNvPr id="1097" name="object 149">
              <a:extLst>
                <a:ext uri="{FF2B5EF4-FFF2-40B4-BE49-F238E27FC236}">
                  <a16:creationId xmlns:a16="http://schemas.microsoft.com/office/drawing/2014/main" id="{54DBB338-519C-5745-7511-A86FEF128401}"/>
                </a:ext>
              </a:extLst>
            </p:cNvPr>
            <p:cNvSpPr/>
            <p:nvPr/>
          </p:nvSpPr>
          <p:spPr>
            <a:xfrm>
              <a:off x="6395161" y="8017268"/>
              <a:ext cx="0" cy="1270"/>
            </a:xfrm>
            <a:custGeom>
              <a:avLst/>
              <a:gdLst/>
              <a:ahLst/>
              <a:cxnLst/>
              <a:rect l="l" t="t" r="r" b="b"/>
              <a:pathLst>
                <a:path h="1270">
                  <a:moveTo>
                    <a:pt x="0" y="104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F9A36"/>
              </a:solidFill>
            </a:ln>
          </p:spPr>
          <p:txBody>
            <a:bodyPr wrap="square" lIns="0" tIns="0" rIns="0" bIns="0" rtlCol="0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pic>
          <p:nvPicPr>
            <p:cNvPr id="1098" name="object 150">
              <a:extLst>
                <a:ext uri="{FF2B5EF4-FFF2-40B4-BE49-F238E27FC236}">
                  <a16:creationId xmlns:a16="http://schemas.microsoft.com/office/drawing/2014/main" id="{DDAF9350-6319-4A83-E9F5-FCCA3702D03F}"/>
                </a:ext>
              </a:extLst>
            </p:cNvPr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6270663" y="7946008"/>
              <a:ext cx="12674" cy="24206"/>
            </a:xfrm>
            <a:prstGeom prst="rect">
              <a:avLst/>
            </a:prstGeom>
          </p:spPr>
        </p:pic>
        <p:pic>
          <p:nvPicPr>
            <p:cNvPr id="1099" name="object 151">
              <a:extLst>
                <a:ext uri="{FF2B5EF4-FFF2-40B4-BE49-F238E27FC236}">
                  <a16:creationId xmlns:a16="http://schemas.microsoft.com/office/drawing/2014/main" id="{82A776EA-0238-24C1-CF50-4A56BC39269D}"/>
                </a:ext>
              </a:extLst>
            </p:cNvPr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6304432" y="7934388"/>
              <a:ext cx="32537" cy="23723"/>
            </a:xfrm>
            <a:prstGeom prst="rect">
              <a:avLst/>
            </a:prstGeom>
          </p:spPr>
        </p:pic>
        <p:sp>
          <p:nvSpPr>
            <p:cNvPr id="1100" name="object 152">
              <a:extLst>
                <a:ext uri="{FF2B5EF4-FFF2-40B4-BE49-F238E27FC236}">
                  <a16:creationId xmlns:a16="http://schemas.microsoft.com/office/drawing/2014/main" id="{DA4ABA34-5F75-22B2-8053-1692B80A92FE}"/>
                </a:ext>
              </a:extLst>
            </p:cNvPr>
            <p:cNvSpPr/>
            <p:nvPr/>
          </p:nvSpPr>
          <p:spPr>
            <a:xfrm>
              <a:off x="6373356" y="7892972"/>
              <a:ext cx="120650" cy="81915"/>
            </a:xfrm>
            <a:custGeom>
              <a:avLst/>
              <a:gdLst/>
              <a:ahLst/>
              <a:cxnLst/>
              <a:rect l="l" t="t" r="r" b="b"/>
              <a:pathLst>
                <a:path w="120650" h="81915">
                  <a:moveTo>
                    <a:pt x="104607" y="66967"/>
                  </a:moveTo>
                  <a:lnTo>
                    <a:pt x="28803" y="66967"/>
                  </a:lnTo>
                  <a:lnTo>
                    <a:pt x="36093" y="69151"/>
                  </a:lnTo>
                  <a:lnTo>
                    <a:pt x="36080" y="79197"/>
                  </a:lnTo>
                  <a:lnTo>
                    <a:pt x="43561" y="81902"/>
                  </a:lnTo>
                  <a:lnTo>
                    <a:pt x="46532" y="80797"/>
                  </a:lnTo>
                  <a:lnTo>
                    <a:pt x="51104" y="80086"/>
                  </a:lnTo>
                  <a:lnTo>
                    <a:pt x="68564" y="80086"/>
                  </a:lnTo>
                  <a:lnTo>
                    <a:pt x="104607" y="66967"/>
                  </a:lnTo>
                  <a:close/>
                </a:path>
                <a:path w="120650" h="81915">
                  <a:moveTo>
                    <a:pt x="68564" y="80086"/>
                  </a:moveTo>
                  <a:lnTo>
                    <a:pt x="59855" y="80086"/>
                  </a:lnTo>
                  <a:lnTo>
                    <a:pt x="63207" y="80441"/>
                  </a:lnTo>
                  <a:lnTo>
                    <a:pt x="65913" y="81051"/>
                  </a:lnTo>
                  <a:lnTo>
                    <a:pt x="68564" y="80086"/>
                  </a:lnTo>
                  <a:close/>
                </a:path>
                <a:path w="120650" h="81915">
                  <a:moveTo>
                    <a:pt x="9182" y="59753"/>
                  </a:moveTo>
                  <a:lnTo>
                    <a:pt x="0" y="62090"/>
                  </a:lnTo>
                  <a:lnTo>
                    <a:pt x="0" y="66167"/>
                  </a:lnTo>
                  <a:lnTo>
                    <a:pt x="7200" y="68770"/>
                  </a:lnTo>
                  <a:lnTo>
                    <a:pt x="10185" y="67678"/>
                  </a:lnTo>
                  <a:lnTo>
                    <a:pt x="14732" y="66967"/>
                  </a:lnTo>
                  <a:lnTo>
                    <a:pt x="104607" y="66967"/>
                  </a:lnTo>
                  <a:lnTo>
                    <a:pt x="112562" y="64071"/>
                  </a:lnTo>
                  <a:lnTo>
                    <a:pt x="21280" y="64058"/>
                  </a:lnTo>
                  <a:lnTo>
                    <a:pt x="20840" y="63957"/>
                  </a:lnTo>
                  <a:lnTo>
                    <a:pt x="19875" y="63690"/>
                  </a:lnTo>
                  <a:lnTo>
                    <a:pt x="19354" y="63449"/>
                  </a:lnTo>
                  <a:lnTo>
                    <a:pt x="9182" y="59753"/>
                  </a:lnTo>
                  <a:close/>
                </a:path>
                <a:path w="120650" h="81915">
                  <a:moveTo>
                    <a:pt x="120065" y="31597"/>
                  </a:moveTo>
                  <a:lnTo>
                    <a:pt x="91135" y="38938"/>
                  </a:lnTo>
                  <a:lnTo>
                    <a:pt x="24041" y="63703"/>
                  </a:lnTo>
                  <a:lnTo>
                    <a:pt x="23406" y="64058"/>
                  </a:lnTo>
                  <a:lnTo>
                    <a:pt x="21336" y="64071"/>
                  </a:lnTo>
                  <a:lnTo>
                    <a:pt x="112597" y="64058"/>
                  </a:lnTo>
                  <a:lnTo>
                    <a:pt x="117997" y="62090"/>
                  </a:lnTo>
                  <a:lnTo>
                    <a:pt x="118960" y="61633"/>
                  </a:lnTo>
                  <a:lnTo>
                    <a:pt x="120230" y="60007"/>
                  </a:lnTo>
                  <a:lnTo>
                    <a:pt x="120065" y="58572"/>
                  </a:lnTo>
                  <a:lnTo>
                    <a:pt x="120065" y="31597"/>
                  </a:lnTo>
                  <a:close/>
                </a:path>
                <a:path w="120650" h="81915">
                  <a:moveTo>
                    <a:pt x="119468" y="0"/>
                  </a:moveTo>
                  <a:lnTo>
                    <a:pt x="118529" y="330"/>
                  </a:lnTo>
                  <a:lnTo>
                    <a:pt x="120065" y="31597"/>
                  </a:lnTo>
                  <a:lnTo>
                    <a:pt x="120192" y="1003"/>
                  </a:lnTo>
                  <a:lnTo>
                    <a:pt x="119468" y="0"/>
                  </a:lnTo>
                  <a:close/>
                </a:path>
              </a:pathLst>
            </a:custGeom>
            <a:solidFill>
              <a:srgbClr val="EB7A0C"/>
            </a:solidFill>
          </p:spPr>
          <p:txBody>
            <a:bodyPr wrap="square" lIns="0" tIns="0" rIns="0" bIns="0" rtlCol="0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pic>
          <p:nvPicPr>
            <p:cNvPr id="1101" name="object 153">
              <a:extLst>
                <a:ext uri="{FF2B5EF4-FFF2-40B4-BE49-F238E27FC236}">
                  <a16:creationId xmlns:a16="http://schemas.microsoft.com/office/drawing/2014/main" id="{FCF147D5-AB41-E74B-9CEF-C2EB23283F44}"/>
                </a:ext>
              </a:extLst>
            </p:cNvPr>
            <p:cNvPicPr/>
            <p:nvPr/>
          </p:nvPicPr>
          <p:blipFill>
            <a:blip r:embed="rId6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55893" y="7959147"/>
              <a:ext cx="61024" cy="44850"/>
            </a:xfrm>
            <a:prstGeom prst="rect">
              <a:avLst/>
            </a:prstGeom>
          </p:spPr>
        </p:pic>
        <p:pic>
          <p:nvPicPr>
            <p:cNvPr id="1102" name="object 154">
              <a:extLst>
                <a:ext uri="{FF2B5EF4-FFF2-40B4-BE49-F238E27FC236}">
                  <a16:creationId xmlns:a16="http://schemas.microsoft.com/office/drawing/2014/main" id="{D230AAAD-7EFA-4695-B27E-C005289EDBCA}"/>
                </a:ext>
              </a:extLst>
            </p:cNvPr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6376937" y="7961998"/>
              <a:ext cx="4559" cy="2832"/>
            </a:xfrm>
            <a:prstGeom prst="rect">
              <a:avLst/>
            </a:prstGeom>
          </p:spPr>
        </p:pic>
        <p:sp>
          <p:nvSpPr>
            <p:cNvPr id="1103" name="object 155">
              <a:extLst>
                <a:ext uri="{FF2B5EF4-FFF2-40B4-BE49-F238E27FC236}">
                  <a16:creationId xmlns:a16="http://schemas.microsoft.com/office/drawing/2014/main" id="{C2FBFC54-108C-895A-5652-3D89D7239093}"/>
                </a:ext>
              </a:extLst>
            </p:cNvPr>
            <p:cNvSpPr/>
            <p:nvPr/>
          </p:nvSpPr>
          <p:spPr>
            <a:xfrm>
              <a:off x="6490538" y="7891415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4" h="1270">
                  <a:moveTo>
                    <a:pt x="0" y="0"/>
                  </a:moveTo>
                  <a:lnTo>
                    <a:pt x="253" y="101"/>
                  </a:lnTo>
                  <a:lnTo>
                    <a:pt x="1168" y="558"/>
                  </a:lnTo>
                  <a:lnTo>
                    <a:pt x="1447" y="749"/>
                  </a:lnTo>
                  <a:lnTo>
                    <a:pt x="749" y="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7A0C"/>
            </a:solidFill>
          </p:spPr>
          <p:txBody>
            <a:bodyPr wrap="square" lIns="0" tIns="0" rIns="0" bIns="0" rtlCol="0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pic>
          <p:nvPicPr>
            <p:cNvPr id="1104" name="object 156">
              <a:extLst>
                <a:ext uri="{FF2B5EF4-FFF2-40B4-BE49-F238E27FC236}">
                  <a16:creationId xmlns:a16="http://schemas.microsoft.com/office/drawing/2014/main" id="{B9E94825-D964-3E95-76B5-965A314F343B}"/>
                </a:ext>
              </a:extLst>
            </p:cNvPr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6356083" y="7955051"/>
              <a:ext cx="17259" cy="16179"/>
            </a:xfrm>
            <a:prstGeom prst="rect">
              <a:avLst/>
            </a:prstGeom>
          </p:spPr>
        </p:pic>
        <p:pic>
          <p:nvPicPr>
            <p:cNvPr id="1105" name="object 157">
              <a:extLst>
                <a:ext uri="{FF2B5EF4-FFF2-40B4-BE49-F238E27FC236}">
                  <a16:creationId xmlns:a16="http://schemas.microsoft.com/office/drawing/2014/main" id="{9CCF0D4D-BD48-9ECA-A5EE-D70D15F4C8CB}"/>
                </a:ext>
              </a:extLst>
            </p:cNvPr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6353086" y="8003336"/>
              <a:ext cx="1307" cy="457"/>
            </a:xfrm>
            <a:prstGeom prst="rect">
              <a:avLst/>
            </a:prstGeom>
          </p:spPr>
        </p:pic>
        <p:sp>
          <p:nvSpPr>
            <p:cNvPr id="1106" name="object 158">
              <a:extLst>
                <a:ext uri="{FF2B5EF4-FFF2-40B4-BE49-F238E27FC236}">
                  <a16:creationId xmlns:a16="http://schemas.microsoft.com/office/drawing/2014/main" id="{DC8E92D0-131A-54D7-2B7A-07F6372BF609}"/>
                </a:ext>
              </a:extLst>
            </p:cNvPr>
            <p:cNvSpPr/>
            <p:nvPr/>
          </p:nvSpPr>
          <p:spPr>
            <a:xfrm>
              <a:off x="6283334" y="7866437"/>
              <a:ext cx="210185" cy="111760"/>
            </a:xfrm>
            <a:custGeom>
              <a:avLst/>
              <a:gdLst/>
              <a:ahLst/>
              <a:cxnLst/>
              <a:rect l="l" t="t" r="r" b="b"/>
              <a:pathLst>
                <a:path w="210185" h="111759">
                  <a:moveTo>
                    <a:pt x="137540" y="0"/>
                  </a:moveTo>
                  <a:lnTo>
                    <a:pt x="800" y="50723"/>
                  </a:lnTo>
                  <a:lnTo>
                    <a:pt x="0" y="108851"/>
                  </a:lnTo>
                  <a:lnTo>
                    <a:pt x="927" y="111252"/>
                  </a:lnTo>
                  <a:lnTo>
                    <a:pt x="210083" y="58127"/>
                  </a:lnTo>
                  <a:lnTo>
                    <a:pt x="208521" y="26225"/>
                  </a:lnTo>
                  <a:lnTo>
                    <a:pt x="137540" y="0"/>
                  </a:lnTo>
                  <a:close/>
                </a:path>
              </a:pathLst>
            </a:custGeom>
            <a:solidFill>
              <a:srgbClr val="EB7A0B"/>
            </a:solidFill>
          </p:spPr>
          <p:txBody>
            <a:bodyPr wrap="square" lIns="0" tIns="0" rIns="0" bIns="0" rtlCol="0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pic>
          <p:nvPicPr>
            <p:cNvPr id="1107" name="object 159">
              <a:extLst>
                <a:ext uri="{FF2B5EF4-FFF2-40B4-BE49-F238E27FC236}">
                  <a16:creationId xmlns:a16="http://schemas.microsoft.com/office/drawing/2014/main" id="{1AC858A6-13B9-6DB0-C84E-90AC7646F5FD}"/>
                </a:ext>
              </a:extLst>
            </p:cNvPr>
            <p:cNvPicPr/>
            <p:nvPr/>
          </p:nvPicPr>
          <p:blipFill>
            <a:blip r:embed="rId63" cstate="print"/>
            <a:stretch>
              <a:fillRect/>
            </a:stretch>
          </p:blipFill>
          <p:spPr>
            <a:xfrm>
              <a:off x="6283322" y="7916942"/>
              <a:ext cx="66611" cy="84857"/>
            </a:xfrm>
            <a:prstGeom prst="rect">
              <a:avLst/>
            </a:prstGeom>
          </p:spPr>
        </p:pic>
        <p:sp>
          <p:nvSpPr>
            <p:cNvPr id="1108" name="object 160">
              <a:extLst>
                <a:ext uri="{FF2B5EF4-FFF2-40B4-BE49-F238E27FC236}">
                  <a16:creationId xmlns:a16="http://schemas.microsoft.com/office/drawing/2014/main" id="{322F1DD5-B82C-F1C0-BE8B-FAFFE26F775C}"/>
                </a:ext>
              </a:extLst>
            </p:cNvPr>
            <p:cNvSpPr/>
            <p:nvPr/>
          </p:nvSpPr>
          <p:spPr>
            <a:xfrm>
              <a:off x="6346406" y="7974660"/>
              <a:ext cx="3810" cy="4445"/>
            </a:xfrm>
            <a:custGeom>
              <a:avLst/>
              <a:gdLst/>
              <a:ahLst/>
              <a:cxnLst/>
              <a:rect l="l" t="t" r="r" b="b"/>
              <a:pathLst>
                <a:path w="3810" h="4445">
                  <a:moveTo>
                    <a:pt x="3390" y="0"/>
                  </a:moveTo>
                  <a:lnTo>
                    <a:pt x="1295" y="571"/>
                  </a:lnTo>
                  <a:lnTo>
                    <a:pt x="0" y="1320"/>
                  </a:lnTo>
                  <a:lnTo>
                    <a:pt x="0" y="3009"/>
                  </a:lnTo>
                  <a:lnTo>
                    <a:pt x="1219" y="3759"/>
                  </a:lnTo>
                  <a:lnTo>
                    <a:pt x="3251" y="4330"/>
                  </a:lnTo>
                  <a:lnTo>
                    <a:pt x="3390" y="0"/>
                  </a:lnTo>
                  <a:close/>
                </a:path>
              </a:pathLst>
            </a:custGeom>
            <a:solidFill>
              <a:srgbClr val="B25707"/>
            </a:solidFill>
          </p:spPr>
          <p:txBody>
            <a:bodyPr wrap="square" lIns="0" tIns="0" rIns="0" bIns="0" rtlCol="0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pic>
          <p:nvPicPr>
            <p:cNvPr id="1109" name="object 161">
              <a:extLst>
                <a:ext uri="{FF2B5EF4-FFF2-40B4-BE49-F238E27FC236}">
                  <a16:creationId xmlns:a16="http://schemas.microsoft.com/office/drawing/2014/main" id="{C762A524-EDB8-A547-AD27-95DBF882F397}"/>
                </a:ext>
              </a:extLst>
            </p:cNvPr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6306959" y="7963674"/>
              <a:ext cx="32525" cy="19786"/>
            </a:xfrm>
            <a:prstGeom prst="rect">
              <a:avLst/>
            </a:prstGeom>
          </p:spPr>
        </p:pic>
        <p:sp>
          <p:nvSpPr>
            <p:cNvPr id="1110" name="object 162">
              <a:extLst>
                <a:ext uri="{FF2B5EF4-FFF2-40B4-BE49-F238E27FC236}">
                  <a16:creationId xmlns:a16="http://schemas.microsoft.com/office/drawing/2014/main" id="{094734BE-725C-1919-AB55-1EC3C8F8E689}"/>
                </a:ext>
              </a:extLst>
            </p:cNvPr>
            <p:cNvSpPr/>
            <p:nvPr/>
          </p:nvSpPr>
          <p:spPr>
            <a:xfrm>
              <a:off x="6319812" y="7963700"/>
              <a:ext cx="19685" cy="5080"/>
            </a:xfrm>
            <a:custGeom>
              <a:avLst/>
              <a:gdLst/>
              <a:ahLst/>
              <a:cxnLst/>
              <a:rect l="l" t="t" r="r" b="b"/>
              <a:pathLst>
                <a:path w="19685" h="5079">
                  <a:moveTo>
                    <a:pt x="19456" y="0"/>
                  </a:moveTo>
                  <a:lnTo>
                    <a:pt x="15074" y="1130"/>
                  </a:lnTo>
                  <a:lnTo>
                    <a:pt x="13804" y="1968"/>
                  </a:lnTo>
                  <a:lnTo>
                    <a:pt x="11188" y="2628"/>
                  </a:lnTo>
                  <a:lnTo>
                    <a:pt x="7874" y="2959"/>
                  </a:lnTo>
                  <a:lnTo>
                    <a:pt x="0" y="4953"/>
                  </a:lnTo>
                  <a:lnTo>
                    <a:pt x="2235" y="5067"/>
                  </a:lnTo>
                  <a:lnTo>
                    <a:pt x="12306" y="5067"/>
                  </a:lnTo>
                  <a:lnTo>
                    <a:pt x="19476" y="2959"/>
                  </a:lnTo>
                  <a:lnTo>
                    <a:pt x="19575" y="1968"/>
                  </a:lnTo>
                  <a:lnTo>
                    <a:pt x="19672" y="190"/>
                  </a:lnTo>
                  <a:lnTo>
                    <a:pt x="19456" y="0"/>
                  </a:lnTo>
                  <a:close/>
                </a:path>
              </a:pathLst>
            </a:custGeom>
            <a:solidFill>
              <a:srgbClr val="B25707"/>
            </a:solidFill>
          </p:spPr>
          <p:txBody>
            <a:bodyPr wrap="square" lIns="0" tIns="0" rIns="0" bIns="0" rtlCol="0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111" name="object 163">
              <a:extLst>
                <a:ext uri="{FF2B5EF4-FFF2-40B4-BE49-F238E27FC236}">
                  <a16:creationId xmlns:a16="http://schemas.microsoft.com/office/drawing/2014/main" id="{B9A9544F-C861-498F-4784-57A051221D5A}"/>
                </a:ext>
              </a:extLst>
            </p:cNvPr>
            <p:cNvSpPr/>
            <p:nvPr/>
          </p:nvSpPr>
          <p:spPr>
            <a:xfrm>
              <a:off x="6331286" y="7965744"/>
              <a:ext cx="2540" cy="0"/>
            </a:xfrm>
            <a:custGeom>
              <a:avLst/>
              <a:gdLst/>
              <a:ahLst/>
              <a:cxnLst/>
              <a:rect l="l" t="t" r="r" b="b"/>
              <a:pathLst>
                <a:path w="2539">
                  <a:moveTo>
                    <a:pt x="0" y="0"/>
                  </a:moveTo>
                  <a:lnTo>
                    <a:pt x="2028" y="0"/>
                  </a:lnTo>
                </a:path>
              </a:pathLst>
            </a:custGeom>
            <a:ln w="3175">
              <a:solidFill>
                <a:srgbClr val="B25707"/>
              </a:solidFill>
            </a:ln>
          </p:spPr>
          <p:txBody>
            <a:bodyPr wrap="square" lIns="0" tIns="0" rIns="0" bIns="0" rtlCol="0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pic>
          <p:nvPicPr>
            <p:cNvPr id="1112" name="object 164">
              <a:extLst>
                <a:ext uri="{FF2B5EF4-FFF2-40B4-BE49-F238E27FC236}">
                  <a16:creationId xmlns:a16="http://schemas.microsoft.com/office/drawing/2014/main" id="{C8618BA2-CBC9-06CB-128C-13BA82045B5D}"/>
                </a:ext>
              </a:extLst>
            </p:cNvPr>
            <p:cNvPicPr/>
            <p:nvPr/>
          </p:nvPicPr>
          <p:blipFill>
            <a:blip r:embed="rId64" cstate="print"/>
            <a:stretch>
              <a:fillRect/>
            </a:stretch>
          </p:blipFill>
          <p:spPr>
            <a:xfrm>
              <a:off x="6283337" y="7945983"/>
              <a:ext cx="393" cy="24244"/>
            </a:xfrm>
            <a:prstGeom prst="rect">
              <a:avLst/>
            </a:prstGeom>
          </p:spPr>
        </p:pic>
        <p:sp>
          <p:nvSpPr>
            <p:cNvPr id="1113" name="object 165">
              <a:extLst>
                <a:ext uri="{FF2B5EF4-FFF2-40B4-BE49-F238E27FC236}">
                  <a16:creationId xmlns:a16="http://schemas.microsoft.com/office/drawing/2014/main" id="{66328C19-5606-6973-CBCA-36BFF9FDA056}"/>
                </a:ext>
              </a:extLst>
            </p:cNvPr>
            <p:cNvSpPr/>
            <p:nvPr/>
          </p:nvSpPr>
          <p:spPr>
            <a:xfrm>
              <a:off x="6283534" y="7946789"/>
              <a:ext cx="0" cy="8890"/>
            </a:xfrm>
            <a:custGeom>
              <a:avLst/>
              <a:gdLst/>
              <a:ahLst/>
              <a:cxnLst/>
              <a:rect l="l" t="t" r="r" b="b"/>
              <a:pathLst>
                <a:path h="8890">
                  <a:moveTo>
                    <a:pt x="0" y="685"/>
                  </a:moveTo>
                  <a:lnTo>
                    <a:pt x="0" y="0"/>
                  </a:lnTo>
                </a:path>
                <a:path h="8890">
                  <a:moveTo>
                    <a:pt x="0" y="8753"/>
                  </a:moveTo>
                  <a:lnTo>
                    <a:pt x="0" y="7033"/>
                  </a:lnTo>
                </a:path>
              </a:pathLst>
            </a:custGeom>
            <a:ln w="3175">
              <a:solidFill>
                <a:srgbClr val="B25707"/>
              </a:solidFill>
            </a:ln>
          </p:spPr>
          <p:txBody>
            <a:bodyPr wrap="square" lIns="0" tIns="0" rIns="0" bIns="0" rtlCol="0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114" name="object 166">
              <a:extLst>
                <a:ext uri="{FF2B5EF4-FFF2-40B4-BE49-F238E27FC236}">
                  <a16:creationId xmlns:a16="http://schemas.microsoft.com/office/drawing/2014/main" id="{3EC84D1D-A286-326F-27EA-708275DA0934}"/>
                </a:ext>
              </a:extLst>
            </p:cNvPr>
            <p:cNvSpPr/>
            <p:nvPr/>
          </p:nvSpPr>
          <p:spPr>
            <a:xfrm>
              <a:off x="6283521" y="7947469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h="6350">
                  <a:moveTo>
                    <a:pt x="0" y="621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B25707"/>
              </a:solidFill>
            </a:ln>
          </p:spPr>
          <p:txBody>
            <a:bodyPr wrap="square" lIns="0" tIns="0" rIns="0" bIns="0" rtlCol="0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pic>
          <p:nvPicPr>
            <p:cNvPr id="1115" name="object 167">
              <a:extLst>
                <a:ext uri="{FF2B5EF4-FFF2-40B4-BE49-F238E27FC236}">
                  <a16:creationId xmlns:a16="http://schemas.microsoft.com/office/drawing/2014/main" id="{FE632EAF-1C4C-00B6-81DA-441BA9BE372D}"/>
                </a:ext>
              </a:extLst>
            </p:cNvPr>
            <p:cNvPicPr/>
            <p:nvPr/>
          </p:nvPicPr>
          <p:blipFill>
            <a:blip r:embed="rId65" cstate="print"/>
            <a:stretch>
              <a:fillRect/>
            </a:stretch>
          </p:blipFill>
          <p:spPr>
            <a:xfrm>
              <a:off x="6340843" y="7960931"/>
              <a:ext cx="9423" cy="9804"/>
            </a:xfrm>
            <a:prstGeom prst="rect">
              <a:avLst/>
            </a:prstGeom>
          </p:spPr>
        </p:pic>
        <p:sp>
          <p:nvSpPr>
            <p:cNvPr id="1116" name="object 168">
              <a:extLst>
                <a:ext uri="{FF2B5EF4-FFF2-40B4-BE49-F238E27FC236}">
                  <a16:creationId xmlns:a16="http://schemas.microsoft.com/office/drawing/2014/main" id="{7661F9CB-BED4-DC7B-8844-D97E511E4AB9}"/>
                </a:ext>
              </a:extLst>
            </p:cNvPr>
            <p:cNvSpPr/>
            <p:nvPr/>
          </p:nvSpPr>
          <p:spPr>
            <a:xfrm>
              <a:off x="6348920" y="7970748"/>
              <a:ext cx="5715" cy="31750"/>
            </a:xfrm>
            <a:custGeom>
              <a:avLst/>
              <a:gdLst/>
              <a:ahLst/>
              <a:cxnLst/>
              <a:rect l="l" t="t" r="r" b="b"/>
              <a:pathLst>
                <a:path w="5714" h="31750">
                  <a:moveTo>
                    <a:pt x="5473" y="25628"/>
                  </a:moveTo>
                  <a:lnTo>
                    <a:pt x="3517" y="25438"/>
                  </a:lnTo>
                  <a:lnTo>
                    <a:pt x="1727" y="25146"/>
                  </a:lnTo>
                  <a:lnTo>
                    <a:pt x="165" y="24765"/>
                  </a:lnTo>
                  <a:lnTo>
                    <a:pt x="12" y="28956"/>
                  </a:lnTo>
                  <a:lnTo>
                    <a:pt x="0" y="29616"/>
                  </a:lnTo>
                  <a:lnTo>
                    <a:pt x="5473" y="31610"/>
                  </a:lnTo>
                  <a:lnTo>
                    <a:pt x="5473" y="30962"/>
                  </a:lnTo>
                  <a:lnTo>
                    <a:pt x="5473" y="25628"/>
                  </a:lnTo>
                  <a:close/>
                </a:path>
                <a:path w="5714" h="31750">
                  <a:moveTo>
                    <a:pt x="5473" y="419"/>
                  </a:moveTo>
                  <a:lnTo>
                    <a:pt x="3898" y="342"/>
                  </a:lnTo>
                  <a:lnTo>
                    <a:pt x="2400" y="203"/>
                  </a:lnTo>
                  <a:lnTo>
                    <a:pt x="1016" y="0"/>
                  </a:lnTo>
                  <a:lnTo>
                    <a:pt x="927" y="2349"/>
                  </a:lnTo>
                  <a:lnTo>
                    <a:pt x="2298" y="2057"/>
                  </a:lnTo>
                  <a:lnTo>
                    <a:pt x="3835" y="1816"/>
                  </a:lnTo>
                  <a:lnTo>
                    <a:pt x="5473" y="1651"/>
                  </a:lnTo>
                  <a:lnTo>
                    <a:pt x="5473" y="419"/>
                  </a:lnTo>
                  <a:close/>
                </a:path>
              </a:pathLst>
            </a:custGeom>
            <a:solidFill>
              <a:srgbClr val="B35808"/>
            </a:solidFill>
          </p:spPr>
          <p:txBody>
            <a:bodyPr wrap="square" lIns="0" tIns="0" rIns="0" bIns="0" rtlCol="0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pic>
          <p:nvPicPr>
            <p:cNvPr id="1117" name="object 169">
              <a:extLst>
                <a:ext uri="{FF2B5EF4-FFF2-40B4-BE49-F238E27FC236}">
                  <a16:creationId xmlns:a16="http://schemas.microsoft.com/office/drawing/2014/main" id="{CEA5A160-A911-8079-E2B7-392DE9EF3C63}"/>
                </a:ext>
              </a:extLst>
            </p:cNvPr>
            <p:cNvPicPr/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6348869" y="7972399"/>
              <a:ext cx="5525" cy="31394"/>
            </a:xfrm>
            <a:prstGeom prst="rect">
              <a:avLst/>
            </a:prstGeom>
          </p:spPr>
        </p:pic>
        <p:sp>
          <p:nvSpPr>
            <p:cNvPr id="1118" name="object 170">
              <a:extLst>
                <a:ext uri="{FF2B5EF4-FFF2-40B4-BE49-F238E27FC236}">
                  <a16:creationId xmlns:a16="http://schemas.microsoft.com/office/drawing/2014/main" id="{75908882-1DB2-6ADF-BBF2-5BB7BCFEC8E9}"/>
                </a:ext>
              </a:extLst>
            </p:cNvPr>
            <p:cNvSpPr/>
            <p:nvPr/>
          </p:nvSpPr>
          <p:spPr>
            <a:xfrm>
              <a:off x="6349594" y="7973237"/>
              <a:ext cx="5080" cy="8890"/>
            </a:xfrm>
            <a:custGeom>
              <a:avLst/>
              <a:gdLst/>
              <a:ahLst/>
              <a:cxnLst/>
              <a:rect l="l" t="t" r="r" b="b"/>
              <a:pathLst>
                <a:path w="5079" h="8890">
                  <a:moveTo>
                    <a:pt x="4800" y="0"/>
                  </a:moveTo>
                  <a:lnTo>
                    <a:pt x="63" y="5753"/>
                  </a:lnTo>
                  <a:lnTo>
                    <a:pt x="0" y="7696"/>
                  </a:lnTo>
                  <a:lnTo>
                    <a:pt x="1422" y="8013"/>
                  </a:lnTo>
                  <a:lnTo>
                    <a:pt x="3035" y="8267"/>
                  </a:lnTo>
                  <a:lnTo>
                    <a:pt x="4800" y="8445"/>
                  </a:lnTo>
                  <a:lnTo>
                    <a:pt x="4800" y="6565"/>
                  </a:lnTo>
                  <a:lnTo>
                    <a:pt x="4800" y="660"/>
                  </a:lnTo>
                  <a:lnTo>
                    <a:pt x="4800" y="0"/>
                  </a:lnTo>
                  <a:close/>
                </a:path>
              </a:pathLst>
            </a:custGeom>
            <a:solidFill>
              <a:srgbClr val="B25707"/>
            </a:solidFill>
          </p:spPr>
          <p:txBody>
            <a:bodyPr wrap="square" lIns="0" tIns="0" rIns="0" bIns="0" rtlCol="0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pic>
          <p:nvPicPr>
            <p:cNvPr id="1119" name="object 171">
              <a:extLst>
                <a:ext uri="{FF2B5EF4-FFF2-40B4-BE49-F238E27FC236}">
                  <a16:creationId xmlns:a16="http://schemas.microsoft.com/office/drawing/2014/main" id="{7D9D739C-C5A6-38C1-D391-DF848FA60D8E}"/>
                </a:ext>
              </a:extLst>
            </p:cNvPr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349936" y="7959877"/>
              <a:ext cx="4457" cy="11303"/>
            </a:xfrm>
            <a:prstGeom prst="rect">
              <a:avLst/>
            </a:prstGeom>
          </p:spPr>
        </p:pic>
        <p:sp>
          <p:nvSpPr>
            <p:cNvPr id="1120" name="object 172">
              <a:extLst>
                <a:ext uri="{FF2B5EF4-FFF2-40B4-BE49-F238E27FC236}">
                  <a16:creationId xmlns:a16="http://schemas.microsoft.com/office/drawing/2014/main" id="{2E27C0F5-B36F-D05C-95D6-D3DE59368ED7}"/>
                </a:ext>
              </a:extLst>
            </p:cNvPr>
            <p:cNvSpPr/>
            <p:nvPr/>
          </p:nvSpPr>
          <p:spPr>
            <a:xfrm>
              <a:off x="6283328" y="7917097"/>
              <a:ext cx="71120" cy="60960"/>
            </a:xfrm>
            <a:custGeom>
              <a:avLst/>
              <a:gdLst/>
              <a:ahLst/>
              <a:cxnLst/>
              <a:rect l="l" t="t" r="r" b="b"/>
              <a:pathLst>
                <a:path w="71120" h="60959">
                  <a:moveTo>
                    <a:pt x="977" y="0"/>
                  </a:moveTo>
                  <a:lnTo>
                    <a:pt x="812" y="63"/>
                  </a:lnTo>
                  <a:lnTo>
                    <a:pt x="0" y="58191"/>
                  </a:lnTo>
                  <a:lnTo>
                    <a:pt x="927" y="60591"/>
                  </a:lnTo>
                  <a:lnTo>
                    <a:pt x="71069" y="42773"/>
                  </a:lnTo>
                  <a:lnTo>
                    <a:pt x="71069" y="25412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rgbClr val="B35808"/>
            </a:solidFill>
          </p:spPr>
          <p:txBody>
            <a:bodyPr wrap="square" lIns="0" tIns="0" rIns="0" bIns="0" rtlCol="0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pic>
          <p:nvPicPr>
            <p:cNvPr id="1121" name="object 173">
              <a:extLst>
                <a:ext uri="{FF2B5EF4-FFF2-40B4-BE49-F238E27FC236}">
                  <a16:creationId xmlns:a16="http://schemas.microsoft.com/office/drawing/2014/main" id="{0135F562-A6F8-C6BA-1051-3C2E284052A3}"/>
                </a:ext>
              </a:extLst>
            </p:cNvPr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6354394" y="7959445"/>
              <a:ext cx="1841" cy="44564"/>
            </a:xfrm>
            <a:prstGeom prst="rect">
              <a:avLst/>
            </a:prstGeom>
          </p:spPr>
        </p:pic>
        <p:sp>
          <p:nvSpPr>
            <p:cNvPr id="1122" name="object 174">
              <a:extLst>
                <a:ext uri="{FF2B5EF4-FFF2-40B4-BE49-F238E27FC236}">
                  <a16:creationId xmlns:a16="http://schemas.microsoft.com/office/drawing/2014/main" id="{29EED4CF-C3F6-DFE1-6832-076E4C399B69}"/>
                </a:ext>
              </a:extLst>
            </p:cNvPr>
            <p:cNvSpPr/>
            <p:nvPr/>
          </p:nvSpPr>
          <p:spPr>
            <a:xfrm>
              <a:off x="6466002" y="7885429"/>
              <a:ext cx="25400" cy="15875"/>
            </a:xfrm>
            <a:custGeom>
              <a:avLst/>
              <a:gdLst/>
              <a:ahLst/>
              <a:cxnLst/>
              <a:rect l="l" t="t" r="r" b="b"/>
              <a:pathLst>
                <a:path w="25400" h="15875">
                  <a:moveTo>
                    <a:pt x="24155" y="6629"/>
                  </a:moveTo>
                  <a:lnTo>
                    <a:pt x="8064" y="673"/>
                  </a:lnTo>
                  <a:lnTo>
                    <a:pt x="8064" y="8445"/>
                  </a:lnTo>
                  <a:lnTo>
                    <a:pt x="4826" y="10007"/>
                  </a:lnTo>
                  <a:lnTo>
                    <a:pt x="0" y="10845"/>
                  </a:lnTo>
                  <a:lnTo>
                    <a:pt x="0" y="15455"/>
                  </a:lnTo>
                  <a:lnTo>
                    <a:pt x="24155" y="6629"/>
                  </a:lnTo>
                  <a:close/>
                </a:path>
                <a:path w="25400" h="15875">
                  <a:moveTo>
                    <a:pt x="25120" y="6261"/>
                  </a:moveTo>
                  <a:lnTo>
                    <a:pt x="24536" y="5994"/>
                  </a:lnTo>
                  <a:lnTo>
                    <a:pt x="8064" y="0"/>
                  </a:lnTo>
                  <a:lnTo>
                    <a:pt x="8064" y="660"/>
                  </a:lnTo>
                  <a:lnTo>
                    <a:pt x="23507" y="6388"/>
                  </a:lnTo>
                  <a:lnTo>
                    <a:pt x="24155" y="6616"/>
                  </a:lnTo>
                  <a:lnTo>
                    <a:pt x="25120" y="6261"/>
                  </a:lnTo>
                  <a:close/>
                </a:path>
              </a:pathLst>
            </a:custGeom>
            <a:solidFill>
              <a:srgbClr val="F3943C"/>
            </a:solidFill>
          </p:spPr>
          <p:txBody>
            <a:bodyPr wrap="square" lIns="0" tIns="0" rIns="0" bIns="0" rtlCol="0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pic>
          <p:nvPicPr>
            <p:cNvPr id="1123" name="object 175">
              <a:extLst>
                <a:ext uri="{FF2B5EF4-FFF2-40B4-BE49-F238E27FC236}">
                  <a16:creationId xmlns:a16="http://schemas.microsoft.com/office/drawing/2014/main" id="{C8D46CAA-233E-F2AF-C1F6-3E90F94D7B55}"/>
                </a:ext>
              </a:extLst>
            </p:cNvPr>
            <p:cNvPicPr/>
            <p:nvPr/>
          </p:nvPicPr>
          <p:blipFill>
            <a:blip r:embed="rId67" cstate="print"/>
            <a:stretch>
              <a:fillRect/>
            </a:stretch>
          </p:blipFill>
          <p:spPr>
            <a:xfrm>
              <a:off x="6371196" y="7860093"/>
              <a:ext cx="66281" cy="35940"/>
            </a:xfrm>
            <a:prstGeom prst="rect">
              <a:avLst/>
            </a:prstGeom>
          </p:spPr>
        </p:pic>
        <p:pic>
          <p:nvPicPr>
            <p:cNvPr id="1124" name="object 176">
              <a:extLst>
                <a:ext uri="{FF2B5EF4-FFF2-40B4-BE49-F238E27FC236}">
                  <a16:creationId xmlns:a16="http://schemas.microsoft.com/office/drawing/2014/main" id="{CA6A295C-0FE0-ADE9-E148-795EF13CE68D}"/>
                </a:ext>
              </a:extLst>
            </p:cNvPr>
            <p:cNvPicPr/>
            <p:nvPr/>
          </p:nvPicPr>
          <p:blipFill>
            <a:blip r:embed="rId68" cstate="print"/>
            <a:stretch>
              <a:fillRect/>
            </a:stretch>
          </p:blipFill>
          <p:spPr>
            <a:xfrm>
              <a:off x="6466014" y="7873148"/>
              <a:ext cx="26809" cy="29540"/>
            </a:xfrm>
            <a:prstGeom prst="rect">
              <a:avLst/>
            </a:prstGeom>
          </p:spPr>
        </p:pic>
        <p:pic>
          <p:nvPicPr>
            <p:cNvPr id="1125" name="object 177">
              <a:extLst>
                <a:ext uri="{FF2B5EF4-FFF2-40B4-BE49-F238E27FC236}">
                  <a16:creationId xmlns:a16="http://schemas.microsoft.com/office/drawing/2014/main" id="{8DAF02B1-D086-46DF-5D29-085CB20F58F9}"/>
                </a:ext>
              </a:extLst>
            </p:cNvPr>
            <p:cNvPicPr/>
            <p:nvPr/>
          </p:nvPicPr>
          <p:blipFill>
            <a:blip r:embed="rId69" cstate="print"/>
            <a:stretch>
              <a:fillRect/>
            </a:stretch>
          </p:blipFill>
          <p:spPr>
            <a:xfrm>
              <a:off x="6466014" y="7873923"/>
              <a:ext cx="8039" cy="7658"/>
            </a:xfrm>
            <a:prstGeom prst="rect">
              <a:avLst/>
            </a:prstGeom>
          </p:spPr>
        </p:pic>
        <p:pic>
          <p:nvPicPr>
            <p:cNvPr id="1126" name="object 178">
              <a:extLst>
                <a:ext uri="{FF2B5EF4-FFF2-40B4-BE49-F238E27FC236}">
                  <a16:creationId xmlns:a16="http://schemas.microsoft.com/office/drawing/2014/main" id="{BDD3CD65-7103-EAC9-7241-EE8294F5C8D1}"/>
                </a:ext>
              </a:extLst>
            </p:cNvPr>
            <p:cNvPicPr/>
            <p:nvPr/>
          </p:nvPicPr>
          <p:blipFill>
            <a:blip r:embed="rId70" cstate="print"/>
            <a:stretch>
              <a:fillRect/>
            </a:stretch>
          </p:blipFill>
          <p:spPr>
            <a:xfrm>
              <a:off x="6354394" y="7942529"/>
              <a:ext cx="57569" cy="67208"/>
            </a:xfrm>
            <a:prstGeom prst="rect">
              <a:avLst/>
            </a:prstGeom>
          </p:spPr>
        </p:pic>
        <p:pic>
          <p:nvPicPr>
            <p:cNvPr id="1127" name="object 179">
              <a:extLst>
                <a:ext uri="{FF2B5EF4-FFF2-40B4-BE49-F238E27FC236}">
                  <a16:creationId xmlns:a16="http://schemas.microsoft.com/office/drawing/2014/main" id="{F6B471E0-AD04-ADBD-EF1C-C96A3191ED12}"/>
                </a:ext>
              </a:extLst>
            </p:cNvPr>
            <p:cNvPicPr/>
            <p:nvPr/>
          </p:nvPicPr>
          <p:blipFill>
            <a:blip r:embed="rId71" cstate="print"/>
            <a:stretch>
              <a:fillRect/>
            </a:stretch>
          </p:blipFill>
          <p:spPr>
            <a:xfrm>
              <a:off x="6379451" y="7973783"/>
              <a:ext cx="66383" cy="23723"/>
            </a:xfrm>
            <a:prstGeom prst="rect">
              <a:avLst/>
            </a:prstGeom>
          </p:spPr>
        </p:pic>
        <p:pic>
          <p:nvPicPr>
            <p:cNvPr id="1128" name="object 180">
              <a:extLst>
                <a:ext uri="{FF2B5EF4-FFF2-40B4-BE49-F238E27FC236}">
                  <a16:creationId xmlns:a16="http://schemas.microsoft.com/office/drawing/2014/main" id="{5EEE1526-5C80-73A0-443B-A26867504B6A}"/>
                </a:ext>
              </a:extLst>
            </p:cNvPr>
            <p:cNvPicPr/>
            <p:nvPr/>
          </p:nvPicPr>
          <p:blipFill>
            <a:blip r:embed="rId72" cstate="print"/>
            <a:stretch>
              <a:fillRect/>
            </a:stretch>
          </p:blipFill>
          <p:spPr>
            <a:xfrm>
              <a:off x="6413322" y="7973047"/>
              <a:ext cx="25946" cy="4902"/>
            </a:xfrm>
            <a:prstGeom prst="rect">
              <a:avLst/>
            </a:prstGeom>
          </p:spPr>
        </p:pic>
        <p:pic>
          <p:nvPicPr>
            <p:cNvPr id="1129" name="object 181">
              <a:extLst>
                <a:ext uri="{FF2B5EF4-FFF2-40B4-BE49-F238E27FC236}">
                  <a16:creationId xmlns:a16="http://schemas.microsoft.com/office/drawing/2014/main" id="{0F031DBB-CAA6-FAD1-ED6F-20D65A0E4AB8}"/>
                </a:ext>
              </a:extLst>
            </p:cNvPr>
            <p:cNvPicPr/>
            <p:nvPr/>
          </p:nvPicPr>
          <p:blipFill>
            <a:blip r:embed="rId73" cstate="print"/>
            <a:stretch>
              <a:fillRect/>
            </a:stretch>
          </p:blipFill>
          <p:spPr>
            <a:xfrm>
              <a:off x="6271590" y="8036178"/>
              <a:ext cx="53314" cy="37566"/>
            </a:xfrm>
            <a:prstGeom prst="rect">
              <a:avLst/>
            </a:prstGeom>
          </p:spPr>
        </p:pic>
        <p:pic>
          <p:nvPicPr>
            <p:cNvPr id="1130" name="object 182">
              <a:extLst>
                <a:ext uri="{FF2B5EF4-FFF2-40B4-BE49-F238E27FC236}">
                  <a16:creationId xmlns:a16="http://schemas.microsoft.com/office/drawing/2014/main" id="{4BF894CC-3AD6-D6A4-E4CA-D617FFAC6617}"/>
                </a:ext>
              </a:extLst>
            </p:cNvPr>
            <p:cNvPicPr/>
            <p:nvPr/>
          </p:nvPicPr>
          <p:blipFill>
            <a:blip r:embed="rId74" cstate="print"/>
            <a:stretch>
              <a:fillRect/>
            </a:stretch>
          </p:blipFill>
          <p:spPr>
            <a:xfrm>
              <a:off x="6256083" y="8036166"/>
              <a:ext cx="32537" cy="24447"/>
            </a:xfrm>
            <a:prstGeom prst="rect">
              <a:avLst/>
            </a:prstGeom>
          </p:spPr>
        </p:pic>
        <p:sp>
          <p:nvSpPr>
            <p:cNvPr id="1131" name="object 183">
              <a:extLst>
                <a:ext uri="{FF2B5EF4-FFF2-40B4-BE49-F238E27FC236}">
                  <a16:creationId xmlns:a16="http://schemas.microsoft.com/office/drawing/2014/main" id="{91AC2336-11FE-37C4-1785-2A5D2388A81D}"/>
                </a:ext>
              </a:extLst>
            </p:cNvPr>
            <p:cNvSpPr/>
            <p:nvPr/>
          </p:nvSpPr>
          <p:spPr>
            <a:xfrm>
              <a:off x="6395402" y="7901647"/>
              <a:ext cx="71120" cy="55880"/>
            </a:xfrm>
            <a:custGeom>
              <a:avLst/>
              <a:gdLst/>
              <a:ahLst/>
              <a:cxnLst/>
              <a:rect l="l" t="t" r="r" b="b"/>
              <a:pathLst>
                <a:path w="71120" h="55879">
                  <a:moveTo>
                    <a:pt x="68491" y="0"/>
                  </a:moveTo>
                  <a:lnTo>
                    <a:pt x="44780" y="330"/>
                  </a:lnTo>
                  <a:lnTo>
                    <a:pt x="44780" y="5334"/>
                  </a:lnTo>
                  <a:lnTo>
                    <a:pt x="37515" y="7518"/>
                  </a:lnTo>
                  <a:lnTo>
                    <a:pt x="19558" y="7518"/>
                  </a:lnTo>
                  <a:lnTo>
                    <a:pt x="12268" y="5334"/>
                  </a:lnTo>
                  <a:lnTo>
                    <a:pt x="12268" y="787"/>
                  </a:lnTo>
                  <a:lnTo>
                    <a:pt x="10922" y="800"/>
                  </a:lnTo>
                  <a:lnTo>
                    <a:pt x="10922" y="16954"/>
                  </a:lnTo>
                  <a:lnTo>
                    <a:pt x="6489" y="18757"/>
                  </a:lnTo>
                  <a:lnTo>
                    <a:pt x="279" y="19443"/>
                  </a:lnTo>
                  <a:lnTo>
                    <a:pt x="317" y="24930"/>
                  </a:lnTo>
                  <a:lnTo>
                    <a:pt x="68491" y="0"/>
                  </a:lnTo>
                  <a:close/>
                </a:path>
                <a:path w="71120" h="55879">
                  <a:moveTo>
                    <a:pt x="70624" y="28879"/>
                  </a:moveTo>
                  <a:lnTo>
                    <a:pt x="70599" y="1054"/>
                  </a:lnTo>
                  <a:lnTo>
                    <a:pt x="317" y="26530"/>
                  </a:lnTo>
                  <a:lnTo>
                    <a:pt x="330" y="47739"/>
                  </a:lnTo>
                  <a:lnTo>
                    <a:pt x="279" y="52400"/>
                  </a:lnTo>
                  <a:lnTo>
                    <a:pt x="177" y="55384"/>
                  </a:lnTo>
                  <a:lnTo>
                    <a:pt x="0" y="55397"/>
                  </a:lnTo>
                  <a:lnTo>
                    <a:pt x="1384" y="55384"/>
                  </a:lnTo>
                  <a:lnTo>
                    <a:pt x="1993" y="55041"/>
                  </a:lnTo>
                  <a:lnTo>
                    <a:pt x="68986" y="30314"/>
                  </a:lnTo>
                  <a:lnTo>
                    <a:pt x="69786" y="29908"/>
                  </a:lnTo>
                  <a:lnTo>
                    <a:pt x="70624" y="28879"/>
                  </a:lnTo>
                  <a:close/>
                </a:path>
              </a:pathLst>
            </a:custGeom>
            <a:solidFill>
              <a:srgbClr val="E10F1C"/>
            </a:solidFill>
          </p:spPr>
          <p:txBody>
            <a:bodyPr wrap="square" lIns="0" tIns="0" rIns="0" bIns="0" rtlCol="0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pic>
          <p:nvPicPr>
            <p:cNvPr id="1132" name="object 184">
              <a:extLst>
                <a:ext uri="{FF2B5EF4-FFF2-40B4-BE49-F238E27FC236}">
                  <a16:creationId xmlns:a16="http://schemas.microsoft.com/office/drawing/2014/main" id="{EE86FB80-BD21-C04D-371F-C09D56040C37}"/>
                </a:ext>
              </a:extLst>
            </p:cNvPr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6395554" y="7901609"/>
              <a:ext cx="70460" cy="26555"/>
            </a:xfrm>
            <a:prstGeom prst="rect">
              <a:avLst/>
            </a:prstGeom>
          </p:spPr>
        </p:pic>
        <p:sp>
          <p:nvSpPr>
            <p:cNvPr id="1133" name="object 185">
              <a:extLst>
                <a:ext uri="{FF2B5EF4-FFF2-40B4-BE49-F238E27FC236}">
                  <a16:creationId xmlns:a16="http://schemas.microsoft.com/office/drawing/2014/main" id="{BBDB1BA6-CC26-0E02-0801-0C31C23BB88D}"/>
                </a:ext>
              </a:extLst>
            </p:cNvPr>
            <p:cNvSpPr/>
            <p:nvPr/>
          </p:nvSpPr>
          <p:spPr>
            <a:xfrm>
              <a:off x="6395542" y="7902447"/>
              <a:ext cx="10795" cy="4445"/>
            </a:xfrm>
            <a:custGeom>
              <a:avLst/>
              <a:gdLst/>
              <a:ahLst/>
              <a:cxnLst/>
              <a:rect l="l" t="t" r="r" b="b"/>
              <a:pathLst>
                <a:path w="10795" h="4445">
                  <a:moveTo>
                    <a:pt x="10642" y="0"/>
                  </a:moveTo>
                  <a:lnTo>
                    <a:pt x="6515" y="63"/>
                  </a:lnTo>
                  <a:lnTo>
                    <a:pt x="5524" y="914"/>
                  </a:lnTo>
                  <a:lnTo>
                    <a:pt x="3136" y="1625"/>
                  </a:lnTo>
                  <a:lnTo>
                    <a:pt x="0" y="2032"/>
                  </a:lnTo>
                  <a:lnTo>
                    <a:pt x="12" y="3962"/>
                  </a:lnTo>
                  <a:lnTo>
                    <a:pt x="5651" y="3352"/>
                  </a:lnTo>
                  <a:lnTo>
                    <a:pt x="9842" y="1828"/>
                  </a:lnTo>
                  <a:lnTo>
                    <a:pt x="10642" y="0"/>
                  </a:lnTo>
                  <a:close/>
                </a:path>
              </a:pathLst>
            </a:custGeom>
            <a:solidFill>
              <a:srgbClr val="E00E1B"/>
            </a:solidFill>
          </p:spPr>
          <p:txBody>
            <a:bodyPr wrap="square" lIns="0" tIns="0" rIns="0" bIns="0" rtlCol="0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134" name="object 186">
              <a:extLst>
                <a:ext uri="{FF2B5EF4-FFF2-40B4-BE49-F238E27FC236}">
                  <a16:creationId xmlns:a16="http://schemas.microsoft.com/office/drawing/2014/main" id="{C13E2F09-2CB8-B9A7-3120-57927485DB78}"/>
                </a:ext>
              </a:extLst>
            </p:cNvPr>
            <p:cNvSpPr/>
            <p:nvPr/>
          </p:nvSpPr>
          <p:spPr>
            <a:xfrm>
              <a:off x="6395529" y="7903495"/>
              <a:ext cx="5715" cy="0"/>
            </a:xfrm>
            <a:custGeom>
              <a:avLst/>
              <a:gdLst/>
              <a:ahLst/>
              <a:cxnLst/>
              <a:rect l="l" t="t" r="r" b="b"/>
              <a:pathLst>
                <a:path w="5714">
                  <a:moveTo>
                    <a:pt x="0" y="0"/>
                  </a:moveTo>
                  <a:lnTo>
                    <a:pt x="5090" y="0"/>
                  </a:lnTo>
                </a:path>
              </a:pathLst>
            </a:custGeom>
            <a:ln w="3175">
              <a:solidFill>
                <a:srgbClr val="E00E1B"/>
              </a:solidFill>
            </a:ln>
          </p:spPr>
          <p:txBody>
            <a:bodyPr wrap="square" lIns="0" tIns="0" rIns="0" bIns="0" rtlCol="0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pic>
          <p:nvPicPr>
            <p:cNvPr id="1135" name="object 187">
              <a:extLst>
                <a:ext uri="{FF2B5EF4-FFF2-40B4-BE49-F238E27FC236}">
                  <a16:creationId xmlns:a16="http://schemas.microsoft.com/office/drawing/2014/main" id="{182D13A1-467C-BC86-B942-D6666BB52788}"/>
                </a:ext>
              </a:extLst>
            </p:cNvPr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6407670" y="7901965"/>
              <a:ext cx="32524" cy="7188"/>
            </a:xfrm>
            <a:prstGeom prst="rect">
              <a:avLst/>
            </a:prstGeom>
          </p:spPr>
        </p:pic>
        <p:sp>
          <p:nvSpPr>
            <p:cNvPr id="1136" name="object 188">
              <a:extLst>
                <a:ext uri="{FF2B5EF4-FFF2-40B4-BE49-F238E27FC236}">
                  <a16:creationId xmlns:a16="http://schemas.microsoft.com/office/drawing/2014/main" id="{0A783A2B-6A1D-4542-A9FE-16C54EC39763}"/>
                </a:ext>
              </a:extLst>
            </p:cNvPr>
            <p:cNvSpPr/>
            <p:nvPr/>
          </p:nvSpPr>
          <p:spPr>
            <a:xfrm>
              <a:off x="6392621" y="7868335"/>
              <a:ext cx="73660" cy="88900"/>
            </a:xfrm>
            <a:custGeom>
              <a:avLst/>
              <a:gdLst/>
              <a:ahLst/>
              <a:cxnLst/>
              <a:rect l="l" t="t" r="r" b="b"/>
              <a:pathLst>
                <a:path w="73660" h="88900">
                  <a:moveTo>
                    <a:pt x="1244" y="88506"/>
                  </a:moveTo>
                  <a:lnTo>
                    <a:pt x="0" y="88061"/>
                  </a:lnTo>
                  <a:lnTo>
                    <a:pt x="609" y="88328"/>
                  </a:lnTo>
                  <a:lnTo>
                    <a:pt x="1244" y="88506"/>
                  </a:lnTo>
                  <a:close/>
                </a:path>
                <a:path w="73660" h="88900">
                  <a:moveTo>
                    <a:pt x="72478" y="1244"/>
                  </a:moveTo>
                  <a:lnTo>
                    <a:pt x="71882" y="495"/>
                  </a:lnTo>
                  <a:lnTo>
                    <a:pt x="70129" y="0"/>
                  </a:lnTo>
                  <a:lnTo>
                    <a:pt x="70878" y="241"/>
                  </a:lnTo>
                  <a:lnTo>
                    <a:pt x="72123" y="965"/>
                  </a:lnTo>
                  <a:lnTo>
                    <a:pt x="72478" y="1244"/>
                  </a:lnTo>
                  <a:close/>
                </a:path>
                <a:path w="73660" h="88900">
                  <a:moveTo>
                    <a:pt x="72796" y="1625"/>
                  </a:moveTo>
                  <a:lnTo>
                    <a:pt x="72618" y="1333"/>
                  </a:lnTo>
                  <a:lnTo>
                    <a:pt x="72478" y="1244"/>
                  </a:lnTo>
                  <a:lnTo>
                    <a:pt x="72796" y="1625"/>
                  </a:lnTo>
                  <a:close/>
                </a:path>
                <a:path w="73660" h="88900">
                  <a:moveTo>
                    <a:pt x="73380" y="27940"/>
                  </a:moveTo>
                  <a:lnTo>
                    <a:pt x="73202" y="27978"/>
                  </a:lnTo>
                  <a:lnTo>
                    <a:pt x="73342" y="32562"/>
                  </a:lnTo>
                  <a:lnTo>
                    <a:pt x="73380" y="27940"/>
                  </a:lnTo>
                  <a:close/>
                </a:path>
                <a:path w="73660" h="88900">
                  <a:moveTo>
                    <a:pt x="73482" y="2908"/>
                  </a:moveTo>
                  <a:lnTo>
                    <a:pt x="72923" y="1841"/>
                  </a:lnTo>
                  <a:lnTo>
                    <a:pt x="71755" y="2273"/>
                  </a:lnTo>
                  <a:lnTo>
                    <a:pt x="71869" y="4584"/>
                  </a:lnTo>
                  <a:lnTo>
                    <a:pt x="72390" y="4648"/>
                  </a:lnTo>
                  <a:lnTo>
                    <a:pt x="73380" y="4813"/>
                  </a:lnTo>
                  <a:lnTo>
                    <a:pt x="73482" y="2908"/>
                  </a:lnTo>
                  <a:close/>
                </a:path>
              </a:pathLst>
            </a:custGeom>
            <a:solidFill>
              <a:srgbClr val="E10F1C"/>
            </a:solidFill>
          </p:spPr>
          <p:txBody>
            <a:bodyPr wrap="square" lIns="0" tIns="0" rIns="0" bIns="0" rtlCol="0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pic>
          <p:nvPicPr>
            <p:cNvPr id="1137" name="object 189">
              <a:extLst>
                <a:ext uri="{FF2B5EF4-FFF2-40B4-BE49-F238E27FC236}">
                  <a16:creationId xmlns:a16="http://schemas.microsoft.com/office/drawing/2014/main" id="{655A22BC-4F32-302E-0EFE-54D05ECF00A8}"/>
                </a:ext>
              </a:extLst>
            </p:cNvPr>
            <p:cNvPicPr/>
            <p:nvPr/>
          </p:nvPicPr>
          <p:blipFill>
            <a:blip r:embed="rId75" cstate="print"/>
            <a:stretch>
              <a:fillRect/>
            </a:stretch>
          </p:blipFill>
          <p:spPr>
            <a:xfrm>
              <a:off x="6464490" y="7872920"/>
              <a:ext cx="1524" cy="23406"/>
            </a:xfrm>
            <a:prstGeom prst="rect">
              <a:avLst/>
            </a:prstGeom>
          </p:spPr>
        </p:pic>
        <p:sp>
          <p:nvSpPr>
            <p:cNvPr id="1138" name="object 190">
              <a:extLst>
                <a:ext uri="{FF2B5EF4-FFF2-40B4-BE49-F238E27FC236}">
                  <a16:creationId xmlns:a16="http://schemas.microsoft.com/office/drawing/2014/main" id="{DAE4DCC9-0558-9B80-F1BC-650531AB6F63}"/>
                </a:ext>
              </a:extLst>
            </p:cNvPr>
            <p:cNvSpPr/>
            <p:nvPr/>
          </p:nvSpPr>
          <p:spPr>
            <a:xfrm>
              <a:off x="6465271" y="7873769"/>
              <a:ext cx="0" cy="8255"/>
            </a:xfrm>
            <a:custGeom>
              <a:avLst/>
              <a:gdLst/>
              <a:ahLst/>
              <a:cxnLst/>
              <a:rect l="l" t="t" r="r" b="b"/>
              <a:pathLst>
                <a:path h="8254">
                  <a:moveTo>
                    <a:pt x="0" y="854"/>
                  </a:moveTo>
                  <a:lnTo>
                    <a:pt x="0" y="0"/>
                  </a:lnTo>
                </a:path>
                <a:path h="8254">
                  <a:moveTo>
                    <a:pt x="0" y="7928"/>
                  </a:moveTo>
                  <a:lnTo>
                    <a:pt x="0" y="5935"/>
                  </a:lnTo>
                </a:path>
              </a:pathLst>
            </a:custGeom>
            <a:ln w="3175">
              <a:solidFill>
                <a:srgbClr val="E00E1B"/>
              </a:solidFill>
            </a:ln>
          </p:spPr>
          <p:txBody>
            <a:bodyPr wrap="square" lIns="0" tIns="0" rIns="0" bIns="0" rtlCol="0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139" name="object 191">
              <a:extLst>
                <a:ext uri="{FF2B5EF4-FFF2-40B4-BE49-F238E27FC236}">
                  <a16:creationId xmlns:a16="http://schemas.microsoft.com/office/drawing/2014/main" id="{C653B331-44A7-2693-5D74-122958475A6D}"/>
                </a:ext>
              </a:extLst>
            </p:cNvPr>
            <p:cNvSpPr/>
            <p:nvPr/>
          </p:nvSpPr>
          <p:spPr>
            <a:xfrm>
              <a:off x="6465297" y="7874495"/>
              <a:ext cx="0" cy="5715"/>
            </a:xfrm>
            <a:custGeom>
              <a:avLst/>
              <a:gdLst/>
              <a:ahLst/>
              <a:cxnLst/>
              <a:rect l="l" t="t" r="r" b="b"/>
              <a:pathLst>
                <a:path h="5715">
                  <a:moveTo>
                    <a:pt x="0" y="5295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E00E1B"/>
              </a:solidFill>
            </a:ln>
          </p:spPr>
          <p:txBody>
            <a:bodyPr wrap="square" lIns="0" tIns="0" rIns="0" bIns="0" rtlCol="0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140" name="object 192">
              <a:extLst>
                <a:ext uri="{FF2B5EF4-FFF2-40B4-BE49-F238E27FC236}">
                  <a16:creationId xmlns:a16="http://schemas.microsoft.com/office/drawing/2014/main" id="{58493A37-5924-5E04-4B5D-4B2971C4B136}"/>
                </a:ext>
              </a:extLst>
            </p:cNvPr>
            <p:cNvSpPr/>
            <p:nvPr/>
          </p:nvSpPr>
          <p:spPr>
            <a:xfrm>
              <a:off x="6250524" y="7817694"/>
              <a:ext cx="215900" cy="86995"/>
            </a:xfrm>
            <a:custGeom>
              <a:avLst/>
              <a:gdLst/>
              <a:ahLst/>
              <a:cxnLst/>
              <a:rect l="l" t="t" r="r" b="b"/>
              <a:pathLst>
                <a:path w="215900" h="86995">
                  <a:moveTo>
                    <a:pt x="70802" y="0"/>
                  </a:moveTo>
                  <a:lnTo>
                    <a:pt x="812" y="26390"/>
                  </a:lnTo>
                  <a:lnTo>
                    <a:pt x="0" y="84899"/>
                  </a:lnTo>
                  <a:lnTo>
                    <a:pt x="927" y="86918"/>
                  </a:lnTo>
                  <a:lnTo>
                    <a:pt x="215480" y="83921"/>
                  </a:lnTo>
                  <a:lnTo>
                    <a:pt x="213791" y="51777"/>
                  </a:lnTo>
                  <a:lnTo>
                    <a:pt x="70802" y="0"/>
                  </a:lnTo>
                  <a:close/>
                </a:path>
              </a:pathLst>
            </a:custGeom>
            <a:solidFill>
              <a:srgbClr val="E10E1B"/>
            </a:solidFill>
          </p:spPr>
          <p:txBody>
            <a:bodyPr wrap="square" lIns="0" tIns="0" rIns="0" bIns="0" rtlCol="0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141" name="object 193">
              <a:extLst>
                <a:ext uri="{FF2B5EF4-FFF2-40B4-BE49-F238E27FC236}">
                  <a16:creationId xmlns:a16="http://schemas.microsoft.com/office/drawing/2014/main" id="{EEE429A3-1F0C-E899-E671-0F88FC9AAC29}"/>
                </a:ext>
              </a:extLst>
            </p:cNvPr>
            <p:cNvSpPr/>
            <p:nvPr/>
          </p:nvSpPr>
          <p:spPr>
            <a:xfrm>
              <a:off x="6250432" y="7841754"/>
              <a:ext cx="143510" cy="115570"/>
            </a:xfrm>
            <a:custGeom>
              <a:avLst/>
              <a:gdLst/>
              <a:ahLst/>
              <a:cxnLst/>
              <a:rect l="l" t="t" r="r" b="b"/>
              <a:pathLst>
                <a:path w="143510" h="115570">
                  <a:moveTo>
                    <a:pt x="4114" y="0"/>
                  </a:moveTo>
                  <a:lnTo>
                    <a:pt x="3314" y="177"/>
                  </a:lnTo>
                  <a:lnTo>
                    <a:pt x="2476" y="558"/>
                  </a:lnTo>
                  <a:lnTo>
                    <a:pt x="3390" y="177"/>
                  </a:lnTo>
                  <a:lnTo>
                    <a:pt x="4114" y="0"/>
                  </a:lnTo>
                  <a:close/>
                </a:path>
                <a:path w="143510" h="115570">
                  <a:moveTo>
                    <a:pt x="53200" y="62128"/>
                  </a:moveTo>
                  <a:lnTo>
                    <a:pt x="1003" y="62852"/>
                  </a:lnTo>
                  <a:lnTo>
                    <a:pt x="76" y="60845"/>
                  </a:lnTo>
                  <a:lnTo>
                    <a:pt x="901" y="2324"/>
                  </a:lnTo>
                  <a:lnTo>
                    <a:pt x="1676" y="2044"/>
                  </a:lnTo>
                  <a:lnTo>
                    <a:pt x="901" y="1752"/>
                  </a:lnTo>
                  <a:lnTo>
                    <a:pt x="939" y="1612"/>
                  </a:lnTo>
                  <a:lnTo>
                    <a:pt x="165" y="2552"/>
                  </a:lnTo>
                  <a:lnTo>
                    <a:pt x="76" y="3873"/>
                  </a:lnTo>
                  <a:lnTo>
                    <a:pt x="0" y="62128"/>
                  </a:lnTo>
                  <a:lnTo>
                    <a:pt x="927" y="63360"/>
                  </a:lnTo>
                  <a:lnTo>
                    <a:pt x="2184" y="63868"/>
                  </a:lnTo>
                  <a:lnTo>
                    <a:pt x="33439" y="75196"/>
                  </a:lnTo>
                  <a:lnTo>
                    <a:pt x="33566" y="74942"/>
                  </a:lnTo>
                  <a:lnTo>
                    <a:pt x="33451" y="75196"/>
                  </a:lnTo>
                  <a:lnTo>
                    <a:pt x="33870" y="75349"/>
                  </a:lnTo>
                  <a:lnTo>
                    <a:pt x="34493" y="75120"/>
                  </a:lnTo>
                  <a:lnTo>
                    <a:pt x="33705" y="74828"/>
                  </a:lnTo>
                  <a:lnTo>
                    <a:pt x="33794" y="74650"/>
                  </a:lnTo>
                  <a:lnTo>
                    <a:pt x="33578" y="74930"/>
                  </a:lnTo>
                  <a:lnTo>
                    <a:pt x="33731" y="74701"/>
                  </a:lnTo>
                  <a:lnTo>
                    <a:pt x="34226" y="74206"/>
                  </a:lnTo>
                  <a:lnTo>
                    <a:pt x="34480" y="74041"/>
                  </a:lnTo>
                  <a:lnTo>
                    <a:pt x="35953" y="73355"/>
                  </a:lnTo>
                  <a:lnTo>
                    <a:pt x="36982" y="73063"/>
                  </a:lnTo>
                  <a:lnTo>
                    <a:pt x="53200" y="67183"/>
                  </a:lnTo>
                  <a:lnTo>
                    <a:pt x="53200" y="62852"/>
                  </a:lnTo>
                  <a:lnTo>
                    <a:pt x="53200" y="62128"/>
                  </a:lnTo>
                  <a:close/>
                </a:path>
                <a:path w="143510" h="115570">
                  <a:moveTo>
                    <a:pt x="103962" y="100253"/>
                  </a:moveTo>
                  <a:lnTo>
                    <a:pt x="103276" y="100088"/>
                  </a:lnTo>
                  <a:lnTo>
                    <a:pt x="34505" y="75120"/>
                  </a:lnTo>
                  <a:lnTo>
                    <a:pt x="33870" y="75349"/>
                  </a:lnTo>
                  <a:lnTo>
                    <a:pt x="103962" y="100774"/>
                  </a:lnTo>
                  <a:lnTo>
                    <a:pt x="103962" y="100253"/>
                  </a:lnTo>
                  <a:close/>
                </a:path>
                <a:path w="143510" h="115570">
                  <a:moveTo>
                    <a:pt x="138785" y="88760"/>
                  </a:moveTo>
                  <a:lnTo>
                    <a:pt x="107835" y="99999"/>
                  </a:lnTo>
                  <a:lnTo>
                    <a:pt x="106768" y="100418"/>
                  </a:lnTo>
                  <a:lnTo>
                    <a:pt x="105460" y="100418"/>
                  </a:lnTo>
                  <a:lnTo>
                    <a:pt x="105473" y="101320"/>
                  </a:lnTo>
                  <a:lnTo>
                    <a:pt x="132092" y="110972"/>
                  </a:lnTo>
                  <a:lnTo>
                    <a:pt x="138087" y="109448"/>
                  </a:lnTo>
                  <a:lnTo>
                    <a:pt x="138785" y="88760"/>
                  </a:lnTo>
                  <a:close/>
                </a:path>
                <a:path w="143510" h="115570">
                  <a:moveTo>
                    <a:pt x="142189" y="114630"/>
                  </a:moveTo>
                  <a:lnTo>
                    <a:pt x="137960" y="113093"/>
                  </a:lnTo>
                  <a:lnTo>
                    <a:pt x="138099" y="109448"/>
                  </a:lnTo>
                  <a:lnTo>
                    <a:pt x="132105" y="110972"/>
                  </a:lnTo>
                  <a:lnTo>
                    <a:pt x="142189" y="114630"/>
                  </a:lnTo>
                  <a:close/>
                </a:path>
                <a:path w="143510" h="115570">
                  <a:moveTo>
                    <a:pt x="143484" y="115100"/>
                  </a:moveTo>
                  <a:close/>
                </a:path>
              </a:pathLst>
            </a:custGeom>
            <a:solidFill>
              <a:srgbClr val="A91311"/>
            </a:solidFill>
          </p:spPr>
          <p:txBody>
            <a:bodyPr wrap="square" lIns="0" tIns="0" rIns="0" bIns="0" rtlCol="0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pic>
          <p:nvPicPr>
            <p:cNvPr id="1142" name="object 194">
              <a:extLst>
                <a:ext uri="{FF2B5EF4-FFF2-40B4-BE49-F238E27FC236}">
                  <a16:creationId xmlns:a16="http://schemas.microsoft.com/office/drawing/2014/main" id="{D12DD1FD-39B1-69DD-6C03-C0DA5CCB744C}"/>
                </a:ext>
              </a:extLst>
            </p:cNvPr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6354394" y="7941995"/>
              <a:ext cx="1523" cy="1066"/>
            </a:xfrm>
            <a:prstGeom prst="rect">
              <a:avLst/>
            </a:prstGeom>
          </p:spPr>
        </p:pic>
        <p:sp>
          <p:nvSpPr>
            <p:cNvPr id="1143" name="object 195">
              <a:extLst>
                <a:ext uri="{FF2B5EF4-FFF2-40B4-BE49-F238E27FC236}">
                  <a16:creationId xmlns:a16="http://schemas.microsoft.com/office/drawing/2014/main" id="{713E2931-D144-6EF6-358B-73362B535B70}"/>
                </a:ext>
              </a:extLst>
            </p:cNvPr>
            <p:cNvSpPr/>
            <p:nvPr/>
          </p:nvSpPr>
          <p:spPr>
            <a:xfrm>
              <a:off x="6285522" y="7902917"/>
              <a:ext cx="104139" cy="38735"/>
            </a:xfrm>
            <a:custGeom>
              <a:avLst/>
              <a:gdLst/>
              <a:ahLst/>
              <a:cxnLst/>
              <a:rect l="l" t="t" r="r" b="b"/>
              <a:pathLst>
                <a:path w="104139" h="38734">
                  <a:moveTo>
                    <a:pt x="104013" y="18478"/>
                  </a:moveTo>
                  <a:lnTo>
                    <a:pt x="95275" y="18389"/>
                  </a:lnTo>
                  <a:lnTo>
                    <a:pt x="88277" y="16243"/>
                  </a:lnTo>
                  <a:lnTo>
                    <a:pt x="88277" y="6248"/>
                  </a:lnTo>
                  <a:lnTo>
                    <a:pt x="88277" y="5359"/>
                  </a:lnTo>
                  <a:lnTo>
                    <a:pt x="88277" y="0"/>
                  </a:lnTo>
                  <a:lnTo>
                    <a:pt x="86931" y="25"/>
                  </a:lnTo>
                  <a:lnTo>
                    <a:pt x="86931" y="8432"/>
                  </a:lnTo>
                  <a:lnTo>
                    <a:pt x="86918" y="28511"/>
                  </a:lnTo>
                  <a:lnTo>
                    <a:pt x="79641" y="30708"/>
                  </a:lnTo>
                  <a:lnTo>
                    <a:pt x="61683" y="30708"/>
                  </a:lnTo>
                  <a:lnTo>
                    <a:pt x="54406" y="28511"/>
                  </a:lnTo>
                  <a:lnTo>
                    <a:pt x="54406" y="17589"/>
                  </a:lnTo>
                  <a:lnTo>
                    <a:pt x="54406" y="8432"/>
                  </a:lnTo>
                  <a:lnTo>
                    <a:pt x="61683" y="6248"/>
                  </a:lnTo>
                  <a:lnTo>
                    <a:pt x="79641" y="6248"/>
                  </a:lnTo>
                  <a:lnTo>
                    <a:pt x="86931" y="8432"/>
                  </a:lnTo>
                  <a:lnTo>
                    <a:pt x="86931" y="25"/>
                  </a:lnTo>
                  <a:lnTo>
                    <a:pt x="84391" y="38"/>
                  </a:lnTo>
                  <a:lnTo>
                    <a:pt x="84315" y="3187"/>
                  </a:lnTo>
                  <a:lnTo>
                    <a:pt x="77127" y="5359"/>
                  </a:lnTo>
                  <a:lnTo>
                    <a:pt x="59194" y="5359"/>
                  </a:lnTo>
                  <a:lnTo>
                    <a:pt x="51930" y="3187"/>
                  </a:lnTo>
                  <a:lnTo>
                    <a:pt x="51892" y="508"/>
                  </a:lnTo>
                  <a:lnTo>
                    <a:pt x="50622" y="520"/>
                  </a:lnTo>
                  <a:lnTo>
                    <a:pt x="50622" y="15405"/>
                  </a:lnTo>
                  <a:lnTo>
                    <a:pt x="43332" y="17589"/>
                  </a:lnTo>
                  <a:lnTo>
                    <a:pt x="25387" y="17589"/>
                  </a:lnTo>
                  <a:lnTo>
                    <a:pt x="18110" y="15405"/>
                  </a:lnTo>
                  <a:lnTo>
                    <a:pt x="18110" y="7023"/>
                  </a:lnTo>
                  <a:lnTo>
                    <a:pt x="18110" y="6032"/>
                  </a:lnTo>
                  <a:lnTo>
                    <a:pt x="2044" y="11874"/>
                  </a:lnTo>
                  <a:lnTo>
                    <a:pt x="901" y="12166"/>
                  </a:lnTo>
                  <a:lnTo>
                    <a:pt x="0" y="12598"/>
                  </a:lnTo>
                  <a:lnTo>
                    <a:pt x="1549" y="13157"/>
                  </a:lnTo>
                  <a:lnTo>
                    <a:pt x="68872" y="37744"/>
                  </a:lnTo>
                  <a:lnTo>
                    <a:pt x="68872" y="37261"/>
                  </a:lnTo>
                  <a:lnTo>
                    <a:pt x="70358" y="37820"/>
                  </a:lnTo>
                  <a:lnTo>
                    <a:pt x="70358" y="38239"/>
                  </a:lnTo>
                  <a:lnTo>
                    <a:pt x="90944" y="30708"/>
                  </a:lnTo>
                  <a:lnTo>
                    <a:pt x="103759" y="26022"/>
                  </a:lnTo>
                  <a:lnTo>
                    <a:pt x="104013" y="18478"/>
                  </a:lnTo>
                  <a:close/>
                </a:path>
              </a:pathLst>
            </a:custGeom>
            <a:solidFill>
              <a:srgbClr val="A91311"/>
            </a:solidFill>
          </p:spPr>
          <p:txBody>
            <a:bodyPr wrap="square" lIns="0" tIns="0" rIns="0" bIns="0" rtlCol="0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pic>
          <p:nvPicPr>
            <p:cNvPr id="1144" name="object 196">
              <a:extLst>
                <a:ext uri="{FF2B5EF4-FFF2-40B4-BE49-F238E27FC236}">
                  <a16:creationId xmlns:a16="http://schemas.microsoft.com/office/drawing/2014/main" id="{F30331C9-8C16-B23B-B6D3-BAD67BC9EA4E}"/>
                </a:ext>
              </a:extLst>
            </p:cNvPr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6354394" y="7940166"/>
              <a:ext cx="1485" cy="1003"/>
            </a:xfrm>
            <a:prstGeom prst="rect">
              <a:avLst/>
            </a:prstGeom>
          </p:spPr>
        </p:pic>
        <p:pic>
          <p:nvPicPr>
            <p:cNvPr id="1145" name="object 197">
              <a:extLst>
                <a:ext uri="{FF2B5EF4-FFF2-40B4-BE49-F238E27FC236}">
                  <a16:creationId xmlns:a16="http://schemas.microsoft.com/office/drawing/2014/main" id="{BF73B757-CE8C-268A-8366-3FD45570F68D}"/>
                </a:ext>
              </a:extLst>
            </p:cNvPr>
            <p:cNvPicPr/>
            <p:nvPr/>
          </p:nvPicPr>
          <p:blipFill>
            <a:blip r:embed="rId76" cstate="print"/>
            <a:stretch>
              <a:fillRect/>
            </a:stretch>
          </p:blipFill>
          <p:spPr>
            <a:xfrm>
              <a:off x="6284137" y="7915503"/>
              <a:ext cx="70256" cy="26491"/>
            </a:xfrm>
            <a:prstGeom prst="rect">
              <a:avLst/>
            </a:prstGeom>
          </p:spPr>
        </p:pic>
        <p:sp>
          <p:nvSpPr>
            <p:cNvPr id="1146" name="object 198">
              <a:extLst>
                <a:ext uri="{FF2B5EF4-FFF2-40B4-BE49-F238E27FC236}">
                  <a16:creationId xmlns:a16="http://schemas.microsoft.com/office/drawing/2014/main" id="{8DC529BC-9A51-D876-53A1-1AACD3F7D80D}"/>
                </a:ext>
              </a:extLst>
            </p:cNvPr>
            <p:cNvSpPr/>
            <p:nvPr/>
          </p:nvSpPr>
          <p:spPr>
            <a:xfrm>
              <a:off x="6355099" y="7940916"/>
              <a:ext cx="0" cy="1270"/>
            </a:xfrm>
            <a:custGeom>
              <a:avLst/>
              <a:gdLst/>
              <a:ahLst/>
              <a:cxnLst/>
              <a:rect l="l" t="t" r="r" b="b"/>
              <a:pathLst>
                <a:path h="1270">
                  <a:moveTo>
                    <a:pt x="0" y="121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A81210"/>
              </a:solidFill>
            </a:ln>
          </p:spPr>
          <p:txBody>
            <a:bodyPr wrap="square" lIns="0" tIns="0" rIns="0" bIns="0" rtlCol="0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pic>
          <p:nvPicPr>
            <p:cNvPr id="1147" name="object 199">
              <a:extLst>
                <a:ext uri="{FF2B5EF4-FFF2-40B4-BE49-F238E27FC236}">
                  <a16:creationId xmlns:a16="http://schemas.microsoft.com/office/drawing/2014/main" id="{853F5310-9F95-300F-874E-5B572C570F1C}"/>
                </a:ext>
              </a:extLst>
            </p:cNvPr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6355880" y="7928940"/>
              <a:ext cx="33388" cy="13233"/>
            </a:xfrm>
            <a:prstGeom prst="rect">
              <a:avLst/>
            </a:prstGeom>
          </p:spPr>
        </p:pic>
        <p:sp>
          <p:nvSpPr>
            <p:cNvPr id="1148" name="object 200">
              <a:extLst>
                <a:ext uri="{FF2B5EF4-FFF2-40B4-BE49-F238E27FC236}">
                  <a16:creationId xmlns:a16="http://schemas.microsoft.com/office/drawing/2014/main" id="{96FD4EAE-5A64-EEC7-0571-AA04288F2115}"/>
                </a:ext>
              </a:extLst>
            </p:cNvPr>
            <p:cNvSpPr/>
            <p:nvPr/>
          </p:nvSpPr>
          <p:spPr>
            <a:xfrm>
              <a:off x="6355651" y="7941157"/>
              <a:ext cx="0" cy="1270"/>
            </a:xfrm>
            <a:custGeom>
              <a:avLst/>
              <a:gdLst/>
              <a:ahLst/>
              <a:cxnLst/>
              <a:rect l="l" t="t" r="r" b="b"/>
              <a:pathLst>
                <a:path h="1270">
                  <a:moveTo>
                    <a:pt x="0" y="101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A81210"/>
              </a:solidFill>
            </a:ln>
          </p:spPr>
          <p:txBody>
            <a:bodyPr wrap="square" lIns="0" tIns="0" rIns="0" bIns="0" rtlCol="0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pic>
          <p:nvPicPr>
            <p:cNvPr id="1149" name="object 201">
              <a:extLst>
                <a:ext uri="{FF2B5EF4-FFF2-40B4-BE49-F238E27FC236}">
                  <a16:creationId xmlns:a16="http://schemas.microsoft.com/office/drawing/2014/main" id="{5B31E0D7-D8E9-2D6D-7608-4A0A9A87500C}"/>
                </a:ext>
              </a:extLst>
            </p:cNvPr>
            <p:cNvPicPr/>
            <p:nvPr/>
          </p:nvPicPr>
          <p:blipFill>
            <a:blip r:embed="rId77" cstate="print"/>
            <a:stretch>
              <a:fillRect/>
            </a:stretch>
          </p:blipFill>
          <p:spPr>
            <a:xfrm>
              <a:off x="6339941" y="7909153"/>
              <a:ext cx="32511" cy="24459"/>
            </a:xfrm>
            <a:prstGeom prst="rect">
              <a:avLst/>
            </a:prstGeom>
          </p:spPr>
        </p:pic>
        <p:sp>
          <p:nvSpPr>
            <p:cNvPr id="1150" name="object 202">
              <a:extLst>
                <a:ext uri="{FF2B5EF4-FFF2-40B4-BE49-F238E27FC236}">
                  <a16:creationId xmlns:a16="http://schemas.microsoft.com/office/drawing/2014/main" id="{5FDC6A59-DD14-223D-AF15-B36F43887331}"/>
                </a:ext>
              </a:extLst>
            </p:cNvPr>
            <p:cNvSpPr/>
            <p:nvPr/>
          </p:nvSpPr>
          <p:spPr>
            <a:xfrm>
              <a:off x="6339941" y="7909877"/>
              <a:ext cx="33020" cy="4445"/>
            </a:xfrm>
            <a:custGeom>
              <a:avLst/>
              <a:gdLst/>
              <a:ahLst/>
              <a:cxnLst/>
              <a:rect l="l" t="t" r="r" b="b"/>
              <a:pathLst>
                <a:path w="33020" h="4445">
                  <a:moveTo>
                    <a:pt x="5283" y="0"/>
                  </a:moveTo>
                  <a:lnTo>
                    <a:pt x="2120" y="0"/>
                  </a:lnTo>
                  <a:lnTo>
                    <a:pt x="0" y="4152"/>
                  </a:lnTo>
                  <a:lnTo>
                    <a:pt x="5283" y="0"/>
                  </a:lnTo>
                  <a:close/>
                </a:path>
                <a:path w="33020" h="4445">
                  <a:moveTo>
                    <a:pt x="31559" y="0"/>
                  </a:moveTo>
                  <a:lnTo>
                    <a:pt x="28384" y="0"/>
                  </a:lnTo>
                  <a:lnTo>
                    <a:pt x="32499" y="4152"/>
                  </a:lnTo>
                  <a:lnTo>
                    <a:pt x="31559" y="0"/>
                  </a:lnTo>
                  <a:close/>
                </a:path>
              </a:pathLst>
            </a:custGeom>
            <a:solidFill>
              <a:srgbClr val="A81210"/>
            </a:solidFill>
          </p:spPr>
          <p:txBody>
            <a:bodyPr wrap="square" lIns="0" tIns="0" rIns="0" bIns="0" rtlCol="0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pic>
          <p:nvPicPr>
            <p:cNvPr id="1151" name="object 203">
              <a:extLst>
                <a:ext uri="{FF2B5EF4-FFF2-40B4-BE49-F238E27FC236}">
                  <a16:creationId xmlns:a16="http://schemas.microsoft.com/office/drawing/2014/main" id="{04E18CFF-C573-F0BD-B2A4-35FF85D2DCC7}"/>
                </a:ext>
              </a:extLst>
            </p:cNvPr>
            <p:cNvPicPr/>
            <p:nvPr/>
          </p:nvPicPr>
          <p:blipFill>
            <a:blip r:embed="rId78" cstate="print"/>
            <a:stretch>
              <a:fillRect/>
            </a:stretch>
          </p:blipFill>
          <p:spPr>
            <a:xfrm>
              <a:off x="6303645" y="7903438"/>
              <a:ext cx="32499" cy="17043"/>
            </a:xfrm>
            <a:prstGeom prst="rect">
              <a:avLst/>
            </a:prstGeom>
          </p:spPr>
        </p:pic>
        <p:pic>
          <p:nvPicPr>
            <p:cNvPr id="1152" name="object 204">
              <a:extLst>
                <a:ext uri="{FF2B5EF4-FFF2-40B4-BE49-F238E27FC236}">
                  <a16:creationId xmlns:a16="http://schemas.microsoft.com/office/drawing/2014/main" id="{7EAF9286-6FA7-E94D-9814-2019450496DB}"/>
                </a:ext>
              </a:extLst>
            </p:cNvPr>
            <p:cNvPicPr/>
            <p:nvPr/>
          </p:nvPicPr>
          <p:blipFill>
            <a:blip r:embed="rId7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40068" y="7902600"/>
              <a:ext cx="55664" cy="26212"/>
            </a:xfrm>
            <a:prstGeom prst="rect">
              <a:avLst/>
            </a:prstGeom>
          </p:spPr>
        </p:pic>
        <p:sp>
          <p:nvSpPr>
            <p:cNvPr id="1153" name="object 205">
              <a:extLst>
                <a:ext uri="{FF2B5EF4-FFF2-40B4-BE49-F238E27FC236}">
                  <a16:creationId xmlns:a16="http://schemas.microsoft.com/office/drawing/2014/main" id="{3D821928-FED9-4A37-8D4A-70634F96FAAD}"/>
                </a:ext>
              </a:extLst>
            </p:cNvPr>
            <p:cNvSpPr/>
            <p:nvPr/>
          </p:nvSpPr>
          <p:spPr>
            <a:xfrm>
              <a:off x="6308824" y="7904619"/>
              <a:ext cx="22860" cy="0"/>
            </a:xfrm>
            <a:custGeom>
              <a:avLst/>
              <a:gdLst/>
              <a:ahLst/>
              <a:cxnLst/>
              <a:rect l="l" t="t" r="r" b="b"/>
              <a:pathLst>
                <a:path w="22860">
                  <a:moveTo>
                    <a:pt x="0" y="0"/>
                  </a:moveTo>
                  <a:lnTo>
                    <a:pt x="22555" y="0"/>
                  </a:lnTo>
                </a:path>
              </a:pathLst>
            </a:custGeom>
            <a:ln w="3175">
              <a:solidFill>
                <a:srgbClr val="A7120D"/>
              </a:solidFill>
            </a:ln>
          </p:spPr>
          <p:txBody>
            <a:bodyPr wrap="square" lIns="0" tIns="0" rIns="0" bIns="0" rtlCol="0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154" name="object 206">
              <a:extLst>
                <a:ext uri="{FF2B5EF4-FFF2-40B4-BE49-F238E27FC236}">
                  <a16:creationId xmlns:a16="http://schemas.microsoft.com/office/drawing/2014/main" id="{4D150A16-7B4B-FE5A-E769-8BE93D638690}"/>
                </a:ext>
              </a:extLst>
            </p:cNvPr>
            <p:cNvSpPr/>
            <p:nvPr/>
          </p:nvSpPr>
          <p:spPr>
            <a:xfrm>
              <a:off x="6315527" y="7903743"/>
              <a:ext cx="8890" cy="0"/>
            </a:xfrm>
            <a:custGeom>
              <a:avLst/>
              <a:gdLst/>
              <a:ahLst/>
              <a:cxnLst/>
              <a:rect l="l" t="t" r="r" b="b"/>
              <a:pathLst>
                <a:path w="8889">
                  <a:moveTo>
                    <a:pt x="0" y="0"/>
                  </a:moveTo>
                  <a:lnTo>
                    <a:pt x="8472" y="0"/>
                  </a:lnTo>
                </a:path>
              </a:pathLst>
            </a:custGeom>
            <a:ln w="3175">
              <a:solidFill>
                <a:srgbClr val="A81210"/>
              </a:solidFill>
            </a:ln>
          </p:spPr>
          <p:txBody>
            <a:bodyPr wrap="square" lIns="0" tIns="0" rIns="0" bIns="0" rtlCol="0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pic>
          <p:nvPicPr>
            <p:cNvPr id="1155" name="object 207">
              <a:extLst>
                <a:ext uri="{FF2B5EF4-FFF2-40B4-BE49-F238E27FC236}">
                  <a16:creationId xmlns:a16="http://schemas.microsoft.com/office/drawing/2014/main" id="{A4DBB044-AF17-C1C7-5B9B-17B2003EE8FA}"/>
                </a:ext>
              </a:extLst>
            </p:cNvPr>
            <p:cNvPicPr/>
            <p:nvPr/>
          </p:nvPicPr>
          <p:blipFill>
            <a:blip r:embed="rId80" cstate="print"/>
            <a:stretch>
              <a:fillRect/>
            </a:stretch>
          </p:blipFill>
          <p:spPr>
            <a:xfrm>
              <a:off x="6337414" y="7902892"/>
              <a:ext cx="52628" cy="18503"/>
            </a:xfrm>
            <a:prstGeom prst="rect">
              <a:avLst/>
            </a:prstGeom>
          </p:spPr>
        </p:pic>
        <p:sp>
          <p:nvSpPr>
            <p:cNvPr id="1156" name="object 208">
              <a:extLst>
                <a:ext uri="{FF2B5EF4-FFF2-40B4-BE49-F238E27FC236}">
                  <a16:creationId xmlns:a16="http://schemas.microsoft.com/office/drawing/2014/main" id="{9CD35E6C-5D70-930D-4154-4BDF7396AE43}"/>
                </a:ext>
              </a:extLst>
            </p:cNvPr>
            <p:cNvSpPr/>
            <p:nvPr/>
          </p:nvSpPr>
          <p:spPr>
            <a:xfrm>
              <a:off x="6374206" y="7902841"/>
              <a:ext cx="16510" cy="4445"/>
            </a:xfrm>
            <a:custGeom>
              <a:avLst/>
              <a:gdLst/>
              <a:ahLst/>
              <a:cxnLst/>
              <a:rect l="l" t="t" r="r" b="b"/>
              <a:pathLst>
                <a:path w="16510" h="4445">
                  <a:moveTo>
                    <a:pt x="3797" y="0"/>
                  </a:moveTo>
                  <a:lnTo>
                    <a:pt x="0" y="50"/>
                  </a:lnTo>
                  <a:lnTo>
                    <a:pt x="1650" y="2222"/>
                  </a:lnTo>
                  <a:lnTo>
                    <a:pt x="8115" y="3848"/>
                  </a:lnTo>
                  <a:lnTo>
                    <a:pt x="15836" y="3848"/>
                  </a:lnTo>
                  <a:lnTo>
                    <a:pt x="15913" y="1968"/>
                  </a:lnTo>
                  <a:lnTo>
                    <a:pt x="10274" y="1968"/>
                  </a:lnTo>
                  <a:lnTo>
                    <a:pt x="5727" y="1155"/>
                  </a:lnTo>
                  <a:lnTo>
                    <a:pt x="3797" y="0"/>
                  </a:lnTo>
                  <a:close/>
                </a:path>
              </a:pathLst>
            </a:custGeom>
            <a:solidFill>
              <a:srgbClr val="A81210"/>
            </a:solidFill>
          </p:spPr>
          <p:txBody>
            <a:bodyPr wrap="square" lIns="0" tIns="0" rIns="0" bIns="0" rtlCol="0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157" name="object 209">
              <a:extLst>
                <a:ext uri="{FF2B5EF4-FFF2-40B4-BE49-F238E27FC236}">
                  <a16:creationId xmlns:a16="http://schemas.microsoft.com/office/drawing/2014/main" id="{CBF118BF-05E5-8197-DA9F-E1D17FAC399D}"/>
                </a:ext>
              </a:extLst>
            </p:cNvPr>
            <p:cNvSpPr/>
            <p:nvPr/>
          </p:nvSpPr>
          <p:spPr>
            <a:xfrm>
              <a:off x="6379509" y="7903743"/>
              <a:ext cx="10795" cy="0"/>
            </a:xfrm>
            <a:custGeom>
              <a:avLst/>
              <a:gdLst/>
              <a:ahLst/>
              <a:cxnLst/>
              <a:rect l="l" t="t" r="r" b="b"/>
              <a:pathLst>
                <a:path w="10795">
                  <a:moveTo>
                    <a:pt x="0" y="0"/>
                  </a:moveTo>
                  <a:lnTo>
                    <a:pt x="10641" y="0"/>
                  </a:lnTo>
                </a:path>
              </a:pathLst>
            </a:custGeom>
            <a:ln w="3175">
              <a:solidFill>
                <a:srgbClr val="A81210"/>
              </a:solidFill>
            </a:ln>
          </p:spPr>
          <p:txBody>
            <a:bodyPr wrap="square" lIns="0" tIns="0" rIns="0" bIns="0" rtlCol="0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158" name="object 210">
              <a:extLst>
                <a:ext uri="{FF2B5EF4-FFF2-40B4-BE49-F238E27FC236}">
                  <a16:creationId xmlns:a16="http://schemas.microsoft.com/office/drawing/2014/main" id="{793B3F33-F66B-F182-7978-12F4CA789C92}"/>
                </a:ext>
              </a:extLst>
            </p:cNvPr>
            <p:cNvSpPr/>
            <p:nvPr/>
          </p:nvSpPr>
          <p:spPr>
            <a:xfrm>
              <a:off x="6388392" y="7921256"/>
              <a:ext cx="5715" cy="36195"/>
            </a:xfrm>
            <a:custGeom>
              <a:avLst/>
              <a:gdLst/>
              <a:ahLst/>
              <a:cxnLst/>
              <a:rect l="l" t="t" r="r" b="b"/>
              <a:pathLst>
                <a:path w="5714" h="36195">
                  <a:moveTo>
                    <a:pt x="5524" y="28587"/>
                  </a:moveTo>
                  <a:lnTo>
                    <a:pt x="127" y="29959"/>
                  </a:lnTo>
                  <a:lnTo>
                    <a:pt x="0" y="33604"/>
                  </a:lnTo>
                  <a:lnTo>
                    <a:pt x="5524" y="35598"/>
                  </a:lnTo>
                  <a:lnTo>
                    <a:pt x="5524" y="28587"/>
                  </a:lnTo>
                  <a:close/>
                </a:path>
                <a:path w="5714" h="36195">
                  <a:moveTo>
                    <a:pt x="5524" y="7581"/>
                  </a:moveTo>
                  <a:lnTo>
                    <a:pt x="825" y="9271"/>
                  </a:lnTo>
                  <a:lnTo>
                    <a:pt x="127" y="29959"/>
                  </a:lnTo>
                  <a:lnTo>
                    <a:pt x="5524" y="28575"/>
                  </a:lnTo>
                  <a:lnTo>
                    <a:pt x="5524" y="7581"/>
                  </a:lnTo>
                  <a:close/>
                </a:path>
                <a:path w="5714" h="36195">
                  <a:moveTo>
                    <a:pt x="5524" y="0"/>
                  </a:moveTo>
                  <a:lnTo>
                    <a:pt x="4292" y="88"/>
                  </a:lnTo>
                  <a:lnTo>
                    <a:pt x="2997" y="139"/>
                  </a:lnTo>
                  <a:lnTo>
                    <a:pt x="1143" y="139"/>
                  </a:lnTo>
                  <a:lnTo>
                    <a:pt x="889" y="7683"/>
                  </a:lnTo>
                  <a:lnTo>
                    <a:pt x="5524" y="5981"/>
                  </a:lnTo>
                  <a:lnTo>
                    <a:pt x="5524" y="0"/>
                  </a:lnTo>
                  <a:close/>
                </a:path>
              </a:pathLst>
            </a:custGeom>
            <a:solidFill>
              <a:srgbClr val="A91311"/>
            </a:solidFill>
          </p:spPr>
          <p:txBody>
            <a:bodyPr wrap="square" lIns="0" tIns="0" rIns="0" bIns="0" rtlCol="0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pic>
          <p:nvPicPr>
            <p:cNvPr id="1159" name="object 211">
              <a:extLst>
                <a:ext uri="{FF2B5EF4-FFF2-40B4-BE49-F238E27FC236}">
                  <a16:creationId xmlns:a16="http://schemas.microsoft.com/office/drawing/2014/main" id="{F6F20200-9DAD-7F53-858C-CB167A2EFA4C}"/>
                </a:ext>
              </a:extLst>
            </p:cNvPr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6389217" y="7906550"/>
              <a:ext cx="4711" cy="23977"/>
            </a:xfrm>
            <a:prstGeom prst="rect">
              <a:avLst/>
            </a:prstGeom>
          </p:spPr>
        </p:pic>
        <p:sp>
          <p:nvSpPr>
            <p:cNvPr id="1160" name="object 212">
              <a:extLst>
                <a:ext uri="{FF2B5EF4-FFF2-40B4-BE49-F238E27FC236}">
                  <a16:creationId xmlns:a16="http://schemas.microsoft.com/office/drawing/2014/main" id="{29D70431-C7C6-34DC-6B30-B68B4CF903A1}"/>
                </a:ext>
              </a:extLst>
            </p:cNvPr>
            <p:cNvSpPr/>
            <p:nvPr/>
          </p:nvSpPr>
          <p:spPr>
            <a:xfrm>
              <a:off x="6390084" y="7905661"/>
              <a:ext cx="4445" cy="0"/>
            </a:xfrm>
            <a:custGeom>
              <a:avLst/>
              <a:gdLst/>
              <a:ahLst/>
              <a:cxnLst/>
              <a:rect l="l" t="t" r="r" b="b"/>
              <a:pathLst>
                <a:path w="4445">
                  <a:moveTo>
                    <a:pt x="0" y="0"/>
                  </a:moveTo>
                  <a:lnTo>
                    <a:pt x="3844" y="0"/>
                  </a:lnTo>
                </a:path>
              </a:pathLst>
            </a:custGeom>
            <a:ln w="3175">
              <a:solidFill>
                <a:srgbClr val="A81210"/>
              </a:solidFill>
            </a:ln>
          </p:spPr>
          <p:txBody>
            <a:bodyPr wrap="square" lIns="0" tIns="0" rIns="0" bIns="0" rtlCol="0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161" name="object 213">
              <a:extLst>
                <a:ext uri="{FF2B5EF4-FFF2-40B4-BE49-F238E27FC236}">
                  <a16:creationId xmlns:a16="http://schemas.microsoft.com/office/drawing/2014/main" id="{FC3F33DD-3A9A-730E-8405-CB412FB3C6AB}"/>
                </a:ext>
              </a:extLst>
            </p:cNvPr>
            <p:cNvSpPr/>
            <p:nvPr/>
          </p:nvSpPr>
          <p:spPr>
            <a:xfrm>
              <a:off x="6390151" y="7903717"/>
              <a:ext cx="3810" cy="0"/>
            </a:xfrm>
            <a:custGeom>
              <a:avLst/>
              <a:gdLst/>
              <a:ahLst/>
              <a:cxnLst/>
              <a:rect l="l" t="t" r="r" b="b"/>
              <a:pathLst>
                <a:path w="3810">
                  <a:moveTo>
                    <a:pt x="0" y="0"/>
                  </a:moveTo>
                  <a:lnTo>
                    <a:pt x="3777" y="0"/>
                  </a:lnTo>
                </a:path>
              </a:pathLst>
            </a:custGeom>
            <a:ln w="3175">
              <a:solidFill>
                <a:srgbClr val="A81210"/>
              </a:solidFill>
            </a:ln>
          </p:spPr>
          <p:txBody>
            <a:bodyPr wrap="square" lIns="0" tIns="0" rIns="0" bIns="0" rtlCol="0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162" name="object 214">
              <a:extLst>
                <a:ext uri="{FF2B5EF4-FFF2-40B4-BE49-F238E27FC236}">
                  <a16:creationId xmlns:a16="http://schemas.microsoft.com/office/drawing/2014/main" id="{02417362-D9E5-89AC-6C08-5048003F991A}"/>
                </a:ext>
              </a:extLst>
            </p:cNvPr>
            <p:cNvSpPr/>
            <p:nvPr/>
          </p:nvSpPr>
          <p:spPr>
            <a:xfrm>
              <a:off x="6250529" y="7843789"/>
              <a:ext cx="143510" cy="60960"/>
            </a:xfrm>
            <a:custGeom>
              <a:avLst/>
              <a:gdLst/>
              <a:ahLst/>
              <a:cxnLst/>
              <a:rect l="l" t="t" r="r" b="b"/>
              <a:pathLst>
                <a:path w="143510" h="60959">
                  <a:moveTo>
                    <a:pt x="1594" y="0"/>
                  </a:moveTo>
                  <a:lnTo>
                    <a:pt x="806" y="292"/>
                  </a:lnTo>
                  <a:lnTo>
                    <a:pt x="0" y="58826"/>
                  </a:lnTo>
                  <a:lnTo>
                    <a:pt x="921" y="60820"/>
                  </a:lnTo>
                  <a:lnTo>
                    <a:pt x="143389" y="58826"/>
                  </a:lnTo>
                  <a:lnTo>
                    <a:pt x="143389" y="51244"/>
                  </a:lnTo>
                  <a:lnTo>
                    <a:pt x="142704" y="51092"/>
                  </a:lnTo>
                  <a:lnTo>
                    <a:pt x="1594" y="0"/>
                  </a:lnTo>
                  <a:close/>
                </a:path>
              </a:pathLst>
            </a:custGeom>
            <a:solidFill>
              <a:srgbClr val="A91311"/>
            </a:solidFill>
          </p:spPr>
          <p:txBody>
            <a:bodyPr wrap="square" lIns="0" tIns="0" rIns="0" bIns="0" rtlCol="0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pic>
          <p:nvPicPr>
            <p:cNvPr id="1163" name="object 215">
              <a:extLst>
                <a:ext uri="{FF2B5EF4-FFF2-40B4-BE49-F238E27FC236}">
                  <a16:creationId xmlns:a16="http://schemas.microsoft.com/office/drawing/2014/main" id="{A80025A9-9E8A-EC6E-34AC-8E0B97FCB52D}"/>
                </a:ext>
              </a:extLst>
            </p:cNvPr>
            <p:cNvPicPr/>
            <p:nvPr/>
          </p:nvPicPr>
          <p:blipFill>
            <a:blip r:embed="rId81" cstate="print"/>
            <a:stretch>
              <a:fillRect/>
            </a:stretch>
          </p:blipFill>
          <p:spPr>
            <a:xfrm>
              <a:off x="6393929" y="7921078"/>
              <a:ext cx="1803" cy="35979"/>
            </a:xfrm>
            <a:prstGeom prst="rect">
              <a:avLst/>
            </a:prstGeom>
          </p:spPr>
        </p:pic>
        <p:pic>
          <p:nvPicPr>
            <p:cNvPr id="1164" name="object 216">
              <a:extLst>
                <a:ext uri="{FF2B5EF4-FFF2-40B4-BE49-F238E27FC236}">
                  <a16:creationId xmlns:a16="http://schemas.microsoft.com/office/drawing/2014/main" id="{5344BD1C-0AC1-7F1C-4EA6-E57B5AB2F320}"/>
                </a:ext>
              </a:extLst>
            </p:cNvPr>
            <p:cNvPicPr/>
            <p:nvPr/>
          </p:nvPicPr>
          <p:blipFill>
            <a:blip r:embed="rId82" cstate="print"/>
            <a:stretch>
              <a:fillRect/>
            </a:stretch>
          </p:blipFill>
          <p:spPr>
            <a:xfrm>
              <a:off x="6393929" y="7895031"/>
              <a:ext cx="1587" cy="7594"/>
            </a:xfrm>
            <a:prstGeom prst="rect">
              <a:avLst/>
            </a:prstGeom>
          </p:spPr>
        </p:pic>
        <p:sp>
          <p:nvSpPr>
            <p:cNvPr id="1165" name="object 217">
              <a:extLst>
                <a:ext uri="{FF2B5EF4-FFF2-40B4-BE49-F238E27FC236}">
                  <a16:creationId xmlns:a16="http://schemas.microsoft.com/office/drawing/2014/main" id="{E4033E5A-F7E6-B98A-CAC0-A7889F87D77B}"/>
                </a:ext>
              </a:extLst>
            </p:cNvPr>
            <p:cNvSpPr/>
            <p:nvPr/>
          </p:nvSpPr>
          <p:spPr>
            <a:xfrm>
              <a:off x="6253048" y="7822920"/>
              <a:ext cx="211454" cy="71755"/>
            </a:xfrm>
            <a:custGeom>
              <a:avLst/>
              <a:gdLst/>
              <a:ahLst/>
              <a:cxnLst/>
              <a:rect l="l" t="t" r="r" b="b"/>
              <a:pathLst>
                <a:path w="211454" h="71754">
                  <a:moveTo>
                    <a:pt x="210591" y="46329"/>
                  </a:moveTo>
                  <a:lnTo>
                    <a:pt x="192786" y="39878"/>
                  </a:lnTo>
                  <a:lnTo>
                    <a:pt x="192786" y="49326"/>
                  </a:lnTo>
                  <a:lnTo>
                    <a:pt x="185508" y="51511"/>
                  </a:lnTo>
                  <a:lnTo>
                    <a:pt x="167563" y="51511"/>
                  </a:lnTo>
                  <a:lnTo>
                    <a:pt x="160274" y="49326"/>
                  </a:lnTo>
                  <a:lnTo>
                    <a:pt x="160274" y="39281"/>
                  </a:lnTo>
                  <a:lnTo>
                    <a:pt x="160274" y="38392"/>
                  </a:lnTo>
                  <a:lnTo>
                    <a:pt x="160274" y="30899"/>
                  </a:lnTo>
                  <a:lnTo>
                    <a:pt x="161353" y="29946"/>
                  </a:lnTo>
                  <a:lnTo>
                    <a:pt x="163182" y="29159"/>
                  </a:lnTo>
                  <a:lnTo>
                    <a:pt x="163880" y="28879"/>
                  </a:lnTo>
                  <a:lnTo>
                    <a:pt x="158927" y="27089"/>
                  </a:lnTo>
                  <a:lnTo>
                    <a:pt x="158927" y="41465"/>
                  </a:lnTo>
                  <a:lnTo>
                    <a:pt x="158915" y="61556"/>
                  </a:lnTo>
                  <a:lnTo>
                    <a:pt x="151638" y="63741"/>
                  </a:lnTo>
                  <a:lnTo>
                    <a:pt x="133680" y="63741"/>
                  </a:lnTo>
                  <a:lnTo>
                    <a:pt x="126403" y="61556"/>
                  </a:lnTo>
                  <a:lnTo>
                    <a:pt x="126403" y="50622"/>
                  </a:lnTo>
                  <a:lnTo>
                    <a:pt x="126403" y="41465"/>
                  </a:lnTo>
                  <a:lnTo>
                    <a:pt x="133680" y="39281"/>
                  </a:lnTo>
                  <a:lnTo>
                    <a:pt x="151638" y="39281"/>
                  </a:lnTo>
                  <a:lnTo>
                    <a:pt x="158927" y="41465"/>
                  </a:lnTo>
                  <a:lnTo>
                    <a:pt x="158927" y="27089"/>
                  </a:lnTo>
                  <a:lnTo>
                    <a:pt x="156400" y="26174"/>
                  </a:lnTo>
                  <a:lnTo>
                    <a:pt x="156400" y="26695"/>
                  </a:lnTo>
                  <a:lnTo>
                    <a:pt x="156400" y="36207"/>
                  </a:lnTo>
                  <a:lnTo>
                    <a:pt x="149123" y="38392"/>
                  </a:lnTo>
                  <a:lnTo>
                    <a:pt x="131165" y="38392"/>
                  </a:lnTo>
                  <a:lnTo>
                    <a:pt x="123888" y="36207"/>
                  </a:lnTo>
                  <a:lnTo>
                    <a:pt x="123888" y="26174"/>
                  </a:lnTo>
                  <a:lnTo>
                    <a:pt x="123888" y="25234"/>
                  </a:lnTo>
                  <a:lnTo>
                    <a:pt x="123888" y="17767"/>
                  </a:lnTo>
                  <a:lnTo>
                    <a:pt x="124993" y="16802"/>
                  </a:lnTo>
                  <a:lnTo>
                    <a:pt x="126873" y="16002"/>
                  </a:lnTo>
                  <a:lnTo>
                    <a:pt x="127520" y="15748"/>
                  </a:lnTo>
                  <a:lnTo>
                    <a:pt x="122618" y="13995"/>
                  </a:lnTo>
                  <a:lnTo>
                    <a:pt x="122618" y="28346"/>
                  </a:lnTo>
                  <a:lnTo>
                    <a:pt x="122618" y="48437"/>
                  </a:lnTo>
                  <a:lnTo>
                    <a:pt x="115341" y="50622"/>
                  </a:lnTo>
                  <a:lnTo>
                    <a:pt x="97383" y="50622"/>
                  </a:lnTo>
                  <a:lnTo>
                    <a:pt x="90106" y="48437"/>
                  </a:lnTo>
                  <a:lnTo>
                    <a:pt x="90106" y="37465"/>
                  </a:lnTo>
                  <a:lnTo>
                    <a:pt x="90106" y="28346"/>
                  </a:lnTo>
                  <a:lnTo>
                    <a:pt x="97383" y="26174"/>
                  </a:lnTo>
                  <a:lnTo>
                    <a:pt x="115328" y="26174"/>
                  </a:lnTo>
                  <a:lnTo>
                    <a:pt x="122618" y="28346"/>
                  </a:lnTo>
                  <a:lnTo>
                    <a:pt x="122618" y="13995"/>
                  </a:lnTo>
                  <a:lnTo>
                    <a:pt x="120307" y="13157"/>
                  </a:lnTo>
                  <a:lnTo>
                    <a:pt x="120307" y="13627"/>
                  </a:lnTo>
                  <a:lnTo>
                    <a:pt x="120307" y="23063"/>
                  </a:lnTo>
                  <a:lnTo>
                    <a:pt x="113030" y="25234"/>
                  </a:lnTo>
                  <a:lnTo>
                    <a:pt x="95072" y="25234"/>
                  </a:lnTo>
                  <a:lnTo>
                    <a:pt x="87795" y="23063"/>
                  </a:lnTo>
                  <a:lnTo>
                    <a:pt x="87795" y="13017"/>
                  </a:lnTo>
                  <a:lnTo>
                    <a:pt x="87795" y="12128"/>
                  </a:lnTo>
                  <a:lnTo>
                    <a:pt x="87795" y="4635"/>
                  </a:lnTo>
                  <a:lnTo>
                    <a:pt x="88861" y="3683"/>
                  </a:lnTo>
                  <a:lnTo>
                    <a:pt x="90678" y="2895"/>
                  </a:lnTo>
                  <a:lnTo>
                    <a:pt x="91262" y="2654"/>
                  </a:lnTo>
                  <a:lnTo>
                    <a:pt x="86436" y="914"/>
                  </a:lnTo>
                  <a:lnTo>
                    <a:pt x="86436" y="15201"/>
                  </a:lnTo>
                  <a:lnTo>
                    <a:pt x="86436" y="35280"/>
                  </a:lnTo>
                  <a:lnTo>
                    <a:pt x="79159" y="37465"/>
                  </a:lnTo>
                  <a:lnTo>
                    <a:pt x="61188" y="37465"/>
                  </a:lnTo>
                  <a:lnTo>
                    <a:pt x="53924" y="35280"/>
                  </a:lnTo>
                  <a:lnTo>
                    <a:pt x="53924" y="24345"/>
                  </a:lnTo>
                  <a:lnTo>
                    <a:pt x="53924" y="15201"/>
                  </a:lnTo>
                  <a:lnTo>
                    <a:pt x="61188" y="13017"/>
                  </a:lnTo>
                  <a:lnTo>
                    <a:pt x="79159" y="13017"/>
                  </a:lnTo>
                  <a:lnTo>
                    <a:pt x="86436" y="15201"/>
                  </a:lnTo>
                  <a:lnTo>
                    <a:pt x="86436" y="914"/>
                  </a:lnTo>
                  <a:lnTo>
                    <a:pt x="83908" y="0"/>
                  </a:lnTo>
                  <a:lnTo>
                    <a:pt x="83908" y="444"/>
                  </a:lnTo>
                  <a:lnTo>
                    <a:pt x="83908" y="9944"/>
                  </a:lnTo>
                  <a:lnTo>
                    <a:pt x="76631" y="12128"/>
                  </a:lnTo>
                  <a:lnTo>
                    <a:pt x="58686" y="12128"/>
                  </a:lnTo>
                  <a:lnTo>
                    <a:pt x="51396" y="9944"/>
                  </a:lnTo>
                  <a:lnTo>
                    <a:pt x="51396" y="1143"/>
                  </a:lnTo>
                  <a:lnTo>
                    <a:pt x="51396" y="863"/>
                  </a:lnTo>
                  <a:lnTo>
                    <a:pt x="47688" y="2197"/>
                  </a:lnTo>
                  <a:lnTo>
                    <a:pt x="47815" y="2273"/>
                  </a:lnTo>
                  <a:lnTo>
                    <a:pt x="47955" y="2324"/>
                  </a:lnTo>
                  <a:lnTo>
                    <a:pt x="49390" y="3098"/>
                  </a:lnTo>
                  <a:lnTo>
                    <a:pt x="50139" y="3911"/>
                  </a:lnTo>
                  <a:lnTo>
                    <a:pt x="50126" y="22161"/>
                  </a:lnTo>
                  <a:lnTo>
                    <a:pt x="42862" y="24345"/>
                  </a:lnTo>
                  <a:lnTo>
                    <a:pt x="24904" y="24345"/>
                  </a:lnTo>
                  <a:lnTo>
                    <a:pt x="17614" y="22161"/>
                  </a:lnTo>
                  <a:lnTo>
                    <a:pt x="17614" y="13893"/>
                  </a:lnTo>
                  <a:lnTo>
                    <a:pt x="17627" y="13030"/>
                  </a:lnTo>
                  <a:lnTo>
                    <a:pt x="1511" y="18834"/>
                  </a:lnTo>
                  <a:lnTo>
                    <a:pt x="1905" y="18986"/>
                  </a:lnTo>
                  <a:lnTo>
                    <a:pt x="1498" y="18834"/>
                  </a:lnTo>
                  <a:lnTo>
                    <a:pt x="774" y="19024"/>
                  </a:lnTo>
                  <a:lnTo>
                    <a:pt x="0" y="19329"/>
                  </a:lnTo>
                  <a:lnTo>
                    <a:pt x="1600" y="19913"/>
                  </a:lnTo>
                  <a:lnTo>
                    <a:pt x="2971" y="19392"/>
                  </a:lnTo>
                  <a:lnTo>
                    <a:pt x="1612" y="19913"/>
                  </a:lnTo>
                  <a:lnTo>
                    <a:pt x="140868" y="70789"/>
                  </a:lnTo>
                  <a:lnTo>
                    <a:pt x="140868" y="70307"/>
                  </a:lnTo>
                  <a:lnTo>
                    <a:pt x="142354" y="70853"/>
                  </a:lnTo>
                  <a:lnTo>
                    <a:pt x="142354" y="71272"/>
                  </a:lnTo>
                  <a:lnTo>
                    <a:pt x="162953" y="63741"/>
                  </a:lnTo>
                  <a:lnTo>
                    <a:pt x="196418" y="51511"/>
                  </a:lnTo>
                  <a:lnTo>
                    <a:pt x="210591" y="46329"/>
                  </a:lnTo>
                  <a:close/>
                </a:path>
                <a:path w="211454" h="71754">
                  <a:moveTo>
                    <a:pt x="211201" y="46088"/>
                  </a:moveTo>
                  <a:lnTo>
                    <a:pt x="210451" y="45656"/>
                  </a:lnTo>
                  <a:lnTo>
                    <a:pt x="209702" y="45427"/>
                  </a:lnTo>
                  <a:lnTo>
                    <a:pt x="192786" y="39319"/>
                  </a:lnTo>
                  <a:lnTo>
                    <a:pt x="192786" y="39878"/>
                  </a:lnTo>
                  <a:lnTo>
                    <a:pt x="208953" y="45732"/>
                  </a:lnTo>
                  <a:lnTo>
                    <a:pt x="210591" y="46316"/>
                  </a:lnTo>
                  <a:lnTo>
                    <a:pt x="211201" y="46088"/>
                  </a:lnTo>
                  <a:close/>
                </a:path>
              </a:pathLst>
            </a:custGeom>
            <a:solidFill>
              <a:srgbClr val="E84618"/>
            </a:solidFill>
          </p:spPr>
          <p:txBody>
            <a:bodyPr wrap="square" lIns="0" tIns="0" rIns="0" bIns="0" rtlCol="0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pic>
          <p:nvPicPr>
            <p:cNvPr id="1166" name="object 218">
              <a:extLst>
                <a:ext uri="{FF2B5EF4-FFF2-40B4-BE49-F238E27FC236}">
                  <a16:creationId xmlns:a16="http://schemas.microsoft.com/office/drawing/2014/main" id="{03CC5427-DD7D-E100-8701-FF46FEB0E0B8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393929" y="7893215"/>
              <a:ext cx="1473" cy="1003"/>
            </a:xfrm>
            <a:prstGeom prst="rect">
              <a:avLst/>
            </a:prstGeom>
          </p:spPr>
        </p:pic>
        <p:pic>
          <p:nvPicPr>
            <p:cNvPr id="1167" name="object 219">
              <a:extLst>
                <a:ext uri="{FF2B5EF4-FFF2-40B4-BE49-F238E27FC236}">
                  <a16:creationId xmlns:a16="http://schemas.microsoft.com/office/drawing/2014/main" id="{21B3EA00-B5E2-3DA6-77C7-256A78D72998}"/>
                </a:ext>
              </a:extLst>
            </p:cNvPr>
            <p:cNvPicPr/>
            <p:nvPr/>
          </p:nvPicPr>
          <p:blipFill>
            <a:blip r:embed="rId83" cstate="print"/>
            <a:stretch>
              <a:fillRect/>
            </a:stretch>
          </p:blipFill>
          <p:spPr>
            <a:xfrm>
              <a:off x="6251346" y="7842249"/>
              <a:ext cx="142583" cy="52781"/>
            </a:xfrm>
            <a:prstGeom prst="rect">
              <a:avLst/>
            </a:prstGeom>
          </p:spPr>
        </p:pic>
        <p:pic>
          <p:nvPicPr>
            <p:cNvPr id="1168" name="object 220">
              <a:extLst>
                <a:ext uri="{FF2B5EF4-FFF2-40B4-BE49-F238E27FC236}">
                  <a16:creationId xmlns:a16="http://schemas.microsoft.com/office/drawing/2014/main" id="{66F825D4-01AD-8231-5885-D912BE1693CF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393929" y="7893697"/>
              <a:ext cx="1409" cy="1511"/>
            </a:xfrm>
            <a:prstGeom prst="rect">
              <a:avLst/>
            </a:prstGeom>
          </p:spPr>
        </p:pic>
        <p:pic>
          <p:nvPicPr>
            <p:cNvPr id="1169" name="object 221">
              <a:extLst>
                <a:ext uri="{FF2B5EF4-FFF2-40B4-BE49-F238E27FC236}">
                  <a16:creationId xmlns:a16="http://schemas.microsoft.com/office/drawing/2014/main" id="{B7BC8FF9-660F-A723-1A81-21F881ACF300}"/>
                </a:ext>
              </a:extLst>
            </p:cNvPr>
            <p:cNvPicPr/>
            <p:nvPr/>
          </p:nvPicPr>
          <p:blipFill>
            <a:blip r:embed="rId84" cstate="print"/>
            <a:stretch>
              <a:fillRect/>
            </a:stretch>
          </p:blipFill>
          <p:spPr>
            <a:xfrm>
              <a:off x="6343154" y="7849806"/>
              <a:ext cx="122402" cy="45402"/>
            </a:xfrm>
            <a:prstGeom prst="rect">
              <a:avLst/>
            </a:prstGeom>
          </p:spPr>
        </p:pic>
        <p:pic>
          <p:nvPicPr>
            <p:cNvPr id="1170" name="object 222">
              <a:extLst>
                <a:ext uri="{FF2B5EF4-FFF2-40B4-BE49-F238E27FC236}">
                  <a16:creationId xmlns:a16="http://schemas.microsoft.com/office/drawing/2014/main" id="{AD094D5B-94E1-D503-DD94-004984CCF2E9}"/>
                </a:ext>
              </a:extLst>
            </p:cNvPr>
            <p:cNvPicPr/>
            <p:nvPr/>
          </p:nvPicPr>
          <p:blipFill>
            <a:blip r:embed="rId85" cstate="print"/>
            <a:stretch>
              <a:fillRect/>
            </a:stretch>
          </p:blipFill>
          <p:spPr>
            <a:xfrm>
              <a:off x="6270802" y="7823530"/>
              <a:ext cx="175044" cy="50888"/>
            </a:xfrm>
            <a:prstGeom prst="rect">
              <a:avLst/>
            </a:prstGeom>
          </p:spPr>
        </p:pic>
        <p:pic>
          <p:nvPicPr>
            <p:cNvPr id="1171" name="object 223">
              <a:extLst>
                <a:ext uri="{FF2B5EF4-FFF2-40B4-BE49-F238E27FC236}">
                  <a16:creationId xmlns:a16="http://schemas.microsoft.com/office/drawing/2014/main" id="{F1CE06B0-8055-BA9F-2935-FEC11D16DB40}"/>
                </a:ext>
              </a:extLst>
            </p:cNvPr>
            <p:cNvPicPr/>
            <p:nvPr/>
          </p:nvPicPr>
          <p:blipFill>
            <a:blip r:embed="rId86" cstate="print"/>
            <a:stretch>
              <a:fillRect/>
            </a:stretch>
          </p:blipFill>
          <p:spPr>
            <a:xfrm>
              <a:off x="6270675" y="7810576"/>
              <a:ext cx="102680" cy="37566"/>
            </a:xfrm>
            <a:prstGeom prst="rect">
              <a:avLst/>
            </a:prstGeom>
          </p:spPr>
        </p:pic>
        <p:pic>
          <p:nvPicPr>
            <p:cNvPr id="1172" name="object 224">
              <a:extLst>
                <a:ext uri="{FF2B5EF4-FFF2-40B4-BE49-F238E27FC236}">
                  <a16:creationId xmlns:a16="http://schemas.microsoft.com/office/drawing/2014/main" id="{E6C98591-A130-DE7A-D513-C68A0378BA61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340856" y="7825574"/>
              <a:ext cx="5079" cy="2997"/>
            </a:xfrm>
            <a:prstGeom prst="rect">
              <a:avLst/>
            </a:prstGeom>
          </p:spPr>
        </p:pic>
        <p:sp>
          <p:nvSpPr>
            <p:cNvPr id="1173" name="object 225">
              <a:extLst>
                <a:ext uri="{FF2B5EF4-FFF2-40B4-BE49-F238E27FC236}">
                  <a16:creationId xmlns:a16="http://schemas.microsoft.com/office/drawing/2014/main" id="{91B95806-6CE3-BD8E-9194-3A04A41EA186}"/>
                </a:ext>
              </a:extLst>
            </p:cNvPr>
            <p:cNvSpPr/>
            <p:nvPr/>
          </p:nvSpPr>
          <p:spPr>
            <a:xfrm>
              <a:off x="6270658" y="8068095"/>
              <a:ext cx="111760" cy="79375"/>
            </a:xfrm>
            <a:custGeom>
              <a:avLst/>
              <a:gdLst/>
              <a:ahLst/>
              <a:cxnLst/>
              <a:rect l="l" t="t" r="r" b="b"/>
              <a:pathLst>
                <a:path w="111760" h="79375">
                  <a:moveTo>
                    <a:pt x="98145" y="0"/>
                  </a:moveTo>
                  <a:lnTo>
                    <a:pt x="84898" y="2464"/>
                  </a:lnTo>
                  <a:lnTo>
                    <a:pt x="73975" y="13342"/>
                  </a:lnTo>
                  <a:lnTo>
                    <a:pt x="63746" y="27776"/>
                  </a:lnTo>
                  <a:lnTo>
                    <a:pt x="52578" y="40906"/>
                  </a:lnTo>
                  <a:lnTo>
                    <a:pt x="36818" y="52474"/>
                  </a:lnTo>
                  <a:lnTo>
                    <a:pt x="19583" y="62369"/>
                  </a:lnTo>
                  <a:lnTo>
                    <a:pt x="5700" y="69274"/>
                  </a:lnTo>
                  <a:lnTo>
                    <a:pt x="0" y="71869"/>
                  </a:lnTo>
                  <a:lnTo>
                    <a:pt x="72504" y="79286"/>
                  </a:lnTo>
                  <a:lnTo>
                    <a:pt x="100129" y="48370"/>
                  </a:lnTo>
                  <a:lnTo>
                    <a:pt x="111685" y="24384"/>
                  </a:lnTo>
                  <a:lnTo>
                    <a:pt x="110060" y="8027"/>
                  </a:lnTo>
                  <a:lnTo>
                    <a:pt x="98145" y="0"/>
                  </a:lnTo>
                  <a:close/>
                </a:path>
              </a:pathLst>
            </a:custGeom>
            <a:solidFill>
              <a:srgbClr val="9D9D9C"/>
            </a:solidFill>
          </p:spPr>
          <p:txBody>
            <a:bodyPr wrap="square" lIns="0" tIns="0" rIns="0" bIns="0" rtlCol="0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174" name="object 226">
              <a:extLst>
                <a:ext uri="{FF2B5EF4-FFF2-40B4-BE49-F238E27FC236}">
                  <a16:creationId xmlns:a16="http://schemas.microsoft.com/office/drawing/2014/main" id="{7FC566EA-274D-BE2B-7316-34B9D10F4136}"/>
                </a:ext>
              </a:extLst>
            </p:cNvPr>
            <p:cNvSpPr/>
            <p:nvPr/>
          </p:nvSpPr>
          <p:spPr>
            <a:xfrm>
              <a:off x="6270658" y="8068095"/>
              <a:ext cx="111760" cy="79375"/>
            </a:xfrm>
            <a:custGeom>
              <a:avLst/>
              <a:gdLst/>
              <a:ahLst/>
              <a:cxnLst/>
              <a:rect l="l" t="t" r="r" b="b"/>
              <a:pathLst>
                <a:path w="111760" h="79375">
                  <a:moveTo>
                    <a:pt x="72504" y="79286"/>
                  </a:moveTo>
                  <a:lnTo>
                    <a:pt x="100129" y="48370"/>
                  </a:lnTo>
                  <a:lnTo>
                    <a:pt x="111685" y="24384"/>
                  </a:lnTo>
                  <a:lnTo>
                    <a:pt x="110060" y="8027"/>
                  </a:lnTo>
                  <a:lnTo>
                    <a:pt x="98145" y="0"/>
                  </a:lnTo>
                  <a:lnTo>
                    <a:pt x="84898" y="2464"/>
                  </a:lnTo>
                  <a:lnTo>
                    <a:pt x="73975" y="13342"/>
                  </a:lnTo>
                  <a:lnTo>
                    <a:pt x="63746" y="27776"/>
                  </a:lnTo>
                  <a:lnTo>
                    <a:pt x="52578" y="40906"/>
                  </a:lnTo>
                  <a:lnTo>
                    <a:pt x="36818" y="52474"/>
                  </a:lnTo>
                  <a:lnTo>
                    <a:pt x="19583" y="62369"/>
                  </a:lnTo>
                  <a:lnTo>
                    <a:pt x="5700" y="69274"/>
                  </a:lnTo>
                  <a:lnTo>
                    <a:pt x="0" y="71869"/>
                  </a:lnTo>
                </a:path>
              </a:pathLst>
            </a:custGeom>
            <a:ln w="15659">
              <a:solidFill>
                <a:srgbClr val="FFFFFF"/>
              </a:solidFill>
            </a:ln>
          </p:spPr>
          <p:txBody>
            <a:bodyPr wrap="square" lIns="0" tIns="0" rIns="0" bIns="0" rtlCol="0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175" name="object 227">
              <a:extLst>
                <a:ext uri="{FF2B5EF4-FFF2-40B4-BE49-F238E27FC236}">
                  <a16:creationId xmlns:a16="http://schemas.microsoft.com/office/drawing/2014/main" id="{6F4DFC67-8A2F-8CB8-41D9-E5D2C4E4FC9A}"/>
                </a:ext>
              </a:extLst>
            </p:cNvPr>
            <p:cNvSpPr/>
            <p:nvPr/>
          </p:nvSpPr>
          <p:spPr>
            <a:xfrm>
              <a:off x="6290454" y="8135348"/>
              <a:ext cx="28575" cy="19685"/>
            </a:xfrm>
            <a:custGeom>
              <a:avLst/>
              <a:gdLst/>
              <a:ahLst/>
              <a:cxnLst/>
              <a:rect l="l" t="t" r="r" b="b"/>
              <a:pathLst>
                <a:path w="28575" h="19684">
                  <a:moveTo>
                    <a:pt x="28219" y="0"/>
                  </a:moveTo>
                  <a:lnTo>
                    <a:pt x="8140" y="2844"/>
                  </a:lnTo>
                  <a:lnTo>
                    <a:pt x="0" y="6794"/>
                  </a:lnTo>
                  <a:lnTo>
                    <a:pt x="406" y="7277"/>
                  </a:lnTo>
                  <a:lnTo>
                    <a:pt x="2819" y="9537"/>
                  </a:lnTo>
                  <a:lnTo>
                    <a:pt x="5803" y="12839"/>
                  </a:lnTo>
                  <a:lnTo>
                    <a:pt x="20066" y="19291"/>
                  </a:lnTo>
                  <a:lnTo>
                    <a:pt x="28219" y="0"/>
                  </a:lnTo>
                  <a:close/>
                </a:path>
              </a:pathLst>
            </a:custGeom>
            <a:solidFill>
              <a:srgbClr val="9D9D9C"/>
            </a:solidFill>
          </p:spPr>
          <p:txBody>
            <a:bodyPr wrap="square" lIns="0" tIns="0" rIns="0" bIns="0" rtlCol="0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176" name="object 228">
              <a:extLst>
                <a:ext uri="{FF2B5EF4-FFF2-40B4-BE49-F238E27FC236}">
                  <a16:creationId xmlns:a16="http://schemas.microsoft.com/office/drawing/2014/main" id="{6D3A95FB-C479-7E3A-3F69-C4B1D124EBDF}"/>
                </a:ext>
              </a:extLst>
            </p:cNvPr>
            <p:cNvSpPr/>
            <p:nvPr/>
          </p:nvSpPr>
          <p:spPr>
            <a:xfrm>
              <a:off x="6290454" y="8135348"/>
              <a:ext cx="28575" cy="19685"/>
            </a:xfrm>
            <a:custGeom>
              <a:avLst/>
              <a:gdLst/>
              <a:ahLst/>
              <a:cxnLst/>
              <a:rect l="l" t="t" r="r" b="b"/>
              <a:pathLst>
                <a:path w="28575" h="19684">
                  <a:moveTo>
                    <a:pt x="8140" y="2844"/>
                  </a:moveTo>
                  <a:lnTo>
                    <a:pt x="28219" y="0"/>
                  </a:lnTo>
                  <a:lnTo>
                    <a:pt x="20066" y="19291"/>
                  </a:lnTo>
                  <a:lnTo>
                    <a:pt x="5803" y="12839"/>
                  </a:lnTo>
                  <a:lnTo>
                    <a:pt x="2819" y="9537"/>
                  </a:lnTo>
                  <a:lnTo>
                    <a:pt x="1612" y="8407"/>
                  </a:lnTo>
                  <a:lnTo>
                    <a:pt x="406" y="7277"/>
                  </a:lnTo>
                  <a:lnTo>
                    <a:pt x="0" y="6794"/>
                  </a:lnTo>
                  <a:lnTo>
                    <a:pt x="8140" y="2844"/>
                  </a:lnTo>
                  <a:close/>
                </a:path>
              </a:pathLst>
            </a:custGeom>
            <a:ln w="15659">
              <a:solidFill>
                <a:srgbClr val="FFFFFF"/>
              </a:solidFill>
            </a:ln>
          </p:spPr>
          <p:txBody>
            <a:bodyPr wrap="square" lIns="0" tIns="0" rIns="0" bIns="0" rtlCol="0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177" name="object 229">
              <a:extLst>
                <a:ext uri="{FF2B5EF4-FFF2-40B4-BE49-F238E27FC236}">
                  <a16:creationId xmlns:a16="http://schemas.microsoft.com/office/drawing/2014/main" id="{72E5165A-F890-73D9-A7BB-AAA98F9A5768}"/>
                </a:ext>
              </a:extLst>
            </p:cNvPr>
            <p:cNvSpPr/>
            <p:nvPr/>
          </p:nvSpPr>
          <p:spPr>
            <a:xfrm>
              <a:off x="5351366" y="8157274"/>
              <a:ext cx="79375" cy="125730"/>
            </a:xfrm>
            <a:custGeom>
              <a:avLst/>
              <a:gdLst/>
              <a:ahLst/>
              <a:cxnLst/>
              <a:rect l="l" t="t" r="r" b="b"/>
              <a:pathLst>
                <a:path w="79375" h="125729">
                  <a:moveTo>
                    <a:pt x="41638" y="0"/>
                  </a:moveTo>
                  <a:lnTo>
                    <a:pt x="26974" y="14258"/>
                  </a:lnTo>
                  <a:lnTo>
                    <a:pt x="19456" y="36931"/>
                  </a:lnTo>
                  <a:lnTo>
                    <a:pt x="21316" y="65690"/>
                  </a:lnTo>
                  <a:lnTo>
                    <a:pt x="19263" y="96597"/>
                  </a:lnTo>
                  <a:lnTo>
                    <a:pt x="0" y="125713"/>
                  </a:lnTo>
                  <a:lnTo>
                    <a:pt x="78955" y="78736"/>
                  </a:lnTo>
                  <a:lnTo>
                    <a:pt x="62756" y="26194"/>
                  </a:lnTo>
                  <a:lnTo>
                    <a:pt x="51941" y="1963"/>
                  </a:lnTo>
                  <a:lnTo>
                    <a:pt x="41638" y="0"/>
                  </a:lnTo>
                  <a:close/>
                </a:path>
              </a:pathLst>
            </a:custGeom>
            <a:solidFill>
              <a:srgbClr val="9D9D9C"/>
            </a:solidFill>
          </p:spPr>
          <p:txBody>
            <a:bodyPr wrap="square" lIns="0" tIns="0" rIns="0" bIns="0" rtlCol="0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178" name="object 230">
              <a:extLst>
                <a:ext uri="{FF2B5EF4-FFF2-40B4-BE49-F238E27FC236}">
                  <a16:creationId xmlns:a16="http://schemas.microsoft.com/office/drawing/2014/main" id="{8B3FB12E-9D9C-3656-1FC6-B06CCFA6BC29}"/>
                </a:ext>
              </a:extLst>
            </p:cNvPr>
            <p:cNvSpPr/>
            <p:nvPr/>
          </p:nvSpPr>
          <p:spPr>
            <a:xfrm>
              <a:off x="5351366" y="8157274"/>
              <a:ext cx="79375" cy="125730"/>
            </a:xfrm>
            <a:custGeom>
              <a:avLst/>
              <a:gdLst/>
              <a:ahLst/>
              <a:cxnLst/>
              <a:rect l="l" t="t" r="r" b="b"/>
              <a:pathLst>
                <a:path w="79375" h="125729">
                  <a:moveTo>
                    <a:pt x="78955" y="78736"/>
                  </a:moveTo>
                  <a:lnTo>
                    <a:pt x="62756" y="26194"/>
                  </a:lnTo>
                  <a:lnTo>
                    <a:pt x="51941" y="1963"/>
                  </a:lnTo>
                  <a:lnTo>
                    <a:pt x="41638" y="0"/>
                  </a:lnTo>
                  <a:lnTo>
                    <a:pt x="26974" y="14258"/>
                  </a:lnTo>
                  <a:lnTo>
                    <a:pt x="19456" y="36931"/>
                  </a:lnTo>
                  <a:lnTo>
                    <a:pt x="21316" y="65690"/>
                  </a:lnTo>
                  <a:lnTo>
                    <a:pt x="19263" y="96597"/>
                  </a:lnTo>
                  <a:lnTo>
                    <a:pt x="0" y="125713"/>
                  </a:lnTo>
                </a:path>
              </a:pathLst>
            </a:custGeom>
            <a:ln w="15659">
              <a:solidFill>
                <a:srgbClr val="FFFFFF"/>
              </a:solidFill>
            </a:ln>
          </p:spPr>
          <p:txBody>
            <a:bodyPr wrap="square" lIns="0" tIns="0" rIns="0" bIns="0" rtlCol="0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179" name="object 231">
              <a:extLst>
                <a:ext uri="{FF2B5EF4-FFF2-40B4-BE49-F238E27FC236}">
                  <a16:creationId xmlns:a16="http://schemas.microsoft.com/office/drawing/2014/main" id="{1CC99540-79C4-9697-80CF-D906E5505761}"/>
                </a:ext>
              </a:extLst>
            </p:cNvPr>
            <p:cNvSpPr/>
            <p:nvPr/>
          </p:nvSpPr>
          <p:spPr>
            <a:xfrm>
              <a:off x="5471450" y="7941459"/>
              <a:ext cx="107314" cy="18415"/>
            </a:xfrm>
            <a:custGeom>
              <a:avLst/>
              <a:gdLst/>
              <a:ahLst/>
              <a:cxnLst/>
              <a:rect l="l" t="t" r="r" b="b"/>
              <a:pathLst>
                <a:path w="107314" h="18415">
                  <a:moveTo>
                    <a:pt x="0" y="0"/>
                  </a:moveTo>
                  <a:lnTo>
                    <a:pt x="14789" y="10868"/>
                  </a:lnTo>
                  <a:lnTo>
                    <a:pt x="25301" y="16365"/>
                  </a:lnTo>
                  <a:lnTo>
                    <a:pt x="36561" y="18179"/>
                  </a:lnTo>
                  <a:lnTo>
                    <a:pt x="53594" y="17995"/>
                  </a:lnTo>
                  <a:lnTo>
                    <a:pt x="74112" y="16268"/>
                  </a:lnTo>
                  <a:lnTo>
                    <a:pt x="91181" y="13273"/>
                  </a:lnTo>
                  <a:lnTo>
                    <a:pt x="102851" y="10432"/>
                  </a:lnTo>
                  <a:lnTo>
                    <a:pt x="107175" y="91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D9D9C"/>
            </a:solidFill>
          </p:spPr>
          <p:txBody>
            <a:bodyPr wrap="square" lIns="0" tIns="0" rIns="0" bIns="0" rtlCol="0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180" name="object 232">
              <a:extLst>
                <a:ext uri="{FF2B5EF4-FFF2-40B4-BE49-F238E27FC236}">
                  <a16:creationId xmlns:a16="http://schemas.microsoft.com/office/drawing/2014/main" id="{4B9959D6-B64A-7F83-7B17-E32015C0A27D}"/>
                </a:ext>
              </a:extLst>
            </p:cNvPr>
            <p:cNvSpPr/>
            <p:nvPr/>
          </p:nvSpPr>
          <p:spPr>
            <a:xfrm>
              <a:off x="5471450" y="7941459"/>
              <a:ext cx="107314" cy="18415"/>
            </a:xfrm>
            <a:custGeom>
              <a:avLst/>
              <a:gdLst/>
              <a:ahLst/>
              <a:cxnLst/>
              <a:rect l="l" t="t" r="r" b="b"/>
              <a:pathLst>
                <a:path w="107314" h="18415">
                  <a:moveTo>
                    <a:pt x="0" y="0"/>
                  </a:moveTo>
                  <a:lnTo>
                    <a:pt x="14789" y="10868"/>
                  </a:lnTo>
                  <a:lnTo>
                    <a:pt x="25301" y="16365"/>
                  </a:lnTo>
                  <a:lnTo>
                    <a:pt x="36561" y="18179"/>
                  </a:lnTo>
                  <a:lnTo>
                    <a:pt x="53594" y="17995"/>
                  </a:lnTo>
                  <a:lnTo>
                    <a:pt x="74112" y="16268"/>
                  </a:lnTo>
                  <a:lnTo>
                    <a:pt x="91181" y="13273"/>
                  </a:lnTo>
                  <a:lnTo>
                    <a:pt x="102851" y="10432"/>
                  </a:lnTo>
                  <a:lnTo>
                    <a:pt x="107175" y="9169"/>
                  </a:lnTo>
                </a:path>
              </a:pathLst>
            </a:custGeom>
            <a:ln w="15659">
              <a:solidFill>
                <a:srgbClr val="FFFFFF"/>
              </a:solidFill>
            </a:ln>
          </p:spPr>
          <p:txBody>
            <a:bodyPr wrap="square" lIns="0" tIns="0" rIns="0" bIns="0" rtlCol="0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181" name="object 233">
              <a:extLst>
                <a:ext uri="{FF2B5EF4-FFF2-40B4-BE49-F238E27FC236}">
                  <a16:creationId xmlns:a16="http://schemas.microsoft.com/office/drawing/2014/main" id="{37B7A5E9-4730-B51F-F92D-DA64924F0820}"/>
                </a:ext>
              </a:extLst>
            </p:cNvPr>
            <p:cNvSpPr/>
            <p:nvPr/>
          </p:nvSpPr>
          <p:spPr>
            <a:xfrm>
              <a:off x="5502602" y="7909641"/>
              <a:ext cx="48260" cy="5080"/>
            </a:xfrm>
            <a:custGeom>
              <a:avLst/>
              <a:gdLst/>
              <a:ahLst/>
              <a:cxnLst/>
              <a:rect l="l" t="t" r="r" b="b"/>
              <a:pathLst>
                <a:path w="48260" h="5079">
                  <a:moveTo>
                    <a:pt x="0" y="0"/>
                  </a:moveTo>
                  <a:lnTo>
                    <a:pt x="6629" y="4965"/>
                  </a:lnTo>
                  <a:lnTo>
                    <a:pt x="20078" y="4864"/>
                  </a:lnTo>
                  <a:lnTo>
                    <a:pt x="30063" y="4380"/>
                  </a:lnTo>
                  <a:lnTo>
                    <a:pt x="38928" y="3416"/>
                  </a:lnTo>
                  <a:lnTo>
                    <a:pt x="45274" y="2470"/>
                  </a:lnTo>
                  <a:lnTo>
                    <a:pt x="47701" y="20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D9D9C"/>
            </a:solidFill>
          </p:spPr>
          <p:txBody>
            <a:bodyPr wrap="square" lIns="0" tIns="0" rIns="0" bIns="0" rtlCol="0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182" name="object 234">
              <a:extLst>
                <a:ext uri="{FF2B5EF4-FFF2-40B4-BE49-F238E27FC236}">
                  <a16:creationId xmlns:a16="http://schemas.microsoft.com/office/drawing/2014/main" id="{9CA9DCEF-1A77-A791-CB6B-6CB32F4C0D0F}"/>
                </a:ext>
              </a:extLst>
            </p:cNvPr>
            <p:cNvSpPr/>
            <p:nvPr/>
          </p:nvSpPr>
          <p:spPr>
            <a:xfrm>
              <a:off x="5502602" y="7909641"/>
              <a:ext cx="48260" cy="5080"/>
            </a:xfrm>
            <a:custGeom>
              <a:avLst/>
              <a:gdLst/>
              <a:ahLst/>
              <a:cxnLst/>
              <a:rect l="l" t="t" r="r" b="b"/>
              <a:pathLst>
                <a:path w="48260" h="5079">
                  <a:moveTo>
                    <a:pt x="0" y="0"/>
                  </a:moveTo>
                  <a:lnTo>
                    <a:pt x="6629" y="4965"/>
                  </a:lnTo>
                  <a:lnTo>
                    <a:pt x="20078" y="4864"/>
                  </a:lnTo>
                  <a:lnTo>
                    <a:pt x="30063" y="4380"/>
                  </a:lnTo>
                  <a:lnTo>
                    <a:pt x="38928" y="3416"/>
                  </a:lnTo>
                  <a:lnTo>
                    <a:pt x="45274" y="2470"/>
                  </a:lnTo>
                  <a:lnTo>
                    <a:pt x="47701" y="2044"/>
                  </a:lnTo>
                </a:path>
              </a:pathLst>
            </a:custGeom>
            <a:ln w="15659">
              <a:solidFill>
                <a:srgbClr val="FFFFFF"/>
              </a:solidFill>
            </a:ln>
          </p:spPr>
          <p:txBody>
            <a:bodyPr wrap="square" lIns="0" tIns="0" rIns="0" bIns="0" rtlCol="0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183" name="object 235">
              <a:extLst>
                <a:ext uri="{FF2B5EF4-FFF2-40B4-BE49-F238E27FC236}">
                  <a16:creationId xmlns:a16="http://schemas.microsoft.com/office/drawing/2014/main" id="{DCAA834B-962E-3223-46E3-2913CDD52302}"/>
                </a:ext>
              </a:extLst>
            </p:cNvPr>
            <p:cNvSpPr/>
            <p:nvPr/>
          </p:nvSpPr>
          <p:spPr>
            <a:xfrm>
              <a:off x="5458206" y="7792961"/>
              <a:ext cx="612140" cy="92075"/>
            </a:xfrm>
            <a:custGeom>
              <a:avLst/>
              <a:gdLst/>
              <a:ahLst/>
              <a:cxnLst/>
              <a:rect l="l" t="t" r="r" b="b"/>
              <a:pathLst>
                <a:path w="612139" h="92075">
                  <a:moveTo>
                    <a:pt x="26492" y="66890"/>
                  </a:moveTo>
                  <a:lnTo>
                    <a:pt x="20561" y="60960"/>
                  </a:lnTo>
                  <a:lnTo>
                    <a:pt x="5918" y="60960"/>
                  </a:lnTo>
                  <a:lnTo>
                    <a:pt x="0" y="66890"/>
                  </a:lnTo>
                  <a:lnTo>
                    <a:pt x="0" y="81521"/>
                  </a:lnTo>
                  <a:lnTo>
                    <a:pt x="5918" y="87452"/>
                  </a:lnTo>
                  <a:lnTo>
                    <a:pt x="20561" y="87452"/>
                  </a:lnTo>
                  <a:lnTo>
                    <a:pt x="26492" y="81521"/>
                  </a:lnTo>
                  <a:lnTo>
                    <a:pt x="26492" y="74206"/>
                  </a:lnTo>
                  <a:lnTo>
                    <a:pt x="26492" y="66890"/>
                  </a:lnTo>
                  <a:close/>
                </a:path>
                <a:path w="612139" h="92075">
                  <a:moveTo>
                    <a:pt x="142506" y="71081"/>
                  </a:moveTo>
                  <a:lnTo>
                    <a:pt x="136575" y="65151"/>
                  </a:lnTo>
                  <a:lnTo>
                    <a:pt x="121932" y="65151"/>
                  </a:lnTo>
                  <a:lnTo>
                    <a:pt x="116014" y="71081"/>
                  </a:lnTo>
                  <a:lnTo>
                    <a:pt x="116014" y="85712"/>
                  </a:lnTo>
                  <a:lnTo>
                    <a:pt x="121932" y="91643"/>
                  </a:lnTo>
                  <a:lnTo>
                    <a:pt x="136575" y="91643"/>
                  </a:lnTo>
                  <a:lnTo>
                    <a:pt x="142506" y="85712"/>
                  </a:lnTo>
                  <a:lnTo>
                    <a:pt x="142506" y="78397"/>
                  </a:lnTo>
                  <a:lnTo>
                    <a:pt x="142506" y="71081"/>
                  </a:lnTo>
                  <a:close/>
                </a:path>
                <a:path w="612139" h="92075">
                  <a:moveTo>
                    <a:pt x="611695" y="5930"/>
                  </a:moveTo>
                  <a:lnTo>
                    <a:pt x="605764" y="0"/>
                  </a:lnTo>
                  <a:lnTo>
                    <a:pt x="591134" y="0"/>
                  </a:lnTo>
                  <a:lnTo>
                    <a:pt x="585203" y="5930"/>
                  </a:lnTo>
                  <a:lnTo>
                    <a:pt x="585203" y="20561"/>
                  </a:lnTo>
                  <a:lnTo>
                    <a:pt x="591134" y="26492"/>
                  </a:lnTo>
                  <a:lnTo>
                    <a:pt x="605764" y="26492"/>
                  </a:lnTo>
                  <a:lnTo>
                    <a:pt x="611695" y="20561"/>
                  </a:lnTo>
                  <a:lnTo>
                    <a:pt x="611695" y="13246"/>
                  </a:lnTo>
                  <a:lnTo>
                    <a:pt x="611695" y="593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184" name="object 236">
              <a:extLst>
                <a:ext uri="{FF2B5EF4-FFF2-40B4-BE49-F238E27FC236}">
                  <a16:creationId xmlns:a16="http://schemas.microsoft.com/office/drawing/2014/main" id="{A6CE00E0-9F3D-CFD7-BE3A-ED9597032BA5}"/>
                </a:ext>
              </a:extLst>
            </p:cNvPr>
            <p:cNvSpPr/>
            <p:nvPr/>
          </p:nvSpPr>
          <p:spPr>
            <a:xfrm>
              <a:off x="5695362" y="7454174"/>
              <a:ext cx="433070" cy="423545"/>
            </a:xfrm>
            <a:custGeom>
              <a:avLst/>
              <a:gdLst/>
              <a:ahLst/>
              <a:cxnLst/>
              <a:rect l="l" t="t" r="r" b="b"/>
              <a:pathLst>
                <a:path w="433070" h="423545">
                  <a:moveTo>
                    <a:pt x="181996" y="0"/>
                  </a:moveTo>
                  <a:lnTo>
                    <a:pt x="138217" y="24868"/>
                  </a:lnTo>
                  <a:lnTo>
                    <a:pt x="133134" y="43181"/>
                  </a:lnTo>
                  <a:lnTo>
                    <a:pt x="123465" y="27954"/>
                  </a:lnTo>
                  <a:lnTo>
                    <a:pt x="115985" y="21091"/>
                  </a:lnTo>
                  <a:lnTo>
                    <a:pt x="106862" y="20984"/>
                  </a:lnTo>
                  <a:lnTo>
                    <a:pt x="92265" y="26023"/>
                  </a:lnTo>
                  <a:lnTo>
                    <a:pt x="79005" y="36692"/>
                  </a:lnTo>
                  <a:lnTo>
                    <a:pt x="74017" y="50961"/>
                  </a:lnTo>
                  <a:lnTo>
                    <a:pt x="73679" y="63462"/>
                  </a:lnTo>
                  <a:lnTo>
                    <a:pt x="74371" y="68822"/>
                  </a:lnTo>
                  <a:lnTo>
                    <a:pt x="53337" y="62424"/>
                  </a:lnTo>
                  <a:lnTo>
                    <a:pt x="41692" y="61358"/>
                  </a:lnTo>
                  <a:lnTo>
                    <a:pt x="35264" y="66583"/>
                  </a:lnTo>
                  <a:lnTo>
                    <a:pt x="29883" y="79059"/>
                  </a:lnTo>
                  <a:lnTo>
                    <a:pt x="26922" y="92594"/>
                  </a:lnTo>
                  <a:lnTo>
                    <a:pt x="28530" y="101038"/>
                  </a:lnTo>
                  <a:lnTo>
                    <a:pt x="31701" y="105378"/>
                  </a:lnTo>
                  <a:lnTo>
                    <a:pt x="33426" y="106605"/>
                  </a:lnTo>
                  <a:lnTo>
                    <a:pt x="13930" y="104556"/>
                  </a:lnTo>
                  <a:lnTo>
                    <a:pt x="3949" y="106981"/>
                  </a:lnTo>
                  <a:lnTo>
                    <a:pt x="350" y="116676"/>
                  </a:lnTo>
                  <a:lnTo>
                    <a:pt x="0" y="136437"/>
                  </a:lnTo>
                  <a:lnTo>
                    <a:pt x="3648" y="157791"/>
                  </a:lnTo>
                  <a:lnTo>
                    <a:pt x="11379" y="171337"/>
                  </a:lnTo>
                  <a:lnTo>
                    <a:pt x="19052" y="178453"/>
                  </a:lnTo>
                  <a:lnTo>
                    <a:pt x="22529" y="180519"/>
                  </a:lnTo>
                  <a:lnTo>
                    <a:pt x="7986" y="184945"/>
                  </a:lnTo>
                  <a:lnTo>
                    <a:pt x="1196" y="190874"/>
                  </a:lnTo>
                  <a:lnTo>
                    <a:pt x="412" y="202316"/>
                  </a:lnTo>
                  <a:lnTo>
                    <a:pt x="3886" y="223280"/>
                  </a:lnTo>
                  <a:lnTo>
                    <a:pt x="15040" y="236482"/>
                  </a:lnTo>
                  <a:lnTo>
                    <a:pt x="35456" y="243398"/>
                  </a:lnTo>
                  <a:lnTo>
                    <a:pt x="55080" y="246059"/>
                  </a:lnTo>
                  <a:lnTo>
                    <a:pt x="63855" y="246495"/>
                  </a:lnTo>
                  <a:lnTo>
                    <a:pt x="49983" y="253202"/>
                  </a:lnTo>
                  <a:lnTo>
                    <a:pt x="44273" y="260380"/>
                  </a:lnTo>
                  <a:lnTo>
                    <a:pt x="45747" y="272477"/>
                  </a:lnTo>
                  <a:lnTo>
                    <a:pt x="53428" y="293943"/>
                  </a:lnTo>
                  <a:lnTo>
                    <a:pt x="57936" y="302257"/>
                  </a:lnTo>
                  <a:lnTo>
                    <a:pt x="64535" y="311831"/>
                  </a:lnTo>
                  <a:lnTo>
                    <a:pt x="73088" y="323013"/>
                  </a:lnTo>
                  <a:lnTo>
                    <a:pt x="60746" y="337407"/>
                  </a:lnTo>
                  <a:lnTo>
                    <a:pt x="55502" y="346916"/>
                  </a:lnTo>
                  <a:lnTo>
                    <a:pt x="56339" y="355779"/>
                  </a:lnTo>
                  <a:lnTo>
                    <a:pt x="62242" y="368238"/>
                  </a:lnTo>
                  <a:lnTo>
                    <a:pt x="71960" y="379411"/>
                  </a:lnTo>
                  <a:lnTo>
                    <a:pt x="82813" y="383622"/>
                  </a:lnTo>
                  <a:lnTo>
                    <a:pt x="91642" y="383916"/>
                  </a:lnTo>
                  <a:lnTo>
                    <a:pt x="95288" y="383338"/>
                  </a:lnTo>
                  <a:lnTo>
                    <a:pt x="79635" y="404682"/>
                  </a:lnTo>
                  <a:lnTo>
                    <a:pt x="74077" y="415934"/>
                  </a:lnTo>
                  <a:lnTo>
                    <a:pt x="78309" y="420816"/>
                  </a:lnTo>
                  <a:lnTo>
                    <a:pt x="92024" y="423051"/>
                  </a:lnTo>
                  <a:lnTo>
                    <a:pt x="106367" y="420338"/>
                  </a:lnTo>
                  <a:lnTo>
                    <a:pt x="114074" y="411559"/>
                  </a:lnTo>
                  <a:lnTo>
                    <a:pt x="117195" y="402239"/>
                  </a:lnTo>
                  <a:lnTo>
                    <a:pt x="117779" y="397905"/>
                  </a:lnTo>
                  <a:lnTo>
                    <a:pt x="129315" y="413377"/>
                  </a:lnTo>
                  <a:lnTo>
                    <a:pt x="137818" y="419476"/>
                  </a:lnTo>
                  <a:lnTo>
                    <a:pt x="147481" y="417050"/>
                  </a:lnTo>
                  <a:lnTo>
                    <a:pt x="162496" y="406947"/>
                  </a:lnTo>
                  <a:lnTo>
                    <a:pt x="174450" y="394590"/>
                  </a:lnTo>
                  <a:lnTo>
                    <a:pt x="175947" y="385149"/>
                  </a:lnTo>
                  <a:lnTo>
                    <a:pt x="172674" y="379120"/>
                  </a:lnTo>
                  <a:lnTo>
                    <a:pt x="170319" y="377001"/>
                  </a:lnTo>
                  <a:lnTo>
                    <a:pt x="177515" y="376137"/>
                  </a:lnTo>
                  <a:lnTo>
                    <a:pt x="202072" y="341963"/>
                  </a:lnTo>
                  <a:lnTo>
                    <a:pt x="202159" y="333025"/>
                  </a:lnTo>
                  <a:lnTo>
                    <a:pt x="201764" y="329426"/>
                  </a:lnTo>
                  <a:lnTo>
                    <a:pt x="217436" y="330919"/>
                  </a:lnTo>
                  <a:lnTo>
                    <a:pt x="245111" y="297521"/>
                  </a:lnTo>
                  <a:lnTo>
                    <a:pt x="245381" y="283878"/>
                  </a:lnTo>
                  <a:lnTo>
                    <a:pt x="243763" y="273549"/>
                  </a:lnTo>
                  <a:lnTo>
                    <a:pt x="242684" y="269457"/>
                  </a:lnTo>
                  <a:lnTo>
                    <a:pt x="257583" y="272974"/>
                  </a:lnTo>
                  <a:lnTo>
                    <a:pt x="293777" y="255329"/>
                  </a:lnTo>
                  <a:lnTo>
                    <a:pt x="299649" y="238277"/>
                  </a:lnTo>
                  <a:lnTo>
                    <a:pt x="299097" y="235688"/>
                  </a:lnTo>
                  <a:lnTo>
                    <a:pt x="307768" y="252314"/>
                  </a:lnTo>
                  <a:lnTo>
                    <a:pt x="314596" y="260353"/>
                  </a:lnTo>
                  <a:lnTo>
                    <a:pt x="323127" y="262050"/>
                  </a:lnTo>
                  <a:lnTo>
                    <a:pt x="336905" y="259653"/>
                  </a:lnTo>
                  <a:lnTo>
                    <a:pt x="353592" y="253358"/>
                  </a:lnTo>
                  <a:lnTo>
                    <a:pt x="362281" y="245403"/>
                  </a:lnTo>
                  <a:lnTo>
                    <a:pt x="365582" y="238582"/>
                  </a:lnTo>
                  <a:lnTo>
                    <a:pt x="366102" y="235688"/>
                  </a:lnTo>
                  <a:lnTo>
                    <a:pt x="380598" y="260572"/>
                  </a:lnTo>
                  <a:lnTo>
                    <a:pt x="391482" y="269124"/>
                  </a:lnTo>
                  <a:lnTo>
                    <a:pt x="404202" y="261573"/>
                  </a:lnTo>
                  <a:lnTo>
                    <a:pt x="424205" y="238151"/>
                  </a:lnTo>
                  <a:lnTo>
                    <a:pt x="431414" y="220034"/>
                  </a:lnTo>
                  <a:lnTo>
                    <a:pt x="426137" y="206143"/>
                  </a:lnTo>
                  <a:lnTo>
                    <a:pt x="416795" y="197245"/>
                  </a:lnTo>
                  <a:lnTo>
                    <a:pt x="411810" y="194108"/>
                  </a:lnTo>
                  <a:lnTo>
                    <a:pt x="421935" y="190158"/>
                  </a:lnTo>
                  <a:lnTo>
                    <a:pt x="427181" y="185273"/>
                  </a:lnTo>
                  <a:lnTo>
                    <a:pt x="429235" y="176243"/>
                  </a:lnTo>
                  <a:lnTo>
                    <a:pt x="429780" y="159856"/>
                  </a:lnTo>
                  <a:lnTo>
                    <a:pt x="426507" y="144141"/>
                  </a:lnTo>
                  <a:lnTo>
                    <a:pt x="418872" y="137045"/>
                  </a:lnTo>
                  <a:lnTo>
                    <a:pt x="411155" y="135233"/>
                  </a:lnTo>
                  <a:lnTo>
                    <a:pt x="407631" y="135370"/>
                  </a:lnTo>
                  <a:lnTo>
                    <a:pt x="425425" y="127993"/>
                  </a:lnTo>
                  <a:lnTo>
                    <a:pt x="432823" y="120977"/>
                  </a:lnTo>
                  <a:lnTo>
                    <a:pt x="431147" y="110219"/>
                  </a:lnTo>
                  <a:lnTo>
                    <a:pt x="421716" y="91619"/>
                  </a:lnTo>
                  <a:lnTo>
                    <a:pt x="408685" y="76857"/>
                  </a:lnTo>
                  <a:lnTo>
                    <a:pt x="395952" y="73961"/>
                  </a:lnTo>
                  <a:lnTo>
                    <a:pt x="386284" y="76755"/>
                  </a:lnTo>
                  <a:lnTo>
                    <a:pt x="382447" y="79059"/>
                  </a:lnTo>
                  <a:lnTo>
                    <a:pt x="392921" y="61549"/>
                  </a:lnTo>
                  <a:lnTo>
                    <a:pt x="396514" y="51281"/>
                  </a:lnTo>
                  <a:lnTo>
                    <a:pt x="393318" y="44265"/>
                  </a:lnTo>
                  <a:lnTo>
                    <a:pt x="383425" y="36514"/>
                  </a:lnTo>
                  <a:lnTo>
                    <a:pt x="361254" y="27134"/>
                  </a:lnTo>
                  <a:lnTo>
                    <a:pt x="343222" y="28465"/>
                  </a:lnTo>
                  <a:lnTo>
                    <a:pt x="331103" y="34020"/>
                  </a:lnTo>
                  <a:lnTo>
                    <a:pt x="326669" y="37314"/>
                  </a:lnTo>
                  <a:lnTo>
                    <a:pt x="328320" y="24912"/>
                  </a:lnTo>
                  <a:lnTo>
                    <a:pt x="320559" y="14811"/>
                  </a:lnTo>
                  <a:lnTo>
                    <a:pt x="309261" y="7637"/>
                  </a:lnTo>
                  <a:lnTo>
                    <a:pt x="300304" y="4014"/>
                  </a:lnTo>
                  <a:lnTo>
                    <a:pt x="281864" y="3891"/>
                  </a:lnTo>
                  <a:lnTo>
                    <a:pt x="270333" y="11757"/>
                  </a:lnTo>
                  <a:lnTo>
                    <a:pt x="264387" y="21186"/>
                  </a:lnTo>
                  <a:lnTo>
                    <a:pt x="262699" y="25757"/>
                  </a:lnTo>
                  <a:lnTo>
                    <a:pt x="265814" y="13022"/>
                  </a:lnTo>
                  <a:lnTo>
                    <a:pt x="264236" y="6457"/>
                  </a:lnTo>
                  <a:lnTo>
                    <a:pt x="255609" y="3977"/>
                  </a:lnTo>
                  <a:lnTo>
                    <a:pt x="237578" y="3494"/>
                  </a:lnTo>
                  <a:lnTo>
                    <a:pt x="217468" y="7634"/>
                  </a:lnTo>
                  <a:lnTo>
                    <a:pt x="203798" y="16979"/>
                  </a:lnTo>
                  <a:lnTo>
                    <a:pt x="196007" y="26370"/>
                  </a:lnTo>
                  <a:lnTo>
                    <a:pt x="193535" y="30646"/>
                  </a:lnTo>
                  <a:lnTo>
                    <a:pt x="193527" y="11412"/>
                  </a:lnTo>
                  <a:lnTo>
                    <a:pt x="190568" y="2074"/>
                  </a:lnTo>
                  <a:lnTo>
                    <a:pt x="181996" y="0"/>
                  </a:lnTo>
                  <a:close/>
                </a:path>
              </a:pathLst>
            </a:custGeom>
            <a:solidFill>
              <a:srgbClr val="7F4F00"/>
            </a:solidFill>
          </p:spPr>
          <p:txBody>
            <a:bodyPr wrap="square" lIns="0" tIns="0" rIns="0" bIns="0" rtlCol="0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185" name="object 237">
              <a:extLst>
                <a:ext uri="{FF2B5EF4-FFF2-40B4-BE49-F238E27FC236}">
                  <a16:creationId xmlns:a16="http://schemas.microsoft.com/office/drawing/2014/main" id="{384401C1-F2F6-2F36-D41C-E8D1111A4074}"/>
                </a:ext>
              </a:extLst>
            </p:cNvPr>
            <p:cNvSpPr/>
            <p:nvPr/>
          </p:nvSpPr>
          <p:spPr>
            <a:xfrm>
              <a:off x="5785801" y="8452829"/>
              <a:ext cx="175260" cy="28575"/>
            </a:xfrm>
            <a:custGeom>
              <a:avLst/>
              <a:gdLst/>
              <a:ahLst/>
              <a:cxnLst/>
              <a:rect l="l" t="t" r="r" b="b"/>
              <a:pathLst>
                <a:path w="175260" h="28575">
                  <a:moveTo>
                    <a:pt x="0" y="0"/>
                  </a:moveTo>
                  <a:lnTo>
                    <a:pt x="44973" y="24320"/>
                  </a:lnTo>
                  <a:lnTo>
                    <a:pt x="115138" y="28480"/>
                  </a:lnTo>
                  <a:lnTo>
                    <a:pt x="147048" y="25520"/>
                  </a:lnTo>
                  <a:lnTo>
                    <a:pt x="167492" y="21493"/>
                  </a:lnTo>
                  <a:lnTo>
                    <a:pt x="174701" y="194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D9D9C"/>
            </a:solidFill>
          </p:spPr>
          <p:txBody>
            <a:bodyPr wrap="square" lIns="0" tIns="0" rIns="0" bIns="0" rtlCol="0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186" name="object 238">
              <a:extLst>
                <a:ext uri="{FF2B5EF4-FFF2-40B4-BE49-F238E27FC236}">
                  <a16:creationId xmlns:a16="http://schemas.microsoft.com/office/drawing/2014/main" id="{6A56AC73-8953-AE41-940A-C6699618F6C7}"/>
                </a:ext>
              </a:extLst>
            </p:cNvPr>
            <p:cNvSpPr/>
            <p:nvPr/>
          </p:nvSpPr>
          <p:spPr>
            <a:xfrm>
              <a:off x="5785801" y="8452829"/>
              <a:ext cx="175260" cy="28575"/>
            </a:xfrm>
            <a:custGeom>
              <a:avLst/>
              <a:gdLst/>
              <a:ahLst/>
              <a:cxnLst/>
              <a:rect l="l" t="t" r="r" b="b"/>
              <a:pathLst>
                <a:path w="175260" h="28575">
                  <a:moveTo>
                    <a:pt x="0" y="0"/>
                  </a:moveTo>
                  <a:lnTo>
                    <a:pt x="44973" y="24320"/>
                  </a:lnTo>
                  <a:lnTo>
                    <a:pt x="115138" y="28480"/>
                  </a:lnTo>
                  <a:lnTo>
                    <a:pt x="147048" y="25520"/>
                  </a:lnTo>
                  <a:lnTo>
                    <a:pt x="167492" y="21493"/>
                  </a:lnTo>
                  <a:lnTo>
                    <a:pt x="174701" y="19469"/>
                  </a:lnTo>
                </a:path>
              </a:pathLst>
            </a:custGeom>
            <a:ln w="15659">
              <a:solidFill>
                <a:srgbClr val="FFFFFF"/>
              </a:solidFill>
            </a:ln>
          </p:spPr>
          <p:txBody>
            <a:bodyPr wrap="square" lIns="0" tIns="0" rIns="0" bIns="0" rtlCol="0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187" name="object 239">
              <a:extLst>
                <a:ext uri="{FF2B5EF4-FFF2-40B4-BE49-F238E27FC236}">
                  <a16:creationId xmlns:a16="http://schemas.microsoft.com/office/drawing/2014/main" id="{A0CAF631-FA92-DD9C-2E0A-81F46004963B}"/>
                </a:ext>
              </a:extLst>
            </p:cNvPr>
            <p:cNvSpPr/>
            <p:nvPr/>
          </p:nvSpPr>
          <p:spPr>
            <a:xfrm>
              <a:off x="5410324" y="7961443"/>
              <a:ext cx="440690" cy="399415"/>
            </a:xfrm>
            <a:custGeom>
              <a:avLst/>
              <a:gdLst/>
              <a:ahLst/>
              <a:cxnLst/>
              <a:rect l="l" t="t" r="r" b="b"/>
              <a:pathLst>
                <a:path w="440689" h="399415">
                  <a:moveTo>
                    <a:pt x="439212" y="0"/>
                  </a:moveTo>
                  <a:lnTo>
                    <a:pt x="306916" y="153301"/>
                  </a:lnTo>
                  <a:lnTo>
                    <a:pt x="274834" y="223503"/>
                  </a:lnTo>
                  <a:lnTo>
                    <a:pt x="247097" y="260143"/>
                  </a:lnTo>
                  <a:lnTo>
                    <a:pt x="208366" y="275138"/>
                  </a:lnTo>
                  <a:lnTo>
                    <a:pt x="143302" y="280403"/>
                  </a:lnTo>
                  <a:lnTo>
                    <a:pt x="76950" y="280732"/>
                  </a:lnTo>
                  <a:lnTo>
                    <a:pt x="39323" y="275761"/>
                  </a:lnTo>
                  <a:lnTo>
                    <a:pt x="22533" y="269694"/>
                  </a:lnTo>
                  <a:lnTo>
                    <a:pt x="18689" y="266738"/>
                  </a:lnTo>
                  <a:lnTo>
                    <a:pt x="12123" y="280944"/>
                  </a:lnTo>
                  <a:lnTo>
                    <a:pt x="8216" y="290756"/>
                  </a:lnTo>
                  <a:lnTo>
                    <a:pt x="5421" y="300745"/>
                  </a:lnTo>
                  <a:lnTo>
                    <a:pt x="2192" y="315480"/>
                  </a:lnTo>
                  <a:lnTo>
                    <a:pt x="0" y="333236"/>
                  </a:lnTo>
                  <a:lnTo>
                    <a:pt x="179" y="348795"/>
                  </a:lnTo>
                  <a:lnTo>
                    <a:pt x="1320" y="359836"/>
                  </a:lnTo>
                  <a:lnTo>
                    <a:pt x="2014" y="364032"/>
                  </a:lnTo>
                  <a:lnTo>
                    <a:pt x="123167" y="394278"/>
                  </a:lnTo>
                  <a:lnTo>
                    <a:pt x="197192" y="399254"/>
                  </a:lnTo>
                  <a:lnTo>
                    <a:pt x="254365" y="374368"/>
                  </a:lnTo>
                  <a:lnTo>
                    <a:pt x="324962" y="315023"/>
                  </a:lnTo>
                  <a:lnTo>
                    <a:pt x="399992" y="214698"/>
                  </a:lnTo>
                  <a:lnTo>
                    <a:pt x="432912" y="112087"/>
                  </a:lnTo>
                  <a:lnTo>
                    <a:pt x="440420" y="32188"/>
                  </a:lnTo>
                  <a:lnTo>
                    <a:pt x="439212" y="0"/>
                  </a:lnTo>
                  <a:close/>
                </a:path>
              </a:pathLst>
            </a:custGeom>
            <a:solidFill>
              <a:srgbClr val="9D9D9C"/>
            </a:solidFill>
          </p:spPr>
          <p:txBody>
            <a:bodyPr wrap="square" lIns="0" tIns="0" rIns="0" bIns="0" rtlCol="0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188" name="object 240">
              <a:extLst>
                <a:ext uri="{FF2B5EF4-FFF2-40B4-BE49-F238E27FC236}">
                  <a16:creationId xmlns:a16="http://schemas.microsoft.com/office/drawing/2014/main" id="{C0DDA940-4F11-AC2B-2E1F-9286AB2EB0F0}"/>
                </a:ext>
              </a:extLst>
            </p:cNvPr>
            <p:cNvSpPr/>
            <p:nvPr/>
          </p:nvSpPr>
          <p:spPr>
            <a:xfrm>
              <a:off x="5410324" y="7961443"/>
              <a:ext cx="440690" cy="399415"/>
            </a:xfrm>
            <a:custGeom>
              <a:avLst/>
              <a:gdLst/>
              <a:ahLst/>
              <a:cxnLst/>
              <a:rect l="l" t="t" r="r" b="b"/>
              <a:pathLst>
                <a:path w="440689" h="399415">
                  <a:moveTo>
                    <a:pt x="306916" y="153301"/>
                  </a:moveTo>
                  <a:lnTo>
                    <a:pt x="274834" y="223503"/>
                  </a:lnTo>
                  <a:lnTo>
                    <a:pt x="247097" y="260143"/>
                  </a:lnTo>
                  <a:lnTo>
                    <a:pt x="208366" y="275138"/>
                  </a:lnTo>
                  <a:lnTo>
                    <a:pt x="143302" y="280403"/>
                  </a:lnTo>
                  <a:lnTo>
                    <a:pt x="76950" y="280732"/>
                  </a:lnTo>
                  <a:lnTo>
                    <a:pt x="39323" y="275761"/>
                  </a:lnTo>
                  <a:lnTo>
                    <a:pt x="22533" y="269694"/>
                  </a:lnTo>
                  <a:lnTo>
                    <a:pt x="18689" y="266738"/>
                  </a:lnTo>
                  <a:lnTo>
                    <a:pt x="12123" y="280944"/>
                  </a:lnTo>
                  <a:lnTo>
                    <a:pt x="8216" y="290756"/>
                  </a:lnTo>
                  <a:lnTo>
                    <a:pt x="5421" y="300745"/>
                  </a:lnTo>
                  <a:lnTo>
                    <a:pt x="2192" y="315480"/>
                  </a:lnTo>
                  <a:lnTo>
                    <a:pt x="0" y="333236"/>
                  </a:lnTo>
                  <a:lnTo>
                    <a:pt x="179" y="348795"/>
                  </a:lnTo>
                  <a:lnTo>
                    <a:pt x="1320" y="359836"/>
                  </a:lnTo>
                  <a:lnTo>
                    <a:pt x="2014" y="364032"/>
                  </a:lnTo>
                  <a:lnTo>
                    <a:pt x="123167" y="394278"/>
                  </a:lnTo>
                  <a:lnTo>
                    <a:pt x="197192" y="399254"/>
                  </a:lnTo>
                  <a:lnTo>
                    <a:pt x="254365" y="374368"/>
                  </a:lnTo>
                  <a:lnTo>
                    <a:pt x="324962" y="315023"/>
                  </a:lnTo>
                  <a:lnTo>
                    <a:pt x="399992" y="214698"/>
                  </a:lnTo>
                  <a:lnTo>
                    <a:pt x="432912" y="112087"/>
                  </a:lnTo>
                  <a:lnTo>
                    <a:pt x="440420" y="32188"/>
                  </a:lnTo>
                  <a:lnTo>
                    <a:pt x="439212" y="0"/>
                  </a:lnTo>
                </a:path>
              </a:pathLst>
            </a:custGeom>
            <a:ln w="15659">
              <a:solidFill>
                <a:srgbClr val="FFFFFF"/>
              </a:solidFill>
            </a:ln>
          </p:spPr>
          <p:txBody>
            <a:bodyPr wrap="square" lIns="0" tIns="0" rIns="0" bIns="0" rtlCol="0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189" name="object 241">
              <a:extLst>
                <a:ext uri="{FF2B5EF4-FFF2-40B4-BE49-F238E27FC236}">
                  <a16:creationId xmlns:a16="http://schemas.microsoft.com/office/drawing/2014/main" id="{7D0FD143-40A7-570A-8A93-8CB0EA4E4F11}"/>
                </a:ext>
              </a:extLst>
            </p:cNvPr>
            <p:cNvSpPr/>
            <p:nvPr/>
          </p:nvSpPr>
          <p:spPr>
            <a:xfrm>
              <a:off x="5388365" y="7501755"/>
              <a:ext cx="508634" cy="748030"/>
            </a:xfrm>
            <a:custGeom>
              <a:avLst/>
              <a:gdLst/>
              <a:ahLst/>
              <a:cxnLst/>
              <a:rect l="l" t="t" r="r" b="b"/>
              <a:pathLst>
                <a:path w="508635" h="748029">
                  <a:moveTo>
                    <a:pt x="226159" y="0"/>
                  </a:moveTo>
                  <a:lnTo>
                    <a:pt x="154716" y="7857"/>
                  </a:lnTo>
                  <a:lnTo>
                    <a:pt x="100776" y="25556"/>
                  </a:lnTo>
                  <a:lnTo>
                    <a:pt x="61777" y="50247"/>
                  </a:lnTo>
                  <a:lnTo>
                    <a:pt x="35157" y="79078"/>
                  </a:lnTo>
                  <a:lnTo>
                    <a:pt x="8811" y="137754"/>
                  </a:lnTo>
                  <a:lnTo>
                    <a:pt x="1242" y="178777"/>
                  </a:lnTo>
                  <a:lnTo>
                    <a:pt x="0" y="203198"/>
                  </a:lnTo>
                  <a:lnTo>
                    <a:pt x="3779" y="224951"/>
                  </a:lnTo>
                  <a:lnTo>
                    <a:pt x="8811" y="240557"/>
                  </a:lnTo>
                  <a:lnTo>
                    <a:pt x="11326" y="246532"/>
                  </a:lnTo>
                  <a:lnTo>
                    <a:pt x="43266" y="178777"/>
                  </a:lnTo>
                  <a:lnTo>
                    <a:pt x="67562" y="245097"/>
                  </a:lnTo>
                  <a:lnTo>
                    <a:pt x="106500" y="178777"/>
                  </a:lnTo>
                  <a:lnTo>
                    <a:pt x="139659" y="245097"/>
                  </a:lnTo>
                  <a:lnTo>
                    <a:pt x="191221" y="174459"/>
                  </a:lnTo>
                  <a:lnTo>
                    <a:pt x="218958" y="245097"/>
                  </a:lnTo>
                  <a:lnTo>
                    <a:pt x="253553" y="174459"/>
                  </a:lnTo>
                  <a:lnTo>
                    <a:pt x="283830" y="243662"/>
                  </a:lnTo>
                  <a:lnTo>
                    <a:pt x="324203" y="178777"/>
                  </a:lnTo>
                  <a:lnTo>
                    <a:pt x="352348" y="247733"/>
                  </a:lnTo>
                  <a:lnTo>
                    <a:pt x="364053" y="291176"/>
                  </a:lnTo>
                  <a:lnTo>
                    <a:pt x="361408" y="327517"/>
                  </a:lnTo>
                  <a:lnTo>
                    <a:pt x="346504" y="375170"/>
                  </a:lnTo>
                  <a:lnTo>
                    <a:pt x="338194" y="488708"/>
                  </a:lnTo>
                  <a:lnTo>
                    <a:pt x="363635" y="610704"/>
                  </a:lnTo>
                  <a:lnTo>
                    <a:pt x="397484" y="708126"/>
                  </a:lnTo>
                  <a:lnTo>
                    <a:pt x="414399" y="747941"/>
                  </a:lnTo>
                  <a:lnTo>
                    <a:pt x="455926" y="729329"/>
                  </a:lnTo>
                  <a:lnTo>
                    <a:pt x="479297" y="711296"/>
                  </a:lnTo>
                  <a:lnTo>
                    <a:pt x="493089" y="683199"/>
                  </a:lnTo>
                  <a:lnTo>
                    <a:pt x="505877" y="634390"/>
                  </a:lnTo>
                  <a:lnTo>
                    <a:pt x="508203" y="594061"/>
                  </a:lnTo>
                  <a:lnTo>
                    <a:pt x="498704" y="555706"/>
                  </a:lnTo>
                  <a:lnTo>
                    <a:pt x="482932" y="517831"/>
                  </a:lnTo>
                  <a:lnTo>
                    <a:pt x="466440" y="478941"/>
                  </a:lnTo>
                  <a:lnTo>
                    <a:pt x="454779" y="437541"/>
                  </a:lnTo>
                  <a:lnTo>
                    <a:pt x="453502" y="392137"/>
                  </a:lnTo>
                  <a:lnTo>
                    <a:pt x="456888" y="371848"/>
                  </a:lnTo>
                  <a:lnTo>
                    <a:pt x="468300" y="319603"/>
                  </a:lnTo>
                  <a:lnTo>
                    <a:pt x="474528" y="289184"/>
                  </a:lnTo>
                  <a:lnTo>
                    <a:pt x="479907" y="256923"/>
                  </a:lnTo>
                  <a:lnTo>
                    <a:pt x="483538" y="223587"/>
                  </a:lnTo>
                  <a:lnTo>
                    <a:pt x="484525" y="189945"/>
                  </a:lnTo>
                  <a:lnTo>
                    <a:pt x="481967" y="156764"/>
                  </a:lnTo>
                  <a:lnTo>
                    <a:pt x="462629" y="94853"/>
                  </a:lnTo>
                  <a:lnTo>
                    <a:pt x="418338" y="43996"/>
                  </a:lnTo>
                  <a:lnTo>
                    <a:pt x="384591" y="24631"/>
                  </a:lnTo>
                  <a:lnTo>
                    <a:pt x="341910" y="10331"/>
                  </a:lnTo>
                  <a:lnTo>
                    <a:pt x="289399" y="1865"/>
                  </a:lnTo>
                  <a:lnTo>
                    <a:pt x="22615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190" name="object 242">
              <a:extLst>
                <a:ext uri="{FF2B5EF4-FFF2-40B4-BE49-F238E27FC236}">
                  <a16:creationId xmlns:a16="http://schemas.microsoft.com/office/drawing/2014/main" id="{838203A8-DF7D-4672-BFA5-6300E8A5CAB7}"/>
                </a:ext>
              </a:extLst>
            </p:cNvPr>
            <p:cNvSpPr/>
            <p:nvPr/>
          </p:nvSpPr>
          <p:spPr>
            <a:xfrm>
              <a:off x="5388365" y="7501755"/>
              <a:ext cx="508634" cy="748030"/>
            </a:xfrm>
            <a:custGeom>
              <a:avLst/>
              <a:gdLst/>
              <a:ahLst/>
              <a:cxnLst/>
              <a:rect l="l" t="t" r="r" b="b"/>
              <a:pathLst>
                <a:path w="508635" h="748029">
                  <a:moveTo>
                    <a:pt x="1242" y="178777"/>
                  </a:moveTo>
                  <a:lnTo>
                    <a:pt x="0" y="203198"/>
                  </a:lnTo>
                  <a:lnTo>
                    <a:pt x="3779" y="224951"/>
                  </a:lnTo>
                  <a:lnTo>
                    <a:pt x="8811" y="240557"/>
                  </a:lnTo>
                  <a:lnTo>
                    <a:pt x="11326" y="246532"/>
                  </a:lnTo>
                  <a:lnTo>
                    <a:pt x="43266" y="178777"/>
                  </a:lnTo>
                  <a:lnTo>
                    <a:pt x="67562" y="245097"/>
                  </a:lnTo>
                  <a:lnTo>
                    <a:pt x="106500" y="178777"/>
                  </a:lnTo>
                  <a:lnTo>
                    <a:pt x="139659" y="245097"/>
                  </a:lnTo>
                  <a:lnTo>
                    <a:pt x="191221" y="174459"/>
                  </a:lnTo>
                  <a:lnTo>
                    <a:pt x="218958" y="245097"/>
                  </a:lnTo>
                  <a:lnTo>
                    <a:pt x="253553" y="174459"/>
                  </a:lnTo>
                  <a:lnTo>
                    <a:pt x="283830" y="243662"/>
                  </a:lnTo>
                  <a:lnTo>
                    <a:pt x="324203" y="178777"/>
                  </a:lnTo>
                  <a:lnTo>
                    <a:pt x="352348" y="247733"/>
                  </a:lnTo>
                  <a:lnTo>
                    <a:pt x="364053" y="291176"/>
                  </a:lnTo>
                  <a:lnTo>
                    <a:pt x="361408" y="327517"/>
                  </a:lnTo>
                  <a:lnTo>
                    <a:pt x="346504" y="375170"/>
                  </a:lnTo>
                  <a:lnTo>
                    <a:pt x="338194" y="488708"/>
                  </a:lnTo>
                  <a:lnTo>
                    <a:pt x="363635" y="610704"/>
                  </a:lnTo>
                  <a:lnTo>
                    <a:pt x="397484" y="708126"/>
                  </a:lnTo>
                  <a:lnTo>
                    <a:pt x="414399" y="747941"/>
                  </a:lnTo>
                  <a:lnTo>
                    <a:pt x="455926" y="729329"/>
                  </a:lnTo>
                  <a:lnTo>
                    <a:pt x="479297" y="711296"/>
                  </a:lnTo>
                  <a:lnTo>
                    <a:pt x="493089" y="683199"/>
                  </a:lnTo>
                  <a:lnTo>
                    <a:pt x="505877" y="634390"/>
                  </a:lnTo>
                  <a:lnTo>
                    <a:pt x="508203" y="594061"/>
                  </a:lnTo>
                  <a:lnTo>
                    <a:pt x="498704" y="555706"/>
                  </a:lnTo>
                  <a:lnTo>
                    <a:pt x="482932" y="517831"/>
                  </a:lnTo>
                  <a:lnTo>
                    <a:pt x="466440" y="478941"/>
                  </a:lnTo>
                  <a:lnTo>
                    <a:pt x="454779" y="437541"/>
                  </a:lnTo>
                  <a:lnTo>
                    <a:pt x="453502" y="392137"/>
                  </a:lnTo>
                  <a:lnTo>
                    <a:pt x="456888" y="371848"/>
                  </a:lnTo>
                  <a:lnTo>
                    <a:pt x="462120" y="347414"/>
                  </a:lnTo>
                  <a:lnTo>
                    <a:pt x="468300" y="319603"/>
                  </a:lnTo>
                  <a:lnTo>
                    <a:pt x="474528" y="289184"/>
                  </a:lnTo>
                  <a:lnTo>
                    <a:pt x="479907" y="256923"/>
                  </a:lnTo>
                  <a:lnTo>
                    <a:pt x="483538" y="223587"/>
                  </a:lnTo>
                  <a:lnTo>
                    <a:pt x="484525" y="189945"/>
                  </a:lnTo>
                  <a:lnTo>
                    <a:pt x="481967" y="156764"/>
                  </a:lnTo>
                  <a:lnTo>
                    <a:pt x="462629" y="94853"/>
                  </a:lnTo>
                  <a:lnTo>
                    <a:pt x="418338" y="43996"/>
                  </a:lnTo>
                  <a:lnTo>
                    <a:pt x="384591" y="24631"/>
                  </a:lnTo>
                  <a:lnTo>
                    <a:pt x="341910" y="10331"/>
                  </a:lnTo>
                  <a:lnTo>
                    <a:pt x="289399" y="1865"/>
                  </a:lnTo>
                  <a:lnTo>
                    <a:pt x="226159" y="0"/>
                  </a:lnTo>
                  <a:lnTo>
                    <a:pt x="154716" y="7857"/>
                  </a:lnTo>
                  <a:lnTo>
                    <a:pt x="100776" y="25556"/>
                  </a:lnTo>
                  <a:lnTo>
                    <a:pt x="61777" y="50247"/>
                  </a:lnTo>
                  <a:lnTo>
                    <a:pt x="35157" y="79078"/>
                  </a:lnTo>
                  <a:lnTo>
                    <a:pt x="8811" y="137754"/>
                  </a:lnTo>
                  <a:lnTo>
                    <a:pt x="3960" y="161898"/>
                  </a:lnTo>
                  <a:lnTo>
                    <a:pt x="1242" y="178777"/>
                  </a:lnTo>
                  <a:close/>
                </a:path>
              </a:pathLst>
            </a:custGeom>
            <a:ln w="15659">
              <a:solidFill>
                <a:srgbClr val="000000"/>
              </a:solidFill>
            </a:ln>
          </p:spPr>
          <p:txBody>
            <a:bodyPr wrap="square" lIns="0" tIns="0" rIns="0" bIns="0" rtlCol="0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pic>
          <p:nvPicPr>
            <p:cNvPr id="1191" name="object 243">
              <a:extLst>
                <a:ext uri="{FF2B5EF4-FFF2-40B4-BE49-F238E27FC236}">
                  <a16:creationId xmlns:a16="http://schemas.microsoft.com/office/drawing/2014/main" id="{CF152028-874A-ED12-3EAB-E1166FE98968}"/>
                </a:ext>
              </a:extLst>
            </p:cNvPr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5215064" y="8234451"/>
              <a:ext cx="32512" cy="23380"/>
            </a:xfrm>
            <a:prstGeom prst="rect">
              <a:avLst/>
            </a:prstGeom>
          </p:spPr>
        </p:pic>
        <p:pic>
          <p:nvPicPr>
            <p:cNvPr id="1192" name="object 244">
              <a:extLst>
                <a:ext uri="{FF2B5EF4-FFF2-40B4-BE49-F238E27FC236}">
                  <a16:creationId xmlns:a16="http://schemas.microsoft.com/office/drawing/2014/main" id="{45E18D5A-159B-3FA2-2CF1-B8CE717940BF}"/>
                </a:ext>
              </a:extLst>
            </p:cNvPr>
            <p:cNvPicPr/>
            <p:nvPr/>
          </p:nvPicPr>
          <p:blipFill>
            <a:blip r:embed="rId87" cstate="print"/>
            <a:stretch>
              <a:fillRect/>
            </a:stretch>
          </p:blipFill>
          <p:spPr>
            <a:xfrm>
              <a:off x="5178768" y="8221002"/>
              <a:ext cx="68808" cy="23723"/>
            </a:xfrm>
            <a:prstGeom prst="rect">
              <a:avLst/>
            </a:prstGeom>
          </p:spPr>
        </p:pic>
        <p:pic>
          <p:nvPicPr>
            <p:cNvPr id="1193" name="object 245">
              <a:extLst>
                <a:ext uri="{FF2B5EF4-FFF2-40B4-BE49-F238E27FC236}">
                  <a16:creationId xmlns:a16="http://schemas.microsoft.com/office/drawing/2014/main" id="{80F2E8F5-92F2-7BB1-39BA-7967D721C021}"/>
                </a:ext>
              </a:extLst>
            </p:cNvPr>
            <p:cNvPicPr/>
            <p:nvPr/>
          </p:nvPicPr>
          <p:blipFill>
            <a:blip r:embed="rId72" cstate="print"/>
            <a:stretch>
              <a:fillRect/>
            </a:stretch>
          </p:blipFill>
          <p:spPr>
            <a:xfrm>
              <a:off x="5184978" y="8220265"/>
              <a:ext cx="26289" cy="487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62318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600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5"/>
                </p:tgtEl>
              </p:cMediaNode>
            </p:audio>
          </p:childTnLst>
        </p:cTn>
      </p:par>
    </p:tnLst>
    <p:bldLst>
      <p:bldP spid="48" grpId="0" animBg="1"/>
      <p:bldP spid="4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0D22A7-7A87-45E8-867D-9C74C5B4AFE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943100" y="1007609"/>
            <a:ext cx="9682844" cy="1653948"/>
          </a:xfrm>
        </p:spPr>
        <p:txBody>
          <a:bodyPr anchor="ctr" anchorCtr="0">
            <a:noAutofit/>
          </a:bodyPr>
          <a:lstStyle/>
          <a:p>
            <a:pPr marL="0" indent="0">
              <a:buNone/>
            </a:pPr>
            <a:r>
              <a:rPr lang="en-US" sz="4800" b="1" dirty="0">
                <a:solidFill>
                  <a:srgbClr val="FF781D"/>
                </a:solidFill>
                <a:latin typeface="Roboto"/>
                <a:ea typeface="Roboto"/>
                <a:cs typeface="Roboto"/>
              </a:rPr>
              <a:t>What tools does an archaeologist use?</a:t>
            </a:r>
            <a:endParaRPr lang="en-US" dirty="0">
              <a:ea typeface="Calibri" panose="020F0502020204030204"/>
              <a:cs typeface="Calibri" panose="020F0502020204030204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76C8609-6D99-8996-BECF-1DDAEB11945A}"/>
              </a:ext>
            </a:extLst>
          </p:cNvPr>
          <p:cNvGrpSpPr/>
          <p:nvPr/>
        </p:nvGrpSpPr>
        <p:grpSpPr>
          <a:xfrm>
            <a:off x="457200" y="170180"/>
            <a:ext cx="11277600" cy="762634"/>
            <a:chOff x="457200" y="170180"/>
            <a:chExt cx="11277600" cy="762634"/>
          </a:xfrm>
        </p:grpSpPr>
        <p:sp>
          <p:nvSpPr>
            <p:cNvPr id="6" name="Google Shape;248;p31">
              <a:extLst>
                <a:ext uri="{FF2B5EF4-FFF2-40B4-BE49-F238E27FC236}">
                  <a16:creationId xmlns:a16="http://schemas.microsoft.com/office/drawing/2014/main" id="{2B9261B2-80E4-3770-66EE-70785E0CC861}"/>
                </a:ext>
              </a:extLst>
            </p:cNvPr>
            <p:cNvSpPr/>
            <p:nvPr/>
          </p:nvSpPr>
          <p:spPr>
            <a:xfrm>
              <a:off x="457200" y="170180"/>
              <a:ext cx="11277600" cy="762634"/>
            </a:xfrm>
            <a:prstGeom prst="roundRect">
              <a:avLst>
                <a:gd name="adj" fmla="val 16667"/>
              </a:avLst>
            </a:prstGeom>
            <a:solidFill>
              <a:srgbClr val="662D91"/>
            </a:solidFill>
            <a:ln w="12700" cap="flat" cmpd="sng">
              <a:solidFill>
                <a:srgbClr val="31538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alibri"/>
              </a:endParaRPr>
            </a:p>
          </p:txBody>
        </p:sp>
        <p:sp>
          <p:nvSpPr>
            <p:cNvPr id="7" name="Google Shape;250;p31">
              <a:extLst>
                <a:ext uri="{FF2B5EF4-FFF2-40B4-BE49-F238E27FC236}">
                  <a16:creationId xmlns:a16="http://schemas.microsoft.com/office/drawing/2014/main" id="{987D2DB7-5BD4-1CCB-25CF-E2DC5D6799BB}"/>
                </a:ext>
              </a:extLst>
            </p:cNvPr>
            <p:cNvSpPr txBox="1">
              <a:spLocks/>
            </p:cNvSpPr>
            <p:nvPr/>
          </p:nvSpPr>
          <p:spPr>
            <a:xfrm>
              <a:off x="587828" y="274319"/>
              <a:ext cx="11038115" cy="5543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vert="horz" wrap="square" lIns="91425" tIns="45700" rIns="91425" bIns="45700" rtlCol="0" anchor="ctr" anchorCtr="0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>
                  <a:prstClr val="white"/>
                </a:buClr>
                <a:buSzPts val="4000"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Big Question</a:t>
              </a:r>
              <a:endPara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pic>
        <p:nvPicPr>
          <p:cNvPr id="10" name="Graphic 9" descr="Badge Question Mark with solid fill">
            <a:extLst>
              <a:ext uri="{FF2B5EF4-FFF2-40B4-BE49-F238E27FC236}">
                <a16:creationId xmlns:a16="http://schemas.microsoft.com/office/drawing/2014/main" id="{117D7D5B-4DB7-5B86-F270-5BE6384753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7200" y="1008517"/>
            <a:ext cx="1485900" cy="1485900"/>
          </a:xfrm>
          <a:prstGeom prst="rect">
            <a:avLst/>
          </a:prstGeom>
        </p:spPr>
      </p:pic>
      <p:pic>
        <p:nvPicPr>
          <p:cNvPr id="9" name="Picture 8" descr="A person wearing a hat and glasses&#10;&#10;AI-generated content may be incorrect.">
            <a:extLst>
              <a:ext uri="{FF2B5EF4-FFF2-40B4-BE49-F238E27FC236}">
                <a16:creationId xmlns:a16="http://schemas.microsoft.com/office/drawing/2014/main" id="{AF4DBE3F-D09C-559A-2A49-112411F0B49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3036" y="2494417"/>
            <a:ext cx="5425927" cy="3618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9056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2F8B75-3CF5-DE7A-059F-CD53CE735D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75E18766-93EE-D367-84DA-C6576C6868AB}"/>
              </a:ext>
            </a:extLst>
          </p:cNvPr>
          <p:cNvGrpSpPr/>
          <p:nvPr/>
        </p:nvGrpSpPr>
        <p:grpSpPr>
          <a:xfrm>
            <a:off x="457200" y="170180"/>
            <a:ext cx="11277600" cy="762634"/>
            <a:chOff x="457200" y="170180"/>
            <a:chExt cx="11277600" cy="762634"/>
          </a:xfrm>
        </p:grpSpPr>
        <p:sp>
          <p:nvSpPr>
            <p:cNvPr id="5" name="Google Shape;248;p31">
              <a:extLst>
                <a:ext uri="{FF2B5EF4-FFF2-40B4-BE49-F238E27FC236}">
                  <a16:creationId xmlns:a16="http://schemas.microsoft.com/office/drawing/2014/main" id="{A6A76A19-F063-9A4B-BCCD-EA9EBB70F18D}"/>
                </a:ext>
              </a:extLst>
            </p:cNvPr>
            <p:cNvSpPr/>
            <p:nvPr/>
          </p:nvSpPr>
          <p:spPr>
            <a:xfrm>
              <a:off x="457200" y="170180"/>
              <a:ext cx="11277600" cy="762634"/>
            </a:xfrm>
            <a:prstGeom prst="roundRect">
              <a:avLst>
                <a:gd name="adj" fmla="val 16667"/>
              </a:avLst>
            </a:prstGeom>
            <a:solidFill>
              <a:srgbClr val="662D91"/>
            </a:solidFill>
            <a:ln w="12700" cap="flat" cmpd="sng">
              <a:solidFill>
                <a:srgbClr val="31538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alibri"/>
              </a:endParaRPr>
            </a:p>
          </p:txBody>
        </p:sp>
        <p:sp>
          <p:nvSpPr>
            <p:cNvPr id="6" name="Google Shape;250;p31">
              <a:extLst>
                <a:ext uri="{FF2B5EF4-FFF2-40B4-BE49-F238E27FC236}">
                  <a16:creationId xmlns:a16="http://schemas.microsoft.com/office/drawing/2014/main" id="{601DA7B2-4D44-DE77-EDF6-35FD1BA6C698}"/>
                </a:ext>
              </a:extLst>
            </p:cNvPr>
            <p:cNvSpPr txBox="1">
              <a:spLocks/>
            </p:cNvSpPr>
            <p:nvPr/>
          </p:nvSpPr>
          <p:spPr>
            <a:xfrm>
              <a:off x="587828" y="274319"/>
              <a:ext cx="11038115" cy="5543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vert="horz" wrap="square" lIns="91425" tIns="45700" rIns="91425" bIns="45700" rtlCol="0" anchor="ctr" anchorCtr="0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>
                  <a:prstClr val="white"/>
                </a:buClr>
                <a:buSzPts val="4000"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Key Vocabulary</a:t>
              </a:r>
              <a:endPara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CD1949E4-0C5A-3525-C648-A2203544ED9F}"/>
              </a:ext>
            </a:extLst>
          </p:cNvPr>
          <p:cNvSpPr txBox="1">
            <a:spLocks/>
          </p:cNvSpPr>
          <p:nvPr/>
        </p:nvSpPr>
        <p:spPr>
          <a:xfrm>
            <a:off x="1943099" y="1145429"/>
            <a:ext cx="7200901" cy="500391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781D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Shovel: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 </a:t>
            </a:r>
            <a:r>
              <a:rPr lang="en-US" dirty="0">
                <a:solidFill>
                  <a:prstClr val="black"/>
                </a:solidFill>
                <a:latin typeface="Roboto"/>
                <a:ea typeface="Roboto"/>
                <a:cs typeface="Roboto"/>
              </a:rPr>
              <a:t>a broad scoop with a handle used for lifting and throwing loose material 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781D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Brush: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 </a:t>
            </a:r>
            <a:r>
              <a:rPr lang="en-US" dirty="0">
                <a:solidFill>
                  <a:prstClr val="black"/>
                </a:solidFill>
                <a:latin typeface="Roboto"/>
                <a:ea typeface="Roboto"/>
                <a:cs typeface="Roboto"/>
              </a:rPr>
              <a:t>a tool made of bristles set in a back or handle and used especially for cleaning, smoothing, or painting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781D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Wheelbarrow: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 </a:t>
            </a:r>
            <a:r>
              <a:rPr lang="en-US" dirty="0">
                <a:solidFill>
                  <a:prstClr val="black"/>
                </a:solidFill>
                <a:latin typeface="Roboto"/>
                <a:ea typeface="Roboto"/>
                <a:cs typeface="Roboto"/>
              </a:rPr>
              <a:t>a small cart that has two handles and usually one wheel, is used for carrying small loads, and is usually pushed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D0BFCAC-34DE-F1DF-6E31-B2FCBFCC54CF}"/>
              </a:ext>
            </a:extLst>
          </p:cNvPr>
          <p:cNvGrpSpPr/>
          <p:nvPr/>
        </p:nvGrpSpPr>
        <p:grpSpPr>
          <a:xfrm>
            <a:off x="612880" y="1145429"/>
            <a:ext cx="1188720" cy="1188720"/>
            <a:chOff x="612880" y="1145429"/>
            <a:chExt cx="1188720" cy="1188720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B3DC47F8-8A16-42C8-2840-E6C9A5BDBFB7}"/>
                </a:ext>
              </a:extLst>
            </p:cNvPr>
            <p:cNvSpPr/>
            <p:nvPr/>
          </p:nvSpPr>
          <p:spPr>
            <a:xfrm>
              <a:off x="612880" y="1145429"/>
              <a:ext cx="1188720" cy="1188720"/>
            </a:xfrm>
            <a:prstGeom prst="ellipse">
              <a:avLst/>
            </a:prstGeom>
            <a:solidFill>
              <a:srgbClr val="FF781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2" name="Graphic 11" descr="Open book with solid fill">
              <a:extLst>
                <a:ext uri="{FF2B5EF4-FFF2-40B4-BE49-F238E27FC236}">
                  <a16:creationId xmlns:a16="http://schemas.microsoft.com/office/drawing/2014/main" id="{15B0E217-39D1-14C2-5CC7-A72CD185B0F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780571" y="1313120"/>
              <a:ext cx="853338" cy="853338"/>
            </a:xfrm>
            <a:prstGeom prst="rect">
              <a:avLst/>
            </a:prstGeom>
          </p:spPr>
        </p:pic>
      </p:grpSp>
      <p:pic>
        <p:nvPicPr>
          <p:cNvPr id="8" name="Picture 7" descr="A shovel with a wooden handle&#10;&#10;AI-generated content may be incorrect.">
            <a:extLst>
              <a:ext uri="{FF2B5EF4-FFF2-40B4-BE49-F238E27FC236}">
                <a16:creationId xmlns:a16="http://schemas.microsoft.com/office/drawing/2014/main" id="{6D4BEE74-E423-180E-CB9A-ED4961A6064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 rot="2285107">
            <a:off x="9660068" y="827051"/>
            <a:ext cx="1426730" cy="1545021"/>
          </a:xfrm>
          <a:prstGeom prst="rect">
            <a:avLst/>
          </a:prstGeom>
        </p:spPr>
      </p:pic>
      <p:pic>
        <p:nvPicPr>
          <p:cNvPr id="3074" name="Picture 2" descr="A paint brush with a red handle on a white background. Paint brush brush  tool, backgrounds textures. - PICRYL - Public Domain Media Search Engine  Public Domain Image">
            <a:extLst>
              <a:ext uri="{FF2B5EF4-FFF2-40B4-BE49-F238E27FC236}">
                <a16:creationId xmlns:a16="http://schemas.microsoft.com/office/drawing/2014/main" id="{081AFA19-76FF-97FB-5DE7-5A648A79D2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85499" y="2402761"/>
            <a:ext cx="2075990" cy="1660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A yellow wheelbarrow with black wheels&#10;&#10;AI-generated content may be incorrect.">
            <a:extLst>
              <a:ext uri="{FF2B5EF4-FFF2-40B4-BE49-F238E27FC236}">
                <a16:creationId xmlns:a16="http://schemas.microsoft.com/office/drawing/2014/main" id="{88B7336B-FC2F-A9FD-6499-C14B8FF08C6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434" b="89308" l="10000" r="94545">
                        <a14:foregroundMark x1="46818" y1="63522" x2="56818" y2="83648"/>
                        <a14:foregroundMark x1="56818" y1="63522" x2="55000" y2="73585"/>
                        <a14:foregroundMark x1="40455" y1="67925" x2="62273" y2="76730"/>
                        <a14:foregroundMark x1="90909" y1="26415" x2="74545" y2="45912"/>
                        <a14:foregroundMark x1="74545" y1="33962" x2="63636" y2="50314"/>
                        <a14:foregroundMark x1="93182" y1="38994" x2="94545" y2="40252"/>
                        <a14:foregroundMark x1="78182" y1="33333" x2="90455" y2="38994"/>
                      </a14:backgroundRemoval>
                    </a14:imgEffect>
                  </a14:imgLayer>
                </a14:imgProps>
              </a:ext>
              <a:ext uri="{837473B0-CC2E-450A-ABE3-18F120FF3D39}">
                <a1611:picAttrSrcUrl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>
            <a:off x="9153272" y="4241400"/>
            <a:ext cx="2340444" cy="1691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9394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2D356A-C2A2-ED55-AFE1-F98462556E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F99E72-DB01-B188-25F6-D403475D3156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943100" y="1240223"/>
            <a:ext cx="3669760" cy="1950448"/>
          </a:xfrm>
        </p:spPr>
        <p:txBody>
          <a:bodyPr anchor="ctr" anchorCtr="0">
            <a:noAutofit/>
          </a:bodyPr>
          <a:lstStyle/>
          <a:p>
            <a:pPr marL="0" indent="0">
              <a:buNone/>
            </a:pPr>
            <a:r>
              <a:rPr lang="en-US" sz="4800" b="1" dirty="0">
                <a:solidFill>
                  <a:srgbClr val="FF781D"/>
                </a:solidFill>
                <a:latin typeface="Roboto"/>
                <a:ea typeface="Roboto"/>
                <a:cs typeface="Roboto"/>
              </a:rPr>
              <a:t>What happens at a dig site?</a:t>
            </a:r>
            <a:endParaRPr lang="en-US" dirty="0">
              <a:ea typeface="Calibri" panose="020F0502020204030204"/>
              <a:cs typeface="Calibri" panose="020F0502020204030204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F5F611D-EF62-73F0-01BF-1997917608B4}"/>
              </a:ext>
            </a:extLst>
          </p:cNvPr>
          <p:cNvGrpSpPr/>
          <p:nvPr/>
        </p:nvGrpSpPr>
        <p:grpSpPr>
          <a:xfrm>
            <a:off x="457200" y="170180"/>
            <a:ext cx="11277600" cy="762634"/>
            <a:chOff x="457200" y="170180"/>
            <a:chExt cx="11277600" cy="762634"/>
          </a:xfrm>
        </p:grpSpPr>
        <p:sp>
          <p:nvSpPr>
            <p:cNvPr id="6" name="Google Shape;248;p31">
              <a:extLst>
                <a:ext uri="{FF2B5EF4-FFF2-40B4-BE49-F238E27FC236}">
                  <a16:creationId xmlns:a16="http://schemas.microsoft.com/office/drawing/2014/main" id="{A904DC1F-3A23-FC74-A27A-F43671E1282F}"/>
                </a:ext>
              </a:extLst>
            </p:cNvPr>
            <p:cNvSpPr/>
            <p:nvPr/>
          </p:nvSpPr>
          <p:spPr>
            <a:xfrm>
              <a:off x="457200" y="170180"/>
              <a:ext cx="11277600" cy="762634"/>
            </a:xfrm>
            <a:prstGeom prst="roundRect">
              <a:avLst>
                <a:gd name="adj" fmla="val 16667"/>
              </a:avLst>
            </a:prstGeom>
            <a:solidFill>
              <a:srgbClr val="662D91"/>
            </a:solidFill>
            <a:ln w="12700" cap="flat" cmpd="sng">
              <a:solidFill>
                <a:srgbClr val="31538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alibri"/>
              </a:endParaRPr>
            </a:p>
          </p:txBody>
        </p:sp>
        <p:sp>
          <p:nvSpPr>
            <p:cNvPr id="7" name="Google Shape;250;p31">
              <a:extLst>
                <a:ext uri="{FF2B5EF4-FFF2-40B4-BE49-F238E27FC236}">
                  <a16:creationId xmlns:a16="http://schemas.microsoft.com/office/drawing/2014/main" id="{EE3857A6-5895-6CD9-9552-74D5C6C3C61D}"/>
                </a:ext>
              </a:extLst>
            </p:cNvPr>
            <p:cNvSpPr txBox="1">
              <a:spLocks/>
            </p:cNvSpPr>
            <p:nvPr/>
          </p:nvSpPr>
          <p:spPr>
            <a:xfrm>
              <a:off x="587828" y="274319"/>
              <a:ext cx="11038115" cy="5543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vert="horz" wrap="square" lIns="91425" tIns="45700" rIns="91425" bIns="45700" rtlCol="0" anchor="ctr" anchorCtr="0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>
                  <a:prstClr val="white"/>
                </a:buClr>
                <a:buSzPts val="4000"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Explore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DA98CF34-0E53-C4A7-8657-0657E8580B0B}"/>
              </a:ext>
            </a:extLst>
          </p:cNvPr>
          <p:cNvGrpSpPr/>
          <p:nvPr/>
        </p:nvGrpSpPr>
        <p:grpSpPr>
          <a:xfrm>
            <a:off x="566056" y="1240223"/>
            <a:ext cx="1188720" cy="1188720"/>
            <a:chOff x="612880" y="1145429"/>
            <a:chExt cx="1188720" cy="1188720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EB401EFC-F442-A5C8-64AD-AB2A483AE5B0}"/>
                </a:ext>
              </a:extLst>
            </p:cNvPr>
            <p:cNvSpPr/>
            <p:nvPr/>
          </p:nvSpPr>
          <p:spPr>
            <a:xfrm>
              <a:off x="612880" y="1145429"/>
              <a:ext cx="1188720" cy="1188720"/>
            </a:xfrm>
            <a:prstGeom prst="ellipse">
              <a:avLst/>
            </a:prstGeom>
            <a:solidFill>
              <a:srgbClr val="FF781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pic>
          <p:nvPicPr>
            <p:cNvPr id="8" name="Graphic 15" descr="Map with pin with solid fill">
              <a:extLst>
                <a:ext uri="{FF2B5EF4-FFF2-40B4-BE49-F238E27FC236}">
                  <a16:creationId xmlns:a16="http://schemas.microsoft.com/office/drawing/2014/main" id="{BE20C26A-7366-50EC-BFDA-E283D709DDB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708762" y="1183007"/>
              <a:ext cx="996955" cy="996955"/>
            </a:xfrm>
            <a:prstGeom prst="rect">
              <a:avLst/>
            </a:prstGeom>
          </p:spPr>
        </p:pic>
      </p:grpSp>
      <p:pic>
        <p:nvPicPr>
          <p:cNvPr id="10" name="Picture 9" descr="A group of people digging in the dirt&#10;&#10;AI-generated content may be incorrect.">
            <a:extLst>
              <a:ext uri="{FF2B5EF4-FFF2-40B4-BE49-F238E27FC236}">
                <a16:creationId xmlns:a16="http://schemas.microsoft.com/office/drawing/2014/main" id="{68892BAE-20D4-6620-7976-C8C435890FD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01184" y="1493066"/>
            <a:ext cx="5807802" cy="3871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7677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A304BB-A019-5DDB-C764-71D126BF59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39B3D9-2780-E507-E42C-0A9F248DAAD5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943100" y="932814"/>
            <a:ext cx="9682844" cy="1478916"/>
          </a:xfrm>
        </p:spPr>
        <p:txBody>
          <a:bodyPr anchor="ctr" anchorCtr="0">
            <a:noAutofit/>
          </a:bodyPr>
          <a:lstStyle/>
          <a:p>
            <a:pPr marL="0" indent="0">
              <a:buNone/>
            </a:pPr>
            <a:r>
              <a:rPr lang="en-US" sz="4800" b="1" dirty="0">
                <a:solidFill>
                  <a:srgbClr val="FF781D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Build tools used at a dig site.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DAD474E-60B2-F5D5-3D12-E0B1EBFF4091}"/>
              </a:ext>
            </a:extLst>
          </p:cNvPr>
          <p:cNvGrpSpPr/>
          <p:nvPr/>
        </p:nvGrpSpPr>
        <p:grpSpPr>
          <a:xfrm>
            <a:off x="457200" y="170180"/>
            <a:ext cx="11277600" cy="762634"/>
            <a:chOff x="457200" y="170180"/>
            <a:chExt cx="11277600" cy="762634"/>
          </a:xfrm>
        </p:grpSpPr>
        <p:sp>
          <p:nvSpPr>
            <p:cNvPr id="6" name="Google Shape;248;p31">
              <a:extLst>
                <a:ext uri="{FF2B5EF4-FFF2-40B4-BE49-F238E27FC236}">
                  <a16:creationId xmlns:a16="http://schemas.microsoft.com/office/drawing/2014/main" id="{F9FE7BD9-E03B-2E46-0220-4375CD8DE564}"/>
                </a:ext>
              </a:extLst>
            </p:cNvPr>
            <p:cNvSpPr/>
            <p:nvPr/>
          </p:nvSpPr>
          <p:spPr>
            <a:xfrm>
              <a:off x="457200" y="170180"/>
              <a:ext cx="11277600" cy="762634"/>
            </a:xfrm>
            <a:prstGeom prst="roundRect">
              <a:avLst>
                <a:gd name="adj" fmla="val 16667"/>
              </a:avLst>
            </a:prstGeom>
            <a:solidFill>
              <a:srgbClr val="662D91"/>
            </a:solidFill>
            <a:ln w="12700" cap="flat" cmpd="sng">
              <a:noFill/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alibri"/>
              </a:endParaRPr>
            </a:p>
          </p:txBody>
        </p:sp>
        <p:sp>
          <p:nvSpPr>
            <p:cNvPr id="7" name="Google Shape;250;p31">
              <a:extLst>
                <a:ext uri="{FF2B5EF4-FFF2-40B4-BE49-F238E27FC236}">
                  <a16:creationId xmlns:a16="http://schemas.microsoft.com/office/drawing/2014/main" id="{9974F664-6428-D1D8-650D-6F63D10CE465}"/>
                </a:ext>
              </a:extLst>
            </p:cNvPr>
            <p:cNvSpPr txBox="1">
              <a:spLocks/>
            </p:cNvSpPr>
            <p:nvPr/>
          </p:nvSpPr>
          <p:spPr>
            <a:xfrm>
              <a:off x="587828" y="274319"/>
              <a:ext cx="11038115" cy="5543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vert="horz" wrap="square" lIns="91425" tIns="45700" rIns="91425" bIns="45700" rtlCol="0" anchor="ctr" anchorCtr="0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>
                  <a:prstClr val="white"/>
                </a:buClr>
                <a:buSzPts val="4000"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Build Together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5F78965-5B24-2C8B-DE99-990EEB2310C3}"/>
              </a:ext>
            </a:extLst>
          </p:cNvPr>
          <p:cNvGrpSpPr/>
          <p:nvPr/>
        </p:nvGrpSpPr>
        <p:grpSpPr>
          <a:xfrm>
            <a:off x="612880" y="1145429"/>
            <a:ext cx="1188720" cy="1188720"/>
            <a:chOff x="612880" y="1145429"/>
            <a:chExt cx="1188720" cy="1188720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41638C51-43AF-C976-48BC-2BFB05F497E1}"/>
                </a:ext>
              </a:extLst>
            </p:cNvPr>
            <p:cNvSpPr/>
            <p:nvPr/>
          </p:nvSpPr>
          <p:spPr>
            <a:xfrm>
              <a:off x="612880" y="1145429"/>
              <a:ext cx="1188720" cy="1188720"/>
            </a:xfrm>
            <a:prstGeom prst="ellipse">
              <a:avLst/>
            </a:prstGeom>
            <a:solidFill>
              <a:srgbClr val="FF781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9" name="Graphic 8" descr="Cheers outline">
              <a:extLst>
                <a:ext uri="{FF2B5EF4-FFF2-40B4-BE49-F238E27FC236}">
                  <a16:creationId xmlns:a16="http://schemas.microsoft.com/office/drawing/2014/main" id="{CD6FFD58-E2A6-8C0E-DCFA-A0844A4B709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708762" y="1240157"/>
              <a:ext cx="996955" cy="996955"/>
            </a:xfrm>
            <a:prstGeom prst="rect">
              <a:avLst/>
            </a:prstGeom>
          </p:spPr>
        </p:pic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E87CF45A-3391-1341-9FF8-AFE0D82003F8}"/>
              </a:ext>
            </a:extLst>
          </p:cNvPr>
          <p:cNvSpPr txBox="1"/>
          <p:nvPr/>
        </p:nvSpPr>
        <p:spPr>
          <a:xfrm>
            <a:off x="612880" y="2491918"/>
            <a:ext cx="15186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662D9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You Need…</a:t>
            </a:r>
          </a:p>
        </p:txBody>
      </p:sp>
      <p:pic>
        <p:nvPicPr>
          <p:cNvPr id="19" name="Picture 18" descr="A box of a building game&#10;&#10;AI-generated content may be incorrect.">
            <a:extLst>
              <a:ext uri="{FF2B5EF4-FFF2-40B4-BE49-F238E27FC236}">
                <a16:creationId xmlns:a16="http://schemas.microsoft.com/office/drawing/2014/main" id="{F668153C-0D52-25A9-9728-EDCDA4A77DF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6219" y="4639443"/>
            <a:ext cx="2476793" cy="172818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7AC22FA-A4AF-8E36-313C-D9145DD8E07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7828" y="2961006"/>
            <a:ext cx="1810945" cy="1678437"/>
          </a:xfrm>
          <a:prstGeom prst="rect">
            <a:avLst/>
          </a:prstGeom>
        </p:spPr>
      </p:pic>
      <p:pic>
        <p:nvPicPr>
          <p:cNvPr id="23" name="Picture 22" descr="A toy figurine of a child holding a shovel&#10;&#10;AI-generated content may be incorrect.">
            <a:extLst>
              <a:ext uri="{FF2B5EF4-FFF2-40B4-BE49-F238E27FC236}">
                <a16:creationId xmlns:a16="http://schemas.microsoft.com/office/drawing/2014/main" id="{BB00E381-BDB2-433A-6F7D-01DE0452C70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67166" y="1700182"/>
            <a:ext cx="2780790" cy="3851758"/>
          </a:xfrm>
          <a:prstGeom prst="rect">
            <a:avLst/>
          </a:prstGeom>
        </p:spPr>
      </p:pic>
      <p:pic>
        <p:nvPicPr>
          <p:cNvPr id="5" name="Picture 4" descr="A toy building blocks in a square shape&#10;&#10;AI-generated content may be incorrect.">
            <a:extLst>
              <a:ext uri="{FF2B5EF4-FFF2-40B4-BE49-F238E27FC236}">
                <a16:creationId xmlns:a16="http://schemas.microsoft.com/office/drawing/2014/main" id="{AA412C81-20A5-2FFD-85BD-FE14A655A0B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47956" y="2515870"/>
            <a:ext cx="4858462" cy="3692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6365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B15A3C46-BA28-8FC5-B78E-C2FB478F7918}"/>
              </a:ext>
            </a:extLst>
          </p:cNvPr>
          <p:cNvGrpSpPr/>
          <p:nvPr/>
        </p:nvGrpSpPr>
        <p:grpSpPr>
          <a:xfrm>
            <a:off x="457200" y="170180"/>
            <a:ext cx="11277600" cy="762634"/>
            <a:chOff x="457200" y="170180"/>
            <a:chExt cx="11277600" cy="762634"/>
          </a:xfrm>
        </p:grpSpPr>
        <p:sp>
          <p:nvSpPr>
            <p:cNvPr id="6" name="Google Shape;248;p31">
              <a:extLst>
                <a:ext uri="{FF2B5EF4-FFF2-40B4-BE49-F238E27FC236}">
                  <a16:creationId xmlns:a16="http://schemas.microsoft.com/office/drawing/2014/main" id="{4541564E-BDC3-8F3E-1CD4-BF0FD94CAC7A}"/>
                </a:ext>
              </a:extLst>
            </p:cNvPr>
            <p:cNvSpPr/>
            <p:nvPr/>
          </p:nvSpPr>
          <p:spPr>
            <a:xfrm>
              <a:off x="457200" y="170180"/>
              <a:ext cx="11277600" cy="762634"/>
            </a:xfrm>
            <a:prstGeom prst="roundRect">
              <a:avLst>
                <a:gd name="adj" fmla="val 16667"/>
              </a:avLst>
            </a:prstGeom>
            <a:solidFill>
              <a:srgbClr val="662D91"/>
            </a:solidFill>
            <a:ln w="12700" cap="flat" cmpd="sng">
              <a:solidFill>
                <a:srgbClr val="31538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alibri"/>
              </a:endParaRPr>
            </a:p>
          </p:txBody>
        </p:sp>
        <p:sp>
          <p:nvSpPr>
            <p:cNvPr id="8" name="Google Shape;250;p31">
              <a:extLst>
                <a:ext uri="{FF2B5EF4-FFF2-40B4-BE49-F238E27FC236}">
                  <a16:creationId xmlns:a16="http://schemas.microsoft.com/office/drawing/2014/main" id="{A42DA94F-C0C4-63DE-7753-68FFC6F56EA3}"/>
                </a:ext>
              </a:extLst>
            </p:cNvPr>
            <p:cNvSpPr txBox="1">
              <a:spLocks/>
            </p:cNvSpPr>
            <p:nvPr/>
          </p:nvSpPr>
          <p:spPr>
            <a:xfrm>
              <a:off x="587828" y="274319"/>
              <a:ext cx="11038115" cy="5543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vert="horz" wrap="square" lIns="91425" tIns="45700" rIns="91425" bIns="45700" rtlCol="0" anchor="ctr" anchorCtr="0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>
                  <a:prstClr val="white"/>
                </a:buClr>
                <a:buSzPts val="4000"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Share</a:t>
              </a:r>
              <a:endPara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3E03A44C-4AE8-628D-EE03-690C58D7AF98}"/>
              </a:ext>
            </a:extLst>
          </p:cNvPr>
          <p:cNvSpPr txBox="1">
            <a:spLocks/>
          </p:cNvSpPr>
          <p:nvPr/>
        </p:nvSpPr>
        <p:spPr>
          <a:xfrm>
            <a:off x="1930319" y="1284918"/>
            <a:ext cx="9409079" cy="118872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781D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Share about the tools you made and how they are helpful.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781D"/>
              </a:solidFill>
              <a:effectLst/>
              <a:highlight>
                <a:srgbClr val="00FF00"/>
              </a:highlight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EAA5D6F-6691-76C8-8012-14AECED8F236}"/>
              </a:ext>
            </a:extLst>
          </p:cNvPr>
          <p:cNvGrpSpPr/>
          <p:nvPr/>
        </p:nvGrpSpPr>
        <p:grpSpPr>
          <a:xfrm>
            <a:off x="612880" y="1145429"/>
            <a:ext cx="1188720" cy="1188720"/>
            <a:chOff x="612880" y="1145429"/>
            <a:chExt cx="1188720" cy="1188720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233BE12A-77DE-171B-5C3E-A0E1A2D4001E}"/>
                </a:ext>
              </a:extLst>
            </p:cNvPr>
            <p:cNvSpPr/>
            <p:nvPr/>
          </p:nvSpPr>
          <p:spPr>
            <a:xfrm>
              <a:off x="612880" y="1145429"/>
              <a:ext cx="1188720" cy="1188720"/>
            </a:xfrm>
            <a:prstGeom prst="ellipse">
              <a:avLst/>
            </a:prstGeom>
            <a:solidFill>
              <a:srgbClr val="FF781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5" name="Graphic 14" descr="Customer review with solid fill">
              <a:extLst>
                <a:ext uri="{FF2B5EF4-FFF2-40B4-BE49-F238E27FC236}">
                  <a16:creationId xmlns:a16="http://schemas.microsoft.com/office/drawing/2014/main" id="{7FEEE903-FD38-3583-0316-3F64E5029B3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741599" y="1284918"/>
              <a:ext cx="931281" cy="931281"/>
            </a:xfrm>
            <a:prstGeom prst="rect">
              <a:avLst/>
            </a:prstGeom>
          </p:spPr>
        </p:pic>
      </p:grpSp>
      <p:pic>
        <p:nvPicPr>
          <p:cNvPr id="5" name="Picture 4" descr="A cartoon of kids in wheelchairs and a dog&#10;&#10;AI-generated content may be incorrect.">
            <a:extLst>
              <a:ext uri="{FF2B5EF4-FFF2-40B4-BE49-F238E27FC236}">
                <a16:creationId xmlns:a16="http://schemas.microsoft.com/office/drawing/2014/main" id="{88C67384-D124-3115-A52F-C7E0B97CA7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07458" y="2895861"/>
            <a:ext cx="4377083" cy="3315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4130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1D16D0A1-59AD-82A7-2F88-B65465E49232}"/>
              </a:ext>
            </a:extLst>
          </p:cNvPr>
          <p:cNvSpPr txBox="1">
            <a:spLocks/>
          </p:cNvSpPr>
          <p:nvPr/>
        </p:nvSpPr>
        <p:spPr>
          <a:xfrm>
            <a:off x="7502951" y="1760537"/>
            <a:ext cx="4612849" cy="3336925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dist="56557" dir="8100000" algn="tr" rotWithShape="0">
                    <a:srgbClr val="482166"/>
                  </a:outerShdw>
                </a:effectLst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Clean Up</a:t>
            </a:r>
          </a:p>
        </p:txBody>
      </p:sp>
      <p:pic>
        <p:nvPicPr>
          <p:cNvPr id="3" name="Picture 2" descr="A toy figurine with a broom&#10;&#10;AI-generated content may be incorrect.">
            <a:extLst>
              <a:ext uri="{FF2B5EF4-FFF2-40B4-BE49-F238E27FC236}">
                <a16:creationId xmlns:a16="http://schemas.microsoft.com/office/drawing/2014/main" id="{0C681E43-96AE-52A1-0D43-5C9AEEF1831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571" y="1514929"/>
            <a:ext cx="5007429" cy="3338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5034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bfdc619-4bd5-4a26-8e37-4be4446dc23a" xsi:nil="true"/>
    <SharedWithUsers xmlns="c7bc20cd-f3b5-4cb9-9099-b7d1e4c3c983">
      <UserInfo>
        <DisplayName>Christina Milligan</DisplayName>
        <AccountId>54</AccountId>
        <AccountType/>
      </UserInfo>
    </SharedWithUsers>
    <lcf76f155ced4ddcb4097134ff3c332f xmlns="7c8aad47-528b-43f4-b615-4953615f0d4f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8A997C5561FD94D82BEA37A4242D399" ma:contentTypeVersion="20" ma:contentTypeDescription="Create a new document." ma:contentTypeScope="" ma:versionID="7cae5696f57b22d11ba6a7f9918b81e6">
  <xsd:schema xmlns:xsd="http://www.w3.org/2001/XMLSchema" xmlns:xs="http://www.w3.org/2001/XMLSchema" xmlns:p="http://schemas.microsoft.com/office/2006/metadata/properties" xmlns:ns2="7c8aad47-528b-43f4-b615-4953615f0d4f" xmlns:ns3="c7bc20cd-f3b5-4cb9-9099-b7d1e4c3c983" xmlns:ns4="0bfdc619-4bd5-4a26-8e37-4be4446dc23a" targetNamespace="http://schemas.microsoft.com/office/2006/metadata/properties" ma:root="true" ma:fieldsID="3a32943b1fe7c914c3fd4b30f2445c37" ns2:_="" ns3:_="" ns4:_="">
    <xsd:import namespace="7c8aad47-528b-43f4-b615-4953615f0d4f"/>
    <xsd:import namespace="c7bc20cd-f3b5-4cb9-9099-b7d1e4c3c983"/>
    <xsd:import namespace="0bfdc619-4bd5-4a26-8e37-4be4446dc23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4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8aad47-528b-43f4-b615-4953615f0d4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5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f13cef49-2953-4246-9b7f-e3d70b1cf0e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5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bc20cd-f3b5-4cb9-9099-b7d1e4c3c983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fdc619-4bd5-4a26-8e37-4be4446dc23a" elementFormDefault="qualified">
    <xsd:import namespace="http://schemas.microsoft.com/office/2006/documentManagement/types"/>
    <xsd:import namespace="http://schemas.microsoft.com/office/infopath/2007/PartnerControls"/>
    <xsd:element name="TaxCatchAll" ma:index="22" nillable="true" ma:displayName="Taxonomy Catch All Column" ma:hidden="true" ma:list="{c948275e-acb8-4f67-9f4b-0f18b628c537}" ma:internalName="TaxCatchAll" ma:showField="CatchAllData" ma:web="c7bc20cd-f3b5-4cb9-9099-b7d1e4c3c98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8C3B65E-86F5-4F12-882B-E72674BBA31A}">
  <ds:schemaRefs>
    <ds:schemaRef ds:uri="http://schemas.openxmlformats.org/package/2006/metadata/core-properties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  <ds:schemaRef ds:uri="98a1be8e-ceb0-4d64-90f3-74f22257285b"/>
    <ds:schemaRef ds:uri="65f3190a-2497-4c6e-9c08-e63c17ba8fcf"/>
    <ds:schemaRef ds:uri="http://purl.org/dc/elements/1.1/"/>
    <ds:schemaRef ds:uri="http://purl.org/dc/terms/"/>
    <ds:schemaRef ds:uri="0bfdc619-4bd5-4a26-8e37-4be4446dc23a"/>
    <ds:schemaRef ds:uri="http://purl.org/dc/dcmitype/"/>
    <ds:schemaRef ds:uri="32a440ee-ccdf-4ffb-ba5c-71e25989d2a9"/>
    <ds:schemaRef ds:uri="09a20863-7c96-4a57-95ca-029d1820b203"/>
  </ds:schemaRefs>
</ds:datastoreItem>
</file>

<file path=customXml/itemProps2.xml><?xml version="1.0" encoding="utf-8"?>
<ds:datastoreItem xmlns:ds="http://schemas.openxmlformats.org/officeDocument/2006/customXml" ds:itemID="{7151A670-0DF8-40A2-9C30-9AF459D7E23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EA5DA94-DB7B-4E23-BB95-A8FEE4E9A368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1992</TotalTime>
  <Words>896</Words>
  <Application>Microsoft Office PowerPoint</Application>
  <PresentationFormat>Widescreen</PresentationFormat>
  <Paragraphs>122</Paragraphs>
  <Slides>12</Slides>
  <Notes>11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Calibri</vt:lpstr>
      <vt:lpstr>Calibri Light</vt:lpstr>
      <vt:lpstr>Helvetica Neue</vt:lpstr>
      <vt:lpstr>Roboto</vt:lpstr>
      <vt:lpstr>Tobi Pro ExtraBold</vt:lpstr>
      <vt:lpstr>Office 2013 - 2022 Theme</vt:lpstr>
      <vt:lpstr>1_Office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Kate Sample</cp:lastModifiedBy>
  <cp:revision>99</cp:revision>
  <dcterms:created xsi:type="dcterms:W3CDTF">2020-04-21T20:33:01Z</dcterms:created>
  <dcterms:modified xsi:type="dcterms:W3CDTF">2025-05-09T14:45:43Z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0x01010008A997C5561FD94D82BEA37A4242D399</vt:lpwstr>
  </property>
  <property fmtid="{D5CDD505-2E9C-101B-9397-08002B2CF9AE}" pid="3" name="xd_ProgID">
    <vt:lpwstr/>
  </property>
  <property fmtid="{D5CDD505-2E9C-101B-9397-08002B2CF9AE}" pid="4" name="ComplianceAssetId">
    <vt:lpwstr/>
  </property>
  <property fmtid="{D5CDD505-2E9C-101B-9397-08002B2CF9AE}" pid="5" name="TemplateUrl">
    <vt:lpwstr/>
  </property>
  <property fmtid="{D5CDD505-2E9C-101B-9397-08002B2CF9AE}" pid="6" name="_ExtendedDescription">
    <vt:lpwstr/>
  </property>
  <property fmtid="{D5CDD505-2E9C-101B-9397-08002B2CF9AE}" pid="7" name="TriggerFlowInfo">
    <vt:lpwstr/>
  </property>
  <property fmtid="{D5CDD505-2E9C-101B-9397-08002B2CF9AE}" pid="8" name="xd_Signature">
    <vt:lpwstr/>
  </property>
  <property fmtid="{D5CDD505-2E9C-101B-9397-08002B2CF9AE}" pid="9" name="MediaServiceImageTags">
    <vt:lpwstr/>
  </property>
</Properties>
</file>