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 id="2147483727" r:id="rId5"/>
  </p:sldMasterIdLst>
  <p:notesMasterIdLst>
    <p:notesMasterId r:id="rId17"/>
  </p:notesMasterIdLst>
  <p:sldIdLst>
    <p:sldId id="345" r:id="rId6"/>
    <p:sldId id="352" r:id="rId7"/>
    <p:sldId id="353" r:id="rId8"/>
    <p:sldId id="354" r:id="rId9"/>
    <p:sldId id="356" r:id="rId10"/>
    <p:sldId id="304" r:id="rId11"/>
    <p:sldId id="368" r:id="rId12"/>
    <p:sldId id="367" r:id="rId13"/>
    <p:sldId id="359" r:id="rId14"/>
    <p:sldId id="360" r:id="rId15"/>
    <p:sldId id="3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15290-8344-CD5D-185D-98D43C5DE9EE}" name="Kate Sample" initials="KS" userId="S::ksample@firstinspires.org::ad24f2c8-db21-4b10-9534-7a98911ec180" providerId="AD"/>
  <p188:author id="{E97725C9-38CB-DF41-38E4-16BBCD052361}" name="Tammy Pankey" initials="TP" userId="S::tpankey@firstinspires.org::89b84b47-0384-4d66-b56e-dc00ebdb6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4" clrIdx="0">
    <p:extLst>
      <p:ext uri="{19B8F6BF-5375-455C-9EA6-DF929625EA0E}">
        <p15:presenceInfo xmlns:p15="http://schemas.microsoft.com/office/powerpoint/2012/main" userId="S::kmorgan@firstinspires.org::19752d8f-270a-426b-91ad-1bf5c79275bc" providerId="AD"/>
      </p:ext>
    </p:extLst>
  </p:cmAuthor>
  <p:cmAuthor id="2" name="Tammy Pankey" initials="TP" lastIdx="25" clrIdx="1">
    <p:extLst>
      <p:ext uri="{19B8F6BF-5375-455C-9EA6-DF929625EA0E}">
        <p15:presenceInfo xmlns:p15="http://schemas.microsoft.com/office/powerpoint/2012/main" userId="S::tpankey@firstinspires.org::89b84b47-0384-4d66-b56e-dc00ebdb68cf" providerId="AD"/>
      </p:ext>
    </p:extLst>
  </p:cmAuthor>
  <p:cmAuthor id="3" name="Betsy Daniels" initials="BD" lastIdx="4"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6" clrIdx="3">
    <p:extLst>
      <p:ext uri="{19B8F6BF-5375-455C-9EA6-DF929625EA0E}">
        <p15:presenceInfo xmlns:p15="http://schemas.microsoft.com/office/powerpoint/2012/main" userId="S::lsimpson@firstinspires.org::279f7fcd-fcc6-488a-9740-ffec112d6907" providerId="AD"/>
      </p:ext>
    </p:extLst>
  </p:cmAuthor>
  <p:cmAuthor id="5" name="Marian Murphy" initials="MM" lastIdx="9" clrIdx="4">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0660AC"/>
    <a:srgbClr val="00A551"/>
    <a:srgbClr val="0FB7D1"/>
    <a:srgbClr val="FF781D"/>
    <a:srgbClr val="662D91"/>
    <a:srgbClr val="FFFFFF"/>
    <a:srgbClr val="E3F3F6"/>
    <a:srgbClr val="EBF5F8"/>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50" autoAdjust="0"/>
  </p:normalViewPr>
  <p:slideViewPr>
    <p:cSldViewPr snapToGrid="0">
      <p:cViewPr varScale="1">
        <p:scale>
          <a:sx n="97" d="100"/>
          <a:sy n="97" d="100"/>
        </p:scale>
        <p:origin x="1074" y="78"/>
      </p:cViewPr>
      <p:guideLst>
        <p:guide orient="horz" pos="2160"/>
        <p:guide pos="40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Pankey" userId="89b84b47-0384-4d66-b56e-dc00ebdb68cf" providerId="ADAL" clId="{C0611C38-42EA-4B91-B6A5-6AC8F3C0F20A}"/>
    <pc:docChg chg="custSel modSld">
      <pc:chgData name="Tammy Pankey" userId="89b84b47-0384-4d66-b56e-dc00ebdb68cf" providerId="ADAL" clId="{C0611C38-42EA-4B91-B6A5-6AC8F3C0F20A}" dt="2022-07-28T19:56:13.402" v="3" actId="14826"/>
      <pc:docMkLst>
        <pc:docMk/>
      </pc:docMkLst>
      <pc:sldChg chg="addSp delSp modSp mod delCm">
        <pc:chgData name="Tammy Pankey" userId="89b84b47-0384-4d66-b56e-dc00ebdb68cf" providerId="ADAL" clId="{C0611C38-42EA-4B91-B6A5-6AC8F3C0F20A}" dt="2022-07-28T19:54:27.257" v="2"/>
        <pc:sldMkLst>
          <pc:docMk/>
          <pc:sldMk cId="1959583143" sldId="259"/>
        </pc:sldMkLst>
      </pc:sldChg>
      <pc:sldChg chg="modSp">
        <pc:chgData name="Tammy Pankey" userId="89b84b47-0384-4d66-b56e-dc00ebdb68cf" providerId="ADAL" clId="{C0611C38-42EA-4B91-B6A5-6AC8F3C0F20A}" dt="2022-07-28T19:56:13.402" v="3" actId="14826"/>
        <pc:sldMkLst>
          <pc:docMk/>
          <pc:sldMk cId="1717468709" sldId="260"/>
        </pc:sldMkLst>
      </pc:sldChg>
    </pc:docChg>
  </pc:docChgLst>
  <pc:docChgLst>
    <pc:chgData name="Tammy Pankey" userId="89b84b47-0384-4d66-b56e-dc00ebdb68cf" providerId="ADAL" clId="{BEC31531-C9D2-4E4C-BF51-A83D2414E57B}"/>
    <pc:docChg chg="undo redo custSel addSld delSld modSld sldOrd modMainMaster modNotesMaster">
      <pc:chgData name="Tammy Pankey" userId="89b84b47-0384-4d66-b56e-dc00ebdb68cf" providerId="ADAL" clId="{BEC31531-C9D2-4E4C-BF51-A83D2414E57B}" dt="2025-04-03T18:02:21.381" v="4362" actId="20577"/>
      <pc:docMkLst>
        <pc:docMk/>
      </pc:docMkLst>
      <pc:sldChg chg="addSp delSp modSp mod modClrScheme chgLayout modNotes modNotesTx">
        <pc:chgData name="Tammy Pankey" userId="89b84b47-0384-4d66-b56e-dc00ebdb68cf" providerId="ADAL" clId="{BEC31531-C9D2-4E4C-BF51-A83D2414E57B}" dt="2025-03-10T14:47:24.283" v="2764" actId="14826"/>
        <pc:sldMkLst>
          <pc:docMk/>
          <pc:sldMk cId="1717468709" sldId="260"/>
        </pc:sldMkLst>
      </pc:sldChg>
      <pc:sldChg chg="addSp delSp modSp mod modClrScheme addAnim delAnim modAnim chgLayout modNotes">
        <pc:chgData name="Tammy Pankey" userId="89b84b47-0384-4d66-b56e-dc00ebdb68cf" providerId="ADAL" clId="{BEC31531-C9D2-4E4C-BF51-A83D2414E57B}" dt="2025-03-10T15:29:08.003" v="3348" actId="1037"/>
        <pc:sldMkLst>
          <pc:docMk/>
          <pc:sldMk cId="951211944" sldId="261"/>
        </pc:sldMkLst>
      </pc:sldChg>
      <pc:sldChg chg="addSp delSp modSp add mod ord modNotesTx">
        <pc:chgData name="Tammy Pankey" userId="89b84b47-0384-4d66-b56e-dc00ebdb68cf" providerId="ADAL" clId="{BEC31531-C9D2-4E4C-BF51-A83D2414E57B}" dt="2025-03-10T15:20:29.813" v="3239" actId="20577"/>
        <pc:sldMkLst>
          <pc:docMk/>
          <pc:sldMk cId="2815448932" sldId="262"/>
        </pc:sldMkLst>
      </pc:sldChg>
      <pc:sldChg chg="addSp delSp modSp del mod modClrScheme chgLayout modNotes">
        <pc:chgData name="Tammy Pankey" userId="89b84b47-0384-4d66-b56e-dc00ebdb68cf" providerId="ADAL" clId="{BEC31531-C9D2-4E4C-BF51-A83D2414E57B}" dt="2025-03-05T01:25:20.003" v="1762" actId="2696"/>
        <pc:sldMkLst>
          <pc:docMk/>
          <pc:sldMk cId="3822573366" sldId="262"/>
        </pc:sldMkLst>
      </pc:sldChg>
      <pc:sldChg chg="addSp delSp modSp mod modClrScheme chgLayout modNotes modNotesTx">
        <pc:chgData name="Tammy Pankey" userId="89b84b47-0384-4d66-b56e-dc00ebdb68cf" providerId="ADAL" clId="{BEC31531-C9D2-4E4C-BF51-A83D2414E57B}" dt="2025-03-10T15:19:01.367" v="3097" actId="20577"/>
        <pc:sldMkLst>
          <pc:docMk/>
          <pc:sldMk cId="2751345926" sldId="272"/>
        </pc:sldMkLst>
      </pc:sldChg>
      <pc:sldChg chg="addSp delSp modSp add mod modNotesTx">
        <pc:chgData name="Tammy Pankey" userId="89b84b47-0384-4d66-b56e-dc00ebdb68cf" providerId="ADAL" clId="{BEC31531-C9D2-4E4C-BF51-A83D2414E57B}" dt="2025-03-10T15:23:04.906" v="3290" actId="20577"/>
        <pc:sldMkLst>
          <pc:docMk/>
          <pc:sldMk cId="840521789" sldId="283"/>
        </pc:sldMkLst>
      </pc:sldChg>
      <pc:sldChg chg="addSp delSp modSp del mod modClrScheme chgLayout modNotes">
        <pc:chgData name="Tammy Pankey" userId="89b84b47-0384-4d66-b56e-dc00ebdb68cf" providerId="ADAL" clId="{BEC31531-C9D2-4E4C-BF51-A83D2414E57B}" dt="2025-03-05T01:25:20.003" v="1762" actId="2696"/>
        <pc:sldMkLst>
          <pc:docMk/>
          <pc:sldMk cId="3098358572" sldId="283"/>
        </pc:sldMkLst>
      </pc:sldChg>
      <pc:sldChg chg="addSp delSp modSp mod modClrScheme chgLayout modNotes modNotesTx">
        <pc:chgData name="Tammy Pankey" userId="89b84b47-0384-4d66-b56e-dc00ebdb68cf" providerId="ADAL" clId="{BEC31531-C9D2-4E4C-BF51-A83D2414E57B}" dt="2025-03-12T20:47:25.349" v="3441" actId="1036"/>
        <pc:sldMkLst>
          <pc:docMk/>
          <pc:sldMk cId="3743200560" sldId="289"/>
        </pc:sldMkLst>
      </pc:sldChg>
      <pc:sldChg chg="addSp delSp modSp del mod modClrScheme chgLayout modNotes">
        <pc:chgData name="Tammy Pankey" userId="89b84b47-0384-4d66-b56e-dc00ebdb68cf" providerId="ADAL" clId="{BEC31531-C9D2-4E4C-BF51-A83D2414E57B}" dt="2025-03-04T23:14:42.011" v="222" actId="47"/>
        <pc:sldMkLst>
          <pc:docMk/>
          <pc:sldMk cId="4147957842" sldId="290"/>
        </pc:sldMkLst>
      </pc:sldChg>
      <pc:sldChg chg="modSp del">
        <pc:chgData name="Tammy Pankey" userId="89b84b47-0384-4d66-b56e-dc00ebdb68cf" providerId="ADAL" clId="{BEC31531-C9D2-4E4C-BF51-A83D2414E57B}" dt="2025-03-04T23:13:43.635" v="219" actId="47"/>
        <pc:sldMkLst>
          <pc:docMk/>
          <pc:sldMk cId="1109188424" sldId="294"/>
        </pc:sldMkLst>
      </pc:sldChg>
      <pc:sldChg chg="addSp delSp modSp del mod modClrScheme chgLayout modNotes">
        <pc:chgData name="Tammy Pankey" userId="89b84b47-0384-4d66-b56e-dc00ebdb68cf" providerId="ADAL" clId="{BEC31531-C9D2-4E4C-BF51-A83D2414E57B}" dt="2025-03-10T14:58:18.960" v="2886" actId="47"/>
        <pc:sldMkLst>
          <pc:docMk/>
          <pc:sldMk cId="3041520386" sldId="297"/>
        </pc:sldMkLst>
      </pc:sldChg>
      <pc:sldChg chg="addSp delSp modSp add mod modNotesTx">
        <pc:chgData name="Tammy Pankey" userId="89b84b47-0384-4d66-b56e-dc00ebdb68cf" providerId="ADAL" clId="{BEC31531-C9D2-4E4C-BF51-A83D2414E57B}" dt="2025-03-10T15:25:30.808" v="3314" actId="6549"/>
        <pc:sldMkLst>
          <pc:docMk/>
          <pc:sldMk cId="2028867035" sldId="298"/>
        </pc:sldMkLst>
      </pc:sldChg>
      <pc:sldChg chg="add del">
        <pc:chgData name="Tammy Pankey" userId="89b84b47-0384-4d66-b56e-dc00ebdb68cf" providerId="ADAL" clId="{BEC31531-C9D2-4E4C-BF51-A83D2414E57B}" dt="2025-03-04T23:10:50.546" v="191"/>
        <pc:sldMkLst>
          <pc:docMk/>
          <pc:sldMk cId="2081958483" sldId="298"/>
        </pc:sldMkLst>
      </pc:sldChg>
      <pc:sldChg chg="add del">
        <pc:chgData name="Tammy Pankey" userId="89b84b47-0384-4d66-b56e-dc00ebdb68cf" providerId="ADAL" clId="{BEC31531-C9D2-4E4C-BF51-A83D2414E57B}" dt="2025-03-04T23:13:12.593" v="213"/>
        <pc:sldMkLst>
          <pc:docMk/>
          <pc:sldMk cId="1280930742" sldId="299"/>
        </pc:sldMkLst>
      </pc:sldChg>
      <pc:sldChg chg="addSp delSp modSp add mod modNotesTx">
        <pc:chgData name="Tammy Pankey" userId="89b84b47-0384-4d66-b56e-dc00ebdb68cf" providerId="ADAL" clId="{BEC31531-C9D2-4E4C-BF51-A83D2414E57B}" dt="2025-03-10T14:47:30.828" v="2765"/>
        <pc:sldMkLst>
          <pc:docMk/>
          <pc:sldMk cId="1581135650" sldId="299"/>
        </pc:sldMkLst>
      </pc:sldChg>
      <pc:sldChg chg="addSp delSp modSp add mod modNotesTx">
        <pc:chgData name="Tammy Pankey" userId="89b84b47-0384-4d66-b56e-dc00ebdb68cf" providerId="ADAL" clId="{BEC31531-C9D2-4E4C-BF51-A83D2414E57B}" dt="2025-03-10T14:47:33.071" v="2766"/>
        <pc:sldMkLst>
          <pc:docMk/>
          <pc:sldMk cId="115057224" sldId="300"/>
        </pc:sldMkLst>
      </pc:sldChg>
      <pc:sldChg chg="modSp add del mod">
        <pc:chgData name="Tammy Pankey" userId="89b84b47-0384-4d66-b56e-dc00ebdb68cf" providerId="ADAL" clId="{BEC31531-C9D2-4E4C-BF51-A83D2414E57B}" dt="2025-03-05T00:30:27.843" v="694" actId="47"/>
        <pc:sldMkLst>
          <pc:docMk/>
          <pc:sldMk cId="2440084206" sldId="301"/>
        </pc:sldMkLst>
      </pc:sldChg>
      <pc:sldChg chg="addSp delSp modSp add mod modNotesTx">
        <pc:chgData name="Tammy Pankey" userId="89b84b47-0384-4d66-b56e-dc00ebdb68cf" providerId="ADAL" clId="{BEC31531-C9D2-4E4C-BF51-A83D2414E57B}" dt="2025-03-05T01:15:49.930" v="1573"/>
        <pc:sldMkLst>
          <pc:docMk/>
          <pc:sldMk cId="3262701585" sldId="301"/>
        </pc:sldMkLst>
      </pc:sldChg>
      <pc:sldChg chg="addSp delSp modSp add mod modNotesTx">
        <pc:chgData name="Tammy Pankey" userId="89b84b47-0384-4d66-b56e-dc00ebdb68cf" providerId="ADAL" clId="{BEC31531-C9D2-4E4C-BF51-A83D2414E57B}" dt="2025-03-05T01:15:38.440" v="1572" actId="20577"/>
        <pc:sldMkLst>
          <pc:docMk/>
          <pc:sldMk cId="2035002915" sldId="302"/>
        </pc:sldMkLst>
      </pc:sldChg>
      <pc:sldChg chg="addSp delSp modSp add mod modNotesTx">
        <pc:chgData name="Tammy Pankey" userId="89b84b47-0384-4d66-b56e-dc00ebdb68cf" providerId="ADAL" clId="{BEC31531-C9D2-4E4C-BF51-A83D2414E57B}" dt="2025-03-05T01:15:54.380" v="1574"/>
        <pc:sldMkLst>
          <pc:docMk/>
          <pc:sldMk cId="3973317551" sldId="303"/>
        </pc:sldMkLst>
      </pc:sldChg>
      <pc:sldChg chg="addSp delSp modSp add mod modNotesTx">
        <pc:chgData name="Tammy Pankey" userId="89b84b47-0384-4d66-b56e-dc00ebdb68cf" providerId="ADAL" clId="{BEC31531-C9D2-4E4C-BF51-A83D2414E57B}" dt="2025-03-10T15:22:16.263" v="3264" actId="1036"/>
        <pc:sldMkLst>
          <pc:docMk/>
          <pc:sldMk cId="362912222" sldId="304"/>
        </pc:sldMkLst>
      </pc:sldChg>
      <pc:sldChg chg="add del">
        <pc:chgData name="Tammy Pankey" userId="89b84b47-0384-4d66-b56e-dc00ebdb68cf" providerId="ADAL" clId="{BEC31531-C9D2-4E4C-BF51-A83D2414E57B}" dt="2025-03-05T00:54:36.332" v="1014"/>
        <pc:sldMkLst>
          <pc:docMk/>
          <pc:sldMk cId="1405299624" sldId="305"/>
        </pc:sldMkLst>
      </pc:sldChg>
      <pc:sldChg chg="addSp delSp modSp add mod ord">
        <pc:chgData name="Tammy Pankey" userId="89b84b47-0384-4d66-b56e-dc00ebdb68cf" providerId="ADAL" clId="{BEC31531-C9D2-4E4C-BF51-A83D2414E57B}" dt="2025-03-10T15:22:42.237" v="3276" actId="1036"/>
        <pc:sldMkLst>
          <pc:docMk/>
          <pc:sldMk cId="4084819297" sldId="305"/>
        </pc:sldMkLst>
      </pc:sldChg>
      <pc:sldChg chg="addSp modSp add mod ord modNotesTx">
        <pc:chgData name="Tammy Pankey" userId="89b84b47-0384-4d66-b56e-dc00ebdb68cf" providerId="ADAL" clId="{BEC31531-C9D2-4E4C-BF51-A83D2414E57B}" dt="2025-03-10T15:16:04.097" v="3068"/>
        <pc:sldMkLst>
          <pc:docMk/>
          <pc:sldMk cId="1631143129" sldId="306"/>
        </pc:sldMkLst>
      </pc:sldChg>
      <pc:sldChg chg="modSp add mod modNotesTx">
        <pc:chgData name="Tammy Pankey" userId="89b84b47-0384-4d66-b56e-dc00ebdb68cf" providerId="ADAL" clId="{BEC31531-C9D2-4E4C-BF51-A83D2414E57B}" dt="2025-03-10T14:59:22.026" v="2905" actId="20577"/>
        <pc:sldMkLst>
          <pc:docMk/>
          <pc:sldMk cId="2343138671" sldId="307"/>
        </pc:sldMkLst>
      </pc:sldChg>
      <pc:sldChg chg="delSp modSp add mod modNotesTx">
        <pc:chgData name="Tammy Pankey" userId="89b84b47-0384-4d66-b56e-dc00ebdb68cf" providerId="ADAL" clId="{BEC31531-C9D2-4E4C-BF51-A83D2414E57B}" dt="2025-03-05T01:12:45.375" v="1444" actId="20577"/>
        <pc:sldMkLst>
          <pc:docMk/>
          <pc:sldMk cId="3858961857" sldId="308"/>
        </pc:sldMkLst>
      </pc:sldChg>
      <pc:sldChg chg="modSp add mod">
        <pc:chgData name="Tammy Pankey" userId="89b84b47-0384-4d66-b56e-dc00ebdb68cf" providerId="ADAL" clId="{BEC31531-C9D2-4E4C-BF51-A83D2414E57B}" dt="2025-03-05T01:23:28.617" v="1758" actId="2085"/>
        <pc:sldMkLst>
          <pc:docMk/>
          <pc:sldMk cId="1200704536" sldId="309"/>
        </pc:sldMkLst>
      </pc:sldChg>
      <pc:sldChg chg="addSp delSp modSp add mod modNotesTx">
        <pc:chgData name="Tammy Pankey" userId="89b84b47-0384-4d66-b56e-dc00ebdb68cf" providerId="ADAL" clId="{BEC31531-C9D2-4E4C-BF51-A83D2414E57B}" dt="2025-03-10T14:47:44.221" v="2767"/>
        <pc:sldMkLst>
          <pc:docMk/>
          <pc:sldMk cId="2015307151" sldId="310"/>
        </pc:sldMkLst>
      </pc:sldChg>
      <pc:sldChg chg="addSp delSp modSp add mod modNotesTx">
        <pc:chgData name="Tammy Pankey" userId="89b84b47-0384-4d66-b56e-dc00ebdb68cf" providerId="ADAL" clId="{BEC31531-C9D2-4E4C-BF51-A83D2414E57B}" dt="2025-03-10T14:47:46.420" v="2768"/>
        <pc:sldMkLst>
          <pc:docMk/>
          <pc:sldMk cId="986537300" sldId="311"/>
        </pc:sldMkLst>
      </pc:sldChg>
      <pc:sldChg chg="addSp delSp modSp add mod modNotesTx">
        <pc:chgData name="Tammy Pankey" userId="89b84b47-0384-4d66-b56e-dc00ebdb68cf" providerId="ADAL" clId="{BEC31531-C9D2-4E4C-BF51-A83D2414E57B}" dt="2025-03-10T14:47:48.382" v="2769"/>
        <pc:sldMkLst>
          <pc:docMk/>
          <pc:sldMk cId="377564404" sldId="312"/>
        </pc:sldMkLst>
      </pc:sldChg>
      <pc:sldChg chg="addSp modSp add mod">
        <pc:chgData name="Tammy Pankey" userId="89b84b47-0384-4d66-b56e-dc00ebdb68cf" providerId="ADAL" clId="{BEC31531-C9D2-4E4C-BF51-A83D2414E57B}" dt="2025-03-10T15:22:26.091" v="3270" actId="1036"/>
        <pc:sldMkLst>
          <pc:docMk/>
          <pc:sldMk cId="621520520" sldId="313"/>
        </pc:sldMkLst>
      </pc:sldChg>
      <pc:sldChg chg="modSp add mod">
        <pc:chgData name="Tammy Pankey" userId="89b84b47-0384-4d66-b56e-dc00ebdb68cf" providerId="ADAL" clId="{BEC31531-C9D2-4E4C-BF51-A83D2414E57B}" dt="2025-03-05T01:23:23.546" v="1757" actId="2085"/>
        <pc:sldMkLst>
          <pc:docMk/>
          <pc:sldMk cId="1843792746" sldId="314"/>
        </pc:sldMkLst>
      </pc:sldChg>
      <pc:sldChg chg="modSp add mod">
        <pc:chgData name="Tammy Pankey" userId="89b84b47-0384-4d66-b56e-dc00ebdb68cf" providerId="ADAL" clId="{BEC31531-C9D2-4E4C-BF51-A83D2414E57B}" dt="2025-03-05T01:23:54.779" v="1761" actId="207"/>
        <pc:sldMkLst>
          <pc:docMk/>
          <pc:sldMk cId="3701898249" sldId="315"/>
        </pc:sldMkLst>
      </pc:sldChg>
      <pc:sldChg chg="addSp delSp modSp add mod modAnim modNotesTx">
        <pc:chgData name="Tammy Pankey" userId="89b84b47-0384-4d66-b56e-dc00ebdb68cf" providerId="ADAL" clId="{BEC31531-C9D2-4E4C-BF51-A83D2414E57B}" dt="2025-03-10T15:28:18.107" v="3341" actId="164"/>
        <pc:sldMkLst>
          <pc:docMk/>
          <pc:sldMk cId="108855487" sldId="316"/>
        </pc:sldMkLst>
      </pc:sldChg>
      <pc:sldChg chg="new del">
        <pc:chgData name="Tammy Pankey" userId="89b84b47-0384-4d66-b56e-dc00ebdb68cf" providerId="ADAL" clId="{BEC31531-C9D2-4E4C-BF51-A83D2414E57B}" dt="2025-03-05T20:45:30.080" v="2103" actId="680"/>
        <pc:sldMkLst>
          <pc:docMk/>
          <pc:sldMk cId="2377371091" sldId="316"/>
        </pc:sldMkLst>
      </pc:sldChg>
      <pc:sldChg chg="addSp delSp modSp add mod ord modNotesTx">
        <pc:chgData name="Tammy Pankey" userId="89b84b47-0384-4d66-b56e-dc00ebdb68cf" providerId="ADAL" clId="{BEC31531-C9D2-4E4C-BF51-A83D2414E57B}" dt="2025-03-10T15:16:07.163" v="3070"/>
        <pc:sldMkLst>
          <pc:docMk/>
          <pc:sldMk cId="1883848139" sldId="317"/>
        </pc:sldMkLst>
      </pc:sldChg>
      <pc:sldChg chg="modSp add mod modNotesTx">
        <pc:chgData name="Tammy Pankey" userId="89b84b47-0384-4d66-b56e-dc00ebdb68cf" providerId="ADAL" clId="{BEC31531-C9D2-4E4C-BF51-A83D2414E57B}" dt="2025-03-10T14:59:28.254" v="2909" actId="20577"/>
        <pc:sldMkLst>
          <pc:docMk/>
          <pc:sldMk cId="1634250027" sldId="318"/>
        </pc:sldMkLst>
      </pc:sldChg>
      <pc:sldChg chg="modSp add mod">
        <pc:chgData name="Tammy Pankey" userId="89b84b47-0384-4d66-b56e-dc00ebdb68cf" providerId="ADAL" clId="{BEC31531-C9D2-4E4C-BF51-A83D2414E57B}" dt="2025-03-10T15:16:51.838" v="3078" actId="207"/>
        <pc:sldMkLst>
          <pc:docMk/>
          <pc:sldMk cId="2911573908" sldId="319"/>
        </pc:sldMkLst>
      </pc:sldChg>
      <pc:sldChg chg="modSp add mod">
        <pc:chgData name="Tammy Pankey" userId="89b84b47-0384-4d66-b56e-dc00ebdb68cf" providerId="ADAL" clId="{BEC31531-C9D2-4E4C-BF51-A83D2414E57B}" dt="2025-03-10T15:17:18.863" v="3084" actId="207"/>
        <pc:sldMkLst>
          <pc:docMk/>
          <pc:sldMk cId="2624938878" sldId="320"/>
        </pc:sldMkLst>
      </pc:sldChg>
      <pc:sldChg chg="modSp add mod">
        <pc:chgData name="Tammy Pankey" userId="89b84b47-0384-4d66-b56e-dc00ebdb68cf" providerId="ADAL" clId="{BEC31531-C9D2-4E4C-BF51-A83D2414E57B}" dt="2025-03-10T15:18:03.059" v="3091" actId="207"/>
        <pc:sldMkLst>
          <pc:docMk/>
          <pc:sldMk cId="344458614" sldId="321"/>
        </pc:sldMkLst>
      </pc:sldChg>
      <pc:sldChg chg="modSp add mod">
        <pc:chgData name="Tammy Pankey" userId="89b84b47-0384-4d66-b56e-dc00ebdb68cf" providerId="ADAL" clId="{BEC31531-C9D2-4E4C-BF51-A83D2414E57B}" dt="2025-03-10T15:18:30.534" v="3096" actId="207"/>
        <pc:sldMkLst>
          <pc:docMk/>
          <pc:sldMk cId="1390845123" sldId="322"/>
        </pc:sldMkLst>
      </pc:sldChg>
      <pc:sldChg chg="modSp add mod">
        <pc:chgData name="Tammy Pankey" userId="89b84b47-0384-4d66-b56e-dc00ebdb68cf" providerId="ADAL" clId="{BEC31531-C9D2-4E4C-BF51-A83D2414E57B}" dt="2025-03-10T15:21:10.481" v="3246" actId="207"/>
        <pc:sldMkLst>
          <pc:docMk/>
          <pc:sldMk cId="3393249117" sldId="323"/>
        </pc:sldMkLst>
      </pc:sldChg>
      <pc:sldChg chg="modSp add mod">
        <pc:chgData name="Tammy Pankey" userId="89b84b47-0384-4d66-b56e-dc00ebdb68cf" providerId="ADAL" clId="{BEC31531-C9D2-4E4C-BF51-A83D2414E57B}" dt="2025-03-10T15:21:37.919" v="3251" actId="207"/>
        <pc:sldMkLst>
          <pc:docMk/>
          <pc:sldMk cId="3775961790" sldId="324"/>
        </pc:sldMkLst>
      </pc:sldChg>
      <pc:sldChg chg="modSp add mod">
        <pc:chgData name="Tammy Pankey" userId="89b84b47-0384-4d66-b56e-dc00ebdb68cf" providerId="ADAL" clId="{BEC31531-C9D2-4E4C-BF51-A83D2414E57B}" dt="2025-03-10T15:23:40.830" v="3297" actId="207"/>
        <pc:sldMkLst>
          <pc:docMk/>
          <pc:sldMk cId="3666323023" sldId="325"/>
        </pc:sldMkLst>
      </pc:sldChg>
      <pc:sldChg chg="modSp add mod">
        <pc:chgData name="Tammy Pankey" userId="89b84b47-0384-4d66-b56e-dc00ebdb68cf" providerId="ADAL" clId="{BEC31531-C9D2-4E4C-BF51-A83D2414E57B}" dt="2025-03-10T15:24:09.288" v="3303" actId="207"/>
        <pc:sldMkLst>
          <pc:docMk/>
          <pc:sldMk cId="2097772908" sldId="326"/>
        </pc:sldMkLst>
      </pc:sldChg>
      <pc:sldChg chg="modSp add mod">
        <pc:chgData name="Tammy Pankey" userId="89b84b47-0384-4d66-b56e-dc00ebdb68cf" providerId="ADAL" clId="{BEC31531-C9D2-4E4C-BF51-A83D2414E57B}" dt="2025-03-10T15:24:44.667" v="3309" actId="207"/>
        <pc:sldMkLst>
          <pc:docMk/>
          <pc:sldMk cId="2437859535" sldId="327"/>
        </pc:sldMkLst>
      </pc:sldChg>
      <pc:sldChg chg="modSp add mod">
        <pc:chgData name="Tammy Pankey" userId="89b84b47-0384-4d66-b56e-dc00ebdb68cf" providerId="ADAL" clId="{BEC31531-C9D2-4E4C-BF51-A83D2414E57B}" dt="2025-03-10T15:25:07.218" v="3313" actId="2085"/>
        <pc:sldMkLst>
          <pc:docMk/>
          <pc:sldMk cId="2383557289" sldId="328"/>
        </pc:sldMkLst>
      </pc:sldChg>
      <pc:sldChg chg="modSp add mod modClrScheme chgLayout">
        <pc:chgData name="Tammy Pankey" userId="89b84b47-0384-4d66-b56e-dc00ebdb68cf" providerId="ADAL" clId="{BEC31531-C9D2-4E4C-BF51-A83D2414E57B}" dt="2025-03-12T20:48:39.450" v="3448" actId="207"/>
        <pc:sldMkLst>
          <pc:docMk/>
          <pc:sldMk cId="1053163525" sldId="329"/>
        </pc:sldMkLst>
      </pc:sldChg>
      <pc:sldChg chg="add">
        <pc:chgData name="Tammy Pankey" userId="89b84b47-0384-4d66-b56e-dc00ebdb68cf" providerId="ADAL" clId="{BEC31531-C9D2-4E4C-BF51-A83D2414E57B}" dt="2025-03-12T20:48:18.046" v="3446"/>
        <pc:sldMkLst>
          <pc:docMk/>
          <pc:sldMk cId="876955009" sldId="330"/>
        </pc:sldMkLst>
      </pc:sldChg>
      <pc:sldChg chg="addSp delSp modSp add mod ord">
        <pc:chgData name="Tammy Pankey" userId="89b84b47-0384-4d66-b56e-dc00ebdb68cf" providerId="ADAL" clId="{BEC31531-C9D2-4E4C-BF51-A83D2414E57B}" dt="2025-03-12T20:51:45.043" v="3537"/>
        <pc:sldMkLst>
          <pc:docMk/>
          <pc:sldMk cId="1178267353" sldId="331"/>
        </pc:sldMkLst>
      </pc:sldChg>
      <pc:sldChg chg="modSp add mod modClrScheme chgLayout">
        <pc:chgData name="Tammy Pankey" userId="89b84b47-0384-4d66-b56e-dc00ebdb68cf" providerId="ADAL" clId="{BEC31531-C9D2-4E4C-BF51-A83D2414E57B}" dt="2025-03-12T20:52:40.345" v="3541" actId="207"/>
        <pc:sldMkLst>
          <pc:docMk/>
          <pc:sldMk cId="4289390979" sldId="332"/>
        </pc:sldMkLst>
      </pc:sldChg>
      <pc:sldChg chg="modSp add mod modClrScheme chgLayout">
        <pc:chgData name="Tammy Pankey" userId="89b84b47-0384-4d66-b56e-dc00ebdb68cf" providerId="ADAL" clId="{BEC31531-C9D2-4E4C-BF51-A83D2414E57B}" dt="2025-03-12T20:53:10.655" v="3545" actId="207"/>
        <pc:sldMkLst>
          <pc:docMk/>
          <pc:sldMk cId="4219744110" sldId="333"/>
        </pc:sldMkLst>
      </pc:sldChg>
      <pc:sldChg chg="addSp delSp modSp add mod ord modNotesTx">
        <pc:chgData name="Tammy Pankey" userId="89b84b47-0384-4d66-b56e-dc00ebdb68cf" providerId="ADAL" clId="{BEC31531-C9D2-4E4C-BF51-A83D2414E57B}" dt="2025-03-19T14:11:15.806" v="4140"/>
        <pc:sldMkLst>
          <pc:docMk/>
          <pc:sldMk cId="2374532550" sldId="334"/>
        </pc:sldMkLst>
      </pc:sldChg>
      <pc:sldChg chg="modSp add mod">
        <pc:chgData name="Tammy Pankey" userId="89b84b47-0384-4d66-b56e-dc00ebdb68cf" providerId="ADAL" clId="{BEC31531-C9D2-4E4C-BF51-A83D2414E57B}" dt="2025-03-19T14:10:00.698" v="4133" actId="207"/>
        <pc:sldMkLst>
          <pc:docMk/>
          <pc:sldMk cId="1024940863" sldId="335"/>
        </pc:sldMkLst>
      </pc:sldChg>
      <pc:sldChg chg="add ord modNotesTx">
        <pc:chgData name="Tammy Pankey" userId="89b84b47-0384-4d66-b56e-dc00ebdb68cf" providerId="ADAL" clId="{BEC31531-C9D2-4E4C-BF51-A83D2414E57B}" dt="2025-03-19T14:05:47.589" v="3876" actId="20577"/>
        <pc:sldMkLst>
          <pc:docMk/>
          <pc:sldMk cId="2289393488" sldId="336"/>
        </pc:sldMkLst>
      </pc:sldChg>
      <pc:sldChg chg="modSp add mod">
        <pc:chgData name="Tammy Pankey" userId="89b84b47-0384-4d66-b56e-dc00ebdb68cf" providerId="ADAL" clId="{BEC31531-C9D2-4E4C-BF51-A83D2414E57B}" dt="2025-03-19T14:11:05.683" v="4138" actId="207"/>
        <pc:sldMkLst>
          <pc:docMk/>
          <pc:sldMk cId="4281493045" sldId="337"/>
        </pc:sldMkLst>
      </pc:sldChg>
      <pc:sldChg chg="modSp add mod">
        <pc:chgData name="Tammy Pankey" userId="89b84b47-0384-4d66-b56e-dc00ebdb68cf" providerId="ADAL" clId="{BEC31531-C9D2-4E4C-BF51-A83D2414E57B}" dt="2025-03-19T14:12:06.446" v="4147" actId="207"/>
        <pc:sldMkLst>
          <pc:docMk/>
          <pc:sldMk cId="4074626042" sldId="338"/>
        </pc:sldMkLst>
      </pc:sldChg>
      <pc:sldChg chg="modSp add mod">
        <pc:chgData name="Tammy Pankey" userId="89b84b47-0384-4d66-b56e-dc00ebdb68cf" providerId="ADAL" clId="{BEC31531-C9D2-4E4C-BF51-A83D2414E57B}" dt="2025-03-19T14:12:43.581" v="4152" actId="207"/>
        <pc:sldMkLst>
          <pc:docMk/>
          <pc:sldMk cId="903228586" sldId="339"/>
        </pc:sldMkLst>
      </pc:sldChg>
      <pc:sldChg chg="add del">
        <pc:chgData name="Tammy Pankey" userId="89b84b47-0384-4d66-b56e-dc00ebdb68cf" providerId="ADAL" clId="{BEC31531-C9D2-4E4C-BF51-A83D2414E57B}" dt="2025-03-19T14:13:55.150" v="4154" actId="47"/>
        <pc:sldMkLst>
          <pc:docMk/>
          <pc:sldMk cId="442229088" sldId="340"/>
        </pc:sldMkLst>
      </pc:sldChg>
      <pc:sldChg chg="modSp add mod modNotesTx">
        <pc:chgData name="Tammy Pankey" userId="89b84b47-0384-4d66-b56e-dc00ebdb68cf" providerId="ADAL" clId="{BEC31531-C9D2-4E4C-BF51-A83D2414E57B}" dt="2025-03-19T14:20:09.271" v="4354" actId="20577"/>
        <pc:sldMkLst>
          <pc:docMk/>
          <pc:sldMk cId="1943926794" sldId="341"/>
        </pc:sldMkLst>
      </pc:sldChg>
      <pc:sldChg chg="modSp add mod modNotesTx">
        <pc:chgData name="Tammy Pankey" userId="89b84b47-0384-4d66-b56e-dc00ebdb68cf" providerId="ADAL" clId="{BEC31531-C9D2-4E4C-BF51-A83D2414E57B}" dt="2025-04-03T18:02:21.381" v="4362" actId="20577"/>
        <pc:sldMkLst>
          <pc:docMk/>
          <pc:sldMk cId="1357097865" sldId="342"/>
        </pc:sldMkLst>
      </pc:sldChg>
      <pc:sldChg chg="add">
        <pc:chgData name="Tammy Pankey" userId="89b84b47-0384-4d66-b56e-dc00ebdb68cf" providerId="ADAL" clId="{BEC31531-C9D2-4E4C-BF51-A83D2414E57B}" dt="2025-03-19T14:19:18.023" v="4340"/>
        <pc:sldMkLst>
          <pc:docMk/>
          <pc:sldMk cId="656617515" sldId="343"/>
        </pc:sldMkLst>
      </pc:sldChg>
      <pc:sldChg chg="add">
        <pc:chgData name="Tammy Pankey" userId="89b84b47-0384-4d66-b56e-dc00ebdb68cf" providerId="ADAL" clId="{BEC31531-C9D2-4E4C-BF51-A83D2414E57B}" dt="2025-03-19T14:19:18.023" v="4340"/>
        <pc:sldMkLst>
          <pc:docMk/>
          <pc:sldMk cId="4189780073" sldId="344"/>
        </pc:sldMkLst>
      </pc:sldChg>
      <pc:sldMasterChg chg="modSp modSldLayout">
        <pc:chgData name="Tammy Pankey" userId="89b84b47-0384-4d66-b56e-dc00ebdb68cf" providerId="ADAL" clId="{BEC31531-C9D2-4E4C-BF51-A83D2414E57B}" dt="2025-03-04T22:54:31.435" v="0"/>
        <pc:sldMasterMkLst>
          <pc:docMk/>
          <pc:sldMasterMk cId="133488940" sldId="2147483660"/>
        </pc:sldMasterMkLst>
        <pc:sldLayoutChg chg="modSp">
          <pc:chgData name="Tammy Pankey" userId="89b84b47-0384-4d66-b56e-dc00ebdb68cf" providerId="ADAL" clId="{BEC31531-C9D2-4E4C-BF51-A83D2414E57B}" dt="2025-03-04T22:54:31.435" v="0"/>
          <pc:sldLayoutMkLst>
            <pc:docMk/>
            <pc:sldMasterMk cId="2823017381" sldId="2147483715"/>
            <pc:sldLayoutMk cId="3614859177" sldId="214748366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7114412" sldId="214748366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297296052" sldId="214748367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109939192" sldId="214748367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640282429" sldId="214748367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691784" sldId="2147483675"/>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94802437" sldId="214748367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877286486" sldId="214748367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4202626" sldId="214748367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262011977" sldId="214748368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088793698" sldId="214748368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406931731" sldId="214748368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500242674" sldId="214748368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23693392" sldId="214748368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86553534" sldId="2147483685"/>
          </pc:sldLayoutMkLst>
        </pc:sldLayoutChg>
        <pc:sldLayoutChg chg="modSp">
          <pc:chgData name="Tammy Pankey" userId="89b84b47-0384-4d66-b56e-dc00ebdb68cf" providerId="ADAL" clId="{BEC31531-C9D2-4E4C-BF51-A83D2414E57B}" dt="2025-03-04T22:54:31.435" v="0"/>
          <pc:sldLayoutMkLst>
            <pc:docMk/>
            <pc:sldMasterMk cId="133488940" sldId="2147483660"/>
            <pc:sldLayoutMk cId="1379125180" sldId="2147483686"/>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028720161" sldId="214748368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04925573" sldId="214748368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33195942" sldId="214748368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371891976" sldId="214748369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026505429" sldId="214748369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520920817" sldId="214748369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764693607" sldId="214748369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76773171" sldId="214748369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204917711" sldId="2147483695"/>
          </pc:sldLayoutMkLst>
        </pc:sldLayoutChg>
      </pc:sldMasterChg>
      <pc:sldMasterChg chg="modSldLayout">
        <pc:chgData name="Tammy Pankey" userId="89b84b47-0384-4d66-b56e-dc00ebdb68cf" providerId="ADAL" clId="{BEC31531-C9D2-4E4C-BF51-A83D2414E57B}" dt="2025-03-04T22:54:31.435" v="0"/>
        <pc:sldMasterMkLst>
          <pc:docMk/>
          <pc:sldMasterMk cId="180712229" sldId="2147483697"/>
        </pc:sldMasterMkLst>
        <pc:sldLayoutChg chg="modSp">
          <pc:chgData name="Tammy Pankey" userId="89b84b47-0384-4d66-b56e-dc00ebdb68cf" providerId="ADAL" clId="{BEC31531-C9D2-4E4C-BF51-A83D2414E57B}" dt="2025-03-04T22:54:31.435" v="0"/>
          <pc:sldLayoutMkLst>
            <pc:docMk/>
            <pc:sldMasterMk cId="180712229" sldId="2147483697"/>
            <pc:sldLayoutMk cId="694099969" sldId="2147483699"/>
          </pc:sldLayoutMkLst>
        </pc:sldLayoutChg>
        <pc:sldLayoutChg chg="modSp">
          <pc:chgData name="Tammy Pankey" userId="89b84b47-0384-4d66-b56e-dc00ebdb68cf" providerId="ADAL" clId="{BEC31531-C9D2-4E4C-BF51-A83D2414E57B}" dt="2025-03-04T22:54:31.435" v="0"/>
          <pc:sldLayoutMkLst>
            <pc:docMk/>
            <pc:sldMasterMk cId="3793671017" sldId="2147483701"/>
            <pc:sldLayoutMk cId="2150222482" sldId="2147483700"/>
          </pc:sldLayoutMkLst>
        </pc:sldLayoutChg>
      </pc:sldMasterChg>
      <pc:sldMasterChg chg="delSldLayout modSldLayout">
        <pc:chgData name="Tammy Pankey" userId="89b84b47-0384-4d66-b56e-dc00ebdb68cf" providerId="ADAL" clId="{BEC31531-C9D2-4E4C-BF51-A83D2414E57B}" dt="2025-03-04T23:13:43.635" v="219" actId="47"/>
        <pc:sldMasterMkLst>
          <pc:docMk/>
          <pc:sldMasterMk cId="3793671017" sldId="2147483701"/>
        </pc:sldMasterMkLst>
        <pc:sldLayoutChg chg="delSp del mod">
          <pc:chgData name="Tammy Pankey" userId="89b84b47-0384-4d66-b56e-dc00ebdb68cf" providerId="ADAL" clId="{BEC31531-C9D2-4E4C-BF51-A83D2414E57B}" dt="2025-03-04T23:13:43.635" v="219" actId="47"/>
          <pc:sldLayoutMkLst>
            <pc:docMk/>
            <pc:sldMasterMk cId="3793671017" sldId="2147483701"/>
            <pc:sldLayoutMk cId="3060116" sldId="2147483714"/>
          </pc:sldLayoutMkLst>
        </pc:sldLayoutChg>
      </pc:sldMasterChg>
      <pc:sldMasterChg chg="modSldLayout">
        <pc:chgData name="Tammy Pankey" userId="89b84b47-0384-4d66-b56e-dc00ebdb68cf" providerId="ADAL" clId="{BEC31531-C9D2-4E4C-BF51-A83D2414E57B}" dt="2025-03-04T22:55:05.711" v="5" actId="478"/>
        <pc:sldMasterMkLst>
          <pc:docMk/>
          <pc:sldMasterMk cId="2823017381" sldId="2147483715"/>
        </pc:sldMasterMkLst>
        <pc:sldLayoutChg chg="delSp mod">
          <pc:chgData name="Tammy Pankey" userId="89b84b47-0384-4d66-b56e-dc00ebdb68cf" providerId="ADAL" clId="{BEC31531-C9D2-4E4C-BF51-A83D2414E57B}" dt="2025-03-04T22:55:05.711" v="5" actId="478"/>
          <pc:sldLayoutMkLst>
            <pc:docMk/>
            <pc:sldMasterMk cId="3793671017" sldId="2147483701"/>
            <pc:sldLayoutMk cId="1375168705" sldId="2147483727"/>
          </pc:sldLayoutMkLst>
        </pc:sldLayoutChg>
      </pc:sldMasterChg>
    </pc:docChg>
  </pc:docChgLst>
  <pc:docChgLst>
    <pc:chgData name="Anna Sterner" userId="S::asterner@firstinspires.org::e34ade42-3f4d-4ffb-96dc-1c6e40b6902f" providerId="AD" clId="Web-{B1F6EBEE-478D-5AED-5E24-E66514BF12D4}"/>
    <pc:docChg chg="modSld">
      <pc:chgData name="Anna Sterner" userId="S::asterner@firstinspires.org::e34ade42-3f4d-4ffb-96dc-1c6e40b6902f" providerId="AD" clId="Web-{B1F6EBEE-478D-5AED-5E24-E66514BF12D4}" dt="2024-05-16T13:02:38.333" v="86"/>
      <pc:docMkLst>
        <pc:docMk/>
      </pc:docMkLst>
      <pc:sldChg chg="modNotes">
        <pc:chgData name="Anna Sterner" userId="S::asterner@firstinspires.org::e34ade42-3f4d-4ffb-96dc-1c6e40b6902f" providerId="AD" clId="Web-{B1F6EBEE-478D-5AED-5E24-E66514BF12D4}" dt="2024-05-16T12:57:53.668" v="68"/>
        <pc:sldMkLst>
          <pc:docMk/>
          <pc:sldMk cId="1717468709" sldId="260"/>
        </pc:sldMkLst>
      </pc:sldChg>
      <pc:sldChg chg="modSp modNotes">
        <pc:chgData name="Anna Sterner" userId="S::asterner@firstinspires.org::e34ade42-3f4d-4ffb-96dc-1c6e40b6902f" providerId="AD" clId="Web-{B1F6EBEE-478D-5AED-5E24-E66514BF12D4}" dt="2024-05-16T12:59:30.843" v="78" actId="1076"/>
        <pc:sldMkLst>
          <pc:docMk/>
          <pc:sldMk cId="951211944" sldId="261"/>
        </pc:sldMkLst>
      </pc:sldChg>
      <pc:sldChg chg="modNotes">
        <pc:chgData name="Anna Sterner" userId="S::asterner@firstinspires.org::e34ade42-3f4d-4ffb-96dc-1c6e40b6902f" providerId="AD" clId="Web-{B1F6EBEE-478D-5AED-5E24-E66514BF12D4}" dt="2024-05-16T12:54:26.131" v="10"/>
        <pc:sldMkLst>
          <pc:docMk/>
          <pc:sldMk cId="3822573366" sldId="262"/>
        </pc:sldMkLst>
      </pc:sldChg>
      <pc:sldChg chg="modSp modNotes">
        <pc:chgData name="Anna Sterner" userId="S::asterner@firstinspires.org::e34ade42-3f4d-4ffb-96dc-1c6e40b6902f" providerId="AD" clId="Web-{B1F6EBEE-478D-5AED-5E24-E66514BF12D4}" dt="2024-05-16T13:02:38.333" v="86"/>
        <pc:sldMkLst>
          <pc:docMk/>
          <pc:sldMk cId="3763185327" sldId="271"/>
        </pc:sldMkLst>
      </pc:sldChg>
      <pc:sldChg chg="addSp delSp modSp">
        <pc:chgData name="Anna Sterner" userId="S::asterner@firstinspires.org::e34ade42-3f4d-4ffb-96dc-1c6e40b6902f" providerId="AD" clId="Web-{B1F6EBEE-478D-5AED-5E24-E66514BF12D4}" dt="2024-05-16T11:36:10.947" v="2" actId="1076"/>
        <pc:sldMkLst>
          <pc:docMk/>
          <pc:sldMk cId="3743200560" sldId="289"/>
        </pc:sldMkLst>
      </pc:sldChg>
      <pc:sldChg chg="modSp">
        <pc:chgData name="Anna Sterner" userId="S::asterner@firstinspires.org::e34ade42-3f4d-4ffb-96dc-1c6e40b6902f" providerId="AD" clId="Web-{B1F6EBEE-478D-5AED-5E24-E66514BF12D4}" dt="2024-05-16T12:53:24.457" v="6"/>
        <pc:sldMkLst>
          <pc:docMk/>
          <pc:sldMk cId="3417446026" sldId="295"/>
        </pc:sldMkLst>
      </pc:sldChg>
      <pc:sldChg chg="modSp">
        <pc:chgData name="Anna Sterner" userId="S::asterner@firstinspires.org::e34ade42-3f4d-4ffb-96dc-1c6e40b6902f" providerId="AD" clId="Web-{B1F6EBEE-478D-5AED-5E24-E66514BF12D4}" dt="2024-05-16T13:00:01.656" v="85" actId="1076"/>
        <pc:sldMkLst>
          <pc:docMk/>
          <pc:sldMk cId="3041520386" sldId="297"/>
        </pc:sldMkLst>
      </pc:sldChg>
    </pc:docChg>
  </pc:docChgLst>
  <pc:docChgLst>
    <pc:chgData name="Kate Sample" userId="S::ksample@firstinspires.org::ad24f2c8-db21-4b10-9534-7a98911ec180" providerId="AD" clId="Web-{B946F31E-E2B9-D045-0CAA-FC1781DC7975}"/>
    <pc:docChg chg="addSld modSld">
      <pc:chgData name="Kate Sample" userId="S::ksample@firstinspires.org::ad24f2c8-db21-4b10-9534-7a98911ec180" providerId="AD" clId="Web-{B946F31E-E2B9-D045-0CAA-FC1781DC7975}" dt="2025-04-28T15:08:17.855" v="9" actId="1076"/>
      <pc:docMkLst>
        <pc:docMk/>
      </pc:docMkLst>
      <pc:sldChg chg="addSp delSp modSp">
        <pc:chgData name="Kate Sample" userId="S::ksample@firstinspires.org::ad24f2c8-db21-4b10-9534-7a98911ec180" providerId="AD" clId="Web-{B946F31E-E2B9-D045-0CAA-FC1781DC7975}" dt="2025-04-28T15:08:17.855" v="9" actId="1076"/>
        <pc:sldMkLst>
          <pc:docMk/>
          <pc:sldMk cId="1835499919" sldId="345"/>
        </pc:sldMkLst>
        <pc:picChg chg="add mod">
          <ac:chgData name="Kate Sample" userId="S::ksample@firstinspires.org::ad24f2c8-db21-4b10-9534-7a98911ec180" providerId="AD" clId="Web-{B946F31E-E2B9-D045-0CAA-FC1781DC7975}" dt="2025-04-28T15:08:17.855" v="9" actId="1076"/>
          <ac:picMkLst>
            <pc:docMk/>
            <pc:sldMk cId="1835499919" sldId="345"/>
            <ac:picMk id="6" creationId="{BA535714-3D3D-5BD3-15A4-20EFF9F6F6C9}"/>
          </ac:picMkLst>
        </pc:picChg>
        <pc:picChg chg="add mod">
          <ac:chgData name="Kate Sample" userId="S::ksample@firstinspires.org::ad24f2c8-db21-4b10-9534-7a98911ec180" providerId="AD" clId="Web-{B946F31E-E2B9-D045-0CAA-FC1781DC7975}" dt="2025-04-28T15:08:14.152" v="8" actId="1076"/>
          <ac:picMkLst>
            <pc:docMk/>
            <pc:sldMk cId="1835499919" sldId="345"/>
            <ac:picMk id="7" creationId="{E258D782-62CD-32EC-1162-DC68B3C73300}"/>
          </ac:picMkLst>
        </pc:picChg>
      </pc:sldChg>
      <pc:sldChg chg="add">
        <pc:chgData name="Kate Sample" userId="S::ksample@firstinspires.org::ad24f2c8-db21-4b10-9534-7a98911ec180" providerId="AD" clId="Web-{B946F31E-E2B9-D045-0CAA-FC1781DC7975}" dt="2025-04-28T15:05:45.006" v="0"/>
        <pc:sldMkLst>
          <pc:docMk/>
          <pc:sldMk cId="2311503405" sldId="368"/>
        </pc:sldMkLst>
      </pc:sldChg>
      <pc:sldChg chg="add">
        <pc:chgData name="Kate Sample" userId="S::ksample@firstinspires.org::ad24f2c8-db21-4b10-9534-7a98911ec180" providerId="AD" clId="Web-{B946F31E-E2B9-D045-0CAA-FC1781DC7975}" dt="2025-04-28T15:05:45.021" v="1"/>
        <pc:sldMkLst>
          <pc:docMk/>
          <pc:sldMk cId="1109188424" sldId="369"/>
        </pc:sldMkLst>
      </pc:sldChg>
    </pc:docChg>
  </pc:docChgLst>
  <pc:docChgLst>
    <pc:chgData name="Anna Sterner" userId="e34ade42-3f4d-4ffb-96dc-1c6e40b6902f" providerId="ADAL" clId="{4E7085B2-6349-4032-8C63-00C2A462349F}"/>
    <pc:docChg chg="undo custSel delSld modSld sldOrd">
      <pc:chgData name="Anna Sterner" userId="e34ade42-3f4d-4ffb-96dc-1c6e40b6902f" providerId="ADAL" clId="{4E7085B2-6349-4032-8C63-00C2A462349F}" dt="2024-05-17T14:44:47.016" v="251" actId="1076"/>
      <pc:docMkLst>
        <pc:docMk/>
      </pc:docMkLst>
      <pc:sldChg chg="modNotesTx">
        <pc:chgData name="Anna Sterner" userId="e34ade42-3f4d-4ffb-96dc-1c6e40b6902f" providerId="ADAL" clId="{4E7085B2-6349-4032-8C63-00C2A462349F}" dt="2024-05-17T14:38:55.527" v="63" actId="20577"/>
        <pc:sldMkLst>
          <pc:docMk/>
          <pc:sldMk cId="1717468709" sldId="260"/>
        </pc:sldMkLst>
      </pc:sldChg>
      <pc:sldChg chg="modSp mod">
        <pc:chgData name="Anna Sterner" userId="e34ade42-3f4d-4ffb-96dc-1c6e40b6902f" providerId="ADAL" clId="{4E7085B2-6349-4032-8C63-00C2A462349F}" dt="2024-05-17T14:35:44.315" v="41" actId="1076"/>
        <pc:sldMkLst>
          <pc:docMk/>
          <pc:sldMk cId="951211944" sldId="261"/>
        </pc:sldMkLst>
      </pc:sldChg>
      <pc:sldChg chg="modNotesTx">
        <pc:chgData name="Anna Sterner" userId="e34ade42-3f4d-4ffb-96dc-1c6e40b6902f" providerId="ADAL" clId="{4E7085B2-6349-4032-8C63-00C2A462349F}" dt="2024-05-17T14:36:22.010" v="47" actId="113"/>
        <pc:sldMkLst>
          <pc:docMk/>
          <pc:sldMk cId="3822573366" sldId="262"/>
        </pc:sldMkLst>
      </pc:sldChg>
      <pc:sldChg chg="delSp modSp del mod modNotesTx">
        <pc:chgData name="Anna Sterner" userId="e34ade42-3f4d-4ffb-96dc-1c6e40b6902f" providerId="ADAL" clId="{4E7085B2-6349-4032-8C63-00C2A462349F}" dt="2024-05-17T14:39:46.707" v="66" actId="47"/>
        <pc:sldMkLst>
          <pc:docMk/>
          <pc:sldMk cId="3763185327" sldId="271"/>
        </pc:sldMkLst>
      </pc:sldChg>
      <pc:sldChg chg="modSp mod modNotesTx">
        <pc:chgData name="Anna Sterner" userId="e34ade42-3f4d-4ffb-96dc-1c6e40b6902f" providerId="ADAL" clId="{4E7085B2-6349-4032-8C63-00C2A462349F}" dt="2024-05-17T14:44:47.016" v="251" actId="1076"/>
        <pc:sldMkLst>
          <pc:docMk/>
          <pc:sldMk cId="2751345926" sldId="272"/>
        </pc:sldMkLst>
      </pc:sldChg>
      <pc:sldChg chg="addSp modSp mod modNotesTx">
        <pc:chgData name="Anna Sterner" userId="e34ade42-3f4d-4ffb-96dc-1c6e40b6902f" providerId="ADAL" clId="{4E7085B2-6349-4032-8C63-00C2A462349F}" dt="2024-05-17T14:40:39.974" v="76" actId="14100"/>
        <pc:sldMkLst>
          <pc:docMk/>
          <pc:sldMk cId="3098358572" sldId="283"/>
        </pc:sldMkLst>
      </pc:sldChg>
      <pc:sldChg chg="modNotesTx">
        <pc:chgData name="Anna Sterner" userId="e34ade42-3f4d-4ffb-96dc-1c6e40b6902f" providerId="ADAL" clId="{4E7085B2-6349-4032-8C63-00C2A462349F}" dt="2024-05-17T14:34:45.003" v="37" actId="114"/>
        <pc:sldMkLst>
          <pc:docMk/>
          <pc:sldMk cId="3743200560" sldId="289"/>
        </pc:sldMkLst>
      </pc:sldChg>
      <pc:sldChg chg="modNotesTx">
        <pc:chgData name="Anna Sterner" userId="e34ade42-3f4d-4ffb-96dc-1c6e40b6902f" providerId="ADAL" clId="{4E7085B2-6349-4032-8C63-00C2A462349F}" dt="2024-05-17T14:43:28.191" v="192" actId="20577"/>
        <pc:sldMkLst>
          <pc:docMk/>
          <pc:sldMk cId="4147957842" sldId="290"/>
        </pc:sldMkLst>
      </pc:sldChg>
      <pc:sldChg chg="del">
        <pc:chgData name="Anna Sterner" userId="e34ade42-3f4d-4ffb-96dc-1c6e40b6902f" providerId="ADAL" clId="{4E7085B2-6349-4032-8C63-00C2A462349F}" dt="2024-05-17T14:35:50.307" v="42" actId="47"/>
        <pc:sldMkLst>
          <pc:docMk/>
          <pc:sldMk cId="3417446026" sldId="295"/>
        </pc:sldMkLst>
      </pc:sldChg>
      <pc:sldChg chg="modSp mod">
        <pc:chgData name="Anna Sterner" userId="e34ade42-3f4d-4ffb-96dc-1c6e40b6902f" providerId="ADAL" clId="{4E7085B2-6349-4032-8C63-00C2A462349F}" dt="2024-05-17T14:41:48.075" v="87" actId="1076"/>
        <pc:sldMkLst>
          <pc:docMk/>
          <pc:sldMk cId="3041520386" sldId="297"/>
        </pc:sldMkLst>
      </pc:sldChg>
      <pc:sldChg chg="modNotesTx">
        <pc:chgData name="Anna Sterner" userId="e34ade42-3f4d-4ffb-96dc-1c6e40b6902f" providerId="ADAL" clId="{4E7085B2-6349-4032-8C63-00C2A462349F}" dt="2024-05-17T14:43:14.385" v="187" actId="113"/>
        <pc:sldMkLst>
          <pc:docMk/>
          <pc:sldMk cId="3723405299" sldId="298"/>
        </pc:sldMkLst>
      </pc:sldChg>
      <pc:sldChg chg="addSp delSp modSp del mod ord">
        <pc:chgData name="Anna Sterner" userId="e34ade42-3f4d-4ffb-96dc-1c6e40b6902f" providerId="ADAL" clId="{4E7085B2-6349-4032-8C63-00C2A462349F}" dt="2024-05-17T14:33:45.511" v="36" actId="47"/>
        <pc:sldMkLst>
          <pc:docMk/>
          <pc:sldMk cId="1709114205" sldId="299"/>
        </pc:sldMkLst>
      </pc:sldChg>
    </pc:docChg>
  </pc:docChgLst>
  <pc:docChgLst>
    <pc:chgData name="Kate Sample" userId="S::ksample@firstinspires.org::ad24f2c8-db21-4b10-9534-7a98911ec180" providerId="AD" clId="Web-{25F3E721-C524-B48D-1784-34A4E10020EF}"/>
    <pc:docChg chg="modSld">
      <pc:chgData name="Kate Sample" userId="S::ksample@firstinspires.org::ad24f2c8-db21-4b10-9534-7a98911ec180" providerId="AD" clId="Web-{25F3E721-C524-B48D-1784-34A4E10020EF}" dt="2025-04-25T13:16:16.596" v="1"/>
      <pc:docMkLst>
        <pc:docMk/>
      </pc:docMkLst>
      <pc:sldChg chg="modNotes">
        <pc:chgData name="Kate Sample" userId="S::ksample@firstinspires.org::ad24f2c8-db21-4b10-9534-7a98911ec180" providerId="AD" clId="Web-{25F3E721-C524-B48D-1784-34A4E10020EF}" dt="2025-04-25T13:16:16.596" v="1"/>
        <pc:sldMkLst>
          <pc:docMk/>
          <pc:sldMk cId="923429629" sldId="352"/>
        </pc:sldMkLst>
      </pc:sldChg>
    </pc:docChg>
  </pc:docChgLst>
  <pc:docChgLst>
    <pc:chgData name="Anna Sterner" userId="S::asterner@firstinspires.org::e34ade42-3f4d-4ffb-96dc-1c6e40b6902f" providerId="AD" clId="Web-{126EEF9F-CDC4-B287-D1C2-77A472865381}"/>
    <pc:docChg chg="delSld modSld">
      <pc:chgData name="Anna Sterner" userId="S::asterner@firstinspires.org::e34ade42-3f4d-4ffb-96dc-1c6e40b6902f" providerId="AD" clId="Web-{126EEF9F-CDC4-B287-D1C2-77A472865381}" dt="2024-01-25T20:03:28.549" v="2"/>
      <pc:docMkLst>
        <pc:docMk/>
      </pc:docMkLst>
      <pc:sldChg chg="modSp">
        <pc:chgData name="Anna Sterner" userId="S::asterner@firstinspires.org::e34ade42-3f4d-4ffb-96dc-1c6e40b6902f" providerId="AD" clId="Web-{126EEF9F-CDC4-B287-D1C2-77A472865381}" dt="2024-01-25T20:03:28.549" v="2"/>
        <pc:sldMkLst>
          <pc:docMk/>
          <pc:sldMk cId="3822573366" sldId="262"/>
        </pc:sldMkLst>
      </pc:sldChg>
      <pc:sldChg chg="del">
        <pc:chgData name="Anna Sterner" userId="S::asterner@firstinspires.org::e34ade42-3f4d-4ffb-96dc-1c6e40b6902f" providerId="AD" clId="Web-{126EEF9F-CDC4-B287-D1C2-77A472865381}" dt="2024-01-25T20:03:11.157" v="0"/>
        <pc:sldMkLst>
          <pc:docMk/>
          <pc:sldMk cId="1560122333" sldId="299"/>
        </pc:sldMkLst>
      </pc:sldChg>
      <pc:sldChg chg="del">
        <pc:chgData name="Anna Sterner" userId="S::asterner@firstinspires.org::e34ade42-3f4d-4ffb-96dc-1c6e40b6902f" providerId="AD" clId="Web-{126EEF9F-CDC4-B287-D1C2-77A472865381}" dt="2024-01-25T20:03:18.580" v="1"/>
        <pc:sldMkLst>
          <pc:docMk/>
          <pc:sldMk cId="2281906185" sldId="300"/>
        </pc:sldMkLst>
      </pc:sldChg>
    </pc:docChg>
  </pc:docChgLst>
  <pc:docChgLst>
    <pc:chgData name="Karen Casey" userId="S::kcasey@firstinspires.org::3ec36879-b353-4ab0-bd58-e71fbbdded4a" providerId="AD" clId="Web-{FBEF8BF1-763F-31BE-8E1B-59A6B19C9104}"/>
    <pc:docChg chg="modSld">
      <pc:chgData name="Karen Casey" userId="S::kcasey@firstinspires.org::3ec36879-b353-4ab0-bd58-e71fbbdded4a" providerId="AD" clId="Web-{FBEF8BF1-763F-31BE-8E1B-59A6B19C9104}" dt="2022-07-23T20:08:38.960" v="22"/>
      <pc:docMkLst>
        <pc:docMk/>
      </pc:docMkLst>
      <pc:sldChg chg="modSp modCm">
        <pc:chgData name="Karen Casey" userId="S::kcasey@firstinspires.org::3ec36879-b353-4ab0-bd58-e71fbbdded4a" providerId="AD" clId="Web-{FBEF8BF1-763F-31BE-8E1B-59A6B19C9104}" dt="2022-07-23T20:08:38.960" v="22"/>
        <pc:sldMkLst>
          <pc:docMk/>
          <pc:sldMk cId="1959583143" sldId="259"/>
        </pc:sldMkLst>
      </pc:sldChg>
    </pc:docChg>
  </pc:docChgLst>
  <pc:docChgLst>
    <pc:chgData name="Anna Sterner" userId="S::asterner@firstinspires.org::e34ade42-3f4d-4ffb-96dc-1c6e40b6902f" providerId="AD" clId="Web-{58803046-50A1-90AB-0730-C7A985B21457}"/>
    <pc:docChg chg="modSld">
      <pc:chgData name="Anna Sterner" userId="S::asterner@firstinspires.org::e34ade42-3f4d-4ffb-96dc-1c6e40b6902f" providerId="AD" clId="Web-{58803046-50A1-90AB-0730-C7A985B21457}" dt="2024-01-25T21:23:13.297" v="18" actId="14100"/>
      <pc:docMkLst>
        <pc:docMk/>
      </pc:docMkLst>
      <pc:sldChg chg="addSp delSp modSp">
        <pc:chgData name="Anna Sterner" userId="S::asterner@firstinspires.org::e34ade42-3f4d-4ffb-96dc-1c6e40b6902f" providerId="AD" clId="Web-{58803046-50A1-90AB-0730-C7A985B21457}" dt="2024-01-25T21:23:13.297" v="18" actId="14100"/>
        <pc:sldMkLst>
          <pc:docMk/>
          <pc:sldMk cId="2751345926" sldId="272"/>
        </pc:sldMkLst>
      </pc:sldChg>
    </pc:docChg>
  </pc:docChgLst>
  <pc:docChgLst>
    <pc:chgData name="Anna Sterner" userId="e34ade42-3f4d-4ffb-96dc-1c6e40b6902f" providerId="ADAL" clId="{70FB849B-7E55-450A-864F-75466DB1E84B}"/>
    <pc:docChg chg="undo custSel addSld delSld modSld">
      <pc:chgData name="Anna Sterner" userId="e34ade42-3f4d-4ffb-96dc-1c6e40b6902f" providerId="ADAL" clId="{70FB849B-7E55-450A-864F-75466DB1E84B}" dt="2024-01-26T15:35:16.092" v="467" actId="1076"/>
      <pc:docMkLst>
        <pc:docMk/>
      </pc:docMkLst>
      <pc:sldChg chg="addSp delSp modSp add del mod modNotesTx">
        <pc:chgData name="Anna Sterner" userId="e34ade42-3f4d-4ffb-96dc-1c6e40b6902f" providerId="ADAL" clId="{70FB849B-7E55-450A-864F-75466DB1E84B}" dt="2024-01-25T19:23:47.205" v="462" actId="47"/>
        <pc:sldMkLst>
          <pc:docMk/>
          <pc:sldMk cId="1717468709" sldId="260"/>
        </pc:sldMkLst>
      </pc:sldChg>
      <pc:sldChg chg="addSp delSp modSp add del mod">
        <pc:chgData name="Anna Sterner" userId="e34ade42-3f4d-4ffb-96dc-1c6e40b6902f" providerId="ADAL" clId="{70FB849B-7E55-450A-864F-75466DB1E84B}" dt="2024-01-25T19:23:45.796" v="461" actId="47"/>
        <pc:sldMkLst>
          <pc:docMk/>
          <pc:sldMk cId="951211944" sldId="261"/>
        </pc:sldMkLst>
      </pc:sldChg>
      <pc:sldChg chg="addSp delSp modSp mod modNotesTx">
        <pc:chgData name="Anna Sterner" userId="e34ade42-3f4d-4ffb-96dc-1c6e40b6902f" providerId="ADAL" clId="{70FB849B-7E55-450A-864F-75466DB1E84B}" dt="2024-01-25T19:19:45.403" v="411" actId="1076"/>
        <pc:sldMkLst>
          <pc:docMk/>
          <pc:sldMk cId="3822573366" sldId="262"/>
        </pc:sldMkLst>
      </pc:sldChg>
      <pc:sldChg chg="addSp delSp modSp mod modNotesTx">
        <pc:chgData name="Anna Sterner" userId="e34ade42-3f4d-4ffb-96dc-1c6e40b6902f" providerId="ADAL" clId="{70FB849B-7E55-450A-864F-75466DB1E84B}" dt="2024-01-25T19:00:27.996" v="217" actId="113"/>
        <pc:sldMkLst>
          <pc:docMk/>
          <pc:sldMk cId="3763185327" sldId="271"/>
        </pc:sldMkLst>
      </pc:sldChg>
      <pc:sldChg chg="addSp delSp modSp mod modNotesTx">
        <pc:chgData name="Anna Sterner" userId="e34ade42-3f4d-4ffb-96dc-1c6e40b6902f" providerId="ADAL" clId="{70FB849B-7E55-450A-864F-75466DB1E84B}" dt="2024-01-25T19:11:30.141" v="400" actId="1076"/>
        <pc:sldMkLst>
          <pc:docMk/>
          <pc:sldMk cId="2751345926" sldId="272"/>
        </pc:sldMkLst>
      </pc:sldChg>
      <pc:sldChg chg="addSp delSp modSp mod modNotesTx">
        <pc:chgData name="Anna Sterner" userId="e34ade42-3f4d-4ffb-96dc-1c6e40b6902f" providerId="ADAL" clId="{70FB849B-7E55-450A-864F-75466DB1E84B}" dt="2024-01-26T15:35:16.092" v="467" actId="1076"/>
        <pc:sldMkLst>
          <pc:docMk/>
          <pc:sldMk cId="3098358572" sldId="283"/>
        </pc:sldMkLst>
      </pc:sldChg>
      <pc:sldChg chg="modSp mod">
        <pc:chgData name="Anna Sterner" userId="e34ade42-3f4d-4ffb-96dc-1c6e40b6902f" providerId="ADAL" clId="{70FB849B-7E55-450A-864F-75466DB1E84B}" dt="2024-01-25T19:18:15.306" v="406" actId="732"/>
        <pc:sldMkLst>
          <pc:docMk/>
          <pc:sldMk cId="3743200560" sldId="289"/>
        </pc:sldMkLst>
      </pc:sldChg>
      <pc:sldChg chg="modNotesTx">
        <pc:chgData name="Anna Sterner" userId="e34ade42-3f4d-4ffb-96dc-1c6e40b6902f" providerId="ADAL" clId="{70FB849B-7E55-450A-864F-75466DB1E84B}" dt="2024-01-25T19:09:05.473" v="307" actId="20577"/>
        <pc:sldMkLst>
          <pc:docMk/>
          <pc:sldMk cId="4147957842" sldId="290"/>
        </pc:sldMkLst>
      </pc:sldChg>
      <pc:sldChg chg="addSp delSp modSp mod modNotesTx">
        <pc:chgData name="Anna Sterner" userId="e34ade42-3f4d-4ffb-96dc-1c6e40b6902f" providerId="ADAL" clId="{70FB849B-7E55-450A-864F-75466DB1E84B}" dt="2024-01-25T18:58:59.223" v="184" actId="478"/>
        <pc:sldMkLst>
          <pc:docMk/>
          <pc:sldMk cId="3417446026" sldId="295"/>
        </pc:sldMkLst>
      </pc:sldChg>
      <pc:sldChg chg="addSp delSp modSp mod modNotesTx">
        <pc:chgData name="Anna Sterner" userId="e34ade42-3f4d-4ffb-96dc-1c6e40b6902f" providerId="ADAL" clId="{70FB849B-7E55-450A-864F-75466DB1E84B}" dt="2024-01-25T19:07:55.634" v="299" actId="1076"/>
        <pc:sldMkLst>
          <pc:docMk/>
          <pc:sldMk cId="3041520386" sldId="297"/>
        </pc:sldMkLst>
      </pc:sldChg>
      <pc:sldChg chg="modSp add mod">
        <pc:chgData name="Anna Sterner" userId="e34ade42-3f4d-4ffb-96dc-1c6e40b6902f" providerId="ADAL" clId="{70FB849B-7E55-450A-864F-75466DB1E84B}" dt="2024-01-25T19:23:48.963" v="464" actId="14826"/>
        <pc:sldMkLst>
          <pc:docMk/>
          <pc:sldMk cId="1560122333" sldId="299"/>
        </pc:sldMkLst>
      </pc:sldChg>
      <pc:sldChg chg="modSp add mod">
        <pc:chgData name="Anna Sterner" userId="e34ade42-3f4d-4ffb-96dc-1c6e40b6902f" providerId="ADAL" clId="{70FB849B-7E55-450A-864F-75466DB1E84B}" dt="2024-01-25T19:23:48.028" v="463" actId="20577"/>
        <pc:sldMkLst>
          <pc:docMk/>
          <pc:sldMk cId="2281906185" sldId="300"/>
        </pc:sldMkLst>
      </pc:sldChg>
    </pc:docChg>
  </pc:docChgLst>
  <pc:docChgLst>
    <pc:chgData name="Tammy Pankey" userId="89b84b47-0384-4d66-b56e-dc00ebdb68cf" providerId="ADAL" clId="{7A2ED688-87B0-4F91-BBF9-4971097C91C9}"/>
    <pc:docChg chg="custSel modSld">
      <pc:chgData name="Tammy Pankey" userId="89b84b47-0384-4d66-b56e-dc00ebdb68cf" providerId="ADAL" clId="{7A2ED688-87B0-4F91-BBF9-4971097C91C9}" dt="2023-07-11T22:25:59.627" v="22"/>
      <pc:docMkLst>
        <pc:docMk/>
      </pc:docMkLst>
      <pc:sldChg chg="modSp mod">
        <pc:chgData name="Tammy Pankey" userId="89b84b47-0384-4d66-b56e-dc00ebdb68cf" providerId="ADAL" clId="{7A2ED688-87B0-4F91-BBF9-4971097C91C9}" dt="2023-07-11T22:20:02.681" v="2" actId="2711"/>
        <pc:sldMkLst>
          <pc:docMk/>
          <pc:sldMk cId="1717468709" sldId="260"/>
        </pc:sldMkLst>
      </pc:sldChg>
      <pc:sldChg chg="modSp mod">
        <pc:chgData name="Tammy Pankey" userId="89b84b47-0384-4d66-b56e-dc00ebdb68cf" providerId="ADAL" clId="{7A2ED688-87B0-4F91-BBF9-4971097C91C9}" dt="2023-07-11T22:20:09.527" v="3" actId="2711"/>
        <pc:sldMkLst>
          <pc:docMk/>
          <pc:sldMk cId="951211944" sldId="261"/>
        </pc:sldMkLst>
      </pc:sldChg>
      <pc:sldChg chg="modSp mod">
        <pc:chgData name="Tammy Pankey" userId="89b84b47-0384-4d66-b56e-dc00ebdb68cf" providerId="ADAL" clId="{7A2ED688-87B0-4F91-BBF9-4971097C91C9}" dt="2023-07-11T22:20:19.567" v="5" actId="2711"/>
        <pc:sldMkLst>
          <pc:docMk/>
          <pc:sldMk cId="3822573366" sldId="262"/>
        </pc:sldMkLst>
      </pc:sldChg>
      <pc:sldChg chg="modSp mod">
        <pc:chgData name="Tammy Pankey" userId="89b84b47-0384-4d66-b56e-dc00ebdb68cf" providerId="ADAL" clId="{7A2ED688-87B0-4F91-BBF9-4971097C91C9}" dt="2023-07-11T22:20:27.584" v="6" actId="2711"/>
        <pc:sldMkLst>
          <pc:docMk/>
          <pc:sldMk cId="3763185327" sldId="271"/>
        </pc:sldMkLst>
      </pc:sldChg>
      <pc:sldChg chg="modSp mod">
        <pc:chgData name="Tammy Pankey" userId="89b84b47-0384-4d66-b56e-dc00ebdb68cf" providerId="ADAL" clId="{7A2ED688-87B0-4F91-BBF9-4971097C91C9}" dt="2023-07-11T22:20:47.938" v="9" actId="2711"/>
        <pc:sldMkLst>
          <pc:docMk/>
          <pc:sldMk cId="2751345926" sldId="272"/>
        </pc:sldMkLst>
      </pc:sldChg>
      <pc:sldChg chg="modSp mod">
        <pc:chgData name="Tammy Pankey" userId="89b84b47-0384-4d66-b56e-dc00ebdb68cf" providerId="ADAL" clId="{7A2ED688-87B0-4F91-BBF9-4971097C91C9}" dt="2023-07-11T22:20:33.798" v="7" actId="2711"/>
        <pc:sldMkLst>
          <pc:docMk/>
          <pc:sldMk cId="3098358572" sldId="283"/>
        </pc:sldMkLst>
      </pc:sldChg>
      <pc:sldChg chg="addSp delSp modSp mod">
        <pc:chgData name="Tammy Pankey" userId="89b84b47-0384-4d66-b56e-dc00ebdb68cf" providerId="ADAL" clId="{7A2ED688-87B0-4F91-BBF9-4971097C91C9}" dt="2023-07-11T22:25:13.579" v="19" actId="1076"/>
        <pc:sldMkLst>
          <pc:docMk/>
          <pc:sldMk cId="3743200560" sldId="289"/>
        </pc:sldMkLst>
      </pc:sldChg>
      <pc:sldChg chg="delSp modSp mod modNotesTx">
        <pc:chgData name="Tammy Pankey" userId="89b84b47-0384-4d66-b56e-dc00ebdb68cf" providerId="ADAL" clId="{7A2ED688-87B0-4F91-BBF9-4971097C91C9}" dt="2023-07-11T22:25:46.394" v="20" actId="478"/>
        <pc:sldMkLst>
          <pc:docMk/>
          <pc:sldMk cId="4147957842" sldId="290"/>
        </pc:sldMkLst>
      </pc:sldChg>
      <pc:sldChg chg="addSp delSp modSp mod">
        <pc:chgData name="Tammy Pankey" userId="89b84b47-0384-4d66-b56e-dc00ebdb68cf" providerId="ADAL" clId="{7A2ED688-87B0-4F91-BBF9-4971097C91C9}" dt="2023-07-11T22:25:59.627" v="22"/>
        <pc:sldMkLst>
          <pc:docMk/>
          <pc:sldMk cId="1109188424" sldId="294"/>
        </pc:sldMkLst>
      </pc:sldChg>
      <pc:sldChg chg="modSp mod">
        <pc:chgData name="Tammy Pankey" userId="89b84b47-0384-4d66-b56e-dc00ebdb68cf" providerId="ADAL" clId="{7A2ED688-87B0-4F91-BBF9-4971097C91C9}" dt="2023-07-11T22:20:13.567" v="4" actId="2711"/>
        <pc:sldMkLst>
          <pc:docMk/>
          <pc:sldMk cId="3417446026" sldId="295"/>
        </pc:sldMkLst>
      </pc:sldChg>
    </pc:docChg>
  </pc:docChgLst>
  <pc:docChgLst>
    <pc:chgData name="Anna Sterner" userId="S::asterner@firstinspires.org::e34ade42-3f4d-4ffb-96dc-1c6e40b6902f" providerId="AD" clId="Web-{20716227-CB45-4CA7-5012-07E1B984CA60}"/>
    <pc:docChg chg="addSld sldOrd">
      <pc:chgData name="Anna Sterner" userId="S::asterner@firstinspires.org::e34ade42-3f4d-4ffb-96dc-1c6e40b6902f" providerId="AD" clId="Web-{20716227-CB45-4CA7-5012-07E1B984CA60}" dt="2024-05-17T14:32:39.669" v="1"/>
      <pc:docMkLst>
        <pc:docMk/>
      </pc:docMkLst>
      <pc:sldChg chg="add ord replId">
        <pc:chgData name="Anna Sterner" userId="S::asterner@firstinspires.org::e34ade42-3f4d-4ffb-96dc-1c6e40b6902f" providerId="AD" clId="Web-{20716227-CB45-4CA7-5012-07E1B984CA60}" dt="2024-05-17T14:32:39.669" v="1"/>
        <pc:sldMkLst>
          <pc:docMk/>
          <pc:sldMk cId="1709114205" sldId="299"/>
        </pc:sldMkLst>
      </pc:sldChg>
    </pc:docChg>
  </pc:docChgLst>
  <pc:docChgLst>
    <pc:chgData name="Kate Sample" userId="ad24f2c8-db21-4b10-9534-7a98911ec180" providerId="ADAL" clId="{8237F027-313D-4A69-A979-98E82C49BD4C}"/>
    <pc:docChg chg="undo custSel addSld delSld modSld sldOrd">
      <pc:chgData name="Kate Sample" userId="ad24f2c8-db21-4b10-9534-7a98911ec180" providerId="ADAL" clId="{8237F027-313D-4A69-A979-98E82C49BD4C}" dt="2025-05-09T14:44:27.004" v="998"/>
      <pc:docMkLst>
        <pc:docMk/>
      </pc:docMkLst>
      <pc:sldChg chg="del">
        <pc:chgData name="Kate Sample" userId="ad24f2c8-db21-4b10-9534-7a98911ec180" providerId="ADAL" clId="{8237F027-313D-4A69-A979-98E82C49BD4C}" dt="2025-04-24T16:28:34.792" v="1" actId="47"/>
        <pc:sldMkLst>
          <pc:docMk/>
          <pc:sldMk cId="1717468709" sldId="260"/>
        </pc:sldMkLst>
      </pc:sldChg>
      <pc:sldChg chg="del">
        <pc:chgData name="Kate Sample" userId="ad24f2c8-db21-4b10-9534-7a98911ec180" providerId="ADAL" clId="{8237F027-313D-4A69-A979-98E82C49BD4C}" dt="2025-04-24T16:28:34.792" v="1" actId="47"/>
        <pc:sldMkLst>
          <pc:docMk/>
          <pc:sldMk cId="951211944" sldId="261"/>
        </pc:sldMkLst>
      </pc:sldChg>
      <pc:sldChg chg="del">
        <pc:chgData name="Kate Sample" userId="ad24f2c8-db21-4b10-9534-7a98911ec180" providerId="ADAL" clId="{8237F027-313D-4A69-A979-98E82C49BD4C}" dt="2025-04-24T16:28:34.792" v="1" actId="47"/>
        <pc:sldMkLst>
          <pc:docMk/>
          <pc:sldMk cId="2815448932" sldId="262"/>
        </pc:sldMkLst>
      </pc:sldChg>
      <pc:sldChg chg="del">
        <pc:chgData name="Kate Sample" userId="ad24f2c8-db21-4b10-9534-7a98911ec180" providerId="ADAL" clId="{8237F027-313D-4A69-A979-98E82C49BD4C}" dt="2025-04-24T16:28:34.792" v="1" actId="47"/>
        <pc:sldMkLst>
          <pc:docMk/>
          <pc:sldMk cId="2751345926" sldId="272"/>
        </pc:sldMkLst>
      </pc:sldChg>
      <pc:sldChg chg="del">
        <pc:chgData name="Kate Sample" userId="ad24f2c8-db21-4b10-9534-7a98911ec180" providerId="ADAL" clId="{8237F027-313D-4A69-A979-98E82C49BD4C}" dt="2025-04-24T16:28:34.792" v="1" actId="47"/>
        <pc:sldMkLst>
          <pc:docMk/>
          <pc:sldMk cId="840521789" sldId="283"/>
        </pc:sldMkLst>
      </pc:sldChg>
      <pc:sldChg chg="del">
        <pc:chgData name="Kate Sample" userId="ad24f2c8-db21-4b10-9534-7a98911ec180" providerId="ADAL" clId="{8237F027-313D-4A69-A979-98E82C49BD4C}" dt="2025-04-24T16:28:34.792" v="1" actId="47"/>
        <pc:sldMkLst>
          <pc:docMk/>
          <pc:sldMk cId="3743200560" sldId="289"/>
        </pc:sldMkLst>
      </pc:sldChg>
      <pc:sldChg chg="del">
        <pc:chgData name="Kate Sample" userId="ad24f2c8-db21-4b10-9534-7a98911ec180" providerId="ADAL" clId="{8237F027-313D-4A69-A979-98E82C49BD4C}" dt="2025-04-24T16:28:34.792" v="1" actId="47"/>
        <pc:sldMkLst>
          <pc:docMk/>
          <pc:sldMk cId="2028867035" sldId="298"/>
        </pc:sldMkLst>
      </pc:sldChg>
      <pc:sldChg chg="del">
        <pc:chgData name="Kate Sample" userId="ad24f2c8-db21-4b10-9534-7a98911ec180" providerId="ADAL" clId="{8237F027-313D-4A69-A979-98E82C49BD4C}" dt="2025-04-24T16:28:34.792" v="1" actId="47"/>
        <pc:sldMkLst>
          <pc:docMk/>
          <pc:sldMk cId="1581135650" sldId="299"/>
        </pc:sldMkLst>
      </pc:sldChg>
      <pc:sldChg chg="del">
        <pc:chgData name="Kate Sample" userId="ad24f2c8-db21-4b10-9534-7a98911ec180" providerId="ADAL" clId="{8237F027-313D-4A69-A979-98E82C49BD4C}" dt="2025-04-24T16:28:34.792" v="1" actId="47"/>
        <pc:sldMkLst>
          <pc:docMk/>
          <pc:sldMk cId="115057224" sldId="300"/>
        </pc:sldMkLst>
      </pc:sldChg>
      <pc:sldChg chg="del">
        <pc:chgData name="Kate Sample" userId="ad24f2c8-db21-4b10-9534-7a98911ec180" providerId="ADAL" clId="{8237F027-313D-4A69-A979-98E82C49BD4C}" dt="2025-04-24T16:28:34.792" v="1" actId="47"/>
        <pc:sldMkLst>
          <pc:docMk/>
          <pc:sldMk cId="3262701585" sldId="301"/>
        </pc:sldMkLst>
      </pc:sldChg>
      <pc:sldChg chg="del">
        <pc:chgData name="Kate Sample" userId="ad24f2c8-db21-4b10-9534-7a98911ec180" providerId="ADAL" clId="{8237F027-313D-4A69-A979-98E82C49BD4C}" dt="2025-04-24T16:28:34.792" v="1" actId="47"/>
        <pc:sldMkLst>
          <pc:docMk/>
          <pc:sldMk cId="2035002915" sldId="302"/>
        </pc:sldMkLst>
      </pc:sldChg>
      <pc:sldChg chg="del">
        <pc:chgData name="Kate Sample" userId="ad24f2c8-db21-4b10-9534-7a98911ec180" providerId="ADAL" clId="{8237F027-313D-4A69-A979-98E82C49BD4C}" dt="2025-04-24T16:28:34.792" v="1" actId="47"/>
        <pc:sldMkLst>
          <pc:docMk/>
          <pc:sldMk cId="3973317551" sldId="303"/>
        </pc:sldMkLst>
      </pc:sldChg>
      <pc:sldChg chg="modSp add del mod modNotesTx">
        <pc:chgData name="Kate Sample" userId="ad24f2c8-db21-4b10-9534-7a98911ec180" providerId="ADAL" clId="{8237F027-313D-4A69-A979-98E82C49BD4C}" dt="2025-04-25T13:03:26.582" v="437" actId="20577"/>
        <pc:sldMkLst>
          <pc:docMk/>
          <pc:sldMk cId="362912222" sldId="304"/>
        </pc:sldMkLst>
        <pc:spChg chg="mod">
          <ac:chgData name="Kate Sample" userId="ad24f2c8-db21-4b10-9534-7a98911ec180" providerId="ADAL" clId="{8237F027-313D-4A69-A979-98E82C49BD4C}" dt="2025-04-25T13:03:26.582" v="437" actId="20577"/>
          <ac:spMkLst>
            <pc:docMk/>
            <pc:sldMk cId="362912222" sldId="304"/>
            <ac:spMk id="3" creationId="{A339B3D9-2780-E507-E42C-0A9F248DAAD5}"/>
          </ac:spMkLst>
        </pc:spChg>
      </pc:sldChg>
      <pc:sldChg chg="del">
        <pc:chgData name="Kate Sample" userId="ad24f2c8-db21-4b10-9534-7a98911ec180" providerId="ADAL" clId="{8237F027-313D-4A69-A979-98E82C49BD4C}" dt="2025-04-24T16:28:34.792" v="1" actId="47"/>
        <pc:sldMkLst>
          <pc:docMk/>
          <pc:sldMk cId="4084819297" sldId="305"/>
        </pc:sldMkLst>
      </pc:sldChg>
      <pc:sldChg chg="del">
        <pc:chgData name="Kate Sample" userId="ad24f2c8-db21-4b10-9534-7a98911ec180" providerId="ADAL" clId="{8237F027-313D-4A69-A979-98E82C49BD4C}" dt="2025-04-24T16:28:34.792" v="1" actId="47"/>
        <pc:sldMkLst>
          <pc:docMk/>
          <pc:sldMk cId="1631143129" sldId="306"/>
        </pc:sldMkLst>
      </pc:sldChg>
      <pc:sldChg chg="del">
        <pc:chgData name="Kate Sample" userId="ad24f2c8-db21-4b10-9534-7a98911ec180" providerId="ADAL" clId="{8237F027-313D-4A69-A979-98E82C49BD4C}" dt="2025-04-24T16:28:34.792" v="1" actId="47"/>
        <pc:sldMkLst>
          <pc:docMk/>
          <pc:sldMk cId="2343138671" sldId="307"/>
        </pc:sldMkLst>
      </pc:sldChg>
      <pc:sldChg chg="del">
        <pc:chgData name="Kate Sample" userId="ad24f2c8-db21-4b10-9534-7a98911ec180" providerId="ADAL" clId="{8237F027-313D-4A69-A979-98E82C49BD4C}" dt="2025-04-24T16:28:34.792" v="1" actId="47"/>
        <pc:sldMkLst>
          <pc:docMk/>
          <pc:sldMk cId="3858961857" sldId="308"/>
        </pc:sldMkLst>
      </pc:sldChg>
      <pc:sldChg chg="del">
        <pc:chgData name="Kate Sample" userId="ad24f2c8-db21-4b10-9534-7a98911ec180" providerId="ADAL" clId="{8237F027-313D-4A69-A979-98E82C49BD4C}" dt="2025-04-24T16:28:34.792" v="1" actId="47"/>
        <pc:sldMkLst>
          <pc:docMk/>
          <pc:sldMk cId="1200704536" sldId="309"/>
        </pc:sldMkLst>
      </pc:sldChg>
      <pc:sldChg chg="del">
        <pc:chgData name="Kate Sample" userId="ad24f2c8-db21-4b10-9534-7a98911ec180" providerId="ADAL" clId="{8237F027-313D-4A69-A979-98E82C49BD4C}" dt="2025-04-24T16:28:34.792" v="1" actId="47"/>
        <pc:sldMkLst>
          <pc:docMk/>
          <pc:sldMk cId="2015307151" sldId="310"/>
        </pc:sldMkLst>
      </pc:sldChg>
      <pc:sldChg chg="del">
        <pc:chgData name="Kate Sample" userId="ad24f2c8-db21-4b10-9534-7a98911ec180" providerId="ADAL" clId="{8237F027-313D-4A69-A979-98E82C49BD4C}" dt="2025-04-24T16:28:34.792" v="1" actId="47"/>
        <pc:sldMkLst>
          <pc:docMk/>
          <pc:sldMk cId="986537300" sldId="311"/>
        </pc:sldMkLst>
      </pc:sldChg>
      <pc:sldChg chg="del">
        <pc:chgData name="Kate Sample" userId="ad24f2c8-db21-4b10-9534-7a98911ec180" providerId="ADAL" clId="{8237F027-313D-4A69-A979-98E82C49BD4C}" dt="2025-04-24T16:28:34.792" v="1" actId="47"/>
        <pc:sldMkLst>
          <pc:docMk/>
          <pc:sldMk cId="377564404" sldId="312"/>
        </pc:sldMkLst>
      </pc:sldChg>
      <pc:sldChg chg="del">
        <pc:chgData name="Kate Sample" userId="ad24f2c8-db21-4b10-9534-7a98911ec180" providerId="ADAL" clId="{8237F027-313D-4A69-A979-98E82C49BD4C}" dt="2025-04-24T16:28:34.792" v="1" actId="47"/>
        <pc:sldMkLst>
          <pc:docMk/>
          <pc:sldMk cId="621520520" sldId="313"/>
        </pc:sldMkLst>
      </pc:sldChg>
      <pc:sldChg chg="del">
        <pc:chgData name="Kate Sample" userId="ad24f2c8-db21-4b10-9534-7a98911ec180" providerId="ADAL" clId="{8237F027-313D-4A69-A979-98E82C49BD4C}" dt="2025-04-24T16:28:34.792" v="1" actId="47"/>
        <pc:sldMkLst>
          <pc:docMk/>
          <pc:sldMk cId="1843792746" sldId="314"/>
        </pc:sldMkLst>
      </pc:sldChg>
      <pc:sldChg chg="del">
        <pc:chgData name="Kate Sample" userId="ad24f2c8-db21-4b10-9534-7a98911ec180" providerId="ADAL" clId="{8237F027-313D-4A69-A979-98E82C49BD4C}" dt="2025-04-24T16:28:34.792" v="1" actId="47"/>
        <pc:sldMkLst>
          <pc:docMk/>
          <pc:sldMk cId="3701898249" sldId="315"/>
        </pc:sldMkLst>
      </pc:sldChg>
      <pc:sldChg chg="del">
        <pc:chgData name="Kate Sample" userId="ad24f2c8-db21-4b10-9534-7a98911ec180" providerId="ADAL" clId="{8237F027-313D-4A69-A979-98E82C49BD4C}" dt="2025-04-24T16:28:34.792" v="1" actId="47"/>
        <pc:sldMkLst>
          <pc:docMk/>
          <pc:sldMk cId="108855487" sldId="316"/>
        </pc:sldMkLst>
      </pc:sldChg>
      <pc:sldChg chg="del">
        <pc:chgData name="Kate Sample" userId="ad24f2c8-db21-4b10-9534-7a98911ec180" providerId="ADAL" clId="{8237F027-313D-4A69-A979-98E82C49BD4C}" dt="2025-04-24T16:28:34.792" v="1" actId="47"/>
        <pc:sldMkLst>
          <pc:docMk/>
          <pc:sldMk cId="1883848139" sldId="317"/>
        </pc:sldMkLst>
      </pc:sldChg>
      <pc:sldChg chg="del">
        <pc:chgData name="Kate Sample" userId="ad24f2c8-db21-4b10-9534-7a98911ec180" providerId="ADAL" clId="{8237F027-313D-4A69-A979-98E82C49BD4C}" dt="2025-04-24T16:28:34.792" v="1" actId="47"/>
        <pc:sldMkLst>
          <pc:docMk/>
          <pc:sldMk cId="1634250027" sldId="318"/>
        </pc:sldMkLst>
      </pc:sldChg>
      <pc:sldChg chg="del">
        <pc:chgData name="Kate Sample" userId="ad24f2c8-db21-4b10-9534-7a98911ec180" providerId="ADAL" clId="{8237F027-313D-4A69-A979-98E82C49BD4C}" dt="2025-04-24T16:28:34.792" v="1" actId="47"/>
        <pc:sldMkLst>
          <pc:docMk/>
          <pc:sldMk cId="2911573908" sldId="319"/>
        </pc:sldMkLst>
      </pc:sldChg>
      <pc:sldChg chg="del">
        <pc:chgData name="Kate Sample" userId="ad24f2c8-db21-4b10-9534-7a98911ec180" providerId="ADAL" clId="{8237F027-313D-4A69-A979-98E82C49BD4C}" dt="2025-04-24T16:28:34.792" v="1" actId="47"/>
        <pc:sldMkLst>
          <pc:docMk/>
          <pc:sldMk cId="2624938878" sldId="320"/>
        </pc:sldMkLst>
      </pc:sldChg>
      <pc:sldChg chg="del">
        <pc:chgData name="Kate Sample" userId="ad24f2c8-db21-4b10-9534-7a98911ec180" providerId="ADAL" clId="{8237F027-313D-4A69-A979-98E82C49BD4C}" dt="2025-04-24T16:28:34.792" v="1" actId="47"/>
        <pc:sldMkLst>
          <pc:docMk/>
          <pc:sldMk cId="344458614" sldId="321"/>
        </pc:sldMkLst>
      </pc:sldChg>
      <pc:sldChg chg="del">
        <pc:chgData name="Kate Sample" userId="ad24f2c8-db21-4b10-9534-7a98911ec180" providerId="ADAL" clId="{8237F027-313D-4A69-A979-98E82C49BD4C}" dt="2025-04-24T16:28:34.792" v="1" actId="47"/>
        <pc:sldMkLst>
          <pc:docMk/>
          <pc:sldMk cId="1390845123" sldId="322"/>
        </pc:sldMkLst>
      </pc:sldChg>
      <pc:sldChg chg="del">
        <pc:chgData name="Kate Sample" userId="ad24f2c8-db21-4b10-9534-7a98911ec180" providerId="ADAL" clId="{8237F027-313D-4A69-A979-98E82C49BD4C}" dt="2025-04-24T16:28:34.792" v="1" actId="47"/>
        <pc:sldMkLst>
          <pc:docMk/>
          <pc:sldMk cId="3393249117" sldId="323"/>
        </pc:sldMkLst>
      </pc:sldChg>
      <pc:sldChg chg="del">
        <pc:chgData name="Kate Sample" userId="ad24f2c8-db21-4b10-9534-7a98911ec180" providerId="ADAL" clId="{8237F027-313D-4A69-A979-98E82C49BD4C}" dt="2025-04-24T16:28:34.792" v="1" actId="47"/>
        <pc:sldMkLst>
          <pc:docMk/>
          <pc:sldMk cId="3775961790" sldId="324"/>
        </pc:sldMkLst>
      </pc:sldChg>
      <pc:sldChg chg="del">
        <pc:chgData name="Kate Sample" userId="ad24f2c8-db21-4b10-9534-7a98911ec180" providerId="ADAL" clId="{8237F027-313D-4A69-A979-98E82C49BD4C}" dt="2025-04-24T16:28:34.792" v="1" actId="47"/>
        <pc:sldMkLst>
          <pc:docMk/>
          <pc:sldMk cId="3666323023" sldId="325"/>
        </pc:sldMkLst>
      </pc:sldChg>
      <pc:sldChg chg="del">
        <pc:chgData name="Kate Sample" userId="ad24f2c8-db21-4b10-9534-7a98911ec180" providerId="ADAL" clId="{8237F027-313D-4A69-A979-98E82C49BD4C}" dt="2025-04-24T16:28:34.792" v="1" actId="47"/>
        <pc:sldMkLst>
          <pc:docMk/>
          <pc:sldMk cId="2097772908" sldId="326"/>
        </pc:sldMkLst>
      </pc:sldChg>
      <pc:sldChg chg="del">
        <pc:chgData name="Kate Sample" userId="ad24f2c8-db21-4b10-9534-7a98911ec180" providerId="ADAL" clId="{8237F027-313D-4A69-A979-98E82C49BD4C}" dt="2025-04-24T16:28:34.792" v="1" actId="47"/>
        <pc:sldMkLst>
          <pc:docMk/>
          <pc:sldMk cId="2437859535" sldId="327"/>
        </pc:sldMkLst>
      </pc:sldChg>
      <pc:sldChg chg="del">
        <pc:chgData name="Kate Sample" userId="ad24f2c8-db21-4b10-9534-7a98911ec180" providerId="ADAL" clId="{8237F027-313D-4A69-A979-98E82C49BD4C}" dt="2025-04-24T16:28:34.792" v="1" actId="47"/>
        <pc:sldMkLst>
          <pc:docMk/>
          <pc:sldMk cId="2383557289" sldId="328"/>
        </pc:sldMkLst>
      </pc:sldChg>
      <pc:sldChg chg="del">
        <pc:chgData name="Kate Sample" userId="ad24f2c8-db21-4b10-9534-7a98911ec180" providerId="ADAL" clId="{8237F027-313D-4A69-A979-98E82C49BD4C}" dt="2025-04-24T16:28:34.792" v="1" actId="47"/>
        <pc:sldMkLst>
          <pc:docMk/>
          <pc:sldMk cId="1053163525" sldId="329"/>
        </pc:sldMkLst>
      </pc:sldChg>
      <pc:sldChg chg="del">
        <pc:chgData name="Kate Sample" userId="ad24f2c8-db21-4b10-9534-7a98911ec180" providerId="ADAL" clId="{8237F027-313D-4A69-A979-98E82C49BD4C}" dt="2025-04-24T16:28:34.792" v="1" actId="47"/>
        <pc:sldMkLst>
          <pc:docMk/>
          <pc:sldMk cId="876955009" sldId="330"/>
        </pc:sldMkLst>
      </pc:sldChg>
      <pc:sldChg chg="del">
        <pc:chgData name="Kate Sample" userId="ad24f2c8-db21-4b10-9534-7a98911ec180" providerId="ADAL" clId="{8237F027-313D-4A69-A979-98E82C49BD4C}" dt="2025-04-24T16:28:34.792" v="1" actId="47"/>
        <pc:sldMkLst>
          <pc:docMk/>
          <pc:sldMk cId="1178267353" sldId="331"/>
        </pc:sldMkLst>
      </pc:sldChg>
      <pc:sldChg chg="del">
        <pc:chgData name="Kate Sample" userId="ad24f2c8-db21-4b10-9534-7a98911ec180" providerId="ADAL" clId="{8237F027-313D-4A69-A979-98E82C49BD4C}" dt="2025-04-24T16:28:34.792" v="1" actId="47"/>
        <pc:sldMkLst>
          <pc:docMk/>
          <pc:sldMk cId="4289390979" sldId="332"/>
        </pc:sldMkLst>
      </pc:sldChg>
      <pc:sldChg chg="del">
        <pc:chgData name="Kate Sample" userId="ad24f2c8-db21-4b10-9534-7a98911ec180" providerId="ADAL" clId="{8237F027-313D-4A69-A979-98E82C49BD4C}" dt="2025-04-24T16:28:34.792" v="1" actId="47"/>
        <pc:sldMkLst>
          <pc:docMk/>
          <pc:sldMk cId="4219744110" sldId="333"/>
        </pc:sldMkLst>
      </pc:sldChg>
      <pc:sldChg chg="del">
        <pc:chgData name="Kate Sample" userId="ad24f2c8-db21-4b10-9534-7a98911ec180" providerId="ADAL" clId="{8237F027-313D-4A69-A979-98E82C49BD4C}" dt="2025-04-24T16:28:34.792" v="1" actId="47"/>
        <pc:sldMkLst>
          <pc:docMk/>
          <pc:sldMk cId="2374532550" sldId="334"/>
        </pc:sldMkLst>
      </pc:sldChg>
      <pc:sldChg chg="del">
        <pc:chgData name="Kate Sample" userId="ad24f2c8-db21-4b10-9534-7a98911ec180" providerId="ADAL" clId="{8237F027-313D-4A69-A979-98E82C49BD4C}" dt="2025-04-24T16:28:34.792" v="1" actId="47"/>
        <pc:sldMkLst>
          <pc:docMk/>
          <pc:sldMk cId="1024940863" sldId="335"/>
        </pc:sldMkLst>
      </pc:sldChg>
      <pc:sldChg chg="del">
        <pc:chgData name="Kate Sample" userId="ad24f2c8-db21-4b10-9534-7a98911ec180" providerId="ADAL" clId="{8237F027-313D-4A69-A979-98E82C49BD4C}" dt="2025-04-24T16:28:34.792" v="1" actId="47"/>
        <pc:sldMkLst>
          <pc:docMk/>
          <pc:sldMk cId="2289393488" sldId="336"/>
        </pc:sldMkLst>
      </pc:sldChg>
      <pc:sldChg chg="del">
        <pc:chgData name="Kate Sample" userId="ad24f2c8-db21-4b10-9534-7a98911ec180" providerId="ADAL" clId="{8237F027-313D-4A69-A979-98E82C49BD4C}" dt="2025-04-24T16:28:34.792" v="1" actId="47"/>
        <pc:sldMkLst>
          <pc:docMk/>
          <pc:sldMk cId="4281493045" sldId="337"/>
        </pc:sldMkLst>
      </pc:sldChg>
      <pc:sldChg chg="del">
        <pc:chgData name="Kate Sample" userId="ad24f2c8-db21-4b10-9534-7a98911ec180" providerId="ADAL" clId="{8237F027-313D-4A69-A979-98E82C49BD4C}" dt="2025-04-24T16:28:34.792" v="1" actId="47"/>
        <pc:sldMkLst>
          <pc:docMk/>
          <pc:sldMk cId="4074626042" sldId="338"/>
        </pc:sldMkLst>
      </pc:sldChg>
      <pc:sldChg chg="del">
        <pc:chgData name="Kate Sample" userId="ad24f2c8-db21-4b10-9534-7a98911ec180" providerId="ADAL" clId="{8237F027-313D-4A69-A979-98E82C49BD4C}" dt="2025-04-24T16:28:34.792" v="1" actId="47"/>
        <pc:sldMkLst>
          <pc:docMk/>
          <pc:sldMk cId="903228586" sldId="339"/>
        </pc:sldMkLst>
      </pc:sldChg>
      <pc:sldChg chg="del">
        <pc:chgData name="Kate Sample" userId="ad24f2c8-db21-4b10-9534-7a98911ec180" providerId="ADAL" clId="{8237F027-313D-4A69-A979-98E82C49BD4C}" dt="2025-04-24T16:28:34.792" v="1" actId="47"/>
        <pc:sldMkLst>
          <pc:docMk/>
          <pc:sldMk cId="1943926794" sldId="341"/>
        </pc:sldMkLst>
      </pc:sldChg>
      <pc:sldChg chg="del">
        <pc:chgData name="Kate Sample" userId="ad24f2c8-db21-4b10-9534-7a98911ec180" providerId="ADAL" clId="{8237F027-313D-4A69-A979-98E82C49BD4C}" dt="2025-04-24T16:28:34.792" v="1" actId="47"/>
        <pc:sldMkLst>
          <pc:docMk/>
          <pc:sldMk cId="1357097865" sldId="342"/>
        </pc:sldMkLst>
      </pc:sldChg>
      <pc:sldChg chg="del">
        <pc:chgData name="Kate Sample" userId="ad24f2c8-db21-4b10-9534-7a98911ec180" providerId="ADAL" clId="{8237F027-313D-4A69-A979-98E82C49BD4C}" dt="2025-04-24T16:28:34.792" v="1" actId="47"/>
        <pc:sldMkLst>
          <pc:docMk/>
          <pc:sldMk cId="656617515" sldId="343"/>
        </pc:sldMkLst>
      </pc:sldChg>
      <pc:sldChg chg="del">
        <pc:chgData name="Kate Sample" userId="ad24f2c8-db21-4b10-9534-7a98911ec180" providerId="ADAL" clId="{8237F027-313D-4A69-A979-98E82C49BD4C}" dt="2025-04-24T16:28:34.792" v="1" actId="47"/>
        <pc:sldMkLst>
          <pc:docMk/>
          <pc:sldMk cId="4189780073" sldId="344"/>
        </pc:sldMkLst>
      </pc:sldChg>
      <pc:sldChg chg="modSp add mod">
        <pc:chgData name="Kate Sample" userId="ad24f2c8-db21-4b10-9534-7a98911ec180" providerId="ADAL" clId="{8237F027-313D-4A69-A979-98E82C49BD4C}" dt="2025-05-09T14:43:40.186" v="994" actId="33524"/>
        <pc:sldMkLst>
          <pc:docMk/>
          <pc:sldMk cId="1835499919" sldId="345"/>
        </pc:sldMkLst>
        <pc:spChg chg="mod">
          <ac:chgData name="Kate Sample" userId="ad24f2c8-db21-4b10-9534-7a98911ec180" providerId="ADAL" clId="{8237F027-313D-4A69-A979-98E82C49BD4C}" dt="2025-04-24T16:28:51.811" v="17" actId="20577"/>
          <ac:spMkLst>
            <pc:docMk/>
            <pc:sldMk cId="1835499919" sldId="345"/>
            <ac:spMk id="3" creationId="{98C85F3E-9650-9922-C129-B5DCA003A179}"/>
          </ac:spMkLst>
        </pc:spChg>
        <pc:spChg chg="mod">
          <ac:chgData name="Kate Sample" userId="ad24f2c8-db21-4b10-9534-7a98911ec180" providerId="ADAL" clId="{8237F027-313D-4A69-A979-98E82C49BD4C}" dt="2025-04-25T13:10:51.792" v="700" actId="6549"/>
          <ac:spMkLst>
            <pc:docMk/>
            <pc:sldMk cId="1835499919" sldId="345"/>
            <ac:spMk id="4" creationId="{A21450AC-415E-7CF8-0776-01F7999B8A62}"/>
          </ac:spMkLst>
        </pc:spChg>
        <pc:spChg chg="mod">
          <ac:chgData name="Kate Sample" userId="ad24f2c8-db21-4b10-9534-7a98911ec180" providerId="ADAL" clId="{8237F027-313D-4A69-A979-98E82C49BD4C}" dt="2025-05-09T14:43:40.186" v="994" actId="33524"/>
          <ac:spMkLst>
            <pc:docMk/>
            <pc:sldMk cId="1835499919" sldId="345"/>
            <ac:spMk id="8" creationId="{0EC3B497-AE43-089B-ECF7-2B5D26A593AC}"/>
          </ac:spMkLst>
        </pc:spChg>
      </pc:sldChg>
      <pc:sldChg chg="addSp delSp modSp add mod modNotesTx">
        <pc:chgData name="Kate Sample" userId="ad24f2c8-db21-4b10-9534-7a98911ec180" providerId="ADAL" clId="{8237F027-313D-4A69-A979-98E82C49BD4C}" dt="2025-04-28T16:56:04.456" v="935" actId="1076"/>
        <pc:sldMkLst>
          <pc:docMk/>
          <pc:sldMk cId="923429629" sldId="352"/>
        </pc:sldMkLst>
      </pc:sldChg>
      <pc:sldChg chg="addSp delSp modSp add mod modNotesTx">
        <pc:chgData name="Kate Sample" userId="ad24f2c8-db21-4b10-9534-7a98911ec180" providerId="ADAL" clId="{8237F027-313D-4A69-A979-98E82C49BD4C}" dt="2025-04-24T16:31:05.003" v="207" actId="20577"/>
        <pc:sldMkLst>
          <pc:docMk/>
          <pc:sldMk cId="1662318776" sldId="353"/>
        </pc:sldMkLst>
        <pc:spChg chg="mod">
          <ac:chgData name="Kate Sample" userId="ad24f2c8-db21-4b10-9534-7a98911ec180" providerId="ADAL" clId="{8237F027-313D-4A69-A979-98E82C49BD4C}" dt="2025-04-24T16:30:33.043" v="203" actId="6549"/>
          <ac:spMkLst>
            <pc:docMk/>
            <pc:sldMk cId="1662318776" sldId="353"/>
            <ac:spMk id="7" creationId="{885631F1-7950-5EAD-B984-37A7188CE95B}"/>
          </ac:spMkLst>
        </pc:spChg>
        <pc:picChg chg="add mod">
          <ac:chgData name="Kate Sample" userId="ad24f2c8-db21-4b10-9534-7a98911ec180" providerId="ADAL" clId="{8237F027-313D-4A69-A979-98E82C49BD4C}" dt="2025-04-24T16:30:35.862" v="204" actId="1076"/>
          <ac:picMkLst>
            <pc:docMk/>
            <pc:sldMk cId="1662318776" sldId="353"/>
            <ac:picMk id="1026" creationId="{75CD3441-2FD8-069D-5CE1-3104E30080ED}"/>
          </ac:picMkLst>
        </pc:picChg>
      </pc:sldChg>
      <pc:sldChg chg="addSp delSp modSp add mod ord modNotesTx">
        <pc:chgData name="Kate Sample" userId="ad24f2c8-db21-4b10-9534-7a98911ec180" providerId="ADAL" clId="{8237F027-313D-4A69-A979-98E82C49BD4C}" dt="2025-04-25T12:59:05.197" v="399" actId="113"/>
        <pc:sldMkLst>
          <pc:docMk/>
          <pc:sldMk cId="3106905687" sldId="354"/>
        </pc:sldMkLst>
        <pc:spChg chg="mod">
          <ac:chgData name="Kate Sample" userId="ad24f2c8-db21-4b10-9534-7a98911ec180" providerId="ADAL" clId="{8237F027-313D-4A69-A979-98E82C49BD4C}" dt="2025-04-24T17:03:16.767" v="279" actId="20577"/>
          <ac:spMkLst>
            <pc:docMk/>
            <pc:sldMk cId="3106905687" sldId="354"/>
            <ac:spMk id="3" creationId="{580D22A7-7A87-45E8-867D-9C74C5B4AFE1}"/>
          </ac:spMkLst>
        </pc:spChg>
      </pc:sldChg>
      <pc:sldChg chg="add del">
        <pc:chgData name="Kate Sample" userId="ad24f2c8-db21-4b10-9534-7a98911ec180" providerId="ADAL" clId="{8237F027-313D-4A69-A979-98E82C49BD4C}" dt="2025-04-25T12:59:31.509" v="400" actId="47"/>
        <pc:sldMkLst>
          <pc:docMk/>
          <pc:sldMk cId="1693285077" sldId="355"/>
        </pc:sldMkLst>
      </pc:sldChg>
      <pc:sldChg chg="addSp delSp modSp add mod modNotesTx">
        <pc:chgData name="Kate Sample" userId="ad24f2c8-db21-4b10-9534-7a98911ec180" providerId="ADAL" clId="{8237F027-313D-4A69-A979-98E82C49BD4C}" dt="2025-04-28T17:03:37.801" v="951" actId="1076"/>
        <pc:sldMkLst>
          <pc:docMk/>
          <pc:sldMk cId="929939444" sldId="356"/>
        </pc:sldMkLst>
        <pc:spChg chg="mod">
          <ac:chgData name="Kate Sample" userId="ad24f2c8-db21-4b10-9534-7a98911ec180" providerId="ADAL" clId="{8237F027-313D-4A69-A979-98E82C49BD4C}" dt="2025-04-25T12:57:07.244" v="328" actId="20577"/>
          <ac:spMkLst>
            <pc:docMk/>
            <pc:sldMk cId="929939444" sldId="356"/>
            <ac:spMk id="4" creationId="{CD1949E4-0C5A-3525-C648-A2203544ED9F}"/>
          </ac:spMkLst>
        </pc:spChg>
        <pc:picChg chg="add mod">
          <ac:chgData name="Kate Sample" userId="ad24f2c8-db21-4b10-9534-7a98911ec180" providerId="ADAL" clId="{8237F027-313D-4A69-A979-98E82C49BD4C}" dt="2025-04-28T17:03:37.801" v="951" actId="1076"/>
          <ac:picMkLst>
            <pc:docMk/>
            <pc:sldMk cId="929939444" sldId="356"/>
            <ac:picMk id="2050" creationId="{3CDA1166-2A70-F170-3AFC-59FA161D0286}"/>
          </ac:picMkLst>
        </pc:picChg>
        <pc:picChg chg="add mod">
          <ac:chgData name="Kate Sample" userId="ad24f2c8-db21-4b10-9534-7a98911ec180" providerId="ADAL" clId="{8237F027-313D-4A69-A979-98E82C49BD4C}" dt="2025-04-28T17:01:51.746" v="942" actId="1076"/>
          <ac:picMkLst>
            <pc:docMk/>
            <pc:sldMk cId="929939444" sldId="356"/>
            <ac:picMk id="2052" creationId="{1B0A6717-58A0-1E03-501F-4D8CCCD39D83}"/>
          </ac:picMkLst>
        </pc:picChg>
        <pc:picChg chg="add mod">
          <ac:chgData name="Kate Sample" userId="ad24f2c8-db21-4b10-9534-7a98911ec180" providerId="ADAL" clId="{8237F027-313D-4A69-A979-98E82C49BD4C}" dt="2025-04-28T17:03:31.352" v="949" actId="1076"/>
          <ac:picMkLst>
            <pc:docMk/>
            <pc:sldMk cId="929939444" sldId="356"/>
            <ac:picMk id="2054" creationId="{3A828ADB-A994-C869-D9B3-34CDE580B845}"/>
          </ac:picMkLst>
        </pc:picChg>
      </pc:sldChg>
      <pc:sldChg chg="addSp delSp modSp add mod modNotesTx">
        <pc:chgData name="Kate Sample" userId="ad24f2c8-db21-4b10-9534-7a98911ec180" providerId="ADAL" clId="{8237F027-313D-4A69-A979-98E82C49BD4C}" dt="2025-04-28T21:34:31.800" v="993" actId="1076"/>
        <pc:sldMkLst>
          <pc:docMk/>
          <pc:sldMk cId="3040413095" sldId="359"/>
        </pc:sldMkLst>
        <pc:spChg chg="mod">
          <ac:chgData name="Kate Sample" userId="ad24f2c8-db21-4b10-9534-7a98911ec180" providerId="ADAL" clId="{8237F027-313D-4A69-A979-98E82C49BD4C}" dt="2025-04-28T17:08:09.431" v="980" actId="20577"/>
          <ac:spMkLst>
            <pc:docMk/>
            <pc:sldMk cId="3040413095" sldId="359"/>
            <ac:spMk id="11" creationId="{3E03A44C-4AE8-628D-EE03-690C58D7AF98}"/>
          </ac:spMkLst>
        </pc:spChg>
      </pc:sldChg>
      <pc:sldChg chg="modSp add mod">
        <pc:chgData name="Kate Sample" userId="ad24f2c8-db21-4b10-9534-7a98911ec180" providerId="ADAL" clId="{8237F027-313D-4A69-A979-98E82C49BD4C}" dt="2025-04-28T18:31:42.688" v="988" actId="1076"/>
        <pc:sldMkLst>
          <pc:docMk/>
          <pc:sldMk cId="2700243633" sldId="360"/>
        </pc:sldMkLst>
        <pc:spChg chg="mod">
          <ac:chgData name="Kate Sample" userId="ad24f2c8-db21-4b10-9534-7a98911ec180" providerId="ADAL" clId="{8237F027-313D-4A69-A979-98E82C49BD4C}" dt="2025-04-28T18:31:42.688" v="988" actId="1076"/>
          <ac:spMkLst>
            <pc:docMk/>
            <pc:sldMk cId="2700243633" sldId="360"/>
            <ac:spMk id="11" creationId="{5EDFB83E-9241-849C-5536-78B32F517D40}"/>
          </ac:spMkLst>
        </pc:spChg>
      </pc:sldChg>
      <pc:sldChg chg="add del">
        <pc:chgData name="Kate Sample" userId="ad24f2c8-db21-4b10-9534-7a98911ec180" providerId="ADAL" clId="{8237F027-313D-4A69-A979-98E82C49BD4C}" dt="2025-04-28T17:08:47.590" v="984" actId="47"/>
        <pc:sldMkLst>
          <pc:docMk/>
          <pc:sldMk cId="3634708272" sldId="361"/>
        </pc:sldMkLst>
      </pc:sldChg>
      <pc:sldChg chg="add del">
        <pc:chgData name="Kate Sample" userId="ad24f2c8-db21-4b10-9534-7a98911ec180" providerId="ADAL" clId="{8237F027-313D-4A69-A979-98E82C49BD4C}" dt="2025-04-28T17:08:37.531" v="983" actId="47"/>
        <pc:sldMkLst>
          <pc:docMk/>
          <pc:sldMk cId="1406928359" sldId="363"/>
        </pc:sldMkLst>
      </pc:sldChg>
      <pc:sldChg chg="add del">
        <pc:chgData name="Kate Sample" userId="ad24f2c8-db21-4b10-9534-7a98911ec180" providerId="ADAL" clId="{8237F027-313D-4A69-A979-98E82C49BD4C}" dt="2025-04-28T17:08:35.970" v="982" actId="47"/>
        <pc:sldMkLst>
          <pc:docMk/>
          <pc:sldMk cId="411122310" sldId="366"/>
        </pc:sldMkLst>
      </pc:sldChg>
      <pc:sldChg chg="addSp delSp modSp add mod ord modNotesTx">
        <pc:chgData name="Kate Sample" userId="ad24f2c8-db21-4b10-9534-7a98911ec180" providerId="ADAL" clId="{8237F027-313D-4A69-A979-98E82C49BD4C}" dt="2025-05-09T14:44:27.004" v="998"/>
        <pc:sldMkLst>
          <pc:docMk/>
          <pc:sldMk cId="659175249" sldId="367"/>
        </pc:sldMkLst>
        <pc:spChg chg="add mod">
          <ac:chgData name="Kate Sample" userId="ad24f2c8-db21-4b10-9534-7a98911ec180" providerId="ADAL" clId="{8237F027-313D-4A69-A979-98E82C49BD4C}" dt="2025-04-28T17:07:51.498" v="977" actId="14100"/>
          <ac:spMkLst>
            <pc:docMk/>
            <pc:sldMk cId="659175249" sldId="367"/>
            <ac:spMk id="3" creationId="{AC587D58-288A-07F4-26BC-2D71469704B7}"/>
          </ac:spMkLst>
        </pc:spChg>
      </pc:sldChg>
      <pc:sldChg chg="ord">
        <pc:chgData name="Kate Sample" userId="ad24f2c8-db21-4b10-9534-7a98911ec180" providerId="ADAL" clId="{8237F027-313D-4A69-A979-98E82C49BD4C}" dt="2025-04-28T17:09:05.705" v="986"/>
        <pc:sldMkLst>
          <pc:docMk/>
          <pc:sldMk cId="2311503405" sldId="368"/>
        </pc:sldMkLst>
      </pc:sldChg>
      <pc:sldChg chg="delSp add del mod ord modNotesTx">
        <pc:chgData name="Kate Sample" userId="ad24f2c8-db21-4b10-9534-7a98911ec180" providerId="ADAL" clId="{8237F027-313D-4A69-A979-98E82C49BD4C}" dt="2025-04-25T13:02:43.658" v="414" actId="47"/>
        <pc:sldMkLst>
          <pc:docMk/>
          <pc:sldMk cId="3185902172" sldId="368"/>
        </pc:sldMkLst>
      </pc:sldChg>
      <pc:sldMasterChg chg="delSldLayout">
        <pc:chgData name="Kate Sample" userId="ad24f2c8-db21-4b10-9534-7a98911ec180" providerId="ADAL" clId="{8237F027-313D-4A69-A979-98E82C49BD4C}" dt="2025-04-24T16:28:34.792" v="1" actId="47"/>
        <pc:sldMasterMkLst>
          <pc:docMk/>
          <pc:sldMasterMk cId="2561236824" sldId="2147483727"/>
        </pc:sldMasterMkLst>
        <pc:sldLayoutChg chg="del">
          <pc:chgData name="Kate Sample" userId="ad24f2c8-db21-4b10-9534-7a98911ec180" providerId="ADAL" clId="{8237F027-313D-4A69-A979-98E82C49BD4C}" dt="2025-04-24T16:28:34.792" v="1" actId="47"/>
          <pc:sldLayoutMkLst>
            <pc:docMk/>
            <pc:sldMasterMk cId="2561236824" sldId="2147483727"/>
            <pc:sldLayoutMk cId="1009819769" sldId="2147483731"/>
          </pc:sldLayoutMkLst>
        </pc:sldLayoutChg>
      </pc:sldMasterChg>
    </pc:docChg>
  </pc:docChgLst>
  <pc:docChgLst>
    <pc:chgData name="Anna Sterner" userId="S::asterner@firstinspires.org::e34ade42-3f4d-4ffb-96dc-1c6e40b6902f" providerId="AD" clId="Web-{CAC1F9C6-12BD-D970-D553-DBB9A5B30334}"/>
    <pc:docChg chg="modSld">
      <pc:chgData name="Anna Sterner" userId="S::asterner@firstinspires.org::e34ade42-3f4d-4ffb-96dc-1c6e40b6902f" providerId="AD" clId="Web-{CAC1F9C6-12BD-D970-D553-DBB9A5B30334}" dt="2024-01-25T20:42:44.411" v="0"/>
      <pc:docMkLst>
        <pc:docMk/>
      </pc:docMkLst>
      <pc:sldChg chg="modSp">
        <pc:chgData name="Anna Sterner" userId="S::asterner@firstinspires.org::e34ade42-3f4d-4ffb-96dc-1c6e40b6902f" providerId="AD" clId="Web-{CAC1F9C6-12BD-D970-D553-DBB9A5B30334}" dt="2024-01-25T20:42:44.411" v="0"/>
        <pc:sldMkLst>
          <pc:docMk/>
          <pc:sldMk cId="3763185327" sldId="271"/>
        </pc:sldMkLst>
      </pc:sldChg>
    </pc:docChg>
  </pc:docChgLst>
  <pc:docChgLst>
    <pc:chgData name="Anna Sterner" userId="S::asterner@firstinspires.org::e34ade42-3f4d-4ffb-96dc-1c6e40b6902f" providerId="AD" clId="Web-{3A625DF8-B6C3-C50C-E249-1C3D5497578E}"/>
    <pc:docChg chg="modSld">
      <pc:chgData name="Anna Sterner" userId="S::asterner@firstinspires.org::e34ade42-3f4d-4ffb-96dc-1c6e40b6902f" providerId="AD" clId="Web-{3A625DF8-B6C3-C50C-E249-1C3D5497578E}" dt="2024-01-25T21:19:20.956" v="16" actId="20577"/>
      <pc:docMkLst>
        <pc:docMk/>
      </pc:docMkLst>
      <pc:sldChg chg="addSp modSp">
        <pc:chgData name="Anna Sterner" userId="S::asterner@firstinspires.org::e34ade42-3f4d-4ffb-96dc-1c6e40b6902f" providerId="AD" clId="Web-{3A625DF8-B6C3-C50C-E249-1C3D5497578E}" dt="2024-01-25T21:19:20.956" v="16" actId="20577"/>
        <pc:sldMkLst>
          <pc:docMk/>
          <pc:sldMk cId="3822573366" sldId="262"/>
        </pc:sldMkLst>
      </pc:sldChg>
      <pc:sldChg chg="modSp">
        <pc:chgData name="Anna Sterner" userId="S::asterner@firstinspires.org::e34ade42-3f4d-4ffb-96dc-1c6e40b6902f" providerId="AD" clId="Web-{3A625DF8-B6C3-C50C-E249-1C3D5497578E}" dt="2024-01-25T21:11:30.113" v="1" actId="1076"/>
        <pc:sldMkLst>
          <pc:docMk/>
          <pc:sldMk cId="3743200560" sldId="289"/>
        </pc:sldMkLst>
      </pc:sldChg>
    </pc:docChg>
  </pc:docChgLst>
  <pc:docChgLst>
    <pc:chgData name="Anna Sterner" userId="S::asterner@firstinspires.org::e34ade42-3f4d-4ffb-96dc-1c6e40b6902f" providerId="AD" clId="Web-{70321AED-1296-FCCB-F314-4002DF72C659}"/>
    <pc:docChg chg="addSld delSld modSld">
      <pc:chgData name="Anna Sterner" userId="S::asterner@firstinspires.org::e34ade42-3f4d-4ffb-96dc-1c6e40b6902f" providerId="AD" clId="Web-{70321AED-1296-FCCB-F314-4002DF72C659}" dt="2024-01-25T18:14:37.800" v="11"/>
      <pc:docMkLst>
        <pc:docMk/>
      </pc:docMkLst>
      <pc:sldChg chg="add del">
        <pc:chgData name="Anna Sterner" userId="S::asterner@firstinspires.org::e34ade42-3f4d-4ffb-96dc-1c6e40b6902f" providerId="AD" clId="Web-{70321AED-1296-FCCB-F314-4002DF72C659}" dt="2024-01-25T18:14:21.581" v="9"/>
        <pc:sldMkLst>
          <pc:docMk/>
          <pc:sldMk cId="4006545360" sldId="264"/>
        </pc:sldMkLst>
      </pc:sldChg>
      <pc:sldChg chg="addSp delSp modSp">
        <pc:chgData name="Anna Sterner" userId="S::asterner@firstinspires.org::e34ade42-3f4d-4ffb-96dc-1c6e40b6902f" providerId="AD" clId="Web-{70321AED-1296-FCCB-F314-4002DF72C659}" dt="2024-01-25T18:14:19.502" v="8"/>
        <pc:sldMkLst>
          <pc:docMk/>
          <pc:sldMk cId="3743200560" sldId="289"/>
        </pc:sldMkLst>
      </pc:sldChg>
      <pc:sldChg chg="del">
        <pc:chgData name="Anna Sterner" userId="S::asterner@firstinspires.org::e34ade42-3f4d-4ffb-96dc-1c6e40b6902f" providerId="AD" clId="Web-{70321AED-1296-FCCB-F314-4002DF72C659}" dt="2024-01-25T18:14:37.800" v="11"/>
        <pc:sldMkLst>
          <pc:docMk/>
          <pc:sldMk cId="1109188424" sldId="294"/>
        </pc:sldMkLst>
      </pc:sldChg>
      <pc:sldChg chg="add">
        <pc:chgData name="Anna Sterner" userId="S::asterner@firstinspires.org::e34ade42-3f4d-4ffb-96dc-1c6e40b6902f" providerId="AD" clId="Web-{70321AED-1296-FCCB-F314-4002DF72C659}" dt="2024-01-25T18:14:33.222" v="10"/>
        <pc:sldMkLst>
          <pc:docMk/>
          <pc:sldMk cId="3723405299" sldId="298"/>
        </pc:sldMkLst>
      </pc:sldChg>
      <pc:sldMasterChg chg="addSldLayout">
        <pc:chgData name="Anna Sterner" userId="S::asterner@firstinspires.org::e34ade42-3f4d-4ffb-96dc-1c6e40b6902f" providerId="AD" clId="Web-{70321AED-1296-FCCB-F314-4002DF72C659}" dt="2024-01-25T18:14:33.222" v="10"/>
        <pc:sldMasterMkLst>
          <pc:docMk/>
          <pc:sldMasterMk cId="180712229" sldId="2147483697"/>
        </pc:sldMasterMkLst>
        <pc:sldLayoutChg chg="add">
          <pc:chgData name="Anna Sterner" userId="S::asterner@firstinspires.org::e34ade42-3f4d-4ffb-96dc-1c6e40b6902f" providerId="AD" clId="Web-{70321AED-1296-FCCB-F314-4002DF72C659}" dt="2024-01-25T18:14:33.222" v="10"/>
          <pc:sldLayoutMkLst>
            <pc:docMk/>
            <pc:sldMasterMk cId="3793671017" sldId="2147483701"/>
            <pc:sldLayoutMk cId="2150222482" sldId="2147483700"/>
          </pc:sldLayoutMkLst>
        </pc:sldLayoutChg>
      </pc:sldMasterChg>
    </pc:docChg>
  </pc:docChgLst>
  <pc:docChgLst>
    <pc:chgData name="Tammy Pankey" userId="S::tpankey@firstinspires.org::89b84b47-0384-4d66-b56e-dc00ebdb68cf" providerId="AD" clId="Web-{55DEC7ED-4564-83E5-DF56-80E135E77851}"/>
    <pc:docChg chg="mod">
      <pc:chgData name="Tammy Pankey" userId="S::tpankey@firstinspires.org::89b84b47-0384-4d66-b56e-dc00ebdb68cf" providerId="AD" clId="Web-{55DEC7ED-4564-83E5-DF56-80E135E77851}" dt="2022-07-18T11:47:27.381" v="1"/>
      <pc:docMkLst>
        <pc:docMk/>
      </pc:docMkLst>
      <pc:sldChg chg="addCm">
        <pc:chgData name="Tammy Pankey" userId="S::tpankey@firstinspires.org::89b84b47-0384-4d66-b56e-dc00ebdb68cf" providerId="AD" clId="Web-{55DEC7ED-4564-83E5-DF56-80E135E77851}" dt="2022-07-18T11:47:27.381" v="1"/>
        <pc:sldMkLst>
          <pc:docMk/>
          <pc:sldMk cId="1959583143" sldId="259"/>
        </pc:sldMkLst>
      </pc:sldChg>
    </pc:docChg>
  </pc:docChgLst>
  <pc:docChgLst>
    <pc:chgData name="Anna Sterner" userId="S::asterner@firstinspires.org::e34ade42-3f4d-4ffb-96dc-1c6e40b6902f" providerId="AD" clId="Web-{9313A792-D783-F581-2370-A149886A9014}"/>
    <pc:docChg chg="addSld delSld modSld">
      <pc:chgData name="Anna Sterner" userId="S::asterner@firstinspires.org::e34ade42-3f4d-4ffb-96dc-1c6e40b6902f" providerId="AD" clId="Web-{9313A792-D783-F581-2370-A149886A9014}" dt="2024-05-20T18:25:17.139" v="81"/>
      <pc:docMkLst>
        <pc:docMk/>
      </pc:docMkLst>
      <pc:sldChg chg="modNotes">
        <pc:chgData name="Anna Sterner" userId="S::asterner@firstinspires.org::e34ade42-3f4d-4ffb-96dc-1c6e40b6902f" providerId="AD" clId="Web-{9313A792-D783-F581-2370-A149886A9014}" dt="2024-05-20T18:22:37.586" v="43"/>
        <pc:sldMkLst>
          <pc:docMk/>
          <pc:sldMk cId="951211944" sldId="261"/>
        </pc:sldMkLst>
      </pc:sldChg>
      <pc:sldChg chg="modNotes">
        <pc:chgData name="Anna Sterner" userId="S::asterner@firstinspires.org::e34ade42-3f4d-4ffb-96dc-1c6e40b6902f" providerId="AD" clId="Web-{9313A792-D783-F581-2370-A149886A9014}" dt="2024-05-20T18:22:50.071" v="44"/>
        <pc:sldMkLst>
          <pc:docMk/>
          <pc:sldMk cId="3822573366" sldId="262"/>
        </pc:sldMkLst>
      </pc:sldChg>
      <pc:sldChg chg="modNotes">
        <pc:chgData name="Anna Sterner" userId="S::asterner@firstinspires.org::e34ade42-3f4d-4ffb-96dc-1c6e40b6902f" providerId="AD" clId="Web-{9313A792-D783-F581-2370-A149886A9014}" dt="2024-05-20T18:23:31.338" v="63"/>
        <pc:sldMkLst>
          <pc:docMk/>
          <pc:sldMk cId="3098358572" sldId="283"/>
        </pc:sldMkLst>
      </pc:sldChg>
      <pc:sldChg chg="modNotes">
        <pc:chgData name="Anna Sterner" userId="S::asterner@firstinspires.org::e34ade42-3f4d-4ffb-96dc-1c6e40b6902f" providerId="AD" clId="Web-{9313A792-D783-F581-2370-A149886A9014}" dt="2024-05-20T18:21:47.210" v="0"/>
        <pc:sldMkLst>
          <pc:docMk/>
          <pc:sldMk cId="3743200560" sldId="289"/>
        </pc:sldMkLst>
      </pc:sldChg>
      <pc:sldChg chg="modNotes">
        <pc:chgData name="Anna Sterner" userId="S::asterner@firstinspires.org::e34ade42-3f4d-4ffb-96dc-1c6e40b6902f" providerId="AD" clId="Web-{9313A792-D783-F581-2370-A149886A9014}" dt="2024-05-20T18:24:24.902" v="78"/>
        <pc:sldMkLst>
          <pc:docMk/>
          <pc:sldMk cId="4147957842" sldId="290"/>
        </pc:sldMkLst>
      </pc:sldChg>
      <pc:sldChg chg="delSp add">
        <pc:chgData name="Anna Sterner" userId="S::asterner@firstinspires.org::e34ade42-3f4d-4ffb-96dc-1c6e40b6902f" providerId="AD" clId="Web-{9313A792-D783-F581-2370-A149886A9014}" dt="2024-05-20T18:25:17.139" v="81"/>
        <pc:sldMkLst>
          <pc:docMk/>
          <pc:sldMk cId="1109188424" sldId="294"/>
        </pc:sldMkLst>
      </pc:sldChg>
      <pc:sldChg chg="modNotes">
        <pc:chgData name="Anna Sterner" userId="S::asterner@firstinspires.org::e34ade42-3f4d-4ffb-96dc-1c6e40b6902f" providerId="AD" clId="Web-{9313A792-D783-F581-2370-A149886A9014}" dt="2024-05-20T18:23:55.386" v="67"/>
        <pc:sldMkLst>
          <pc:docMk/>
          <pc:sldMk cId="3041520386" sldId="297"/>
        </pc:sldMkLst>
      </pc:sldChg>
      <pc:sldChg chg="del">
        <pc:chgData name="Anna Sterner" userId="S::asterner@firstinspires.org::e34ade42-3f4d-4ffb-96dc-1c6e40b6902f" providerId="AD" clId="Web-{9313A792-D783-F581-2370-A149886A9014}" dt="2024-05-20T18:25:07.623" v="80"/>
        <pc:sldMkLst>
          <pc:docMk/>
          <pc:sldMk cId="3723405299" sldId="298"/>
        </pc:sldMkLst>
      </pc:sldChg>
    </pc:docChg>
  </pc:docChgLst>
  <pc:docChgLst>
    <pc:chgData name="Tammy Pankey" userId="89b84b47-0384-4d66-b56e-dc00ebdb68cf" providerId="ADAL" clId="{36C97203-8768-45DB-B12E-20BFFEB88420}"/>
    <pc:docChg chg="custSel modSld">
      <pc:chgData name="Tammy Pankey" userId="89b84b47-0384-4d66-b56e-dc00ebdb68cf" providerId="ADAL" clId="{36C97203-8768-45DB-B12E-20BFFEB88420}" dt="2025-05-06T00:04:18.477" v="68" actId="478"/>
      <pc:docMkLst>
        <pc:docMk/>
      </pc:docMkLst>
      <pc:sldChg chg="addSp delSp modSp mod">
        <pc:chgData name="Tammy Pankey" userId="89b84b47-0384-4d66-b56e-dc00ebdb68cf" providerId="ADAL" clId="{36C97203-8768-45DB-B12E-20BFFEB88420}" dt="2025-05-06T00:04:11.547" v="65" actId="478"/>
        <pc:sldMkLst>
          <pc:docMk/>
          <pc:sldMk cId="362912222" sldId="304"/>
        </pc:sldMkLst>
        <pc:spChg chg="add mod">
          <ac:chgData name="Tammy Pankey" userId="89b84b47-0384-4d66-b56e-dc00ebdb68cf" providerId="ADAL" clId="{36C97203-8768-45DB-B12E-20BFFEB88420}" dt="2025-05-05T23:55:52.802" v="60" actId="1076"/>
          <ac:spMkLst>
            <pc:docMk/>
            <pc:sldMk cId="362912222" sldId="304"/>
            <ac:spMk id="4" creationId="{61F7B6E8-C09A-1050-2AFC-89A9D5BC9F0D}"/>
          </ac:spMkLst>
        </pc:spChg>
        <pc:picChg chg="add mod">
          <ac:chgData name="Tammy Pankey" userId="89b84b47-0384-4d66-b56e-dc00ebdb68cf" providerId="ADAL" clId="{36C97203-8768-45DB-B12E-20BFFEB88420}" dt="2025-05-05T23:55:06.898" v="56" actId="1076"/>
          <ac:picMkLst>
            <pc:docMk/>
            <pc:sldMk cId="362912222" sldId="304"/>
            <ac:picMk id="16" creationId="{E3E19156-424B-3371-925A-8FA4B5C7E398}"/>
          </ac:picMkLst>
        </pc:picChg>
        <pc:picChg chg="add mod">
          <ac:chgData name="Tammy Pankey" userId="89b84b47-0384-4d66-b56e-dc00ebdb68cf" providerId="ADAL" clId="{36C97203-8768-45DB-B12E-20BFFEB88420}" dt="2025-05-05T23:55:49.199" v="59" actId="14100"/>
          <ac:picMkLst>
            <pc:docMk/>
            <pc:sldMk cId="362912222" sldId="304"/>
            <ac:picMk id="17" creationId="{BE7F2CA8-74D1-CB48-6010-D3799E5633F5}"/>
          </ac:picMkLst>
        </pc:picChg>
      </pc:sldChg>
      <pc:sldChg chg="addSp delSp modSp mod">
        <pc:chgData name="Tammy Pankey" userId="89b84b47-0384-4d66-b56e-dc00ebdb68cf" providerId="ADAL" clId="{36C97203-8768-45DB-B12E-20BFFEB88420}" dt="2025-05-06T00:04:03.174" v="61" actId="478"/>
        <pc:sldMkLst>
          <pc:docMk/>
          <pc:sldMk cId="923429629" sldId="352"/>
        </pc:sldMkLst>
        <pc:spChg chg="mod">
          <ac:chgData name="Tammy Pankey" userId="89b84b47-0384-4d66-b56e-dc00ebdb68cf" providerId="ADAL" clId="{36C97203-8768-45DB-B12E-20BFFEB88420}" dt="2025-05-05T23:18:50.728" v="24" actId="14100"/>
          <ac:spMkLst>
            <pc:docMk/>
            <pc:sldMk cId="923429629" sldId="352"/>
            <ac:spMk id="3" creationId="{35374F0E-D725-9D86-B7B9-7904C57C2A8B}"/>
          </ac:spMkLst>
        </pc:spChg>
        <pc:grpChg chg="add mod">
          <ac:chgData name="Tammy Pankey" userId="89b84b47-0384-4d66-b56e-dc00ebdb68cf" providerId="ADAL" clId="{36C97203-8768-45DB-B12E-20BFFEB88420}" dt="2025-05-05T23:18:46.320" v="23"/>
          <ac:grpSpMkLst>
            <pc:docMk/>
            <pc:sldMk cId="923429629" sldId="352"/>
            <ac:grpSpMk id="7" creationId="{54FF4DD5-8B41-2B28-1055-C846048DB15D}"/>
          </ac:grpSpMkLst>
        </pc:grpChg>
        <pc:picChg chg="mod">
          <ac:chgData name="Tammy Pankey" userId="89b84b47-0384-4d66-b56e-dc00ebdb68cf" providerId="ADAL" clId="{36C97203-8768-45DB-B12E-20BFFEB88420}" dt="2025-05-05T23:18:46.320" v="23"/>
          <ac:picMkLst>
            <pc:docMk/>
            <pc:sldMk cId="923429629" sldId="352"/>
            <ac:picMk id="8" creationId="{E35EE388-FAD0-37B4-B215-7C4F9CD78B35}"/>
          </ac:picMkLst>
        </pc:picChg>
        <pc:picChg chg="mod">
          <ac:chgData name="Tammy Pankey" userId="89b84b47-0384-4d66-b56e-dc00ebdb68cf" providerId="ADAL" clId="{36C97203-8768-45DB-B12E-20BFFEB88420}" dt="2025-05-05T23:18:46.320" v="23"/>
          <ac:picMkLst>
            <pc:docMk/>
            <pc:sldMk cId="923429629" sldId="352"/>
            <ac:picMk id="10" creationId="{71945DC8-FCEF-2C1C-0842-91EBAADA90A8}"/>
          </ac:picMkLst>
        </pc:picChg>
      </pc:sldChg>
      <pc:sldChg chg="delSp mod">
        <pc:chgData name="Tammy Pankey" userId="89b84b47-0384-4d66-b56e-dc00ebdb68cf" providerId="ADAL" clId="{36C97203-8768-45DB-B12E-20BFFEB88420}" dt="2025-05-06T00:04:05.517" v="62" actId="478"/>
        <pc:sldMkLst>
          <pc:docMk/>
          <pc:sldMk cId="1662318776" sldId="353"/>
        </pc:sldMkLst>
      </pc:sldChg>
      <pc:sldChg chg="addSp delSp modSp mod">
        <pc:chgData name="Tammy Pankey" userId="89b84b47-0384-4d66-b56e-dc00ebdb68cf" providerId="ADAL" clId="{36C97203-8768-45DB-B12E-20BFFEB88420}" dt="2025-05-06T00:04:07.487" v="63" actId="478"/>
        <pc:sldMkLst>
          <pc:docMk/>
          <pc:sldMk cId="3106905687" sldId="354"/>
        </pc:sldMkLst>
        <pc:picChg chg="add mod">
          <ac:chgData name="Tammy Pankey" userId="89b84b47-0384-4d66-b56e-dc00ebdb68cf" providerId="ADAL" clId="{36C97203-8768-45DB-B12E-20BFFEB88420}" dt="2025-05-05T23:48:10.556" v="34" actId="1076"/>
          <ac:picMkLst>
            <pc:docMk/>
            <pc:sldMk cId="3106905687" sldId="354"/>
            <ac:picMk id="8" creationId="{732FC56A-A532-9D86-5AFE-BE76B2CEB8A2}"/>
          </ac:picMkLst>
        </pc:picChg>
      </pc:sldChg>
      <pc:sldChg chg="delSp mod">
        <pc:chgData name="Tammy Pankey" userId="89b84b47-0384-4d66-b56e-dc00ebdb68cf" providerId="ADAL" clId="{36C97203-8768-45DB-B12E-20BFFEB88420}" dt="2025-05-06T00:04:09.632" v="64" actId="478"/>
        <pc:sldMkLst>
          <pc:docMk/>
          <pc:sldMk cId="929939444" sldId="356"/>
        </pc:sldMkLst>
      </pc:sldChg>
      <pc:sldChg chg="addSp delSp modSp mod">
        <pc:chgData name="Tammy Pankey" userId="89b84b47-0384-4d66-b56e-dc00ebdb68cf" providerId="ADAL" clId="{36C97203-8768-45DB-B12E-20BFFEB88420}" dt="2025-05-06T00:04:16.861" v="67" actId="478"/>
        <pc:sldMkLst>
          <pc:docMk/>
          <pc:sldMk cId="3040413095" sldId="359"/>
        </pc:sldMkLst>
        <pc:picChg chg="add mod">
          <ac:chgData name="Tammy Pankey" userId="89b84b47-0384-4d66-b56e-dc00ebdb68cf" providerId="ADAL" clId="{36C97203-8768-45DB-B12E-20BFFEB88420}" dt="2025-05-05T22:58:25.471" v="12"/>
          <ac:picMkLst>
            <pc:docMk/>
            <pc:sldMk cId="3040413095" sldId="359"/>
            <ac:picMk id="4" creationId="{A9F6187F-3586-D70A-2C07-293D2A9A9AEE}"/>
          </ac:picMkLst>
        </pc:picChg>
      </pc:sldChg>
      <pc:sldChg chg="addSp delSp modSp mod">
        <pc:chgData name="Tammy Pankey" userId="89b84b47-0384-4d66-b56e-dc00ebdb68cf" providerId="ADAL" clId="{36C97203-8768-45DB-B12E-20BFFEB88420}" dt="2025-05-06T00:04:18.477" v="68" actId="478"/>
        <pc:sldMkLst>
          <pc:docMk/>
          <pc:sldMk cId="2700243633" sldId="360"/>
        </pc:sldMkLst>
        <pc:spChg chg="mod">
          <ac:chgData name="Tammy Pankey" userId="89b84b47-0384-4d66-b56e-dc00ebdb68cf" providerId="ADAL" clId="{36C97203-8768-45DB-B12E-20BFFEB88420}" dt="2025-05-05T23:08:09.115" v="13" actId="14100"/>
          <ac:spMkLst>
            <pc:docMk/>
            <pc:sldMk cId="2700243633" sldId="360"/>
            <ac:spMk id="11" creationId="{5EDFB83E-9241-849C-5536-78B32F517D40}"/>
          </ac:spMkLst>
        </pc:spChg>
        <pc:picChg chg="add mod">
          <ac:chgData name="Tammy Pankey" userId="89b84b47-0384-4d66-b56e-dc00ebdb68cf" providerId="ADAL" clId="{36C97203-8768-45DB-B12E-20BFFEB88420}" dt="2025-05-05T23:10:02.324" v="21" actId="14100"/>
          <ac:picMkLst>
            <pc:docMk/>
            <pc:sldMk cId="2700243633" sldId="360"/>
            <ac:picMk id="5" creationId="{F1D544A1-8E81-04EB-72D1-BFD3598EB8BB}"/>
          </ac:picMkLst>
        </pc:picChg>
      </pc:sldChg>
      <pc:sldChg chg="addSp delSp modSp mod">
        <pc:chgData name="Tammy Pankey" userId="89b84b47-0384-4d66-b56e-dc00ebdb68cf" providerId="ADAL" clId="{36C97203-8768-45DB-B12E-20BFFEB88420}" dt="2025-05-06T00:04:15.499" v="66" actId="478"/>
        <pc:sldMkLst>
          <pc:docMk/>
          <pc:sldMk cId="659175249" sldId="367"/>
        </pc:sldMkLst>
        <pc:picChg chg="add mod ord modCrop">
          <ac:chgData name="Tammy Pankey" userId="89b84b47-0384-4d66-b56e-dc00ebdb68cf" providerId="ADAL" clId="{36C97203-8768-45DB-B12E-20BFFEB88420}" dt="2025-05-05T21:49:48.209" v="10" actId="1076"/>
          <ac:picMkLst>
            <pc:docMk/>
            <pc:sldMk cId="659175249" sldId="367"/>
            <ac:picMk id="9" creationId="{EF1095B0-31E2-94DB-2042-F3C64833A0E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C695-2A06-D807-C6DC-5C42B9892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521C1-6B5B-A808-E4E6-1B489235F80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8145285-26A3-4EDC-8FD5-E6953AE3D7B7}"/>
              </a:ext>
            </a:extLst>
          </p:cNvPr>
          <p:cNvSpPr>
            <a:spLocks noGrp="1"/>
          </p:cNvSpPr>
          <p:nvPr>
            <p:ph type="body" idx="1"/>
          </p:nvPr>
        </p:nvSpPr>
        <p:spPr/>
        <p:txBody>
          <a:bodyPr/>
          <a:lstStyle/>
          <a:p>
            <a:pPr marL="12700">
              <a:lnSpc>
                <a:spcPct val="100000"/>
              </a:lnSpc>
              <a:spcBef>
                <a:spcPts val="360"/>
              </a:spcBef>
            </a:pPr>
            <a:endParaRPr lang="en-US" sz="1200">
              <a:latin typeface="Arial"/>
              <a:cs typeface="Arial"/>
            </a:endParaRPr>
          </a:p>
        </p:txBody>
      </p:sp>
      <p:sp>
        <p:nvSpPr>
          <p:cNvPr id="4" name="Slide Number Placeholder 3">
            <a:extLst>
              <a:ext uri="{FF2B5EF4-FFF2-40B4-BE49-F238E27FC236}">
                <a16:creationId xmlns:a16="http://schemas.microsoft.com/office/drawing/2014/main" id="{5DF71DE0-92D7-D113-2B4E-3D45C079D33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57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E39CB-BB99-63AD-E1E2-5C75E0557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37277-A137-A6BE-2461-9516B49F4A8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54E39F3-FD34-FAED-A1EA-606B7088EB98}"/>
              </a:ext>
            </a:extLst>
          </p:cNvPr>
          <p:cNvSpPr>
            <a:spLocks noGrp="1"/>
          </p:cNvSpPr>
          <p:nvPr>
            <p:ph type="body" idx="1"/>
          </p:nvPr>
        </p:nvSpPr>
        <p:spPr/>
        <p:txBody>
          <a:bodyPr/>
          <a:lstStyle/>
          <a:p>
            <a:pPr>
              <a:defRPr/>
            </a:pPr>
            <a:r>
              <a:rPr lang="en-US" b="1">
                <a:solidFill>
                  <a:srgbClr val="662D91"/>
                </a:solidFill>
                <a:latin typeface="Helvetica Neue" panose="02000503000000020004"/>
                <a:ea typeface="Roboto"/>
              </a:rPr>
              <a:t>Discuss with students the sorting of artifacts in the previous session. </a:t>
            </a:r>
            <a:endParaRPr lang="en-US" i="1">
              <a:ea typeface="Calibri"/>
              <a:cs typeface="Calibri"/>
            </a:endParaRPr>
          </a:p>
        </p:txBody>
      </p:sp>
      <p:sp>
        <p:nvSpPr>
          <p:cNvPr id="4" name="Slide Number Placeholder 3">
            <a:extLst>
              <a:ext uri="{FF2B5EF4-FFF2-40B4-BE49-F238E27FC236}">
                <a16:creationId xmlns:a16="http://schemas.microsoft.com/office/drawing/2014/main" id="{7EEFAFA2-1DAB-9C2D-861E-B7A4F11794A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30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fontAlgn="base">
              <a:buNone/>
            </a:pPr>
            <a:r>
              <a:rPr lang="en-US" b="1" i="0" u="none" strike="noStrike">
                <a:solidFill>
                  <a:srgbClr val="000000"/>
                </a:solidFill>
                <a:effectLst/>
                <a:latin typeface="Calibri" panose="020F0502020204030204" pitchFamily="34" charset="0"/>
              </a:rPr>
              <a:t>Warm-Up</a:t>
            </a:r>
            <a:r>
              <a:rPr lang="en-US" b="0" i="0" u="none" strike="noStrike">
                <a:solidFill>
                  <a:srgbClr val="000000"/>
                </a:solidFill>
                <a:effectLst/>
                <a:latin typeface="Calibri" panose="020F0502020204030204" pitchFamily="34" charset="0"/>
              </a:rPr>
              <a:t>:  (10 minutes)  </a:t>
            </a:r>
            <a:r>
              <a:rPr lang="en-US" b="1" i="0" u="none" strike="noStrike">
                <a:solidFill>
                  <a:srgbClr val="000000"/>
                </a:solidFill>
                <a:effectLst/>
                <a:latin typeface="Calibri" panose="020F0502020204030204" pitchFamily="34" charset="0"/>
              </a:rPr>
              <a:t>Build The Picture</a:t>
            </a:r>
            <a:r>
              <a:rPr lang="en-US" b="0" i="0" u="none" strike="noStrike">
                <a:solidFill>
                  <a:srgbClr val="000000"/>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buNone/>
            </a:pPr>
            <a:r>
              <a:rPr lang="en-US" b="0" i="0" u="none" strike="noStrike">
                <a:solidFill>
                  <a:srgbClr val="000000"/>
                </a:solidFill>
                <a:effectLst/>
                <a:latin typeface="Calibri" panose="020F0502020204030204" pitchFamily="34" charset="0"/>
              </a:rPr>
              <a:t>Base Activity </a:t>
            </a:r>
            <a:r>
              <a:rPr lang="en-US" b="0" i="0">
                <a:solidFill>
                  <a:srgbClr val="444444"/>
                </a:solidFill>
                <a:effectLst/>
                <a:latin typeface="Calibri" panose="020F0502020204030204" pitchFamily="34" charset="0"/>
              </a:rPr>
              <a:t>​</a:t>
            </a:r>
          </a:p>
          <a:p>
            <a:pPr algn="l" rtl="0" fontAlgn="base">
              <a:buNone/>
            </a:pPr>
            <a:r>
              <a:rPr lang="en-US" b="0" i="0" u="none" strike="noStrike">
                <a:solidFill>
                  <a:srgbClr val="000000"/>
                </a:solidFill>
                <a:effectLst/>
                <a:latin typeface="Calibri" panose="020F0502020204030204" pitchFamily="34" charset="0"/>
              </a:rPr>
              <a:t>1. In groups of 4, children mix their bricks together and choose a leader. </a:t>
            </a:r>
            <a:r>
              <a:rPr lang="en-US" b="0" i="0">
                <a:solidFill>
                  <a:srgbClr val="444444"/>
                </a:solidFill>
                <a:effectLst/>
                <a:latin typeface="Calibri" panose="020F0502020204030204" pitchFamily="34" charset="0"/>
              </a:rPr>
              <a:t>​</a:t>
            </a:r>
          </a:p>
          <a:p>
            <a:pPr algn="l" rtl="0" fontAlgn="base">
              <a:buNone/>
            </a:pPr>
            <a:r>
              <a:rPr lang="en-US" b="0" i="0" u="none" strike="noStrike">
                <a:solidFill>
                  <a:srgbClr val="000000"/>
                </a:solidFill>
                <a:effectLst/>
                <a:latin typeface="Calibri" panose="020F0502020204030204" pitchFamily="34" charset="0"/>
              </a:rPr>
              <a:t>2. Whisper a word related to archaeology (e.g., shovel, scale, brush, or artifact) to the leader.</a:t>
            </a:r>
          </a:p>
          <a:p>
            <a:pPr algn="l" rtl="0" fontAlgn="base">
              <a:buNone/>
            </a:pPr>
            <a:r>
              <a:rPr lang="en-US" b="0" i="0" u="none" strike="noStrike">
                <a:solidFill>
                  <a:srgbClr val="000000"/>
                </a:solidFill>
                <a:effectLst/>
                <a:latin typeface="Calibri" panose="020F0502020204030204" pitchFamily="34" charset="0"/>
              </a:rPr>
              <a:t>3. Back with their group, the leader quickly builds a representation of that word for the others to guess. </a:t>
            </a:r>
            <a:r>
              <a:rPr lang="en-US" b="0" i="0">
                <a:solidFill>
                  <a:srgbClr val="444444"/>
                </a:solidFill>
                <a:effectLst/>
                <a:latin typeface="Calibri" panose="020F0502020204030204" pitchFamily="34" charset="0"/>
              </a:rPr>
              <a:t>​</a:t>
            </a:r>
          </a:p>
          <a:p>
            <a:pPr algn="l" rtl="0" fontAlgn="base">
              <a:buNone/>
            </a:pPr>
            <a:r>
              <a:rPr lang="en-US" b="0" i="0" u="none" strike="noStrike">
                <a:solidFill>
                  <a:srgbClr val="000000"/>
                </a:solidFill>
                <a:effectLst/>
                <a:latin typeface="Calibri" panose="020F0502020204030204" pitchFamily="34" charset="0"/>
              </a:rPr>
              <a:t>4. The group may not ask questions but can call out words. The leader can say when they get it right. </a:t>
            </a:r>
            <a:r>
              <a:rPr lang="en-US" b="0" i="0">
                <a:solidFill>
                  <a:srgbClr val="444444"/>
                </a:solidFill>
                <a:effectLst/>
                <a:latin typeface="Calibri" panose="020F0502020204030204" pitchFamily="34" charset="0"/>
              </a:rPr>
              <a:t>​</a:t>
            </a:r>
          </a:p>
          <a:p>
            <a:pPr algn="l" rtl="0" fontAlgn="base">
              <a:buNone/>
            </a:pPr>
            <a:endParaRPr lang="en-US" b="0" i="0" u="none" strike="noStrike">
              <a:solidFill>
                <a:srgbClr val="000000"/>
              </a:solidFill>
              <a:effectLst/>
              <a:latin typeface="Calibri" panose="020F0502020204030204" pitchFamily="34" charset="0"/>
            </a:endParaRPr>
          </a:p>
          <a:p>
            <a:pPr algn="l" rtl="0" fontAlgn="base">
              <a:buNone/>
            </a:pPr>
            <a:r>
              <a:rPr lang="en-US" b="0" i="0" u="none" strike="noStrike">
                <a:solidFill>
                  <a:srgbClr val="000000"/>
                </a:solidFill>
                <a:effectLst/>
                <a:latin typeface="Calibri" panose="020F0502020204030204" pitchFamily="34" charset="0"/>
              </a:rPr>
              <a:t>Part 2 </a:t>
            </a:r>
            <a:r>
              <a:rPr lang="en-US" b="0" i="0">
                <a:solidFill>
                  <a:srgbClr val="444444"/>
                </a:solidFill>
                <a:effectLst/>
                <a:latin typeface="Calibri" panose="020F0502020204030204" pitchFamily="34" charset="0"/>
              </a:rPr>
              <a:t>​</a:t>
            </a:r>
          </a:p>
          <a:p>
            <a:pPr algn="l" rtl="0" fontAlgn="base">
              <a:buNone/>
            </a:pPr>
            <a:r>
              <a:rPr lang="en-US" b="0" i="0" u="none" strike="noStrike">
                <a:solidFill>
                  <a:srgbClr val="000000"/>
                </a:solidFill>
                <a:effectLst/>
                <a:latin typeface="Calibri" panose="020F0502020204030204" pitchFamily="34" charset="0"/>
              </a:rPr>
              <a:t>5. Choose a new leader and repeat the activity with a new word. </a:t>
            </a:r>
            <a:r>
              <a:rPr lang="en-US" b="0" i="0">
                <a:solidFill>
                  <a:srgbClr val="444444"/>
                </a:solidFill>
                <a:effectLst/>
                <a:latin typeface="Calibri" panose="020F0502020204030204" pitchFamily="34" charset="0"/>
              </a:rPr>
              <a:t>​</a:t>
            </a:r>
          </a:p>
          <a:p>
            <a:pPr algn="l" rtl="0" fontAlgn="base">
              <a:buNone/>
            </a:pPr>
            <a:r>
              <a:rPr lang="en-US" b="0" i="0" u="none" strike="noStrike">
                <a:solidFill>
                  <a:srgbClr val="000000"/>
                </a:solidFill>
                <a:effectLst/>
                <a:latin typeface="Calibri" panose="020F0502020204030204" pitchFamily="34" charset="0"/>
              </a:rPr>
              <a:t>6. Continue until all children in the group have been a leader. </a:t>
            </a:r>
            <a:r>
              <a:rPr lang="en-US" b="0" i="0">
                <a:solidFill>
                  <a:srgbClr val="444444"/>
                </a:solidFill>
                <a:effectLst/>
                <a:latin typeface="Calibri" panose="020F0502020204030204" pitchFamily="34" charset="0"/>
              </a:rPr>
              <a:t>​</a:t>
            </a:r>
          </a:p>
          <a:p>
            <a:pPr algn="l" rtl="0" fontAlgn="base">
              <a:buNone/>
            </a:pPr>
            <a:r>
              <a:rPr lang="en-US" b="0" i="0" u="none" strike="noStrike">
                <a:solidFill>
                  <a:srgbClr val="000000"/>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buNone/>
            </a:pPr>
            <a:r>
              <a:rPr lang="en-US" b="1" i="0" u="none" strike="noStrike">
                <a:solidFill>
                  <a:srgbClr val="000000"/>
                </a:solidFill>
                <a:effectLst/>
                <a:latin typeface="Calibri" panose="020F0502020204030204" pitchFamily="34" charset="0"/>
              </a:rPr>
              <a:t>Guiding Questions:</a:t>
            </a:r>
            <a:r>
              <a:rPr lang="en-US" b="0" i="0" u="none" strike="noStrike">
                <a:solidFill>
                  <a:srgbClr val="000000"/>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800" b="0" i="1" u="none" strike="noStrike">
                <a:solidFill>
                  <a:srgbClr val="000000"/>
                </a:solidFill>
                <a:effectLst/>
                <a:latin typeface="Calibri" panose="020F0502020204030204" pitchFamily="34" charset="0"/>
              </a:rPr>
              <a:t>How did the first group figure out the word?</a:t>
            </a:r>
            <a:r>
              <a:rPr lang="en-US" sz="1800" b="0" i="0" u="none" strike="noStrike">
                <a:solidFill>
                  <a:srgbClr val="000000"/>
                </a:solidFill>
                <a:effectLst/>
                <a:latin typeface="Calibri" panose="020F0502020204030204" pitchFamily="34" charset="0"/>
              </a:rPr>
              <a:t>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1" u="none" strike="noStrike">
                <a:solidFill>
                  <a:srgbClr val="000000"/>
                </a:solidFill>
                <a:effectLst/>
                <a:latin typeface="Calibri" panose="020F0502020204030204" pitchFamily="34" charset="0"/>
              </a:rPr>
              <a:t>What can you do to help the next leader of the group?</a:t>
            </a:r>
            <a:r>
              <a:rPr lang="en-US" sz="1800" b="0" i="0" u="none" strike="noStrike">
                <a:solidFill>
                  <a:srgbClr val="000000"/>
                </a:solidFill>
                <a:effectLst/>
                <a:latin typeface="Calibri" panose="020F0502020204030204" pitchFamily="34" charset="0"/>
              </a:rPr>
              <a:t>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None/>
            </a:pPr>
            <a:r>
              <a:rPr lang="en-US" b="1" i="0" u="none" strike="noStrike">
                <a:solidFill>
                  <a:srgbClr val="000000"/>
                </a:solidFill>
                <a:effectLst/>
                <a:latin typeface="Calibri" panose="020F0502020204030204" pitchFamily="34" charset="0"/>
              </a:rPr>
              <a:t>Children learn to:</a:t>
            </a:r>
            <a:r>
              <a:rPr lang="en-US" b="0" i="0" u="none" strike="noStrike">
                <a:solidFill>
                  <a:srgbClr val="000000"/>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Engage in creative problem-solving.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Develop own ways of carrying tasks.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Use strategies learned earlier (representing).</a:t>
            </a:r>
            <a:endParaRPr lang="en-US" sz="1800" b="0" i="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59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fontAlgn="base">
              <a:buNone/>
            </a:pPr>
            <a:r>
              <a:rPr lang="en-US" b="1" i="0" u="none" strike="noStrike">
                <a:solidFill>
                  <a:srgbClr val="662884"/>
                </a:solidFill>
                <a:effectLst/>
                <a:latin typeface="Calibri" panose="020F0502020204030204" pitchFamily="34" charset="0"/>
              </a:rPr>
              <a:t>Explore Task (10 minutes)</a:t>
            </a:r>
            <a:r>
              <a:rPr lang="en-US" b="0" i="0" u="none" strike="noStrike">
                <a:solidFill>
                  <a:srgbClr val="662884"/>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buNone/>
            </a:pPr>
            <a:r>
              <a:rPr lang="en-US" b="0" i="0" u="none" strike="noStrike">
                <a:solidFill>
                  <a:srgbClr val="662884"/>
                </a:solidFill>
                <a:effectLst/>
                <a:latin typeface="Calibri" panose="020F0502020204030204" pitchFamily="34" charset="0"/>
              </a:rPr>
              <a:t>Ask the children what they think homes looked like a long time ago. The homes that people lived in then looked different from the homes we live in today.</a:t>
            </a:r>
          </a:p>
          <a:p>
            <a:pPr algn="l" rtl="0" fontAlgn="base">
              <a:buNone/>
            </a:pPr>
            <a:endParaRPr lang="en-US" b="0" i="0" u="none" strike="noStrike">
              <a:solidFill>
                <a:srgbClr val="662884"/>
              </a:solidFill>
              <a:effectLst/>
              <a:latin typeface="Calibri" panose="020F0502020204030204" pitchFamily="34" charset="0"/>
            </a:endParaRPr>
          </a:p>
          <a:p>
            <a:pPr algn="l" rtl="0" fontAlgn="base">
              <a:buNone/>
            </a:pPr>
            <a:r>
              <a:rPr lang="en-US" b="0" i="0" u="none" strike="noStrike">
                <a:solidFill>
                  <a:srgbClr val="662884"/>
                </a:solidFill>
                <a:effectLst/>
                <a:latin typeface="Calibri" panose="020F0502020204030204" pitchFamily="34" charset="0"/>
              </a:rPr>
              <a:t>Ask the children what materials they think would make a strong house. Sometimes, buildings are made from natural materials like wood, mud, or stone that fall apart over long periods of time. Archaeologists hope to make discoveries that are in good condition. </a:t>
            </a:r>
          </a:p>
          <a:p>
            <a:pPr algn="l" rtl="0" fontAlgn="base">
              <a:buNone/>
            </a:pPr>
            <a:endParaRPr lang="en-US" b="0" i="0" u="none" strike="noStrike">
              <a:solidFill>
                <a:srgbClr val="662884"/>
              </a:solidFill>
              <a:effectLst/>
              <a:latin typeface="Calibri" panose="020F0502020204030204" pitchFamily="34" charset="0"/>
            </a:endParaRPr>
          </a:p>
          <a:p>
            <a:pPr algn="l" rtl="0" fontAlgn="base">
              <a:buNone/>
            </a:pPr>
            <a:r>
              <a:rPr lang="en-US" b="0" i="0" u="none" strike="noStrike">
                <a:solidFill>
                  <a:srgbClr val="662884"/>
                </a:solidFill>
                <a:effectLst/>
                <a:latin typeface="Calibri" panose="020F0502020204030204" pitchFamily="34" charset="0"/>
              </a:rPr>
              <a:t>When archaeologists find damaged buildings, they try to figure out what they used to look like. Technology can be used to build digital or physical models of what buildings looked like when they were new.</a:t>
            </a:r>
          </a:p>
          <a:p>
            <a:pPr algn="l" rtl="0" fontAlgn="base">
              <a:buNone/>
            </a:pPr>
            <a:endParaRPr lang="en-US" b="0" i="0" u="none" strike="noStrike">
              <a:solidFill>
                <a:srgbClr val="662884"/>
              </a:solidFill>
              <a:effectLst/>
              <a:latin typeface="Calibri" panose="020F0502020204030204" pitchFamily="34" charset="0"/>
            </a:endParaRPr>
          </a:p>
          <a:p>
            <a:pPr algn="l" rtl="0" fontAlgn="base">
              <a:buNone/>
            </a:pPr>
            <a:r>
              <a:rPr lang="en-US" b="1" i="1" u="none" strike="noStrike">
                <a:solidFill>
                  <a:srgbClr val="662884"/>
                </a:solidFill>
                <a:effectLst/>
                <a:latin typeface="Calibri" panose="020F0502020204030204" pitchFamily="34" charset="0"/>
              </a:rPr>
              <a:t>Facilitator Tips:</a:t>
            </a:r>
          </a:p>
          <a:p>
            <a:pPr algn="l" rtl="0" fontAlgn="base">
              <a:buNone/>
            </a:pPr>
            <a:r>
              <a:rPr lang="en-US" b="0" i="1" u="none" strike="noStrike">
                <a:solidFill>
                  <a:srgbClr val="662884"/>
                </a:solidFill>
                <a:effectLst/>
                <a:latin typeface="Calibri" panose="020F0502020204030204" pitchFamily="34" charset="0"/>
              </a:rPr>
              <a:t>Share what old or ancient homes looked like where you live.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124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C6E99-B261-68C2-0EF2-955269B2D2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DD412-87B3-8759-68F7-0024B81CA16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E1D1579-2CFB-4A0D-8FAB-ADDC16CE8EB8}"/>
              </a:ext>
            </a:extLst>
          </p:cNvPr>
          <p:cNvSpPr>
            <a:spLocks noGrp="1"/>
          </p:cNvSpPr>
          <p:nvPr>
            <p:ph type="body" idx="1"/>
          </p:nvPr>
        </p:nvSpPr>
        <p:spPr/>
        <p:txBody>
          <a:bodyPr/>
          <a:lstStyle/>
          <a:p>
            <a:pPr marL="12700">
              <a:lnSpc>
                <a:spcPct val="100000"/>
              </a:lnSpc>
              <a:spcBef>
                <a:spcPts val="270"/>
              </a:spcBef>
            </a:pPr>
            <a:r>
              <a:rPr lang="en-US" sz="2800" b="1">
                <a:solidFill>
                  <a:srgbClr val="ED7004"/>
                </a:solidFill>
                <a:latin typeface="Tobi Pro ExtraBold"/>
                <a:cs typeface="Tobi Pro ExtraBold"/>
              </a:rPr>
              <a:t>Key</a:t>
            </a:r>
            <a:r>
              <a:rPr lang="en-US" sz="2800" b="1" spc="-50">
                <a:solidFill>
                  <a:srgbClr val="ED7004"/>
                </a:solidFill>
                <a:latin typeface="Tobi Pro ExtraBold"/>
                <a:cs typeface="Tobi Pro ExtraBold"/>
              </a:rPr>
              <a:t> </a:t>
            </a:r>
            <a:r>
              <a:rPr lang="en-US" sz="2800" b="1" spc="-10">
                <a:solidFill>
                  <a:srgbClr val="ED7004"/>
                </a:solidFill>
                <a:latin typeface="Tobi Pro ExtraBold"/>
                <a:cs typeface="Tobi Pro ExtraBold"/>
              </a:rPr>
              <a:t>Vocabulary</a:t>
            </a:r>
          </a:p>
          <a:p>
            <a:pPr marL="12700">
              <a:spcBef>
                <a:spcPts val="145"/>
              </a:spcBef>
            </a:pPr>
            <a:r>
              <a:rPr lang="en-US" sz="1800">
                <a:solidFill>
                  <a:srgbClr val="662D91"/>
                </a:solidFill>
              </a:rPr>
              <a:t>Materials, technology, rebuild</a:t>
            </a:r>
            <a:endParaRPr lang="en-US" sz="1800">
              <a:solidFill>
                <a:srgbClr val="662D91"/>
              </a:solidFill>
              <a:ea typeface="Calibri"/>
              <a:cs typeface="Calibri"/>
            </a:endParaRPr>
          </a:p>
        </p:txBody>
      </p:sp>
      <p:sp>
        <p:nvSpPr>
          <p:cNvPr id="4" name="Slide Number Placeholder 3">
            <a:extLst>
              <a:ext uri="{FF2B5EF4-FFF2-40B4-BE49-F238E27FC236}">
                <a16:creationId xmlns:a16="http://schemas.microsoft.com/office/drawing/2014/main" id="{2C5C48A9-CAE8-E5DA-8E20-2CB6E34880B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825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49733-C2AF-505C-391A-9FCED36A07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A85D65-1F06-1ABA-EEC3-6FE6DAC0672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AEF93DF-2120-F992-0642-0054F29DE0F7}"/>
              </a:ext>
            </a:extLst>
          </p:cNvPr>
          <p:cNvSpPr>
            <a:spLocks noGrp="1"/>
          </p:cNvSpPr>
          <p:nvPr>
            <p:ph type="body" idx="1"/>
          </p:nvPr>
        </p:nvSpPr>
        <p:spPr/>
        <p:txBody>
          <a:bodyPr/>
          <a:lstStyle/>
          <a:p>
            <a:pPr marL="12700">
              <a:lnSpc>
                <a:spcPct val="100000"/>
              </a:lnSpc>
              <a:spcBef>
                <a:spcPts val="270"/>
              </a:spcBef>
            </a:pPr>
            <a:r>
              <a:rPr lang="en-US" sz="1800" b="1">
                <a:solidFill>
                  <a:srgbClr val="ED7004"/>
                </a:solidFill>
                <a:latin typeface="Tobi Pro ExtraBold"/>
                <a:cs typeface="Tobi Pro ExtraBold"/>
              </a:rPr>
              <a:t>Create Task</a:t>
            </a:r>
            <a:endParaRPr lang="en-US" sz="1800" b="1" spc="-10">
              <a:solidFill>
                <a:srgbClr val="ED7004"/>
              </a:solidFill>
              <a:latin typeface="Tobi Pro ExtraBold"/>
              <a:cs typeface="Tobi Pro ExtraBold"/>
            </a:endParaRPr>
          </a:p>
          <a:p>
            <a:pPr algn="l" rtl="0" fontAlgn="base">
              <a:buNone/>
            </a:pPr>
            <a:r>
              <a:rPr lang="en-US" b="0" i="0" u="none" strike="noStrike">
                <a:solidFill>
                  <a:srgbClr val="662884"/>
                </a:solidFill>
                <a:effectLst/>
                <a:latin typeface="Calibri" panose="020F0502020204030204" pitchFamily="34" charset="0"/>
              </a:rPr>
              <a:t>Using the STEAM Park set, have the team build a model of a simple home on the mat. When the team is finished building their model, tell them they need to take it apart one piece at a time and rebuild it on the other end of the mat. </a:t>
            </a:r>
          </a:p>
          <a:p>
            <a:pPr algn="l" rtl="0" fontAlgn="base">
              <a:buNone/>
            </a:pPr>
            <a:endParaRPr lang="en-US" b="0" i="0" u="none" strike="noStrike">
              <a:solidFill>
                <a:srgbClr val="662884"/>
              </a:solidFill>
              <a:effectLst/>
              <a:latin typeface="Calibri" panose="020F0502020204030204" pitchFamily="34" charset="0"/>
            </a:endParaRPr>
          </a:p>
          <a:p>
            <a:pPr algn="l" rtl="0" fontAlgn="base">
              <a:buNone/>
            </a:pPr>
            <a:r>
              <a:rPr lang="en-US" b="0" i="0" u="none" strike="noStrike">
                <a:solidFill>
                  <a:srgbClr val="662884"/>
                </a:solidFill>
                <a:effectLst/>
                <a:latin typeface="Calibri" panose="020F0502020204030204" pitchFamily="34" charset="0"/>
              </a:rPr>
              <a:t>The rebuilt model should look as close to the original as possible. This mimics how an archaeologist would excavate a site and recreate something to study it.</a:t>
            </a:r>
          </a:p>
          <a:p>
            <a:pPr algn="l" rtl="0" fontAlgn="base">
              <a:buNone/>
            </a:pPr>
            <a:endParaRPr lang="en-US" b="1" i="1" u="none" strike="noStrike">
              <a:solidFill>
                <a:srgbClr val="662884"/>
              </a:solidFill>
              <a:effectLst/>
              <a:latin typeface="Calibri" panose="020F0502020204030204" pitchFamily="34" charset="0"/>
            </a:endParaRPr>
          </a:p>
          <a:p>
            <a:pPr algn="l" rtl="0" fontAlgn="base">
              <a:buNone/>
            </a:pPr>
            <a:r>
              <a:rPr lang="en-US" b="1" i="1" u="none" strike="noStrike">
                <a:solidFill>
                  <a:srgbClr val="662884"/>
                </a:solidFill>
                <a:effectLst/>
                <a:latin typeface="Calibri" panose="020F0502020204030204" pitchFamily="34" charset="0"/>
              </a:rPr>
              <a:t>Facilitator Tip:</a:t>
            </a:r>
            <a:r>
              <a:rPr lang="en-US" b="0" i="0" u="none" strike="noStrike">
                <a:solidFill>
                  <a:srgbClr val="662884"/>
                </a:solidFill>
                <a:effectLst/>
                <a:latin typeface="Calibri" panose="020F0502020204030204" pitchFamily="34" charset="0"/>
              </a:rPr>
              <a:t> </a:t>
            </a:r>
            <a:r>
              <a:rPr lang="en-US" b="0" i="0">
                <a:solidFill>
                  <a:srgbClr val="000000"/>
                </a:solidFill>
                <a:effectLst/>
                <a:latin typeface="Calibri" panose="020F0502020204030204" pitchFamily="34" charset="0"/>
              </a:rPr>
              <a:t>​</a:t>
            </a:r>
          </a:p>
          <a:p>
            <a:pPr algn="l" rtl="0" fontAlgn="base">
              <a:buNone/>
            </a:pPr>
            <a:r>
              <a:rPr lang="en-US" b="0" i="1" u="none" strike="noStrike">
                <a:solidFill>
                  <a:srgbClr val="662884"/>
                </a:solidFill>
                <a:effectLst/>
                <a:latin typeface="Calibri" panose="020F0502020204030204" pitchFamily="34" charset="0"/>
              </a:rPr>
              <a:t>This would be a great activity to use with one set of Six Bricks. More bricks can be added if the team needs a challenge.</a:t>
            </a:r>
            <a:endParaRPr lang="en-US" sz="1200" b="1" i="1" u="none" strike="noStrike" baseline="0">
              <a:solidFill>
                <a:srgbClr val="662D91"/>
              </a:solidFill>
              <a:latin typeface="Helvetica Neue" panose="02000503000000020004"/>
              <a:ea typeface="Roboto"/>
            </a:endParaRPr>
          </a:p>
          <a:p>
            <a:pPr marL="0" indent="0">
              <a:buFontTx/>
              <a:buNone/>
            </a:pPr>
            <a:endParaRPr lang="en-US" sz="1200" b="1" i="0" u="none" strike="noStrike" baseline="0">
              <a:solidFill>
                <a:srgbClr val="662D91"/>
              </a:solidFill>
              <a:latin typeface="Helvetica Neue" panose="02000503000000020004"/>
              <a:ea typeface="Roboto"/>
            </a:endParaRPr>
          </a:p>
        </p:txBody>
      </p:sp>
      <p:sp>
        <p:nvSpPr>
          <p:cNvPr id="4" name="Slide Number Placeholder 3">
            <a:extLst>
              <a:ext uri="{FF2B5EF4-FFF2-40B4-BE49-F238E27FC236}">
                <a16:creationId xmlns:a16="http://schemas.microsoft.com/office/drawing/2014/main" id="{ADEC4519-F7FB-C26F-6E90-6493646F05F3}"/>
              </a:ext>
            </a:extLst>
          </p:cNvPr>
          <p:cNvSpPr>
            <a:spLocks noGrp="1"/>
          </p:cNvSpPr>
          <p:nvPr>
            <p:ph type="sldNum" sz="quarter" idx="5"/>
          </p:nvPr>
        </p:nvSpPr>
        <p:spPr/>
        <p:txBody>
          <a:bodyPr/>
          <a:lstStyle/>
          <a:p>
            <a:fld id="{447B8CF6-C2C2-924C-96EF-0C0C9E05FEB2}" type="slidenum">
              <a:rPr lang="en-US" smtClean="0"/>
              <a:t>6</a:t>
            </a:fld>
            <a:endParaRPr lang="en-US"/>
          </a:p>
        </p:txBody>
      </p:sp>
    </p:spTree>
    <p:extLst>
      <p:ext uri="{BB962C8B-B14F-4D97-AF65-F5344CB8AC3E}">
        <p14:creationId xmlns:p14="http://schemas.microsoft.com/office/powerpoint/2010/main" val="244617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a:solidFill>
                  <a:schemeClr val="tx1"/>
                </a:solidFill>
                <a:effectLst/>
                <a:latin typeface="+mn-lt"/>
                <a:ea typeface="+mn-ea"/>
                <a:cs typeface="+mn-cs"/>
              </a:rPr>
              <a:t>You may wish to play a video or song during clean up time.</a:t>
            </a:r>
            <a:r>
              <a:rPr lang="en-US" i="1"/>
              <a:t>  </a:t>
            </a:r>
            <a:endParaRPr lang="en-US">
              <a:ea typeface="+mn-ea"/>
              <a:cs typeface="+mn-cs"/>
            </a:endParaRP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Link on </a:t>
            </a:r>
            <a:r>
              <a:rPr lang="en-US" sz="1200" b="0" i="0" u="none" strike="noStrike" kern="1200" err="1">
                <a:solidFill>
                  <a:schemeClr val="tx1"/>
                </a:solidFill>
                <a:effectLst/>
                <a:latin typeface="+mn-lt"/>
                <a:ea typeface="+mn-ea"/>
                <a:cs typeface="+mn-cs"/>
              </a:rPr>
              <a:t>GoNoodle</a:t>
            </a:r>
            <a:r>
              <a:rPr lang="en-US" sz="1200" b="0" i="0" u="none" strike="noStrike" kern="1200">
                <a:solidFill>
                  <a:schemeClr val="tx1"/>
                </a:solidFill>
                <a:effectLst/>
                <a:latin typeface="+mn-lt"/>
                <a:ea typeface="+mn-ea"/>
                <a:cs typeface="+mn-cs"/>
              </a:rPr>
              <a:t>:  https://family.gonoodle.com/activities/clean-up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Link on YouTube Kids:  https://www.youtubekids.com/watch?v=ZJFk87ZsHn0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Link on YouTube:  https://youtu.be/ZJFk87ZsHn0 </a:t>
            </a:r>
          </a:p>
          <a:p>
            <a:pPr marL="171450" indent="-171450">
              <a:buFont typeface="Arial" panose="020B0604020202020204" pitchFamily="34" charset="0"/>
              <a:buChar char="•"/>
            </a:pP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rgbClr val="878787"/>
                </a:solidFill>
                <a:latin typeface="Arial"/>
                <a:cs typeface="Arial"/>
              </a:rPr>
              <a:t>Send home the Discover</a:t>
            </a:r>
            <a:r>
              <a:rPr lang="en-US" sz="1200" i="1" spc="-20">
                <a:solidFill>
                  <a:srgbClr val="878787"/>
                </a:solidFill>
                <a:latin typeface="Arial"/>
                <a:cs typeface="Arial"/>
              </a:rPr>
              <a:t> </a:t>
            </a:r>
            <a:r>
              <a:rPr lang="en-US" sz="1200" i="1">
                <a:solidFill>
                  <a:srgbClr val="878787"/>
                </a:solidFill>
                <a:latin typeface="Arial"/>
                <a:cs typeface="Arial"/>
              </a:rPr>
              <a:t>More</a:t>
            </a:r>
            <a:r>
              <a:rPr lang="en-US" sz="1200" i="1" spc="-5">
                <a:solidFill>
                  <a:srgbClr val="878787"/>
                </a:solidFill>
                <a:latin typeface="Arial"/>
                <a:cs typeface="Arial"/>
              </a:rPr>
              <a:t> </a:t>
            </a:r>
            <a:r>
              <a:rPr lang="en-US" sz="1200" i="1" spc="-25">
                <a:solidFill>
                  <a:srgbClr val="878787"/>
                </a:solidFill>
                <a:latin typeface="Arial"/>
                <a:cs typeface="Arial"/>
              </a:rPr>
              <a:t>set </a:t>
            </a:r>
            <a:r>
              <a:rPr lang="en-US" sz="1200" i="1">
                <a:solidFill>
                  <a:srgbClr val="878787"/>
                </a:solidFill>
                <a:latin typeface="Arial"/>
                <a:cs typeface="Arial"/>
              </a:rPr>
              <a:t>with</a:t>
            </a:r>
            <a:r>
              <a:rPr lang="en-US" sz="1200" i="1" spc="-20">
                <a:solidFill>
                  <a:srgbClr val="878787"/>
                </a:solidFill>
                <a:latin typeface="Arial"/>
                <a:cs typeface="Arial"/>
              </a:rPr>
              <a:t> </a:t>
            </a:r>
            <a:r>
              <a:rPr lang="en-US" sz="1200" i="1">
                <a:solidFill>
                  <a:srgbClr val="878787"/>
                </a:solidFill>
                <a:latin typeface="Arial"/>
                <a:cs typeface="Arial"/>
              </a:rPr>
              <a:t>each</a:t>
            </a:r>
            <a:r>
              <a:rPr lang="en-US" sz="1200" i="1" spc="-15">
                <a:solidFill>
                  <a:srgbClr val="878787"/>
                </a:solidFill>
                <a:latin typeface="Arial"/>
                <a:cs typeface="Arial"/>
              </a:rPr>
              <a:t> </a:t>
            </a:r>
            <a:r>
              <a:rPr lang="en-US" sz="1200" i="1">
                <a:solidFill>
                  <a:srgbClr val="878787"/>
                </a:solidFill>
                <a:latin typeface="Arial"/>
                <a:cs typeface="Arial"/>
              </a:rPr>
              <a:t>child</a:t>
            </a:r>
            <a:r>
              <a:rPr lang="en-US" sz="1200" i="1" spc="-15">
                <a:solidFill>
                  <a:srgbClr val="878787"/>
                </a:solidFill>
                <a:latin typeface="Arial"/>
                <a:cs typeface="Arial"/>
              </a:rPr>
              <a:t> </a:t>
            </a:r>
            <a:r>
              <a:rPr lang="en-US" sz="1200" i="1" spc="-25">
                <a:solidFill>
                  <a:srgbClr val="878787"/>
                </a:solidFill>
                <a:latin typeface="Arial"/>
                <a:cs typeface="Arial"/>
              </a:rPr>
              <a:t>for </a:t>
            </a:r>
            <a:r>
              <a:rPr lang="en-US" sz="1200" i="1">
                <a:solidFill>
                  <a:srgbClr val="878787"/>
                </a:solidFill>
                <a:latin typeface="Arial"/>
                <a:cs typeface="Arial"/>
              </a:rPr>
              <a:t>home</a:t>
            </a:r>
            <a:r>
              <a:rPr lang="en-US" sz="1200" i="1" spc="-25">
                <a:solidFill>
                  <a:srgbClr val="878787"/>
                </a:solidFill>
                <a:latin typeface="Arial"/>
                <a:cs typeface="Arial"/>
              </a:rPr>
              <a:t> </a:t>
            </a:r>
            <a:r>
              <a:rPr lang="en-US" sz="1200" i="1">
                <a:solidFill>
                  <a:srgbClr val="878787"/>
                </a:solidFill>
                <a:latin typeface="Arial"/>
                <a:cs typeface="Arial"/>
              </a:rPr>
              <a:t>learning</a:t>
            </a:r>
            <a:r>
              <a:rPr lang="en-US" sz="1200" i="1" spc="-25">
                <a:solidFill>
                  <a:srgbClr val="878787"/>
                </a:solidFill>
                <a:latin typeface="Arial"/>
                <a:cs typeface="Arial"/>
              </a:rPr>
              <a:t> and </a:t>
            </a:r>
            <a:r>
              <a:rPr lang="en-US" sz="1200" i="1">
                <a:solidFill>
                  <a:srgbClr val="878787"/>
                </a:solidFill>
                <a:latin typeface="Arial"/>
                <a:cs typeface="Arial"/>
              </a:rPr>
              <a:t>exploration. </a:t>
            </a:r>
            <a:r>
              <a:rPr lang="en-US" sz="1200" i="1" spc="-10">
                <a:solidFill>
                  <a:srgbClr val="878787"/>
                </a:solidFill>
                <a:latin typeface="Arial"/>
                <a:cs typeface="Arial"/>
              </a:rPr>
              <a:t>Check </a:t>
            </a:r>
            <a:r>
              <a:rPr lang="en-US" sz="1200" i="1">
                <a:solidFill>
                  <a:srgbClr val="878787"/>
                </a:solidFill>
                <a:latin typeface="Arial"/>
                <a:cs typeface="Arial"/>
              </a:rPr>
              <a:t>out page 8 of the Team Meeting Guide </a:t>
            </a:r>
            <a:r>
              <a:rPr lang="en-US" sz="1200" i="1" u="none">
                <a:solidFill>
                  <a:srgbClr val="878787"/>
                </a:solidFill>
                <a:latin typeface="Arial"/>
                <a:cs typeface="Arial"/>
              </a:rPr>
              <a:t>for</a:t>
            </a:r>
            <a:r>
              <a:rPr lang="en-US" sz="1200" i="1" u="none" spc="5">
                <a:solidFill>
                  <a:srgbClr val="878787"/>
                </a:solidFill>
                <a:latin typeface="Arial"/>
                <a:cs typeface="Arial"/>
              </a:rPr>
              <a:t> </a:t>
            </a:r>
            <a:r>
              <a:rPr lang="en-US" sz="1200" i="1" u="none">
                <a:solidFill>
                  <a:srgbClr val="878787"/>
                </a:solidFill>
                <a:latin typeface="Arial"/>
                <a:cs typeface="Arial"/>
              </a:rPr>
              <a:t>how</a:t>
            </a:r>
            <a:r>
              <a:rPr lang="en-US" sz="1200" i="1" u="none" spc="5">
                <a:solidFill>
                  <a:srgbClr val="878787"/>
                </a:solidFill>
                <a:latin typeface="Arial"/>
                <a:cs typeface="Arial"/>
              </a:rPr>
              <a:t> </a:t>
            </a:r>
            <a:r>
              <a:rPr lang="en-US" sz="1200" i="1" u="none" spc="-25">
                <a:solidFill>
                  <a:srgbClr val="878787"/>
                </a:solidFill>
                <a:latin typeface="Arial"/>
                <a:cs typeface="Arial"/>
              </a:rPr>
              <a:t>to </a:t>
            </a:r>
            <a:r>
              <a:rPr lang="en-US" sz="1200" i="1" u="none">
                <a:solidFill>
                  <a:srgbClr val="878787"/>
                </a:solidFill>
                <a:latin typeface="Arial"/>
                <a:cs typeface="Arial"/>
              </a:rPr>
              <a:t>use</a:t>
            </a:r>
            <a:r>
              <a:rPr lang="en-US" sz="1200" i="1" u="none" spc="-5">
                <a:solidFill>
                  <a:srgbClr val="878787"/>
                </a:solidFill>
                <a:latin typeface="Arial"/>
                <a:cs typeface="Arial"/>
              </a:rPr>
              <a:t> </a:t>
            </a:r>
            <a:r>
              <a:rPr lang="en-US" sz="1200" i="1" u="none">
                <a:solidFill>
                  <a:srgbClr val="878787"/>
                </a:solidFill>
                <a:latin typeface="Arial"/>
                <a:cs typeface="Arial"/>
              </a:rPr>
              <a:t>this set</a:t>
            </a:r>
            <a:r>
              <a:rPr lang="en-US" sz="1200" i="1" u="none" spc="-5">
                <a:solidFill>
                  <a:srgbClr val="878787"/>
                </a:solidFill>
                <a:latin typeface="Arial"/>
                <a:cs typeface="Arial"/>
              </a:rPr>
              <a:t> </a:t>
            </a:r>
            <a:r>
              <a:rPr lang="en-US" sz="1200" i="1" u="none">
                <a:solidFill>
                  <a:srgbClr val="878787"/>
                </a:solidFill>
                <a:latin typeface="Arial"/>
                <a:cs typeface="Arial"/>
              </a:rPr>
              <a:t>for </a:t>
            </a:r>
            <a:r>
              <a:rPr lang="en-US" sz="1200" i="1" u="none" spc="-10">
                <a:solidFill>
                  <a:srgbClr val="878787"/>
                </a:solidFill>
                <a:latin typeface="Arial"/>
                <a:cs typeface="Arial"/>
              </a:rPr>
              <a:t>family engagement.</a:t>
            </a:r>
            <a:endParaRPr lang="en-US" sz="1200" i="1">
              <a:latin typeface="Arial"/>
              <a:cs typeface="Arial"/>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7</a:t>
            </a:fld>
            <a:endParaRPr lang="en-US"/>
          </a:p>
        </p:txBody>
      </p:sp>
    </p:spTree>
    <p:extLst>
      <p:ext uri="{BB962C8B-B14F-4D97-AF65-F5344CB8AC3E}">
        <p14:creationId xmlns:p14="http://schemas.microsoft.com/office/powerpoint/2010/main" val="2977194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8EE84-7972-C08F-8FC7-BD772968A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60EF4-A42A-4459-4353-BA6C69DBC7E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A28B9E0-8B98-A517-0D9D-FADB0BDACE1C}"/>
              </a:ext>
            </a:extLst>
          </p:cNvPr>
          <p:cNvSpPr>
            <a:spLocks noGrp="1"/>
          </p:cNvSpPr>
          <p:nvPr>
            <p:ph type="body" idx="1"/>
          </p:nvPr>
        </p:nvSpPr>
        <p:spPr/>
        <p:txBody>
          <a:bodyPr/>
          <a:lstStyle/>
          <a:p>
            <a:pPr marL="12700">
              <a:lnSpc>
                <a:spcPct val="100000"/>
              </a:lnSpc>
              <a:spcBef>
                <a:spcPts val="270"/>
              </a:spcBef>
            </a:pPr>
            <a:r>
              <a:rPr lang="en-US" sz="1800" b="1" dirty="0">
                <a:solidFill>
                  <a:srgbClr val="ED7004"/>
                </a:solidFill>
                <a:latin typeface="Tobi Pro ExtraBold"/>
                <a:cs typeface="Tobi Pro ExtraBold"/>
              </a:rPr>
              <a:t>Share Task</a:t>
            </a:r>
            <a:endParaRPr lang="en-US" sz="1800" b="1" spc="-10" dirty="0">
              <a:solidFill>
                <a:srgbClr val="ED7004"/>
              </a:solidFill>
              <a:latin typeface="Tobi Pro ExtraBold"/>
              <a:cs typeface="Tobi Pro ExtraBold"/>
            </a:endParaRPr>
          </a:p>
          <a:p>
            <a:pPr algn="l" rtl="0" fontAlgn="base">
              <a:buNone/>
            </a:pPr>
            <a:r>
              <a:rPr lang="en-US" b="0" i="0" u="none" strike="noStrike" dirty="0">
                <a:solidFill>
                  <a:srgbClr val="662884"/>
                </a:solidFill>
                <a:effectLst/>
                <a:latin typeface="Calibri" panose="020F0502020204030204" pitchFamily="34" charset="0"/>
              </a:rPr>
              <a:t>In their Engineering Notebook, have the children draw what they think an ancient home looked like. </a:t>
            </a:r>
            <a:endParaRPr lang="en-US" b="1" i="1" u="none" strike="noStrike" dirty="0">
              <a:solidFill>
                <a:srgbClr val="66288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A2255322-FFD2-9B6B-65D1-C245DA68188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386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fontAlgn="base">
              <a:buNone/>
            </a:pPr>
            <a:r>
              <a:rPr lang="en-US" b="1" i="0" u="none" strike="noStrike">
                <a:solidFill>
                  <a:srgbClr val="662884"/>
                </a:solidFill>
                <a:effectLst/>
                <a:latin typeface="Tobi Pro ExtraBold"/>
              </a:rPr>
              <a:t>Share Task </a:t>
            </a:r>
            <a:r>
              <a:rPr lang="en-US" b="1" i="0" u="none" strike="noStrike">
                <a:solidFill>
                  <a:srgbClr val="662884"/>
                </a:solidFill>
                <a:effectLst/>
                <a:latin typeface="Calibri" panose="020F0502020204030204" pitchFamily="34" charset="0"/>
              </a:rPr>
              <a:t>(15 minutes) </a:t>
            </a:r>
            <a:r>
              <a:rPr lang="en-US" b="0" i="0">
                <a:solidFill>
                  <a:srgbClr val="444444"/>
                </a:solidFill>
                <a:effectLst/>
                <a:latin typeface="Calibri" panose="020F0502020204030204" pitchFamily="34" charset="0"/>
              </a:rPr>
              <a:t>​</a:t>
            </a:r>
          </a:p>
          <a:p>
            <a:pPr algn="l" rtl="0" fontAlgn="base">
              <a:buNone/>
            </a:pPr>
            <a:r>
              <a:rPr lang="en-US" b="0" i="0" u="none" strike="noStrike">
                <a:solidFill>
                  <a:srgbClr val="000000"/>
                </a:solidFill>
                <a:effectLst/>
                <a:latin typeface="Arial" panose="020B0604020202020204" pitchFamily="34" charset="0"/>
              </a:rPr>
              <a:t>Have the children talk about their ancient home drawing. </a:t>
            </a:r>
          </a:p>
          <a:p>
            <a:pPr algn="l" rtl="0" fontAlgn="base">
              <a:buNone/>
            </a:pPr>
            <a:endParaRPr lang="en-US" b="0" i="0" u="none" strike="noStrike">
              <a:solidFill>
                <a:srgbClr val="000000"/>
              </a:solidFill>
              <a:effectLst/>
              <a:latin typeface="Arial" panose="020B0604020202020204" pitchFamily="34" charset="0"/>
            </a:endParaRPr>
          </a:p>
          <a:p>
            <a:pPr algn="l" rtl="0" fontAlgn="base">
              <a:buNone/>
            </a:pPr>
            <a:r>
              <a:rPr lang="en-US" b="0" i="0" u="none" strike="noStrike">
                <a:solidFill>
                  <a:srgbClr val="000000"/>
                </a:solidFill>
                <a:effectLst/>
                <a:latin typeface="Arial" panose="020B0604020202020204" pitchFamily="34" charset="0"/>
              </a:rPr>
              <a:t>When the tasks are finished, everything built in this session should be taken apart and returned to storage.</a:t>
            </a:r>
            <a:endParaRPr lang="en-US" b="1" i="1" u="none" strike="noStrike">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373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8758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709036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2163743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15562434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290847915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2198463786"/>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2696320398"/>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93300620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83623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68805403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77232890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129141440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3715232781"/>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287766096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957151923"/>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394220413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376714356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C7DEF-26AE-7002-CCC2-75B8CB0E84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5A1AE5-5D0F-D8BF-14C4-924CEEDD993C}"/>
              </a:ext>
            </a:extLst>
          </p:cNvPr>
          <p:cNvSpPr>
            <a:spLocks noGrp="1"/>
          </p:cNvSpPr>
          <p:nvPr>
            <p:ph type="dt" sz="half" idx="10"/>
          </p:nvPr>
        </p:nvSpPr>
        <p:spPr/>
        <p:txBody>
          <a:bodyPr/>
          <a:lstStyle/>
          <a:p>
            <a:fld id="{C764DE79-268F-4C1A-8933-263129D2AF90}" type="datetimeFigureOut">
              <a:rPr lang="en-US" smtClean="0"/>
              <a:t>5/9/2025</a:t>
            </a:fld>
            <a:endParaRPr lang="en-US"/>
          </a:p>
        </p:txBody>
      </p:sp>
      <p:sp>
        <p:nvSpPr>
          <p:cNvPr id="4" name="Footer Placeholder 3">
            <a:extLst>
              <a:ext uri="{FF2B5EF4-FFF2-40B4-BE49-F238E27FC236}">
                <a16:creationId xmlns:a16="http://schemas.microsoft.com/office/drawing/2014/main" id="{F5CF7ECE-27DB-D50E-A4D5-4FC8F85BB6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924E58-A355-6C03-F051-1EDB9881EDA5}"/>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1185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7043669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3658409777"/>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LL Discover Content" preserve="1" userDrawn="1">
  <p:cSld name="1_FLL Discover Content">
    <p:spTree>
      <p:nvGrpSpPr>
        <p:cNvPr id="1" name="Shape 16"/>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82D9DE-2740-819F-E76F-17D113E912E9}"/>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3" name="Slide Number Placeholder 5">
            <a:extLst>
              <a:ext uri="{FF2B5EF4-FFF2-40B4-BE49-F238E27FC236}">
                <a16:creationId xmlns:a16="http://schemas.microsoft.com/office/drawing/2014/main" id="{56186951-BF0C-7FE7-7CFE-A6922674541E}"/>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4" name="Straight Connector 3">
            <a:extLst>
              <a:ext uri="{FF2B5EF4-FFF2-40B4-BE49-F238E27FC236}">
                <a16:creationId xmlns:a16="http://schemas.microsoft.com/office/drawing/2014/main" id="{28E0C31D-043F-BD44-E0C7-B147B288075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BDD4FC-A7F2-3ADA-2243-317C2BCCD44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spTree>
    <p:extLst>
      <p:ext uri="{BB962C8B-B14F-4D97-AF65-F5344CB8AC3E}">
        <p14:creationId xmlns:p14="http://schemas.microsoft.com/office/powerpoint/2010/main" val="2598962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3677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4663535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13855877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85452046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5/9/2025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52E6-E16C-A04B-8192-1DB31D569F09}" type="slidenum">
              <a:rPr lang="en-US" smtClean="0"/>
              <a:pPr/>
              <a:t>‹#›</a:t>
            </a:fld>
            <a:endParaRPr lang="en-US"/>
          </a:p>
        </p:txBody>
      </p:sp>
    </p:spTree>
    <p:extLst>
      <p:ext uri="{BB962C8B-B14F-4D97-AF65-F5344CB8AC3E}">
        <p14:creationId xmlns:p14="http://schemas.microsoft.com/office/powerpoint/2010/main" val="3793671017"/>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56123682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5.jpg"/><Relationship Id="rId4"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5.xml"/><Relationship Id="rId7" Type="http://schemas.openxmlformats.org/officeDocument/2006/relationships/image" Target="../media/image16.png"/><Relationship Id="rId2" Type="http://schemas.openxmlformats.org/officeDocument/2006/relationships/audio" Target="../media/media1.wav"/><Relationship Id="rId1" Type="http://schemas.microsoft.com/office/2007/relationships/media" Target="../media/media1.wav"/><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2.jpg"/><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8C85F3E-9650-9922-C129-B5DCA003A179}"/>
              </a:ext>
            </a:extLst>
          </p:cNvPr>
          <p:cNvSpPr txBox="1">
            <a:spLocks/>
          </p:cNvSpPr>
          <p:nvPr/>
        </p:nvSpPr>
        <p:spPr>
          <a:xfrm>
            <a:off x="326169" y="341369"/>
            <a:ext cx="5099253" cy="13786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1200"/>
              </a:spcAft>
              <a:buClrTx/>
              <a:buSzTx/>
              <a:buFontTx/>
              <a:buNone/>
              <a:tabLst/>
              <a:defRPr/>
            </a:pPr>
            <a:r>
              <a:rPr kumimoji="0" lang="en-US" sz="4800" b="1" i="0" u="none" strike="noStrike" kern="1200" cap="none" spc="250" normalizeH="0" baseline="0" noProof="0">
                <a:ln>
                  <a:noFill/>
                </a:ln>
                <a:solidFill>
                  <a:srgbClr val="662F90"/>
                </a:solidFill>
                <a:effectLst/>
                <a:uLnTx/>
                <a:uFillTx/>
                <a:latin typeface="Roboto"/>
                <a:ea typeface="Roboto"/>
                <a:cs typeface="Roboto"/>
              </a:rPr>
              <a:t>SESSION 5</a:t>
            </a:r>
            <a:endParaRPr kumimoji="0" lang="en-US" sz="4800" b="1" i="0" u="none" strike="noStrike" kern="1200" cap="none" spc="250" normalizeH="0" baseline="0" noProof="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250" normalizeH="0" baseline="0" noProof="0">
                <a:ln>
                  <a:noFill/>
                </a:ln>
                <a:solidFill>
                  <a:srgbClr val="662F90"/>
                </a:solidFill>
                <a:effectLst/>
                <a:uLnTx/>
                <a:uFillTx/>
                <a:latin typeface="Roboto"/>
                <a:ea typeface="Roboto"/>
                <a:cs typeface="Roboto"/>
              </a:rPr>
              <a:t>Ancient Homes</a:t>
            </a:r>
            <a:endParaRPr kumimoji="0" lang="en-US" sz="3600" b="0" i="0" u="none" strike="noStrike" kern="1200" cap="none" spc="250" normalizeH="0" baseline="0" noProof="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ext Placeholder 4">
            <a:extLst>
              <a:ext uri="{FF2B5EF4-FFF2-40B4-BE49-F238E27FC236}">
                <a16:creationId xmlns:a16="http://schemas.microsoft.com/office/drawing/2014/main" id="{A21450AC-415E-7CF8-0776-01F7999B8A62}"/>
              </a:ext>
            </a:extLst>
          </p:cNvPr>
          <p:cNvSpPr txBox="1">
            <a:spLocks/>
          </p:cNvSpPr>
          <p:nvPr/>
        </p:nvSpPr>
        <p:spPr>
          <a:xfrm>
            <a:off x="7697520" y="1020417"/>
            <a:ext cx="4492017" cy="5331828"/>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white"/>
                </a:solidFill>
                <a:effectLst>
                  <a:outerShdw dist="56557" dir="8100000" algn="tr" rotWithShape="0">
                    <a:srgbClr val="482166"/>
                  </a:outerShdw>
                </a:effectLst>
                <a:uLnTx/>
                <a:uFillTx/>
                <a:latin typeface="Roboto"/>
                <a:ea typeface="Roboto"/>
                <a:cs typeface="Roboto"/>
              </a:rPr>
              <a:t>I can work with my team to use critical</a:t>
            </a:r>
            <a:r>
              <a:rPr lang="en-US">
                <a:solidFill>
                  <a:prstClr val="white"/>
                </a:solidFill>
                <a:effectLst>
                  <a:outerShdw dist="56557" dir="8100000" algn="tr" rotWithShape="0">
                    <a:srgbClr val="482166"/>
                  </a:outerShdw>
                </a:effectLst>
                <a:latin typeface="Roboto"/>
                <a:ea typeface="Roboto"/>
                <a:cs typeface="Roboto"/>
              </a:rPr>
              <a:t> thinking to make connections between the past and present.</a:t>
            </a:r>
            <a:endParaRPr kumimoji="0" lang="en-US" sz="2800" b="0" i="0" u="none" strike="noStrike" kern="1200" cap="none" spc="0" normalizeH="0" baseline="0" noProof="0">
              <a:ln>
                <a:noFill/>
              </a:ln>
              <a:solidFill>
                <a:prstClr val="white"/>
              </a:solidFill>
              <a:effectLst>
                <a:outerShdw dist="56557" dir="8100000" algn="tr" rotWithShape="0">
                  <a:srgbClr val="482166"/>
                </a:outerShdw>
              </a:effectLst>
              <a:uLnTx/>
              <a:uFillTx/>
              <a:latin typeface="Roboto" panose="02000000000000000000" pitchFamily="2" charset="0"/>
              <a:ea typeface="Roboto" panose="02000000000000000000" pitchFamily="2" charset="0"/>
              <a:cs typeface="Roboto" panose="020000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white"/>
                </a:solidFill>
                <a:effectLst>
                  <a:outerShdw dist="56557" dir="8100000" algn="tr" rotWithShape="0">
                    <a:srgbClr val="482166"/>
                  </a:outerShdw>
                </a:effectLst>
                <a:uLnTx/>
                <a:uFillTx/>
                <a:latin typeface="Roboto"/>
                <a:ea typeface="Roboto"/>
                <a:cs typeface="Roboto"/>
              </a:rPr>
              <a:t>I can work with my team to document our ideas in our Engineering Notebooks.</a:t>
            </a:r>
            <a:endParaRPr kumimoji="0" lang="en-US" sz="2800" b="0" i="0" u="none" strike="noStrike" kern="1200" cap="none" spc="0" normalizeH="0" baseline="0" noProof="0">
              <a:ln>
                <a:noFill/>
              </a:ln>
              <a:solidFill>
                <a:prstClr val="white"/>
              </a:solidFill>
              <a:effectLst>
                <a:outerShdw dist="56557" dir="8100000" algn="tr" rotWithShape="0">
                  <a:srgbClr val="482166"/>
                </a:outerShdw>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8" name="Text Placeholder 4">
            <a:extLst>
              <a:ext uri="{FF2B5EF4-FFF2-40B4-BE49-F238E27FC236}">
                <a16:creationId xmlns:a16="http://schemas.microsoft.com/office/drawing/2014/main" id="{0EC3B497-AE43-089B-ECF7-2B5D26A593AC}"/>
              </a:ext>
            </a:extLst>
          </p:cNvPr>
          <p:cNvSpPr txBox="1">
            <a:spLocks/>
          </p:cNvSpPr>
          <p:nvPr/>
        </p:nvSpPr>
        <p:spPr>
          <a:xfrm>
            <a:off x="326169" y="2286000"/>
            <a:ext cx="6675880" cy="28232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prstClr val="black"/>
                </a:solidFill>
                <a:latin typeface="Roboto"/>
                <a:ea typeface="Roboto"/>
                <a:cs typeface="Roboto"/>
              </a:rPr>
              <a:t>Students will learn about what homes looked like in the past and make connections between the different homes in the past and the present. </a:t>
            </a:r>
            <a:endParaRPr kumimoji="0" lang="en-US" sz="2800" b="0" i="0" u="none" strike="noStrike" kern="1200" cap="none" spc="0" normalizeH="0" baseline="0" noProof="0" dirty="0">
              <a:ln>
                <a:noFill/>
              </a:ln>
              <a:solidFill>
                <a:prstClr val="black"/>
              </a:solidFill>
              <a:effectLst/>
              <a:uLnTx/>
              <a:uFillTx/>
              <a:latin typeface="Roboto"/>
              <a:ea typeface="Roboto"/>
              <a:cs typeface="Roboto"/>
            </a:endParaRPr>
          </a:p>
        </p:txBody>
      </p:sp>
      <p:pic>
        <p:nvPicPr>
          <p:cNvPr id="6" name="Picture 5" descr="A yellow square with a red triangle and a black background&#10;&#10;AI-generated content may be incorrect.">
            <a:extLst>
              <a:ext uri="{FF2B5EF4-FFF2-40B4-BE49-F238E27FC236}">
                <a16:creationId xmlns:a16="http://schemas.microsoft.com/office/drawing/2014/main" id="{BA535714-3D3D-5BD3-15A4-20EFF9F6F6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2446" y="5077732"/>
            <a:ext cx="1657350" cy="165735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E258D782-62CD-32EC-1162-DC68B3C73300}"/>
              </a:ext>
            </a:extLst>
          </p:cNvPr>
          <p:cNvPicPr>
            <a:picLocks noChangeAspect="1"/>
          </p:cNvPicPr>
          <p:nvPr/>
        </p:nvPicPr>
        <p:blipFill>
          <a:blip r:embed="rId4"/>
          <a:stretch>
            <a:fillRect/>
          </a:stretch>
        </p:blipFill>
        <p:spPr>
          <a:xfrm>
            <a:off x="8586107" y="4776107"/>
            <a:ext cx="2695575" cy="2247900"/>
          </a:xfrm>
          <a:prstGeom prst="rect">
            <a:avLst/>
          </a:prstGeom>
        </p:spPr>
      </p:pic>
    </p:spTree>
    <p:extLst>
      <p:ext uri="{BB962C8B-B14F-4D97-AF65-F5344CB8AC3E}">
        <p14:creationId xmlns:p14="http://schemas.microsoft.com/office/powerpoint/2010/main" val="1835499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BF413-2697-1D12-6F5F-434BE815107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29E24899-48B9-3730-C3DB-0C59C36689A0}"/>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F4602AE8-508D-B099-A6E8-1D724B977D73}"/>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316932B8-1698-B386-34FF-2A574B0A5FD8}"/>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Reflect</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5EDFB83E-9241-849C-5536-78B32F517D40}"/>
              </a:ext>
            </a:extLst>
          </p:cNvPr>
          <p:cNvSpPr txBox="1">
            <a:spLocks/>
          </p:cNvSpPr>
          <p:nvPr/>
        </p:nvSpPr>
        <p:spPr>
          <a:xfrm>
            <a:off x="1965692" y="1262058"/>
            <a:ext cx="5928628" cy="336195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781D"/>
                </a:solidFill>
                <a:effectLst/>
                <a:uLnTx/>
                <a:uFillTx/>
                <a:latin typeface="Roboto"/>
                <a:ea typeface="Roboto"/>
                <a:cs typeface="Roboto"/>
              </a:rPr>
              <a:t>What do your homes have in common?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800" b="1" i="0" u="none" strike="noStrike" kern="1200" cap="none" spc="0" normalizeH="0" baseline="0" noProof="0" dirty="0">
              <a:ln>
                <a:noFill/>
              </a:ln>
              <a:solidFill>
                <a:srgbClr val="FF781D"/>
              </a:solidFill>
              <a:effectLst/>
              <a:uLnTx/>
              <a:uFillTx/>
              <a:latin typeface="Roboto"/>
              <a:ea typeface="Roboto"/>
              <a:cs typeface="Roboto"/>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800" b="1" dirty="0">
                <a:solidFill>
                  <a:srgbClr val="FF781D"/>
                </a:solidFill>
                <a:latin typeface="Roboto"/>
                <a:ea typeface="Roboto"/>
                <a:cs typeface="Roboto"/>
              </a:rPr>
              <a:t>What is different about your homes?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7DAB057F-61AF-8E83-5553-472E90FE22E1}"/>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6F8A26CF-9F36-4F0E-C334-63A58099E6DD}"/>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Thought with solid fill">
              <a:extLst>
                <a:ext uri="{FF2B5EF4-FFF2-40B4-BE49-F238E27FC236}">
                  <a16:creationId xmlns:a16="http://schemas.microsoft.com/office/drawing/2014/main" id="{173B103E-E072-A894-5704-388D42A6353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pic>
        <p:nvPicPr>
          <p:cNvPr id="5" name="Picture 4" descr="A cartoon of a child in a wheelchair pointing&#10;&#10;AI-generated content may be incorrect.">
            <a:extLst>
              <a:ext uri="{FF2B5EF4-FFF2-40B4-BE49-F238E27FC236}">
                <a16:creationId xmlns:a16="http://schemas.microsoft.com/office/drawing/2014/main" id="{F1D544A1-8E81-04EB-72D1-BFD3598EB8BB}"/>
              </a:ext>
            </a:extLst>
          </p:cNvPr>
          <p:cNvPicPr>
            <a:picLocks noChangeAspect="1"/>
          </p:cNvPicPr>
          <p:nvPr/>
        </p:nvPicPr>
        <p:blipFill>
          <a:blip r:embed="rId5"/>
          <a:stretch>
            <a:fillRect/>
          </a:stretch>
        </p:blipFill>
        <p:spPr>
          <a:xfrm>
            <a:off x="8058413" y="1358756"/>
            <a:ext cx="3676388" cy="4582165"/>
          </a:xfrm>
          <a:prstGeom prst="rect">
            <a:avLst/>
          </a:prstGeom>
        </p:spPr>
      </p:pic>
    </p:spTree>
    <p:extLst>
      <p:ext uri="{BB962C8B-B14F-4D97-AF65-F5344CB8AC3E}">
        <p14:creationId xmlns:p14="http://schemas.microsoft.com/office/powerpoint/2010/main" val="2700243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D607C4-9373-D334-8F45-6CAB39B5DA2E}"/>
              </a:ext>
            </a:extLst>
          </p:cNvPr>
          <p:cNvSpPr txBox="1"/>
          <p:nvPr/>
        </p:nvSpPr>
        <p:spPr>
          <a:xfrm>
            <a:off x="1767116" y="5642518"/>
            <a:ext cx="8293099" cy="738664"/>
          </a:xfrm>
          <a:prstGeom prst="rect">
            <a:avLst/>
          </a:prstGeom>
          <a:noFill/>
        </p:spPr>
        <p:txBody>
          <a:bodyPr wrap="square" lIns="91440" tIns="45720" rIns="91440" bIns="45720" anchor="t">
            <a:spAutoFit/>
          </a:bodyPr>
          <a:lstStyle/>
          <a:p>
            <a:pPr algn="ctr">
              <a:defRPr/>
            </a:pPr>
            <a:r>
              <a:rPr lang="en-US" sz="1050">
                <a:solidFill>
                  <a:prstClr val="black"/>
                </a:solidFill>
                <a:latin typeface="Roboto"/>
                <a:ea typeface="Roboto"/>
                <a:cs typeface="Roboto"/>
              </a:rPr>
              <a:t>LEGO, the LEGO logo, DUPLO and the DUPLO logo are trademarks of the LEGO Group. ©2025 The LEGO Group. All rights reserved. </a:t>
            </a:r>
            <a:r>
              <a:rPr lang="en-US" sz="1050" i="1">
                <a:solidFill>
                  <a:prstClr val="black"/>
                </a:solidFill>
                <a:latin typeface="Roboto"/>
                <a:ea typeface="Roboto"/>
                <a:cs typeface="Roboto"/>
              </a:rPr>
              <a:t>FIRST</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the </a:t>
            </a:r>
            <a:r>
              <a:rPr lang="en-US" sz="1050" i="1">
                <a:solidFill>
                  <a:prstClr val="black"/>
                </a:solidFill>
                <a:latin typeface="Roboto"/>
                <a:ea typeface="Roboto"/>
                <a:cs typeface="Roboto"/>
              </a:rPr>
              <a:t>FIRST </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logo, and </a:t>
            </a:r>
            <a:r>
              <a:rPr lang="en-US" sz="1050" i="1">
                <a:solidFill>
                  <a:prstClr val="black"/>
                </a:solidFill>
                <a:latin typeface="Roboto"/>
                <a:ea typeface="Roboto"/>
                <a:cs typeface="Roboto"/>
              </a:rPr>
              <a:t>FIRST</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AGE</a:t>
            </a:r>
            <a:r>
              <a:rPr lang="en-US" sz="1050" baseline="30000">
                <a:solidFill>
                  <a:prstClr val="black"/>
                </a:solidFill>
                <a:latin typeface="Roboto"/>
                <a:ea typeface="Roboto"/>
                <a:cs typeface="Roboto"/>
              </a:rPr>
              <a:t>TM</a:t>
            </a:r>
            <a:r>
              <a:rPr lang="en-US" sz="1050">
                <a:solidFill>
                  <a:prstClr val="black"/>
                </a:solidFill>
                <a:latin typeface="Roboto"/>
                <a:ea typeface="Roboto"/>
                <a:cs typeface="Roboto"/>
              </a:rPr>
              <a:t> are trademarks of For Inspiration and Recognition of Science and Technology (</a:t>
            </a:r>
            <a:r>
              <a:rPr lang="en-US" sz="1050" i="1">
                <a:solidFill>
                  <a:prstClr val="black"/>
                </a:solidFill>
                <a:latin typeface="Roboto"/>
                <a:ea typeface="Roboto"/>
                <a:cs typeface="Roboto"/>
              </a:rPr>
              <a:t>FIRST</a:t>
            </a:r>
            <a:r>
              <a:rPr lang="en-US" sz="1050">
                <a:solidFill>
                  <a:prstClr val="black"/>
                </a:solidFill>
                <a:latin typeface="Roboto"/>
                <a:ea typeface="Roboto"/>
                <a:cs typeface="Roboto"/>
              </a:rPr>
              <a:t>). LEGO</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is a registered trademark of the LEGO Group. </a:t>
            </a:r>
            <a:r>
              <a:rPr lang="en-US" sz="1050" i="1">
                <a:solidFill>
                  <a:prstClr val="black"/>
                </a:solidFill>
                <a:latin typeface="Roboto"/>
                <a:ea typeface="Roboto"/>
                <a:cs typeface="Roboto"/>
              </a:rPr>
              <a:t>FIRST </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LEGO</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League and UNEARTHED</a:t>
            </a:r>
            <a:r>
              <a:rPr lang="en-US" sz="1050" baseline="30000">
                <a:solidFill>
                  <a:prstClr val="black"/>
                </a:solidFill>
                <a:latin typeface="Roboto"/>
                <a:ea typeface="Roboto"/>
                <a:cs typeface="Roboto"/>
              </a:rPr>
              <a:t>TM</a:t>
            </a:r>
            <a:r>
              <a:rPr lang="en-US" sz="1050">
                <a:solidFill>
                  <a:prstClr val="black"/>
                </a:solidFill>
                <a:latin typeface="Roboto"/>
                <a:ea typeface="Roboto"/>
                <a:cs typeface="Roboto"/>
              </a:rPr>
              <a:t> are jointly held trademarks of </a:t>
            </a:r>
            <a:r>
              <a:rPr lang="en-US" sz="1050" i="1">
                <a:solidFill>
                  <a:prstClr val="black"/>
                </a:solidFill>
                <a:latin typeface="Roboto"/>
                <a:ea typeface="Roboto"/>
                <a:cs typeface="Roboto"/>
              </a:rPr>
              <a:t>FIRST </a:t>
            </a:r>
            <a:r>
              <a:rPr lang="en-US" sz="1050">
                <a:solidFill>
                  <a:prstClr val="black"/>
                </a:solidFill>
                <a:latin typeface="Roboto"/>
                <a:ea typeface="Roboto"/>
                <a:cs typeface="Roboto"/>
              </a:rPr>
              <a:t> and the LEGO Group. ©2025</a:t>
            </a:r>
            <a:r>
              <a:rPr lang="en-US" sz="1050" i="1">
                <a:solidFill>
                  <a:prstClr val="black"/>
                </a:solidFill>
                <a:latin typeface="Roboto"/>
                <a:ea typeface="Roboto"/>
                <a:cs typeface="Roboto"/>
              </a:rPr>
              <a:t> FIRST </a:t>
            </a:r>
            <a:r>
              <a:rPr lang="en-US" sz="1050">
                <a:solidFill>
                  <a:prstClr val="black"/>
                </a:solidFill>
                <a:latin typeface="Roboto"/>
                <a:ea typeface="Roboto"/>
                <a:cs typeface="Roboto"/>
              </a:rPr>
              <a:t>and the LEGO Group. All rights reserved. </a:t>
            </a:r>
          </a:p>
        </p:txBody>
      </p:sp>
      <p:pic>
        <p:nvPicPr>
          <p:cNvPr id="6" name="Picture 5" descr="A logo for a company&#10;&#10;AI-generated content may be incorrect.">
            <a:extLst>
              <a:ext uri="{FF2B5EF4-FFF2-40B4-BE49-F238E27FC236}">
                <a16:creationId xmlns:a16="http://schemas.microsoft.com/office/drawing/2014/main" id="{4132CC30-60E4-B3C3-5A09-A650F973CC9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r="2674" b="-324"/>
          <a:stretch/>
        </p:blipFill>
        <p:spPr>
          <a:xfrm>
            <a:off x="1698171" y="1715633"/>
            <a:ext cx="4402088" cy="2818971"/>
          </a:xfrm>
          <a:prstGeom prst="rect">
            <a:avLst/>
          </a:prstGeom>
        </p:spPr>
      </p:pic>
      <p:pic>
        <p:nvPicPr>
          <p:cNvPr id="5" name="Picture 4" descr="A yellow square with a red triangle and a black background&#10;&#10;AI-generated content may be incorrect.">
            <a:extLst>
              <a:ext uri="{FF2B5EF4-FFF2-40B4-BE49-F238E27FC236}">
                <a16:creationId xmlns:a16="http://schemas.microsoft.com/office/drawing/2014/main" id="{0D89BD50-6876-58F6-61AB-979641161F4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27414" y="1344435"/>
            <a:ext cx="3154556" cy="3200681"/>
          </a:xfrm>
          <a:prstGeom prst="rect">
            <a:avLst/>
          </a:prstGeom>
        </p:spPr>
      </p:pic>
    </p:spTree>
    <p:extLst>
      <p:ext uri="{BB962C8B-B14F-4D97-AF65-F5344CB8AC3E}">
        <p14:creationId xmlns:p14="http://schemas.microsoft.com/office/powerpoint/2010/main" val="11091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20FEB-20DB-0206-4905-8C7502822C5F}"/>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9A735973-DF93-7D15-0673-86025CC13444}"/>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511F5EB2-BF1E-A57E-CA7E-E8FDC7D5C033}"/>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4A0D270E-8044-0D38-DF91-FC3CD32FDD41}"/>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Discussion</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3" name="Text Placeholder 2">
            <a:extLst>
              <a:ext uri="{FF2B5EF4-FFF2-40B4-BE49-F238E27FC236}">
                <a16:creationId xmlns:a16="http://schemas.microsoft.com/office/drawing/2014/main" id="{35374F0E-D725-9D86-B7B9-7904C57C2A8B}"/>
              </a:ext>
            </a:extLst>
          </p:cNvPr>
          <p:cNvSpPr txBox="1">
            <a:spLocks/>
          </p:cNvSpPr>
          <p:nvPr/>
        </p:nvSpPr>
        <p:spPr>
          <a:xfrm>
            <a:off x="1943100" y="1007609"/>
            <a:ext cx="9769108" cy="102192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781D"/>
                </a:solidFill>
                <a:effectLst/>
                <a:uLnTx/>
                <a:uFillTx/>
                <a:latin typeface="Roboto"/>
                <a:ea typeface="Roboto"/>
                <a:cs typeface="Roboto"/>
              </a:rPr>
              <a:t>What did we do last session?​</a:t>
            </a:r>
          </a:p>
        </p:txBody>
      </p:sp>
      <p:pic>
        <p:nvPicPr>
          <p:cNvPr id="9" name="Graphic 8" descr="Badge Question Mark with solid fill">
            <a:extLst>
              <a:ext uri="{FF2B5EF4-FFF2-40B4-BE49-F238E27FC236}">
                <a16:creationId xmlns:a16="http://schemas.microsoft.com/office/drawing/2014/main" id="{8B68F591-DFF2-D586-99D4-86AA400B0D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grpSp>
        <p:nvGrpSpPr>
          <p:cNvPr id="7" name="Group 6">
            <a:extLst>
              <a:ext uri="{FF2B5EF4-FFF2-40B4-BE49-F238E27FC236}">
                <a16:creationId xmlns:a16="http://schemas.microsoft.com/office/drawing/2014/main" id="{54FF4DD5-8B41-2B28-1055-C846048DB15D}"/>
              </a:ext>
            </a:extLst>
          </p:cNvPr>
          <p:cNvGrpSpPr/>
          <p:nvPr/>
        </p:nvGrpSpPr>
        <p:grpSpPr>
          <a:xfrm>
            <a:off x="4547514" y="2029534"/>
            <a:ext cx="3506263" cy="4159540"/>
            <a:chOff x="4547514" y="2029534"/>
            <a:chExt cx="3506263" cy="4159540"/>
          </a:xfrm>
        </p:grpSpPr>
        <p:pic>
          <p:nvPicPr>
            <p:cNvPr id="8" name="Picture 7" descr="Cartoon a cartoon of a child&#10;&#10;AI-generated content may be incorrect.">
              <a:extLst>
                <a:ext uri="{FF2B5EF4-FFF2-40B4-BE49-F238E27FC236}">
                  <a16:creationId xmlns:a16="http://schemas.microsoft.com/office/drawing/2014/main" id="{E35EE388-FAD0-37B4-B215-7C4F9CD78B3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92900" y="2418990"/>
              <a:ext cx="1960877" cy="3770084"/>
            </a:xfrm>
            <a:prstGeom prst="rect">
              <a:avLst/>
            </a:prstGeom>
          </p:spPr>
        </p:pic>
        <p:pic>
          <p:nvPicPr>
            <p:cNvPr id="10" name="Picture 9" descr="A cartoon of a child holding a small object&#10;&#10;AI-generated content may be incorrect.">
              <a:extLst>
                <a:ext uri="{FF2B5EF4-FFF2-40B4-BE49-F238E27FC236}">
                  <a16:creationId xmlns:a16="http://schemas.microsoft.com/office/drawing/2014/main" id="{71945DC8-FCEF-2C1C-0842-91EBAADA90A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47514" y="2029534"/>
              <a:ext cx="1559371" cy="4159540"/>
            </a:xfrm>
            <a:prstGeom prst="rect">
              <a:avLst/>
            </a:prstGeom>
          </p:spPr>
        </p:pic>
      </p:grpSp>
    </p:spTree>
    <p:extLst>
      <p:ext uri="{BB962C8B-B14F-4D97-AF65-F5344CB8AC3E}">
        <p14:creationId xmlns:p14="http://schemas.microsoft.com/office/powerpoint/2010/main" val="92342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7C74BC0-B85C-042B-F0CC-22FBB4C6A3A3}"/>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22B2A0BE-CC8B-68F7-C9DA-B502362F4058}"/>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617EBDBB-129B-4CA0-6B37-9776C427FC5A}"/>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Warm Up</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7" name="Text Placeholder 2">
            <a:extLst>
              <a:ext uri="{FF2B5EF4-FFF2-40B4-BE49-F238E27FC236}">
                <a16:creationId xmlns:a16="http://schemas.microsoft.com/office/drawing/2014/main" id="{885631F1-7950-5EAD-B984-37A7188CE95B}"/>
              </a:ext>
            </a:extLst>
          </p:cNvPr>
          <p:cNvSpPr txBox="1">
            <a:spLocks/>
          </p:cNvSpPr>
          <p:nvPr/>
        </p:nvSpPr>
        <p:spPr>
          <a:xfrm>
            <a:off x="1943100" y="100760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srgbClr val="FF781D"/>
                </a:solidFill>
                <a:effectLst/>
                <a:uLnTx/>
                <a:uFillTx/>
                <a:latin typeface="Roboto"/>
                <a:ea typeface="Roboto"/>
                <a:cs typeface="Roboto"/>
              </a:rPr>
              <a:t>Build the Picture</a:t>
            </a:r>
            <a:endParaRPr kumimoji="0" lang="en-US" sz="4800" b="0" i="0" u="none" strike="noStrike" kern="1200" cap="none" spc="0" normalizeH="0" baseline="0" noProof="0">
              <a:ln>
                <a:noFill/>
              </a:ln>
              <a:solidFill>
                <a:srgbClr val="FF781D"/>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1" name="Oval 10">
            <a:extLst>
              <a:ext uri="{FF2B5EF4-FFF2-40B4-BE49-F238E27FC236}">
                <a16:creationId xmlns:a16="http://schemas.microsoft.com/office/drawing/2014/main" id="{8B5353E4-EFA1-7E85-C0A4-7A2206144D16}"/>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9429088-0E3E-2210-694E-F5F0857F1F4D}"/>
              </a:ext>
            </a:extLst>
          </p:cNvPr>
          <p:cNvPicPr>
            <a:picLocks noChangeAspect="1"/>
          </p:cNvPicPr>
          <p:nvPr/>
        </p:nvPicPr>
        <p:blipFill>
          <a:blip r:embed="rId5">
            <a:duotone>
              <a:schemeClr val="accent2">
                <a:shade val="45000"/>
                <a:satMod val="135000"/>
              </a:schemeClr>
              <a:prstClr val="white"/>
            </a:duotone>
            <a:alphaModFix amt="85000"/>
            <a:extLst>
              <a:ext uri="{BEBA8EAE-BF5A-486C-A8C5-ECC9F3942E4B}">
                <a14:imgProps xmlns:a14="http://schemas.microsoft.com/office/drawing/2010/main">
                  <a14:imgLayer r:embed="rId6">
                    <a14:imgEffect>
                      <a14:backgroundRemoval t="10000" b="90000" l="10000" r="90000">
                        <a14:foregroundMark x1="28889" y1="45333" x2="20000" y2="48000"/>
                        <a14:foregroundMark x1="65777" y1="21333" x2="65866" y2="21274"/>
                        <a14:foregroundMark x1="65518" y1="21506" x2="65777" y2="21333"/>
                        <a14:foregroundMark x1="33778" y1="42667" x2="65450" y2="21551"/>
                        <a14:foregroundMark x1="49778" y1="30667" x2="37778" y2="36889"/>
                        <a14:foregroundMark x1="37778" y1="36889" x2="37333" y2="38222"/>
                        <a14:foregroundMark x1="35111" y1="37778" x2="26222" y2="44444"/>
                        <a14:foregroundMark x1="67303" y1="26666" x2="64444" y2="24889"/>
                        <a14:foregroundMark x1="68691" y1="27530" x2="67411" y2="26734"/>
                        <a14:foregroundMark x1="80889" y1="35111" x2="71959" y2="29561"/>
                        <a14:foregroundMark x1="82222" y1="35556" x2="75556" y2="29778"/>
                        <a14:foregroundMark x1="71111" y1="28444" x2="67111" y2="25333"/>
                        <a14:foregroundMark x1="26222" y1="43111" x2="21333" y2="45333"/>
                        <a14:foregroundMark x1="41333" y1="37333" x2="35556" y2="36000"/>
                        <a14:foregroundMark x1="53778" y1="28889" x2="45778" y2="32889"/>
                        <a14:foregroundMark x1="51556" y1="28444" x2="50222" y2="28444"/>
                        <a14:foregroundMark x1="65778" y1="22667" x2="60000" y2="23111"/>
                        <a14:foregroundMark x1="66222" y1="21778" x2="60889" y2="21333"/>
                        <a14:foregroundMark x1="16444" y1="51111" x2="20889" y2="47111"/>
                        <a14:backgroundMark x1="68444" y1="21778" x2="67963" y2="21417"/>
                        <a14:backgroundMark x1="66222" y1="21333" x2="66222" y2="21333"/>
                      </a14:backgroundRemoval>
                    </a14:imgEffect>
                    <a14:imgEffect>
                      <a14:colorTemperature colorTemp="4700"/>
                    </a14:imgEffect>
                    <a14:imgEffect>
                      <a14:saturation sat="0"/>
                    </a14:imgEffect>
                  </a14:imgLayer>
                </a14:imgProps>
              </a:ext>
            </a:extLst>
          </a:blip>
          <a:stretch>
            <a:fillRect/>
          </a:stretch>
        </p:blipFill>
        <p:spPr>
          <a:xfrm>
            <a:off x="554656" y="1047871"/>
            <a:ext cx="1330220" cy="1330220"/>
          </a:xfrm>
          <a:prstGeom prst="rect">
            <a:avLst/>
          </a:prstGeom>
        </p:spPr>
      </p:pic>
      <p:pic>
        <p:nvPicPr>
          <p:cNvPr id="45" name="MS900074799[1].wav">
            <a:hlinkClick r:id="" action="ppaction://media"/>
            <a:extLst>
              <a:ext uri="{FF2B5EF4-FFF2-40B4-BE49-F238E27FC236}">
                <a16:creationId xmlns:a16="http://schemas.microsoft.com/office/drawing/2014/main" id="{FB84D979-816E-13E1-623D-E4B5FE40944B}"/>
              </a:ext>
            </a:extLst>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10078767" y="3867963"/>
            <a:ext cx="244475" cy="244475"/>
          </a:xfrm>
          <a:prstGeom prst="rect">
            <a:avLst/>
          </a:prstGeom>
        </p:spPr>
      </p:pic>
      <p:sp>
        <p:nvSpPr>
          <p:cNvPr id="46" name="Oval 45">
            <a:extLst>
              <a:ext uri="{FF2B5EF4-FFF2-40B4-BE49-F238E27FC236}">
                <a16:creationId xmlns:a16="http://schemas.microsoft.com/office/drawing/2014/main" id="{186E3A30-0E93-B086-75E5-F675AB54165B}"/>
              </a:ext>
            </a:extLst>
          </p:cNvPr>
          <p:cNvSpPr/>
          <p:nvPr/>
        </p:nvSpPr>
        <p:spPr>
          <a:xfrm>
            <a:off x="9142663" y="3075875"/>
            <a:ext cx="2052228" cy="2052228"/>
          </a:xfrm>
          <a:prstGeom prst="ellipse">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E1A57895-F779-ED5B-AE95-F9C56561CA93}"/>
              </a:ext>
            </a:extLst>
          </p:cNvPr>
          <p:cNvSpPr txBox="1"/>
          <p:nvPr/>
        </p:nvSpPr>
        <p:spPr>
          <a:xfrm>
            <a:off x="8923169" y="2334149"/>
            <a:ext cx="2475358"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10 Minute Timer</a:t>
            </a:r>
          </a:p>
        </p:txBody>
      </p:sp>
      <p:sp>
        <p:nvSpPr>
          <p:cNvPr id="48" name="Oval 47">
            <a:extLst>
              <a:ext uri="{FF2B5EF4-FFF2-40B4-BE49-F238E27FC236}">
                <a16:creationId xmlns:a16="http://schemas.microsoft.com/office/drawing/2014/main" id="{9E33E22D-2613-D8D1-E3C5-5620D1C3553C}"/>
              </a:ext>
            </a:extLst>
          </p:cNvPr>
          <p:cNvSpPr/>
          <p:nvPr/>
        </p:nvSpPr>
        <p:spPr>
          <a:xfrm>
            <a:off x="9138439" y="3080718"/>
            <a:ext cx="2052228" cy="2052228"/>
          </a:xfrm>
          <a:prstGeom prst="ellipse">
            <a:avLst/>
          </a:prstGeom>
          <a:solidFill>
            <a:srgbClr val="ED1C24"/>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B2757427-C3A3-1495-F195-10A70FFD4782}"/>
              </a:ext>
            </a:extLst>
          </p:cNvPr>
          <p:cNvSpPr txBox="1"/>
          <p:nvPr/>
        </p:nvSpPr>
        <p:spPr>
          <a:xfrm>
            <a:off x="9140434" y="3068307"/>
            <a:ext cx="2040827" cy="2052228"/>
          </a:xfrm>
          <a:prstGeom prst="ellipse">
            <a:avLst/>
          </a:prstGeom>
          <a:noFill/>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Click to Start Timer</a:t>
            </a:r>
          </a:p>
        </p:txBody>
      </p:sp>
      <p:grpSp>
        <p:nvGrpSpPr>
          <p:cNvPr id="50" name="Group 49">
            <a:extLst>
              <a:ext uri="{FF2B5EF4-FFF2-40B4-BE49-F238E27FC236}">
                <a16:creationId xmlns:a16="http://schemas.microsoft.com/office/drawing/2014/main" id="{1595256A-4A9A-6586-AD38-181FCD9C175E}"/>
              </a:ext>
            </a:extLst>
          </p:cNvPr>
          <p:cNvGrpSpPr/>
          <p:nvPr/>
        </p:nvGrpSpPr>
        <p:grpSpPr>
          <a:xfrm>
            <a:off x="9019866" y="2662338"/>
            <a:ext cx="2458067" cy="2513563"/>
            <a:chOff x="9145498" y="316615"/>
            <a:chExt cx="2458067" cy="2513563"/>
          </a:xfrm>
        </p:grpSpPr>
        <p:grpSp>
          <p:nvGrpSpPr>
            <p:cNvPr id="51" name="Group 50">
              <a:extLst>
                <a:ext uri="{FF2B5EF4-FFF2-40B4-BE49-F238E27FC236}">
                  <a16:creationId xmlns:a16="http://schemas.microsoft.com/office/drawing/2014/main" id="{7DD4CA00-6F9A-14C3-AC26-286B2CF36243}"/>
                </a:ext>
              </a:extLst>
            </p:cNvPr>
            <p:cNvGrpSpPr/>
            <p:nvPr/>
          </p:nvGrpSpPr>
          <p:grpSpPr>
            <a:xfrm>
              <a:off x="9145498" y="316615"/>
              <a:ext cx="2458067" cy="2513563"/>
              <a:chOff x="555995" y="3395115"/>
              <a:chExt cx="2458067" cy="2513563"/>
            </a:xfrm>
          </p:grpSpPr>
          <p:sp>
            <p:nvSpPr>
              <p:cNvPr id="53" name="TextBox 52">
                <a:extLst>
                  <a:ext uri="{FF2B5EF4-FFF2-40B4-BE49-F238E27FC236}">
                    <a16:creationId xmlns:a16="http://schemas.microsoft.com/office/drawing/2014/main" id="{B20F654D-2449-41FD-E94C-D039D05F6F74}"/>
                  </a:ext>
                </a:extLst>
              </p:cNvPr>
              <p:cNvSpPr txBox="1"/>
              <p:nvPr/>
            </p:nvSpPr>
            <p:spPr>
              <a:xfrm>
                <a:off x="1406862" y="3395115"/>
                <a:ext cx="596087"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Start</a:t>
                </a:r>
              </a:p>
            </p:txBody>
          </p:sp>
          <p:cxnSp>
            <p:nvCxnSpPr>
              <p:cNvPr id="54" name="Straight Connector 53">
                <a:extLst>
                  <a:ext uri="{FF2B5EF4-FFF2-40B4-BE49-F238E27FC236}">
                    <a16:creationId xmlns:a16="http://schemas.microsoft.com/office/drawing/2014/main" id="{E5C9B145-32C6-61BB-7D70-F9A071402343}"/>
                  </a:ext>
                </a:extLst>
              </p:cNvPr>
              <p:cNvCxnSpPr>
                <a:cxnSpLocks/>
              </p:cNvCxnSpPr>
              <p:nvPr/>
            </p:nvCxnSpPr>
            <p:spPr>
              <a:xfrm rot="18900000" flipV="1">
                <a:off x="1686996" y="3693682"/>
                <a:ext cx="91440" cy="91440"/>
              </a:xfrm>
              <a:prstGeom prst="line">
                <a:avLst/>
              </a:prstGeom>
            </p:spPr>
            <p:style>
              <a:lnRef idx="3">
                <a:schemeClr val="dk1"/>
              </a:lnRef>
              <a:fillRef idx="0">
                <a:schemeClr val="dk1"/>
              </a:fillRef>
              <a:effectRef idx="2">
                <a:schemeClr val="dk1"/>
              </a:effectRef>
              <a:fontRef idx="minor">
                <a:schemeClr val="tx1"/>
              </a:fontRef>
            </p:style>
          </p:cxnSp>
          <p:cxnSp>
            <p:nvCxnSpPr>
              <p:cNvPr id="55" name="Straight Connector 54">
                <a:extLst>
                  <a:ext uri="{FF2B5EF4-FFF2-40B4-BE49-F238E27FC236}">
                    <a16:creationId xmlns:a16="http://schemas.microsoft.com/office/drawing/2014/main" id="{4E1B862C-E1BA-EA13-BFD8-7459CEC7BAEC}"/>
                  </a:ext>
                </a:extLst>
              </p:cNvPr>
              <p:cNvCxnSpPr>
                <a:cxnSpLocks/>
              </p:cNvCxnSpPr>
              <p:nvPr/>
            </p:nvCxnSpPr>
            <p:spPr>
              <a:xfrm flipH="1" flipV="1">
                <a:off x="2448690" y="5567779"/>
                <a:ext cx="91440" cy="91440"/>
              </a:xfrm>
              <a:prstGeom prst="line">
                <a:avLst/>
              </a:prstGeom>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47E6B241-DCA5-7108-4328-FAB8B91AE1F6}"/>
                  </a:ext>
                </a:extLst>
              </p:cNvPr>
              <p:cNvCxnSpPr>
                <a:cxnSpLocks/>
              </p:cNvCxnSpPr>
              <p:nvPr/>
            </p:nvCxnSpPr>
            <p:spPr>
              <a:xfrm flipV="1">
                <a:off x="2523493" y="4109503"/>
                <a:ext cx="141770" cy="92610"/>
              </a:xfrm>
              <a:prstGeom prst="line">
                <a:avLst/>
              </a:prstGeom>
            </p:spPr>
            <p:style>
              <a:lnRef idx="3">
                <a:schemeClr val="dk1"/>
              </a:lnRef>
              <a:fillRef idx="0">
                <a:schemeClr val="dk1"/>
              </a:fillRef>
              <a:effectRef idx="2">
                <a:schemeClr val="dk1"/>
              </a:effectRef>
              <a:fontRef idx="minor">
                <a:schemeClr val="tx1"/>
              </a:fontRef>
            </p:style>
          </p:cxnSp>
          <p:cxnSp>
            <p:nvCxnSpPr>
              <p:cNvPr id="57" name="Straight Connector 56">
                <a:extLst>
                  <a:ext uri="{FF2B5EF4-FFF2-40B4-BE49-F238E27FC236}">
                    <a16:creationId xmlns:a16="http://schemas.microsoft.com/office/drawing/2014/main" id="{589813CD-DA67-0608-2DA4-24738742091B}"/>
                  </a:ext>
                </a:extLst>
              </p:cNvPr>
              <p:cNvCxnSpPr>
                <a:cxnSpLocks/>
              </p:cNvCxnSpPr>
              <p:nvPr/>
            </p:nvCxnSpPr>
            <p:spPr>
              <a:xfrm>
                <a:off x="862209" y="4048099"/>
                <a:ext cx="91440" cy="92610"/>
              </a:xfrm>
              <a:prstGeom prst="line">
                <a:avLst/>
              </a:prstGeom>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7751DB02-F0E3-431B-7C56-F463DA5778D1}"/>
                  </a:ext>
                </a:extLst>
              </p:cNvPr>
              <p:cNvCxnSpPr>
                <a:cxnSpLocks/>
              </p:cNvCxnSpPr>
              <p:nvPr/>
            </p:nvCxnSpPr>
            <p:spPr>
              <a:xfrm flipV="1">
                <a:off x="884548" y="5567779"/>
                <a:ext cx="91440" cy="91440"/>
              </a:xfrm>
              <a:prstGeom prst="line">
                <a:avLst/>
              </a:prstGeom>
            </p:spPr>
            <p:style>
              <a:lnRef idx="3">
                <a:schemeClr val="dk1"/>
              </a:lnRef>
              <a:fillRef idx="0">
                <a:schemeClr val="dk1"/>
              </a:fillRef>
              <a:effectRef idx="2">
                <a:schemeClr val="dk1"/>
              </a:effectRef>
              <a:fontRef idx="minor">
                <a:schemeClr val="tx1"/>
              </a:fontRef>
            </p:style>
          </p:cxnSp>
          <p:sp>
            <p:nvSpPr>
              <p:cNvPr id="59" name="TextBox 58">
                <a:extLst>
                  <a:ext uri="{FF2B5EF4-FFF2-40B4-BE49-F238E27FC236}">
                    <a16:creationId xmlns:a16="http://schemas.microsoft.com/office/drawing/2014/main" id="{94526F44-DF0A-FD57-F8A2-7E57C06F18CD}"/>
                  </a:ext>
                </a:extLst>
              </p:cNvPr>
              <p:cNvSpPr txBox="1"/>
              <p:nvPr/>
            </p:nvSpPr>
            <p:spPr>
              <a:xfrm>
                <a:off x="2444936" y="5631679"/>
                <a:ext cx="385828"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6</a:t>
                </a:r>
              </a:p>
            </p:txBody>
          </p:sp>
          <p:sp>
            <p:nvSpPr>
              <p:cNvPr id="60" name="TextBox 59">
                <a:extLst>
                  <a:ext uri="{FF2B5EF4-FFF2-40B4-BE49-F238E27FC236}">
                    <a16:creationId xmlns:a16="http://schemas.microsoft.com/office/drawing/2014/main" id="{38D6C801-9BFE-6BC0-9399-D853919E2879}"/>
                  </a:ext>
                </a:extLst>
              </p:cNvPr>
              <p:cNvSpPr txBox="1"/>
              <p:nvPr/>
            </p:nvSpPr>
            <p:spPr>
              <a:xfrm>
                <a:off x="2596666" y="3927195"/>
                <a:ext cx="41739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8</a:t>
                </a:r>
              </a:p>
            </p:txBody>
          </p:sp>
          <p:sp>
            <p:nvSpPr>
              <p:cNvPr id="61" name="TextBox 60">
                <a:extLst>
                  <a:ext uri="{FF2B5EF4-FFF2-40B4-BE49-F238E27FC236}">
                    <a16:creationId xmlns:a16="http://schemas.microsoft.com/office/drawing/2014/main" id="{BE88227E-0D79-98AC-2476-618FBEBB6F21}"/>
                  </a:ext>
                </a:extLst>
              </p:cNvPr>
              <p:cNvSpPr txBox="1"/>
              <p:nvPr/>
            </p:nvSpPr>
            <p:spPr>
              <a:xfrm>
                <a:off x="555995" y="3817199"/>
                <a:ext cx="325673"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2</a:t>
                </a:r>
              </a:p>
            </p:txBody>
          </p:sp>
        </p:grpSp>
        <p:sp>
          <p:nvSpPr>
            <p:cNvPr id="52" name="TextBox 51">
              <a:extLst>
                <a:ext uri="{FF2B5EF4-FFF2-40B4-BE49-F238E27FC236}">
                  <a16:creationId xmlns:a16="http://schemas.microsoft.com/office/drawing/2014/main" id="{4F9F7C78-5258-29D0-187B-EE1769691BC1}"/>
                </a:ext>
              </a:extLst>
            </p:cNvPr>
            <p:cNvSpPr txBox="1"/>
            <p:nvPr/>
          </p:nvSpPr>
          <p:spPr>
            <a:xfrm>
              <a:off x="9146337" y="2533146"/>
              <a:ext cx="325673"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4</a:t>
              </a:r>
            </a:p>
          </p:txBody>
        </p:sp>
      </p:grpSp>
      <p:pic>
        <p:nvPicPr>
          <p:cNvPr id="1026" name="Picture 2">
            <a:extLst>
              <a:ext uri="{FF2B5EF4-FFF2-40B4-BE49-F238E27FC236}">
                <a16:creationId xmlns:a16="http://schemas.microsoft.com/office/drawing/2014/main" id="{75CD3441-2FD8-069D-5CE1-3104E30080E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406034" y="2771654"/>
            <a:ext cx="6057900"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3187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hidden"/>
                                      </p:to>
                                    </p:set>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heel(1)">
                                      <p:cBhvr>
                                        <p:cTn id="10" dur="600000"/>
                                        <p:tgtEl>
                                          <p:spTgt spid="48"/>
                                        </p:tgtEl>
                                      </p:cBhvr>
                                    </p:animEffect>
                                  </p:childTnLst>
                                </p:cTn>
                              </p:par>
                            </p:childTnLst>
                          </p:cTn>
                        </p:par>
                      </p:childTnLst>
                    </p:cTn>
                  </p:par>
                </p:childTnLst>
              </p:cTn>
              <p:nextCondLst>
                <p:cond evt="onClick" delay="0">
                  <p:tgtEl>
                    <p:spTgt spid="49"/>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45"/>
                </p:tgtEl>
              </p:cMediaNode>
            </p:audio>
          </p:childTnLst>
        </p:cTn>
      </p:par>
    </p:tnLst>
    <p:bldLst>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0D22A7-7A87-45E8-867D-9C74C5B4AFE1}"/>
              </a:ext>
            </a:extLst>
          </p:cNvPr>
          <p:cNvSpPr>
            <a:spLocks noGrp="1"/>
          </p:cNvSpPr>
          <p:nvPr>
            <p:ph type="body" sz="quarter" idx="4294967295"/>
          </p:nvPr>
        </p:nvSpPr>
        <p:spPr>
          <a:xfrm>
            <a:off x="1943100" y="1007609"/>
            <a:ext cx="9682844" cy="1485900"/>
          </a:xfrm>
        </p:spPr>
        <p:txBody>
          <a:bodyPr anchor="ctr" anchorCtr="0">
            <a:noAutofit/>
          </a:bodyPr>
          <a:lstStyle/>
          <a:p>
            <a:pPr marL="0" indent="0">
              <a:buNone/>
            </a:pPr>
            <a:r>
              <a:rPr lang="en-US" sz="4800" b="1">
                <a:solidFill>
                  <a:srgbClr val="FF781D"/>
                </a:solidFill>
                <a:latin typeface="Roboto"/>
                <a:ea typeface="Roboto"/>
                <a:cs typeface="Roboto"/>
              </a:rPr>
              <a:t>What do you think homes looked like a long time ago?</a:t>
            </a:r>
            <a:endParaRPr lang="en-US">
              <a:ea typeface="Calibri" panose="020F0502020204030204"/>
              <a:cs typeface="Calibri" panose="020F0502020204030204"/>
            </a:endParaRPr>
          </a:p>
        </p:txBody>
      </p:sp>
      <p:grpSp>
        <p:nvGrpSpPr>
          <p:cNvPr id="11" name="Group 10">
            <a:extLst>
              <a:ext uri="{FF2B5EF4-FFF2-40B4-BE49-F238E27FC236}">
                <a16:creationId xmlns:a16="http://schemas.microsoft.com/office/drawing/2014/main" id="{C76C8609-6D99-8996-BECF-1DDAEB11945A}"/>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2B9261B2-80E4-3770-66EE-70785E0CC861}"/>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987D2DB7-5BD4-1CCB-25CF-E2DC5D6799BB}"/>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Big Question</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pic>
        <p:nvPicPr>
          <p:cNvPr id="10" name="Graphic 9" descr="Badge Question Mark with solid fill">
            <a:extLst>
              <a:ext uri="{FF2B5EF4-FFF2-40B4-BE49-F238E27FC236}">
                <a16:creationId xmlns:a16="http://schemas.microsoft.com/office/drawing/2014/main" id="{117D7D5B-4DB7-5B86-F270-5BE6384753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pic>
        <p:nvPicPr>
          <p:cNvPr id="8" name="Picture 7" descr="A toy building blocks with a dog on top&#10;&#10;AI-generated content may be incorrect.">
            <a:extLst>
              <a:ext uri="{FF2B5EF4-FFF2-40B4-BE49-F238E27FC236}">
                <a16:creationId xmlns:a16="http://schemas.microsoft.com/office/drawing/2014/main" id="{732FC56A-A532-9D86-5AFE-BE76B2CEB8A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57008" y="2560004"/>
            <a:ext cx="4277984" cy="3608976"/>
          </a:xfrm>
          <a:prstGeom prst="rect">
            <a:avLst/>
          </a:prstGeom>
        </p:spPr>
      </p:pic>
    </p:spTree>
    <p:extLst>
      <p:ext uri="{BB962C8B-B14F-4D97-AF65-F5344CB8AC3E}">
        <p14:creationId xmlns:p14="http://schemas.microsoft.com/office/powerpoint/2010/main" val="3106905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F8B75-3CF5-DE7A-059F-CD53CE735D5D}"/>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75E18766-93EE-D367-84DA-C6576C6868AB}"/>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A6A76A19-F063-9A4B-BCCD-EA9EBB70F18D}"/>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601DA7B2-4D44-DE77-EDF6-35FD1BA6C698}"/>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Key Vocabulary</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4" name="Text Placeholder 2">
            <a:extLst>
              <a:ext uri="{FF2B5EF4-FFF2-40B4-BE49-F238E27FC236}">
                <a16:creationId xmlns:a16="http://schemas.microsoft.com/office/drawing/2014/main" id="{CD1949E4-0C5A-3525-C648-A2203544ED9F}"/>
              </a:ext>
            </a:extLst>
          </p:cNvPr>
          <p:cNvSpPr txBox="1">
            <a:spLocks/>
          </p:cNvSpPr>
          <p:nvPr/>
        </p:nvSpPr>
        <p:spPr>
          <a:xfrm>
            <a:off x="1943099" y="1145429"/>
            <a:ext cx="6286501" cy="50039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5400"/>
              </a:spcAft>
              <a:buClrTx/>
              <a:buSzTx/>
              <a:buFont typeface="Arial" panose="020B0604020202020204" pitchFamily="34" charset="0"/>
              <a:buChar char="•"/>
              <a:tabLst/>
              <a:defRPr/>
            </a:pPr>
            <a:r>
              <a:rPr kumimoji="0" lang="en-US" sz="2800" b="1" i="0" u="none" strike="noStrike" kern="1200" cap="none" spc="0" normalizeH="0" baseline="0" noProof="0">
                <a:ln>
                  <a:noFill/>
                </a:ln>
                <a:solidFill>
                  <a:srgbClr val="FF781D"/>
                </a:solidFill>
                <a:effectLst/>
                <a:uLnTx/>
                <a:uFillTx/>
                <a:latin typeface="Roboto"/>
                <a:ea typeface="Roboto"/>
                <a:cs typeface="Roboto"/>
              </a:rPr>
              <a:t>Materials:</a:t>
            </a:r>
            <a:r>
              <a:rPr kumimoji="0" lang="en-US" sz="2800" b="0" i="0" u="none" strike="noStrike" kern="1200" cap="none" spc="0" normalizeH="0" baseline="0" noProof="0">
                <a:ln>
                  <a:noFill/>
                </a:ln>
                <a:solidFill>
                  <a:prstClr val="black"/>
                </a:solidFill>
                <a:effectLst/>
                <a:uLnTx/>
                <a:uFillTx/>
                <a:latin typeface="Roboto"/>
                <a:ea typeface="Roboto"/>
                <a:cs typeface="Roboto"/>
              </a:rPr>
              <a:t> </a:t>
            </a:r>
            <a:r>
              <a:rPr lang="en-US">
                <a:solidFill>
                  <a:prstClr val="black"/>
                </a:solidFill>
                <a:latin typeface="Roboto"/>
                <a:ea typeface="Roboto"/>
                <a:cs typeface="Roboto"/>
              </a:rPr>
              <a:t>the parts of which something is made</a:t>
            </a:r>
          </a:p>
          <a:p>
            <a:pPr marL="228600" marR="0" lvl="0" indent="-228600" algn="l" defTabSz="914400" rtl="0" eaLnBrk="1" fontAlgn="auto" latinLnBrk="0" hangingPunct="1">
              <a:lnSpc>
                <a:spcPct val="100000"/>
              </a:lnSpc>
              <a:spcBef>
                <a:spcPts val="0"/>
              </a:spcBef>
              <a:spcAft>
                <a:spcPts val="5400"/>
              </a:spcAft>
              <a:buClrTx/>
              <a:buSzTx/>
              <a:buFont typeface="Arial" panose="020B0604020202020204" pitchFamily="34" charset="0"/>
              <a:buChar char="•"/>
              <a:tabLst/>
              <a:defRPr/>
            </a:pPr>
            <a:r>
              <a:rPr kumimoji="0" lang="en-US" sz="2800" b="1" i="0" u="none" strike="noStrike" kern="1200" cap="none" spc="0" normalizeH="0" baseline="0" noProof="0">
                <a:ln>
                  <a:noFill/>
                </a:ln>
                <a:solidFill>
                  <a:srgbClr val="FF781D"/>
                </a:solidFill>
                <a:effectLst/>
                <a:uLnTx/>
                <a:uFillTx/>
                <a:latin typeface="Roboto"/>
                <a:ea typeface="Roboto"/>
                <a:cs typeface="Roboto"/>
              </a:rPr>
              <a:t>Technology:</a:t>
            </a:r>
            <a:r>
              <a:rPr kumimoji="0" lang="en-US" sz="2800" b="0" i="0" u="none" strike="noStrike" kern="1200" cap="none" spc="0" normalizeH="0" baseline="0" noProof="0">
                <a:ln>
                  <a:noFill/>
                </a:ln>
                <a:solidFill>
                  <a:prstClr val="black"/>
                </a:solidFill>
                <a:effectLst/>
                <a:uLnTx/>
                <a:uFillTx/>
                <a:latin typeface="Roboto"/>
                <a:ea typeface="Roboto"/>
                <a:cs typeface="Roboto"/>
              </a:rPr>
              <a:t> </a:t>
            </a:r>
            <a:r>
              <a:rPr lang="en-US">
                <a:solidFill>
                  <a:prstClr val="black"/>
                </a:solidFill>
                <a:latin typeface="Roboto"/>
                <a:ea typeface="Roboto"/>
                <a:cs typeface="Roboto"/>
              </a:rPr>
              <a:t>the use of science in solving problems</a:t>
            </a:r>
          </a:p>
          <a:p>
            <a:pPr marL="228600" marR="0" lvl="0" indent="-228600" algn="l" defTabSz="914400" rtl="0" eaLnBrk="1" fontAlgn="auto" latinLnBrk="0" hangingPunct="1">
              <a:lnSpc>
                <a:spcPct val="100000"/>
              </a:lnSpc>
              <a:spcBef>
                <a:spcPts val="0"/>
              </a:spcBef>
              <a:spcAft>
                <a:spcPts val="5400"/>
              </a:spcAft>
              <a:buClrTx/>
              <a:buSzTx/>
              <a:buFont typeface="Arial" panose="020B0604020202020204" pitchFamily="34" charset="0"/>
              <a:buChar char="•"/>
              <a:tabLst/>
              <a:defRPr/>
            </a:pPr>
            <a:r>
              <a:rPr kumimoji="0" lang="en-US" sz="2800" b="1" i="0" u="none" strike="noStrike" kern="1200" cap="none" spc="0" normalizeH="0" baseline="0" noProof="0">
                <a:ln>
                  <a:noFill/>
                </a:ln>
                <a:solidFill>
                  <a:srgbClr val="FF781D"/>
                </a:solidFill>
                <a:effectLst/>
                <a:uLnTx/>
                <a:uFillTx/>
                <a:latin typeface="Roboto"/>
                <a:ea typeface="Roboto"/>
                <a:cs typeface="Roboto"/>
              </a:rPr>
              <a:t>Rebuild:</a:t>
            </a:r>
            <a:r>
              <a:rPr kumimoji="0" lang="en-US" sz="2800" b="0" i="0" u="none" strike="noStrike" kern="1200" cap="none" spc="0" normalizeH="0" baseline="0" noProof="0">
                <a:ln>
                  <a:noFill/>
                </a:ln>
                <a:solidFill>
                  <a:prstClr val="black"/>
                </a:solidFill>
                <a:effectLst/>
                <a:uLnTx/>
                <a:uFillTx/>
                <a:latin typeface="Roboto"/>
                <a:ea typeface="Roboto"/>
                <a:cs typeface="Roboto"/>
              </a:rPr>
              <a:t> </a:t>
            </a:r>
            <a:r>
              <a:rPr lang="en-US">
                <a:solidFill>
                  <a:prstClr val="black"/>
                </a:solidFill>
                <a:latin typeface="Roboto"/>
                <a:ea typeface="Roboto"/>
                <a:cs typeface="Roboto"/>
              </a:rPr>
              <a:t>to make important repairs to or changes</a:t>
            </a:r>
          </a:p>
        </p:txBody>
      </p:sp>
      <p:grpSp>
        <p:nvGrpSpPr>
          <p:cNvPr id="9" name="Group 8">
            <a:extLst>
              <a:ext uri="{FF2B5EF4-FFF2-40B4-BE49-F238E27FC236}">
                <a16:creationId xmlns:a16="http://schemas.microsoft.com/office/drawing/2014/main" id="{FD0BFCAC-34DE-F1DF-6E31-B2FCBFCC54CF}"/>
              </a:ext>
            </a:extLst>
          </p:cNvPr>
          <p:cNvGrpSpPr/>
          <p:nvPr/>
        </p:nvGrpSpPr>
        <p:grpSpPr>
          <a:xfrm>
            <a:off x="612880" y="1145429"/>
            <a:ext cx="1188720" cy="1188720"/>
            <a:chOff x="612880" y="1145429"/>
            <a:chExt cx="1188720" cy="1188720"/>
          </a:xfrm>
        </p:grpSpPr>
        <p:sp>
          <p:nvSpPr>
            <p:cNvPr id="11" name="Oval 10">
              <a:extLst>
                <a:ext uri="{FF2B5EF4-FFF2-40B4-BE49-F238E27FC236}">
                  <a16:creationId xmlns:a16="http://schemas.microsoft.com/office/drawing/2014/main" id="{B3DC47F8-8A16-42C8-2840-E6C9A5BDBFB7}"/>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descr="Open book with solid fill">
              <a:extLst>
                <a:ext uri="{FF2B5EF4-FFF2-40B4-BE49-F238E27FC236}">
                  <a16:creationId xmlns:a16="http://schemas.microsoft.com/office/drawing/2014/main" id="{15B0E217-39D1-14C2-5CC7-A72CD185B0F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0571" y="1313120"/>
              <a:ext cx="853338" cy="853338"/>
            </a:xfrm>
            <a:prstGeom prst="rect">
              <a:avLst/>
            </a:prstGeom>
          </p:spPr>
        </p:pic>
      </p:grpSp>
      <p:pic>
        <p:nvPicPr>
          <p:cNvPr id="2050" name="Picture 2" descr="Building Materials Vector Art, Icons, and Graphics for Free Download">
            <a:extLst>
              <a:ext uri="{FF2B5EF4-FFF2-40B4-BE49-F238E27FC236}">
                <a16:creationId xmlns:a16="http://schemas.microsoft.com/office/drawing/2014/main" id="{3CDA1166-2A70-F170-3AFC-59FA161D028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767425" y="1145429"/>
            <a:ext cx="237744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To Sell An Auto Repair Business - Sell Your Business Better With IAG  M&amp;A Advisors">
            <a:extLst>
              <a:ext uri="{FF2B5EF4-FFF2-40B4-BE49-F238E27FC236}">
                <a16:creationId xmlns:a16="http://schemas.microsoft.com/office/drawing/2014/main" id="{1B0A6717-58A0-1E03-501F-4D8CCCD39D83}"/>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962765" y="4419648"/>
            <a:ext cx="2005781" cy="13378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3A828ADB-A994-C869-D9B3-34CDE580B845}"/>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962765" y="2593584"/>
            <a:ext cx="2005781" cy="150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39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304BB-A019-5DDB-C764-71D126BF59D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339B3D9-2780-E507-E42C-0A9F248DAAD5}"/>
              </a:ext>
            </a:extLst>
          </p:cNvPr>
          <p:cNvSpPr>
            <a:spLocks noGrp="1"/>
          </p:cNvSpPr>
          <p:nvPr>
            <p:ph type="body" sz="quarter" idx="4294967295"/>
          </p:nvPr>
        </p:nvSpPr>
        <p:spPr>
          <a:xfrm>
            <a:off x="1943100" y="932814"/>
            <a:ext cx="9682844" cy="1478916"/>
          </a:xfrm>
        </p:spPr>
        <p:txBody>
          <a:bodyPr anchor="ctr" anchorCtr="0">
            <a:noAutofit/>
          </a:bodyPr>
          <a:lstStyle/>
          <a:p>
            <a:pPr marL="0" indent="0">
              <a:buNone/>
            </a:pPr>
            <a:r>
              <a:rPr lang="en-US" sz="4800" b="1" dirty="0">
                <a:solidFill>
                  <a:srgbClr val="FF781D"/>
                </a:solidFill>
                <a:latin typeface="Roboto" panose="02000000000000000000" pitchFamily="2" charset="0"/>
                <a:ea typeface="Roboto" panose="02000000000000000000" pitchFamily="2" charset="0"/>
                <a:cs typeface="Roboto" panose="02000000000000000000" pitchFamily="2" charset="0"/>
              </a:rPr>
              <a:t>Build a house</a:t>
            </a:r>
          </a:p>
        </p:txBody>
      </p:sp>
      <p:grpSp>
        <p:nvGrpSpPr>
          <p:cNvPr id="11" name="Group 10">
            <a:extLst>
              <a:ext uri="{FF2B5EF4-FFF2-40B4-BE49-F238E27FC236}">
                <a16:creationId xmlns:a16="http://schemas.microsoft.com/office/drawing/2014/main" id="{0DAD474E-60B2-F5D5-3D12-E0B1EBFF4091}"/>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F9FE7BD9-E03B-2E46-0220-4375CD8DE564}"/>
                </a:ext>
              </a:extLst>
            </p:cNvPr>
            <p:cNvSpPr/>
            <p:nvPr/>
          </p:nvSpPr>
          <p:spPr>
            <a:xfrm>
              <a:off x="457200" y="170180"/>
              <a:ext cx="11277600" cy="762634"/>
            </a:xfrm>
            <a:prstGeom prst="roundRect">
              <a:avLst>
                <a:gd name="adj" fmla="val 16667"/>
              </a:avLst>
            </a:prstGeom>
            <a:solidFill>
              <a:srgbClr val="662D9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9974F664-6428-D1D8-650D-6F63D10CE465}"/>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Build Together</a:t>
              </a:r>
              <a:endParaRPr lang="en-US" sz="3200" b="1">
                <a:latin typeface="Roboto" panose="02000000000000000000" pitchFamily="2" charset="0"/>
                <a:ea typeface="Roboto" panose="02000000000000000000" pitchFamily="2" charset="0"/>
                <a:cs typeface="Roboto" panose="02000000000000000000" pitchFamily="2" charset="0"/>
              </a:endParaRPr>
            </a:p>
          </p:txBody>
        </p:sp>
      </p:grpSp>
      <p:grpSp>
        <p:nvGrpSpPr>
          <p:cNvPr id="12" name="Group 11">
            <a:extLst>
              <a:ext uri="{FF2B5EF4-FFF2-40B4-BE49-F238E27FC236}">
                <a16:creationId xmlns:a16="http://schemas.microsoft.com/office/drawing/2014/main" id="{E5F78965-5B24-2C8B-DE99-990EEB2310C3}"/>
              </a:ext>
            </a:extLst>
          </p:cNvPr>
          <p:cNvGrpSpPr/>
          <p:nvPr/>
        </p:nvGrpSpPr>
        <p:grpSpPr>
          <a:xfrm>
            <a:off x="612880" y="1145429"/>
            <a:ext cx="1188720" cy="1188720"/>
            <a:chOff x="612880" y="1145429"/>
            <a:chExt cx="1188720" cy="1188720"/>
          </a:xfrm>
        </p:grpSpPr>
        <p:sp>
          <p:nvSpPr>
            <p:cNvPr id="8" name="Oval 7">
              <a:extLst>
                <a:ext uri="{FF2B5EF4-FFF2-40B4-BE49-F238E27FC236}">
                  <a16:creationId xmlns:a16="http://schemas.microsoft.com/office/drawing/2014/main" id="{41638C51-43AF-C976-48BC-2BFB05F497E1}"/>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heers outline">
              <a:extLst>
                <a:ext uri="{FF2B5EF4-FFF2-40B4-BE49-F238E27FC236}">
                  <a16:creationId xmlns:a16="http://schemas.microsoft.com/office/drawing/2014/main" id="{CD6FFD58-E2A6-8C0E-DCFA-A0844A4B709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240157"/>
              <a:ext cx="996955" cy="996955"/>
            </a:xfrm>
            <a:prstGeom prst="rect">
              <a:avLst/>
            </a:prstGeom>
          </p:spPr>
        </p:pic>
      </p:grpSp>
      <p:sp>
        <p:nvSpPr>
          <p:cNvPr id="4" name="TextBox 3">
            <a:extLst>
              <a:ext uri="{FF2B5EF4-FFF2-40B4-BE49-F238E27FC236}">
                <a16:creationId xmlns:a16="http://schemas.microsoft.com/office/drawing/2014/main" id="{61F7B6E8-C09A-1050-2AFC-89A9D5BC9F0D}"/>
              </a:ext>
            </a:extLst>
          </p:cNvPr>
          <p:cNvSpPr txBox="1"/>
          <p:nvPr/>
        </p:nvSpPr>
        <p:spPr>
          <a:xfrm>
            <a:off x="576505" y="3306080"/>
            <a:ext cx="1518649" cy="369332"/>
          </a:xfrm>
          <a:prstGeom prst="rect">
            <a:avLst/>
          </a:prstGeom>
          <a:noFill/>
        </p:spPr>
        <p:txBody>
          <a:bodyPr wrap="square" rtlCol="0">
            <a:spAutoFit/>
          </a:bodyPr>
          <a:lstStyle/>
          <a:p>
            <a:pPr algn="ctr"/>
            <a:r>
              <a:rPr lang="en-US" b="1" dirty="0">
                <a:solidFill>
                  <a:srgbClr val="662D91"/>
                </a:solidFill>
                <a:latin typeface="Roboto" panose="02000000000000000000" pitchFamily="2" charset="0"/>
                <a:ea typeface="Roboto" panose="02000000000000000000" pitchFamily="2" charset="0"/>
                <a:cs typeface="Roboto" panose="02000000000000000000" pitchFamily="2" charset="0"/>
              </a:rPr>
              <a:t>You Need…</a:t>
            </a:r>
          </a:p>
        </p:txBody>
      </p:sp>
      <p:pic>
        <p:nvPicPr>
          <p:cNvPr id="16" name="Picture 15" descr="A map of a treasure&#10;&#10;AI-generated content may be incorrect.">
            <a:extLst>
              <a:ext uri="{FF2B5EF4-FFF2-40B4-BE49-F238E27FC236}">
                <a16:creationId xmlns:a16="http://schemas.microsoft.com/office/drawing/2014/main" id="{E3E19156-424B-3371-925A-8FA4B5C7E39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64559" y="2347493"/>
            <a:ext cx="7803349" cy="3506132"/>
          </a:xfrm>
          <a:prstGeom prst="rect">
            <a:avLst/>
          </a:prstGeom>
        </p:spPr>
      </p:pic>
      <p:pic>
        <p:nvPicPr>
          <p:cNvPr id="17" name="Picture 16">
            <a:extLst>
              <a:ext uri="{FF2B5EF4-FFF2-40B4-BE49-F238E27FC236}">
                <a16:creationId xmlns:a16="http://schemas.microsoft.com/office/drawing/2014/main" id="{BE7F2CA8-74D1-CB48-6010-D3799E5633F5}"/>
              </a:ext>
            </a:extLst>
          </p:cNvPr>
          <p:cNvPicPr>
            <a:picLocks noChangeAspect="1"/>
          </p:cNvPicPr>
          <p:nvPr/>
        </p:nvPicPr>
        <p:blipFill>
          <a:blip r:embed="rId6"/>
          <a:stretch>
            <a:fillRect/>
          </a:stretch>
        </p:blipFill>
        <p:spPr>
          <a:xfrm>
            <a:off x="576505" y="3779552"/>
            <a:ext cx="2237815" cy="2074073"/>
          </a:xfrm>
          <a:prstGeom prst="rect">
            <a:avLst/>
          </a:prstGeom>
        </p:spPr>
      </p:pic>
    </p:spTree>
    <p:extLst>
      <p:ext uri="{BB962C8B-B14F-4D97-AF65-F5344CB8AC3E}">
        <p14:creationId xmlns:p14="http://schemas.microsoft.com/office/powerpoint/2010/main" val="362912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1D16D0A1-59AD-82A7-2F88-B65465E49232}"/>
              </a:ext>
            </a:extLst>
          </p:cNvPr>
          <p:cNvSpPr txBox="1">
            <a:spLocks/>
          </p:cNvSpPr>
          <p:nvPr/>
        </p:nvSpPr>
        <p:spPr>
          <a:xfrm>
            <a:off x="7502951" y="1760537"/>
            <a:ext cx="4612849" cy="333692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20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Clean Up</a:t>
            </a:r>
          </a:p>
        </p:txBody>
      </p:sp>
      <p:pic>
        <p:nvPicPr>
          <p:cNvPr id="3" name="Picture 2" descr="A toy figurine with a broom&#10;&#10;AI-generated content may be incorrect.">
            <a:extLst>
              <a:ext uri="{FF2B5EF4-FFF2-40B4-BE49-F238E27FC236}">
                <a16:creationId xmlns:a16="http://schemas.microsoft.com/office/drawing/2014/main" id="{0C681E43-96AE-52A1-0D43-5C9AEEF183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8571" y="1514929"/>
            <a:ext cx="5007429" cy="3338286"/>
          </a:xfrm>
          <a:prstGeom prst="rect">
            <a:avLst/>
          </a:prstGeom>
        </p:spPr>
      </p:pic>
    </p:spTree>
    <p:extLst>
      <p:ext uri="{BB962C8B-B14F-4D97-AF65-F5344CB8AC3E}">
        <p14:creationId xmlns:p14="http://schemas.microsoft.com/office/powerpoint/2010/main" val="2311503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48BF3-227A-5875-E340-871A3FFA02DD}"/>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10054874-E934-58F3-68A4-A6F33498DF88}"/>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9900A3AF-5992-E95A-FBA4-FBB8DCA05C09}"/>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7E1EE35B-3D4F-679D-D251-196BD3A0FCA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Engineering Notebook</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pic>
        <p:nvPicPr>
          <p:cNvPr id="9" name="Picture 8" descr="A screenshot of a game&#10;&#10;AI-generated content may be incorrect.">
            <a:extLst>
              <a:ext uri="{FF2B5EF4-FFF2-40B4-BE49-F238E27FC236}">
                <a16:creationId xmlns:a16="http://schemas.microsoft.com/office/drawing/2014/main" id="{EF1095B0-31E2-94DB-2042-F3C64833A0E6}"/>
              </a:ext>
            </a:extLst>
          </p:cNvPr>
          <p:cNvPicPr>
            <a:picLocks noChangeAspect="1"/>
          </p:cNvPicPr>
          <p:nvPr/>
        </p:nvPicPr>
        <p:blipFill>
          <a:blip r:embed="rId3"/>
          <a:srcRect l="7941" t="13602" r="6593" b="50000"/>
          <a:stretch/>
        </p:blipFill>
        <p:spPr>
          <a:xfrm>
            <a:off x="1983108" y="1463125"/>
            <a:ext cx="8225784" cy="4566113"/>
          </a:xfrm>
          <a:prstGeom prst="rect">
            <a:avLst/>
          </a:prstGeom>
        </p:spPr>
      </p:pic>
      <p:sp>
        <p:nvSpPr>
          <p:cNvPr id="3" name="Text Placeholder 2">
            <a:extLst>
              <a:ext uri="{FF2B5EF4-FFF2-40B4-BE49-F238E27FC236}">
                <a16:creationId xmlns:a16="http://schemas.microsoft.com/office/drawing/2014/main" id="{AC587D58-288A-07F4-26BC-2D71469704B7}"/>
              </a:ext>
            </a:extLst>
          </p:cNvPr>
          <p:cNvSpPr txBox="1">
            <a:spLocks/>
          </p:cNvSpPr>
          <p:nvPr/>
        </p:nvSpPr>
        <p:spPr>
          <a:xfrm>
            <a:off x="587828" y="932814"/>
            <a:ext cx="11038116" cy="762634"/>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a:solidFill>
                  <a:srgbClr val="FF781D"/>
                </a:solidFill>
                <a:latin typeface="Roboto" panose="02000000000000000000" pitchFamily="2" charset="0"/>
                <a:ea typeface="Roboto" panose="02000000000000000000" pitchFamily="2" charset="0"/>
                <a:cs typeface="Roboto" panose="02000000000000000000" pitchFamily="2" charset="0"/>
              </a:rPr>
              <a:t>Draw an old home.</a:t>
            </a:r>
          </a:p>
        </p:txBody>
      </p:sp>
    </p:spTree>
    <p:extLst>
      <p:ext uri="{BB962C8B-B14F-4D97-AF65-F5344CB8AC3E}">
        <p14:creationId xmlns:p14="http://schemas.microsoft.com/office/powerpoint/2010/main" val="659175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15A3C46-BA28-8FC5-B78E-C2FB478F7918}"/>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4541564E-BDC3-8F3E-1CD4-BF0FD94CAC7A}"/>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A42DA94F-C0C4-63DE-7753-68FFC6F56EA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Share</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3E03A44C-4AE8-628D-EE03-690C58D7AF98}"/>
              </a:ext>
            </a:extLst>
          </p:cNvPr>
          <p:cNvSpPr txBox="1">
            <a:spLocks/>
          </p:cNvSpPr>
          <p:nvPr/>
        </p:nvSpPr>
        <p:spPr>
          <a:xfrm>
            <a:off x="1943100" y="100760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781D"/>
                </a:solidFill>
                <a:effectLst/>
                <a:uLnTx/>
                <a:uFillTx/>
                <a:latin typeface="Roboto"/>
                <a:ea typeface="Roboto"/>
                <a:cs typeface="Roboto"/>
              </a:rPr>
              <a:t>Share your ancient home drawing.</a:t>
            </a:r>
            <a:endParaRPr kumimoji="0" lang="en-US" sz="4800" b="1" i="0" u="none" strike="noStrike" kern="1200" cap="none" spc="0" normalizeH="0" baseline="0" noProof="0" dirty="0">
              <a:ln>
                <a:noFill/>
              </a:ln>
              <a:solidFill>
                <a:srgbClr val="FF781D"/>
              </a:solidFill>
              <a:effectLst/>
              <a:highlight>
                <a:srgbClr val="00FF00"/>
              </a:highlight>
              <a:uLnTx/>
              <a:uFillTx/>
              <a:latin typeface="Roboto" panose="02000000000000000000" pitchFamily="2" charset="0"/>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0EAA5D6F-6691-76C8-8012-14AECED8F236}"/>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233BE12A-77DE-171B-5C3E-A0E1A2D4001E}"/>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Customer review with solid fill">
              <a:extLst>
                <a:ext uri="{FF2B5EF4-FFF2-40B4-BE49-F238E27FC236}">
                  <a16:creationId xmlns:a16="http://schemas.microsoft.com/office/drawing/2014/main" id="{7FEEE903-FD38-3583-0316-3F64E5029B3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1599" y="1284918"/>
              <a:ext cx="931281" cy="931281"/>
            </a:xfrm>
            <a:prstGeom prst="rect">
              <a:avLst/>
            </a:prstGeom>
          </p:spPr>
        </p:pic>
      </p:grpSp>
      <p:pic>
        <p:nvPicPr>
          <p:cNvPr id="4" name="Picture 3" descr="A cartoon of kids in wheelchairs and a dog&#10;&#10;AI-generated content may be incorrect.">
            <a:extLst>
              <a:ext uri="{FF2B5EF4-FFF2-40B4-BE49-F238E27FC236}">
                <a16:creationId xmlns:a16="http://schemas.microsoft.com/office/drawing/2014/main" id="{A9F6187F-3586-D70A-2C07-293D2A9A9AEE}"/>
              </a:ext>
            </a:extLst>
          </p:cNvPr>
          <p:cNvPicPr>
            <a:picLocks noChangeAspect="1"/>
          </p:cNvPicPr>
          <p:nvPr/>
        </p:nvPicPr>
        <p:blipFill>
          <a:blip r:embed="rId5"/>
          <a:stretch>
            <a:fillRect/>
          </a:stretch>
        </p:blipFill>
        <p:spPr>
          <a:xfrm>
            <a:off x="3452467" y="2216199"/>
            <a:ext cx="5287065" cy="4004229"/>
          </a:xfrm>
          <a:prstGeom prst="rect">
            <a:avLst/>
          </a:prstGeom>
        </p:spPr>
      </p:pic>
    </p:spTree>
    <p:extLst>
      <p:ext uri="{BB962C8B-B14F-4D97-AF65-F5344CB8AC3E}">
        <p14:creationId xmlns:p14="http://schemas.microsoft.com/office/powerpoint/2010/main" val="304041309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A997C5561FD94D82BEA37A4242D399" ma:contentTypeVersion="20" ma:contentTypeDescription="Create a new document." ma:contentTypeScope="" ma:versionID="7cae5696f57b22d11ba6a7f9918b81e6">
  <xsd:schema xmlns:xsd="http://www.w3.org/2001/XMLSchema" xmlns:xs="http://www.w3.org/2001/XMLSchema" xmlns:p="http://schemas.microsoft.com/office/2006/metadata/properties" xmlns:ns2="7c8aad47-528b-43f4-b615-4953615f0d4f" xmlns:ns3="c7bc20cd-f3b5-4cb9-9099-b7d1e4c3c983" xmlns:ns4="0bfdc619-4bd5-4a26-8e37-4be4446dc23a" targetNamespace="http://schemas.microsoft.com/office/2006/metadata/properties" ma:root="true" ma:fieldsID="3a32943b1fe7c914c3fd4b30f2445c37" ns2:_="" ns3:_="" ns4:_="">
    <xsd:import namespace="7c8aad47-528b-43f4-b615-4953615f0d4f"/>
    <xsd:import namespace="c7bc20cd-f3b5-4cb9-9099-b7d1e4c3c983"/>
    <xsd:import namespace="0bfdc619-4bd5-4a26-8e37-4be4446dc2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aad47-528b-43f4-b615-4953615f0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SharedWithUsers xmlns="c7bc20cd-f3b5-4cb9-9099-b7d1e4c3c983">
      <UserInfo>
        <DisplayName>Christina Milligan</DisplayName>
        <AccountId>54</AccountId>
        <AccountType/>
      </UserInfo>
    </SharedWithUsers>
    <lcf76f155ced4ddcb4097134ff3c332f xmlns="7c8aad47-528b-43f4-b615-4953615f0d4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933D07-D125-45B3-9443-F725724EE64C}"/>
</file>

<file path=customXml/itemProps2.xml><?xml version="1.0" encoding="utf-8"?>
<ds:datastoreItem xmlns:ds="http://schemas.openxmlformats.org/officeDocument/2006/customXml" ds:itemID="{B8C3B65E-86F5-4F12-882B-E72674BBA31A}">
  <ds:schemaRefs>
    <ds:schemaRef ds:uri="09a20863-7c96-4a57-95ca-029d1820b203"/>
    <ds:schemaRef ds:uri="0bfdc619-4bd5-4a26-8e37-4be4446dc23a"/>
    <ds:schemaRef ds:uri="32a440ee-ccdf-4ffb-ba5c-71e25989d2a9"/>
    <ds:schemaRef ds:uri="65f3190a-2497-4c6e-9c08-e63c17ba8fcf"/>
    <ds:schemaRef ds:uri="98a1be8e-ceb0-4d64-90f3-74f2225728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151A670-0DF8-40A2-9C30-9AF459D7E2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187</TotalTime>
  <Words>896</Words>
  <Application>Microsoft Office PowerPoint</Application>
  <PresentationFormat>Widescreen</PresentationFormat>
  <Paragraphs>95</Paragraphs>
  <Slides>11</Slides>
  <Notes>10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Helvetica Neue</vt:lpstr>
      <vt:lpstr>Roboto</vt:lpstr>
      <vt:lpstr>Tobi Pro ExtraBold</vt:lpstr>
      <vt:lpstr>Office 2013 - 2022 Theme</vt:lpstr>
      <vt:lpstr>1_Office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Kate Sample</cp:lastModifiedBy>
  <cp:revision>6</cp:revision>
  <dcterms:created xsi:type="dcterms:W3CDTF">2020-04-21T20:33:01Z</dcterms:created>
  <dcterms:modified xsi:type="dcterms:W3CDTF">2025-05-09T14:44:33Z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0x01010008A997C5561FD94D82BEA37A4242D399</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