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20"/>
  </p:notesMasterIdLst>
  <p:sldIdLst>
    <p:sldId id="345" r:id="rId6"/>
    <p:sldId id="352" r:id="rId7"/>
    <p:sldId id="353" r:id="rId8"/>
    <p:sldId id="355" r:id="rId9"/>
    <p:sldId id="371" r:id="rId10"/>
    <p:sldId id="372" r:id="rId11"/>
    <p:sldId id="356" r:id="rId12"/>
    <p:sldId id="354" r:id="rId13"/>
    <p:sldId id="367" r:id="rId14"/>
    <p:sldId id="368" r:id="rId15"/>
    <p:sldId id="359" r:id="rId16"/>
    <p:sldId id="308" r:id="rId17"/>
    <p:sldId id="370" r:id="rId18"/>
    <p:sldId id="3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1" autoAdjust="0"/>
  </p:normalViewPr>
  <p:slideViewPr>
    <p:cSldViewPr snapToGrid="0">
      <p:cViewPr varScale="1">
        <p:scale>
          <a:sx n="95" d="100"/>
          <a:sy n="95" d="100"/>
        </p:scale>
        <p:origin x="1158" y="90"/>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Kate Sample" userId="S::ksample@firstinspires.org::ad24f2c8-db21-4b10-9534-7a98911ec180" providerId="AD" clId="Web-{9495BB1E-CBE7-AE6E-7CF8-BB882F80D6A4}"/>
    <pc:docChg chg="modSld">
      <pc:chgData name="Kate Sample" userId="S::ksample@firstinspires.org::ad24f2c8-db21-4b10-9534-7a98911ec180" providerId="AD" clId="Web-{9495BB1E-CBE7-AE6E-7CF8-BB882F80D6A4}" dt="2025-04-28T17:07:08.502" v="19" actId="20577"/>
      <pc:docMkLst>
        <pc:docMk/>
      </pc:docMkLst>
      <pc:sldChg chg="modSp">
        <pc:chgData name="Kate Sample" userId="S::ksample@firstinspires.org::ad24f2c8-db21-4b10-9534-7a98911ec180" providerId="AD" clId="Web-{9495BB1E-CBE7-AE6E-7CF8-BB882F80D6A4}" dt="2025-04-28T17:07:08.502" v="19" actId="20577"/>
        <pc:sldMkLst>
          <pc:docMk/>
          <pc:sldMk cId="659175249" sldId="367"/>
        </pc:sldMkLst>
        <pc:spChg chg="mod">
          <ac:chgData name="Kate Sample" userId="S::ksample@firstinspires.org::ad24f2c8-db21-4b10-9534-7a98911ec180" providerId="AD" clId="Web-{9495BB1E-CBE7-AE6E-7CF8-BB882F80D6A4}" dt="2025-04-28T17:07:08.502" v="19" actId="20577"/>
          <ac:spMkLst>
            <pc:docMk/>
            <pc:sldMk cId="659175249" sldId="367"/>
            <ac:spMk id="7" creationId="{7DFC7B20-8DCA-0CDE-62E5-E46AB5F0B5CC}"/>
          </ac:spMkLst>
        </pc:spChg>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te Sample" userId="S::ksample@firstinspires.org::ad24f2c8-db21-4b10-9534-7a98911ec180" providerId="AD" clId="Web-{20696A91-9EC3-7E8B-EE9F-9B4C120E22BD}"/>
    <pc:docChg chg="modSld">
      <pc:chgData name="Kate Sample" userId="S::ksample@firstinspires.org::ad24f2c8-db21-4b10-9534-7a98911ec180" providerId="AD" clId="Web-{20696A91-9EC3-7E8B-EE9F-9B4C120E22BD}" dt="2025-04-28T16:54:40.443" v="15" actId="20577"/>
      <pc:docMkLst>
        <pc:docMk/>
      </pc:docMkLst>
      <pc:sldChg chg="modSp">
        <pc:chgData name="Kate Sample" userId="S::ksample@firstinspires.org::ad24f2c8-db21-4b10-9534-7a98911ec180" providerId="AD" clId="Web-{20696A91-9EC3-7E8B-EE9F-9B4C120E22BD}" dt="2025-04-28T16:54:40.443" v="15" actId="20577"/>
        <pc:sldMkLst>
          <pc:docMk/>
          <pc:sldMk cId="1835499919" sldId="345"/>
        </pc:sldMkLst>
        <pc:spChg chg="mod">
          <ac:chgData name="Kate Sample" userId="S::ksample@firstinspires.org::ad24f2c8-db21-4b10-9534-7a98911ec180" providerId="AD" clId="Web-{20696A91-9EC3-7E8B-EE9F-9B4C120E22BD}" dt="2025-04-28T16:54:40.443" v="15" actId="20577"/>
          <ac:spMkLst>
            <pc:docMk/>
            <pc:sldMk cId="1835499919" sldId="345"/>
            <ac:spMk id="8" creationId="{0EC3B497-AE43-089B-ECF7-2B5D26A593AC}"/>
          </ac:spMkLst>
        </pc:spChg>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Kate Sample" userId="S::ksample@firstinspires.org::ad24f2c8-db21-4b10-9534-7a98911ec180" providerId="AD" clId="Web-{63A7B697-1C3E-F92B-DFBF-BFCBEA8D7D4B}"/>
    <pc:docChg chg="modSld">
      <pc:chgData name="Kate Sample" userId="S::ksample@firstinspires.org::ad24f2c8-db21-4b10-9534-7a98911ec180" providerId="AD" clId="Web-{63A7B697-1C3E-F92B-DFBF-BFCBEA8D7D4B}" dt="2025-04-28T17:06:30.909" v="28" actId="14100"/>
      <pc:docMkLst>
        <pc:docMk/>
      </pc:docMkLst>
      <pc:sldChg chg="addSp modSp">
        <pc:chgData name="Kate Sample" userId="S::ksample@firstinspires.org::ad24f2c8-db21-4b10-9534-7a98911ec180" providerId="AD" clId="Web-{63A7B697-1C3E-F92B-DFBF-BFCBEA8D7D4B}" dt="2025-04-28T17:06:30.909" v="28" actId="14100"/>
        <pc:sldMkLst>
          <pc:docMk/>
          <pc:sldMk cId="659175249" sldId="367"/>
        </pc:sldMkLst>
        <pc:spChg chg="add mod">
          <ac:chgData name="Kate Sample" userId="S::ksample@firstinspires.org::ad24f2c8-db21-4b10-9534-7a98911ec180" providerId="AD" clId="Web-{63A7B697-1C3E-F92B-DFBF-BFCBEA8D7D4B}" dt="2025-04-28T17:06:27.472" v="27" actId="1076"/>
          <ac:spMkLst>
            <pc:docMk/>
            <pc:sldMk cId="659175249" sldId="367"/>
            <ac:spMk id="7" creationId="{7DFC7B20-8DCA-0CDE-62E5-E46AB5F0B5CC}"/>
          </ac:spMkLst>
        </pc:spChg>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Tammy Pankey" userId="89b84b47-0384-4d66-b56e-dc00ebdb68cf" providerId="ADAL" clId="{0CA2C266-334B-45E6-AC44-BE92E2F0A22C}"/>
    <pc:docChg chg="custSel modSld">
      <pc:chgData name="Tammy Pankey" userId="89b84b47-0384-4d66-b56e-dc00ebdb68cf" providerId="ADAL" clId="{0CA2C266-334B-45E6-AC44-BE92E2F0A22C}" dt="2025-05-05T23:46:55.715" v="102" actId="1076"/>
      <pc:docMkLst>
        <pc:docMk/>
      </pc:docMkLst>
      <pc:sldChg chg="addSp delSp modSp mod">
        <pc:chgData name="Tammy Pankey" userId="89b84b47-0384-4d66-b56e-dc00ebdb68cf" providerId="ADAL" clId="{0CA2C266-334B-45E6-AC44-BE92E2F0A22C}" dt="2025-05-05T23:45:59.390" v="90" actId="478"/>
        <pc:sldMkLst>
          <pc:docMk/>
          <pc:sldMk cId="3858961857" sldId="308"/>
        </pc:sldMkLst>
        <pc:spChg chg="mod">
          <ac:chgData name="Tammy Pankey" userId="89b84b47-0384-4d66-b56e-dc00ebdb68cf" providerId="ADAL" clId="{0CA2C266-334B-45E6-AC44-BE92E2F0A22C}" dt="2025-05-05T23:03:15.912" v="26" actId="14100"/>
          <ac:spMkLst>
            <pc:docMk/>
            <pc:sldMk cId="3858961857" sldId="308"/>
            <ac:spMk id="11" creationId="{5EDFB83E-9241-849C-5536-78B32F517D40}"/>
          </ac:spMkLst>
        </pc:spChg>
        <pc:picChg chg="add mod">
          <ac:chgData name="Tammy Pankey" userId="89b84b47-0384-4d66-b56e-dc00ebdb68cf" providerId="ADAL" clId="{0CA2C266-334B-45E6-AC44-BE92E2F0A22C}" dt="2025-05-05T23:10:28.268" v="31" actId="962"/>
          <ac:picMkLst>
            <pc:docMk/>
            <pc:sldMk cId="3858961857" sldId="308"/>
            <ac:picMk id="12" creationId="{01E2A8C9-BFEF-3997-0B66-E5A6C7DAF68A}"/>
          </ac:picMkLst>
        </pc:picChg>
      </pc:sldChg>
      <pc:sldChg chg="addSp delSp modSp mod">
        <pc:chgData name="Tammy Pankey" userId="89b84b47-0384-4d66-b56e-dc00ebdb68cf" providerId="ADAL" clId="{0CA2C266-334B-45E6-AC44-BE92E2F0A22C}" dt="2025-05-05T23:45:36.003" v="80" actId="478"/>
        <pc:sldMkLst>
          <pc:docMk/>
          <pc:sldMk cId="923429629" sldId="352"/>
        </pc:sldMkLst>
        <pc:spChg chg="mod">
          <ac:chgData name="Tammy Pankey" userId="89b84b47-0384-4d66-b56e-dc00ebdb68cf" providerId="ADAL" clId="{0CA2C266-334B-45E6-AC44-BE92E2F0A22C}" dt="2025-05-05T23:18:41.156" v="34" actId="14100"/>
          <ac:spMkLst>
            <pc:docMk/>
            <pc:sldMk cId="923429629" sldId="352"/>
            <ac:spMk id="3" creationId="{35374F0E-D725-9D86-B7B9-7904C57C2A8B}"/>
          </ac:spMkLst>
        </pc:spChg>
        <pc:grpChg chg="add mod">
          <ac:chgData name="Tammy Pankey" userId="89b84b47-0384-4d66-b56e-dc00ebdb68cf" providerId="ADAL" clId="{0CA2C266-334B-45E6-AC44-BE92E2F0A22C}" dt="2025-05-05T23:18:37.400" v="33"/>
          <ac:grpSpMkLst>
            <pc:docMk/>
            <pc:sldMk cId="923429629" sldId="352"/>
            <ac:grpSpMk id="7" creationId="{0113BD71-AEC3-D164-73F5-65718C3C346E}"/>
          </ac:grpSpMkLst>
        </pc:grpChg>
        <pc:picChg chg="mod">
          <ac:chgData name="Tammy Pankey" userId="89b84b47-0384-4d66-b56e-dc00ebdb68cf" providerId="ADAL" clId="{0CA2C266-334B-45E6-AC44-BE92E2F0A22C}" dt="2025-05-05T23:18:37.400" v="33"/>
          <ac:picMkLst>
            <pc:docMk/>
            <pc:sldMk cId="923429629" sldId="352"/>
            <ac:picMk id="8" creationId="{100CD914-4A5B-AFF9-78A5-2744496A72A0}"/>
          </ac:picMkLst>
        </pc:picChg>
        <pc:picChg chg="mod">
          <ac:chgData name="Tammy Pankey" userId="89b84b47-0384-4d66-b56e-dc00ebdb68cf" providerId="ADAL" clId="{0CA2C266-334B-45E6-AC44-BE92E2F0A22C}" dt="2025-05-05T23:18:37.400" v="33"/>
          <ac:picMkLst>
            <pc:docMk/>
            <pc:sldMk cId="923429629" sldId="352"/>
            <ac:picMk id="10" creationId="{E72D8FC9-B980-EE1F-F9F2-3F6530139675}"/>
          </ac:picMkLst>
        </pc:picChg>
      </pc:sldChg>
      <pc:sldChg chg="delSp mod">
        <pc:chgData name="Tammy Pankey" userId="89b84b47-0384-4d66-b56e-dc00ebdb68cf" providerId="ADAL" clId="{0CA2C266-334B-45E6-AC44-BE92E2F0A22C}" dt="2025-05-05T23:45:38.992" v="81" actId="478"/>
        <pc:sldMkLst>
          <pc:docMk/>
          <pc:sldMk cId="1662318776" sldId="353"/>
        </pc:sldMkLst>
      </pc:sldChg>
      <pc:sldChg chg="addSp delSp modSp mod">
        <pc:chgData name="Tammy Pankey" userId="89b84b47-0384-4d66-b56e-dc00ebdb68cf" providerId="ADAL" clId="{0CA2C266-334B-45E6-AC44-BE92E2F0A22C}" dt="2025-05-05T23:46:55.715" v="102" actId="1076"/>
        <pc:sldMkLst>
          <pc:docMk/>
          <pc:sldMk cId="3106905687" sldId="354"/>
        </pc:sldMkLst>
        <pc:spChg chg="mod">
          <ac:chgData name="Tammy Pankey" userId="89b84b47-0384-4d66-b56e-dc00ebdb68cf" providerId="ADAL" clId="{0CA2C266-334B-45E6-AC44-BE92E2F0A22C}" dt="2025-05-05T23:46:49.552" v="100" actId="14100"/>
          <ac:spMkLst>
            <pc:docMk/>
            <pc:sldMk cId="3106905687" sldId="354"/>
            <ac:spMk id="3" creationId="{580D22A7-7A87-45E8-867D-9C74C5B4AFE1}"/>
          </ac:spMkLst>
        </pc:spChg>
        <pc:picChg chg="add mod">
          <ac:chgData name="Tammy Pankey" userId="89b84b47-0384-4d66-b56e-dc00ebdb68cf" providerId="ADAL" clId="{0CA2C266-334B-45E6-AC44-BE92E2F0A22C}" dt="2025-05-05T23:46:55.715" v="102" actId="1076"/>
          <ac:picMkLst>
            <pc:docMk/>
            <pc:sldMk cId="3106905687" sldId="354"/>
            <ac:picMk id="5" creationId="{A837EF0F-6BF1-4447-6FDA-C6808B6F7530}"/>
          </ac:picMkLst>
        </pc:picChg>
      </pc:sldChg>
      <pc:sldChg chg="addSp delSp modSp mod">
        <pc:chgData name="Tammy Pankey" userId="89b84b47-0384-4d66-b56e-dc00ebdb68cf" providerId="ADAL" clId="{0CA2C266-334B-45E6-AC44-BE92E2F0A22C}" dt="2025-05-05T23:45:41.441" v="82" actId="478"/>
        <pc:sldMkLst>
          <pc:docMk/>
          <pc:sldMk cId="1693285077" sldId="355"/>
        </pc:sldMkLst>
        <pc:picChg chg="add mod">
          <ac:chgData name="Tammy Pankey" userId="89b84b47-0384-4d66-b56e-dc00ebdb68cf" providerId="ADAL" clId="{0CA2C266-334B-45E6-AC44-BE92E2F0A22C}" dt="2025-05-05T23:36:48.980" v="40"/>
          <ac:picMkLst>
            <pc:docMk/>
            <pc:sldMk cId="1693285077" sldId="355"/>
            <ac:picMk id="3" creationId="{93E4A51C-CAD6-A7E1-B8CD-FD69066C3E39}"/>
          </ac:picMkLst>
        </pc:picChg>
      </pc:sldChg>
      <pc:sldChg chg="addSp delSp modSp mod">
        <pc:chgData name="Tammy Pankey" userId="89b84b47-0384-4d66-b56e-dc00ebdb68cf" providerId="ADAL" clId="{0CA2C266-334B-45E6-AC44-BE92E2F0A22C}" dt="2025-05-05T23:45:48.131" v="85" actId="478"/>
        <pc:sldMkLst>
          <pc:docMk/>
          <pc:sldMk cId="929939444" sldId="356"/>
        </pc:sldMkLst>
        <pc:spChg chg="mod">
          <ac:chgData name="Tammy Pankey" userId="89b84b47-0384-4d66-b56e-dc00ebdb68cf" providerId="ADAL" clId="{0CA2C266-334B-45E6-AC44-BE92E2F0A22C}" dt="2025-05-05T23:40:41.102" v="67" actId="948"/>
          <ac:spMkLst>
            <pc:docMk/>
            <pc:sldMk cId="929939444" sldId="356"/>
            <ac:spMk id="4" creationId="{CD1949E4-0C5A-3525-C648-A2203544ED9F}"/>
          </ac:spMkLst>
        </pc:spChg>
        <pc:picChg chg="add mod">
          <ac:chgData name="Tammy Pankey" userId="89b84b47-0384-4d66-b56e-dc00ebdb68cf" providerId="ADAL" clId="{0CA2C266-334B-45E6-AC44-BE92E2F0A22C}" dt="2025-05-05T23:38:40.363" v="60" actId="14100"/>
          <ac:picMkLst>
            <pc:docMk/>
            <pc:sldMk cId="929939444" sldId="356"/>
            <ac:picMk id="8" creationId="{8E84AE2E-9ED6-69FF-CDF6-CCD784269A21}"/>
          </ac:picMkLst>
        </pc:picChg>
        <pc:picChg chg="add mod">
          <ac:chgData name="Tammy Pankey" userId="89b84b47-0384-4d66-b56e-dc00ebdb68cf" providerId="ADAL" clId="{0CA2C266-334B-45E6-AC44-BE92E2F0A22C}" dt="2025-05-05T23:40:14.966" v="64" actId="1076"/>
          <ac:picMkLst>
            <pc:docMk/>
            <pc:sldMk cId="929939444" sldId="356"/>
            <ac:picMk id="14" creationId="{BF610F06-340C-F8A6-EB1C-DCE20BB4AA5C}"/>
          </ac:picMkLst>
        </pc:picChg>
        <pc:picChg chg="add mod">
          <ac:chgData name="Tammy Pankey" userId="89b84b47-0384-4d66-b56e-dc00ebdb68cf" providerId="ADAL" clId="{0CA2C266-334B-45E6-AC44-BE92E2F0A22C}" dt="2025-05-05T23:40:13.192" v="63" actId="1076"/>
          <ac:picMkLst>
            <pc:docMk/>
            <pc:sldMk cId="929939444" sldId="356"/>
            <ac:picMk id="16" creationId="{5A1A9100-70EC-FF20-A988-BEF7B7E80E43}"/>
          </ac:picMkLst>
        </pc:picChg>
      </pc:sldChg>
      <pc:sldChg chg="addSp delSp modSp mod">
        <pc:chgData name="Tammy Pankey" userId="89b84b47-0384-4d66-b56e-dc00ebdb68cf" providerId="ADAL" clId="{0CA2C266-334B-45E6-AC44-BE92E2F0A22C}" dt="2025-05-05T23:45:57.345" v="89" actId="478"/>
        <pc:sldMkLst>
          <pc:docMk/>
          <pc:sldMk cId="3040413095" sldId="359"/>
        </pc:sldMkLst>
        <pc:picChg chg="add mod">
          <ac:chgData name="Tammy Pankey" userId="89b84b47-0384-4d66-b56e-dc00ebdb68cf" providerId="ADAL" clId="{0CA2C266-334B-45E6-AC44-BE92E2F0A22C}" dt="2025-05-05T22:58:58.379" v="23" actId="1076"/>
          <ac:picMkLst>
            <pc:docMk/>
            <pc:sldMk cId="3040413095" sldId="359"/>
            <ac:picMk id="5" creationId="{BBE4F13B-ACB6-FAD7-AE49-BD2B4884FE7E}"/>
          </ac:picMkLst>
        </pc:picChg>
      </pc:sldChg>
      <pc:sldChg chg="addSp delSp modSp mod">
        <pc:chgData name="Tammy Pankey" userId="89b84b47-0384-4d66-b56e-dc00ebdb68cf" providerId="ADAL" clId="{0CA2C266-334B-45E6-AC44-BE92E2F0A22C}" dt="2025-05-05T23:45:52.801" v="87" actId="478"/>
        <pc:sldMkLst>
          <pc:docMk/>
          <pc:sldMk cId="659175249" sldId="367"/>
        </pc:sldMkLst>
        <pc:picChg chg="add mod ord modCrop">
          <ac:chgData name="Tammy Pankey" userId="89b84b47-0384-4d66-b56e-dc00ebdb68cf" providerId="ADAL" clId="{0CA2C266-334B-45E6-AC44-BE92E2F0A22C}" dt="2025-05-05T21:49:02.772" v="18" actId="1076"/>
          <ac:picMkLst>
            <pc:docMk/>
            <pc:sldMk cId="659175249" sldId="367"/>
            <ac:picMk id="9" creationId="{514BAE6B-3685-4FEB-B715-E31238C1D3BA}"/>
          </ac:picMkLst>
        </pc:picChg>
      </pc:sldChg>
      <pc:sldChg chg="addSp delSp modSp mod">
        <pc:chgData name="Tammy Pankey" userId="89b84b47-0384-4d66-b56e-dc00ebdb68cf" providerId="ADAL" clId="{0CA2C266-334B-45E6-AC44-BE92E2F0A22C}" dt="2025-05-05T23:45:55.132" v="88" actId="478"/>
        <pc:sldMkLst>
          <pc:docMk/>
          <pc:sldMk cId="3185902172" sldId="368"/>
        </pc:sldMkLst>
        <pc:picChg chg="add mod">
          <ac:chgData name="Tammy Pankey" userId="89b84b47-0384-4d66-b56e-dc00ebdb68cf" providerId="ADAL" clId="{0CA2C266-334B-45E6-AC44-BE92E2F0A22C}" dt="2025-05-05T23:41:26.234" v="73" actId="1076"/>
          <ac:picMkLst>
            <pc:docMk/>
            <pc:sldMk cId="3185902172" sldId="368"/>
            <ac:picMk id="14" creationId="{2FBD7106-8090-4626-96AE-C2318379D4A4}"/>
          </ac:picMkLst>
        </pc:picChg>
        <pc:picChg chg="add mod">
          <ac:chgData name="Tammy Pankey" userId="89b84b47-0384-4d66-b56e-dc00ebdb68cf" providerId="ADAL" clId="{0CA2C266-334B-45E6-AC44-BE92E2F0A22C}" dt="2025-05-05T23:41:40.834" v="79" actId="1076"/>
          <ac:picMkLst>
            <pc:docMk/>
            <pc:sldMk cId="3185902172" sldId="368"/>
            <ac:picMk id="16" creationId="{4D7695F8-5A8A-F65C-F711-45669CF3D46A}"/>
          </ac:picMkLst>
        </pc:picChg>
      </pc:sldChg>
      <pc:sldChg chg="addSp delSp modSp mod">
        <pc:chgData name="Tammy Pankey" userId="89b84b47-0384-4d66-b56e-dc00ebdb68cf" providerId="ADAL" clId="{0CA2C266-334B-45E6-AC44-BE92E2F0A22C}" dt="2025-05-05T23:45:44.004" v="83" actId="478"/>
        <pc:sldMkLst>
          <pc:docMk/>
          <pc:sldMk cId="1754205878" sldId="371"/>
        </pc:sldMkLst>
        <pc:picChg chg="add mod">
          <ac:chgData name="Tammy Pankey" userId="89b84b47-0384-4d66-b56e-dc00ebdb68cf" providerId="ADAL" clId="{0CA2C266-334B-45E6-AC44-BE92E2F0A22C}" dt="2025-05-05T23:37:15.451" v="43"/>
          <ac:picMkLst>
            <pc:docMk/>
            <pc:sldMk cId="1754205878" sldId="371"/>
            <ac:picMk id="3" creationId="{F12B7EDE-5A76-4772-A66B-8011EC749D36}"/>
          </ac:picMkLst>
        </pc:picChg>
      </pc:sldChg>
      <pc:sldChg chg="addSp delSp modSp mod">
        <pc:chgData name="Tammy Pankey" userId="89b84b47-0384-4d66-b56e-dc00ebdb68cf" providerId="ADAL" clId="{0CA2C266-334B-45E6-AC44-BE92E2F0A22C}" dt="2025-05-05T23:45:45.954" v="84" actId="478"/>
        <pc:sldMkLst>
          <pc:docMk/>
          <pc:sldMk cId="257621280" sldId="372"/>
        </pc:sldMkLst>
        <pc:picChg chg="add mod">
          <ac:chgData name="Tammy Pankey" userId="89b84b47-0384-4d66-b56e-dc00ebdb68cf" providerId="ADAL" clId="{0CA2C266-334B-45E6-AC44-BE92E2F0A22C}" dt="2025-05-05T23:37:22.930" v="45"/>
          <ac:picMkLst>
            <pc:docMk/>
            <pc:sldMk cId="257621280" sldId="372"/>
            <ac:picMk id="9" creationId="{DBF4A0B3-179D-4C25-89CA-5CAD44BAF7FA}"/>
          </ac:picMkLst>
        </pc:picChg>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Kate Sample" userId="ad24f2c8-db21-4b10-9534-7a98911ec180" providerId="ADAL" clId="{F08A902C-6639-4B8C-A9EA-3B6B202811E2}"/>
    <pc:docChg chg="custSel addSld delSld modSld sldOrd">
      <pc:chgData name="Kate Sample" userId="ad24f2c8-db21-4b10-9534-7a98911ec180" providerId="ADAL" clId="{F08A902C-6639-4B8C-A9EA-3B6B202811E2}" dt="2025-05-09T14:43:22.401" v="1228" actId="1036"/>
      <pc:docMkLst>
        <pc:docMk/>
      </pc:docMkLst>
      <pc:sldChg chg="del">
        <pc:chgData name="Kate Sample" userId="ad24f2c8-db21-4b10-9534-7a98911ec180" providerId="ADAL" clId="{F08A902C-6639-4B8C-A9EA-3B6B202811E2}" dt="2025-04-24T16:20:00.626" v="926" actId="47"/>
        <pc:sldMkLst>
          <pc:docMk/>
          <pc:sldMk cId="1717468709" sldId="260"/>
        </pc:sldMkLst>
      </pc:sldChg>
      <pc:sldChg chg="del">
        <pc:chgData name="Kate Sample" userId="ad24f2c8-db21-4b10-9534-7a98911ec180" providerId="ADAL" clId="{F08A902C-6639-4B8C-A9EA-3B6B202811E2}" dt="2025-04-24T16:20:00.626" v="926" actId="47"/>
        <pc:sldMkLst>
          <pc:docMk/>
          <pc:sldMk cId="951211944" sldId="261"/>
        </pc:sldMkLst>
      </pc:sldChg>
      <pc:sldChg chg="del">
        <pc:chgData name="Kate Sample" userId="ad24f2c8-db21-4b10-9534-7a98911ec180" providerId="ADAL" clId="{F08A902C-6639-4B8C-A9EA-3B6B202811E2}" dt="2025-04-24T16:20:00.626" v="926" actId="47"/>
        <pc:sldMkLst>
          <pc:docMk/>
          <pc:sldMk cId="2815448932" sldId="262"/>
        </pc:sldMkLst>
      </pc:sldChg>
      <pc:sldChg chg="del">
        <pc:chgData name="Kate Sample" userId="ad24f2c8-db21-4b10-9534-7a98911ec180" providerId="ADAL" clId="{F08A902C-6639-4B8C-A9EA-3B6B202811E2}" dt="2025-04-24T16:20:00.626" v="926" actId="47"/>
        <pc:sldMkLst>
          <pc:docMk/>
          <pc:sldMk cId="2751345926" sldId="272"/>
        </pc:sldMkLst>
      </pc:sldChg>
      <pc:sldChg chg="del">
        <pc:chgData name="Kate Sample" userId="ad24f2c8-db21-4b10-9534-7a98911ec180" providerId="ADAL" clId="{F08A902C-6639-4B8C-A9EA-3B6B202811E2}" dt="2025-04-24T16:20:00.626" v="926" actId="47"/>
        <pc:sldMkLst>
          <pc:docMk/>
          <pc:sldMk cId="840521789" sldId="283"/>
        </pc:sldMkLst>
      </pc:sldChg>
      <pc:sldChg chg="del">
        <pc:chgData name="Kate Sample" userId="ad24f2c8-db21-4b10-9534-7a98911ec180" providerId="ADAL" clId="{F08A902C-6639-4B8C-A9EA-3B6B202811E2}" dt="2025-04-24T16:20:00.626" v="926" actId="47"/>
        <pc:sldMkLst>
          <pc:docMk/>
          <pc:sldMk cId="3743200560" sldId="289"/>
        </pc:sldMkLst>
      </pc:sldChg>
      <pc:sldChg chg="del">
        <pc:chgData name="Kate Sample" userId="ad24f2c8-db21-4b10-9534-7a98911ec180" providerId="ADAL" clId="{F08A902C-6639-4B8C-A9EA-3B6B202811E2}" dt="2025-04-24T16:20:00.626" v="926" actId="47"/>
        <pc:sldMkLst>
          <pc:docMk/>
          <pc:sldMk cId="2028867035" sldId="298"/>
        </pc:sldMkLst>
      </pc:sldChg>
      <pc:sldChg chg="del">
        <pc:chgData name="Kate Sample" userId="ad24f2c8-db21-4b10-9534-7a98911ec180" providerId="ADAL" clId="{F08A902C-6639-4B8C-A9EA-3B6B202811E2}" dt="2025-04-24T16:20:00.626" v="926" actId="47"/>
        <pc:sldMkLst>
          <pc:docMk/>
          <pc:sldMk cId="1581135650" sldId="299"/>
        </pc:sldMkLst>
      </pc:sldChg>
      <pc:sldChg chg="del">
        <pc:chgData name="Kate Sample" userId="ad24f2c8-db21-4b10-9534-7a98911ec180" providerId="ADAL" clId="{F08A902C-6639-4B8C-A9EA-3B6B202811E2}" dt="2025-04-24T16:20:00.626" v="926" actId="47"/>
        <pc:sldMkLst>
          <pc:docMk/>
          <pc:sldMk cId="115057224" sldId="300"/>
        </pc:sldMkLst>
      </pc:sldChg>
      <pc:sldChg chg="del">
        <pc:chgData name="Kate Sample" userId="ad24f2c8-db21-4b10-9534-7a98911ec180" providerId="ADAL" clId="{F08A902C-6639-4B8C-A9EA-3B6B202811E2}" dt="2025-04-24T16:20:00.626" v="926" actId="47"/>
        <pc:sldMkLst>
          <pc:docMk/>
          <pc:sldMk cId="3262701585" sldId="301"/>
        </pc:sldMkLst>
      </pc:sldChg>
      <pc:sldChg chg="del">
        <pc:chgData name="Kate Sample" userId="ad24f2c8-db21-4b10-9534-7a98911ec180" providerId="ADAL" clId="{F08A902C-6639-4B8C-A9EA-3B6B202811E2}" dt="2025-04-24T16:20:00.626" v="926" actId="47"/>
        <pc:sldMkLst>
          <pc:docMk/>
          <pc:sldMk cId="2035002915" sldId="302"/>
        </pc:sldMkLst>
      </pc:sldChg>
      <pc:sldChg chg="del">
        <pc:chgData name="Kate Sample" userId="ad24f2c8-db21-4b10-9534-7a98911ec180" providerId="ADAL" clId="{F08A902C-6639-4B8C-A9EA-3B6B202811E2}" dt="2025-04-24T16:20:00.626" v="926" actId="47"/>
        <pc:sldMkLst>
          <pc:docMk/>
          <pc:sldMk cId="3973317551" sldId="303"/>
        </pc:sldMkLst>
      </pc:sldChg>
      <pc:sldChg chg="del">
        <pc:chgData name="Kate Sample" userId="ad24f2c8-db21-4b10-9534-7a98911ec180" providerId="ADAL" clId="{F08A902C-6639-4B8C-A9EA-3B6B202811E2}" dt="2025-04-24T16:20:00.626" v="926" actId="47"/>
        <pc:sldMkLst>
          <pc:docMk/>
          <pc:sldMk cId="362912222" sldId="304"/>
        </pc:sldMkLst>
      </pc:sldChg>
      <pc:sldChg chg="del">
        <pc:chgData name="Kate Sample" userId="ad24f2c8-db21-4b10-9534-7a98911ec180" providerId="ADAL" clId="{F08A902C-6639-4B8C-A9EA-3B6B202811E2}" dt="2025-04-24T16:20:00.626" v="926" actId="47"/>
        <pc:sldMkLst>
          <pc:docMk/>
          <pc:sldMk cId="4084819297" sldId="305"/>
        </pc:sldMkLst>
      </pc:sldChg>
      <pc:sldChg chg="del">
        <pc:chgData name="Kate Sample" userId="ad24f2c8-db21-4b10-9534-7a98911ec180" providerId="ADAL" clId="{F08A902C-6639-4B8C-A9EA-3B6B202811E2}" dt="2025-04-24T16:20:00.626" v="926" actId="47"/>
        <pc:sldMkLst>
          <pc:docMk/>
          <pc:sldMk cId="1631143129" sldId="306"/>
        </pc:sldMkLst>
      </pc:sldChg>
      <pc:sldChg chg="del">
        <pc:chgData name="Kate Sample" userId="ad24f2c8-db21-4b10-9534-7a98911ec180" providerId="ADAL" clId="{F08A902C-6639-4B8C-A9EA-3B6B202811E2}" dt="2025-04-24T16:20:00.626" v="926" actId="47"/>
        <pc:sldMkLst>
          <pc:docMk/>
          <pc:sldMk cId="2343138671" sldId="307"/>
        </pc:sldMkLst>
      </pc:sldChg>
      <pc:sldChg chg="modSp add del mod modNotesTx">
        <pc:chgData name="Kate Sample" userId="ad24f2c8-db21-4b10-9534-7a98911ec180" providerId="ADAL" clId="{F08A902C-6639-4B8C-A9EA-3B6B202811E2}" dt="2025-05-09T14:43:22.401" v="1228" actId="1036"/>
        <pc:sldMkLst>
          <pc:docMk/>
          <pc:sldMk cId="3858961857" sldId="308"/>
        </pc:sldMkLst>
        <pc:spChg chg="mod">
          <ac:chgData name="Kate Sample" userId="ad24f2c8-db21-4b10-9534-7a98911ec180" providerId="ADAL" clId="{F08A902C-6639-4B8C-A9EA-3B6B202811E2}" dt="2025-05-09T14:43:22.401" v="1228" actId="1036"/>
          <ac:spMkLst>
            <pc:docMk/>
            <pc:sldMk cId="3858961857" sldId="308"/>
            <ac:spMk id="11" creationId="{5EDFB83E-9241-849C-5536-78B32F517D40}"/>
          </ac:spMkLst>
        </pc:spChg>
        <pc:picChg chg="mod">
          <ac:chgData name="Kate Sample" userId="ad24f2c8-db21-4b10-9534-7a98911ec180" providerId="ADAL" clId="{F08A902C-6639-4B8C-A9EA-3B6B202811E2}" dt="2025-05-09T14:43:17.717" v="1216" actId="1036"/>
          <ac:picMkLst>
            <pc:docMk/>
            <pc:sldMk cId="3858961857" sldId="308"/>
            <ac:picMk id="12" creationId="{01E2A8C9-BFEF-3997-0B66-E5A6C7DAF68A}"/>
          </ac:picMkLst>
        </pc:picChg>
      </pc:sldChg>
      <pc:sldChg chg="del">
        <pc:chgData name="Kate Sample" userId="ad24f2c8-db21-4b10-9534-7a98911ec180" providerId="ADAL" clId="{F08A902C-6639-4B8C-A9EA-3B6B202811E2}" dt="2025-04-24T16:20:00.626" v="926" actId="47"/>
        <pc:sldMkLst>
          <pc:docMk/>
          <pc:sldMk cId="1200704536" sldId="309"/>
        </pc:sldMkLst>
      </pc:sldChg>
      <pc:sldChg chg="del">
        <pc:chgData name="Kate Sample" userId="ad24f2c8-db21-4b10-9534-7a98911ec180" providerId="ADAL" clId="{F08A902C-6639-4B8C-A9EA-3B6B202811E2}" dt="2025-04-24T16:20:00.626" v="926" actId="47"/>
        <pc:sldMkLst>
          <pc:docMk/>
          <pc:sldMk cId="2015307151" sldId="310"/>
        </pc:sldMkLst>
      </pc:sldChg>
      <pc:sldChg chg="del">
        <pc:chgData name="Kate Sample" userId="ad24f2c8-db21-4b10-9534-7a98911ec180" providerId="ADAL" clId="{F08A902C-6639-4B8C-A9EA-3B6B202811E2}" dt="2025-04-24T16:20:00.626" v="926" actId="47"/>
        <pc:sldMkLst>
          <pc:docMk/>
          <pc:sldMk cId="986537300" sldId="311"/>
        </pc:sldMkLst>
      </pc:sldChg>
      <pc:sldChg chg="del">
        <pc:chgData name="Kate Sample" userId="ad24f2c8-db21-4b10-9534-7a98911ec180" providerId="ADAL" clId="{F08A902C-6639-4B8C-A9EA-3B6B202811E2}" dt="2025-04-24T16:20:00.626" v="926" actId="47"/>
        <pc:sldMkLst>
          <pc:docMk/>
          <pc:sldMk cId="377564404" sldId="312"/>
        </pc:sldMkLst>
      </pc:sldChg>
      <pc:sldChg chg="del">
        <pc:chgData name="Kate Sample" userId="ad24f2c8-db21-4b10-9534-7a98911ec180" providerId="ADAL" clId="{F08A902C-6639-4B8C-A9EA-3B6B202811E2}" dt="2025-04-24T16:20:00.626" v="926" actId="47"/>
        <pc:sldMkLst>
          <pc:docMk/>
          <pc:sldMk cId="621520520" sldId="313"/>
        </pc:sldMkLst>
      </pc:sldChg>
      <pc:sldChg chg="del">
        <pc:chgData name="Kate Sample" userId="ad24f2c8-db21-4b10-9534-7a98911ec180" providerId="ADAL" clId="{F08A902C-6639-4B8C-A9EA-3B6B202811E2}" dt="2025-04-24T16:20:00.626" v="926" actId="47"/>
        <pc:sldMkLst>
          <pc:docMk/>
          <pc:sldMk cId="1843792746" sldId="314"/>
        </pc:sldMkLst>
      </pc:sldChg>
      <pc:sldChg chg="del">
        <pc:chgData name="Kate Sample" userId="ad24f2c8-db21-4b10-9534-7a98911ec180" providerId="ADAL" clId="{F08A902C-6639-4B8C-A9EA-3B6B202811E2}" dt="2025-04-24T16:20:00.626" v="926" actId="47"/>
        <pc:sldMkLst>
          <pc:docMk/>
          <pc:sldMk cId="3701898249" sldId="315"/>
        </pc:sldMkLst>
      </pc:sldChg>
      <pc:sldChg chg="del">
        <pc:chgData name="Kate Sample" userId="ad24f2c8-db21-4b10-9534-7a98911ec180" providerId="ADAL" clId="{F08A902C-6639-4B8C-A9EA-3B6B202811E2}" dt="2025-04-24T16:20:00.626" v="926" actId="47"/>
        <pc:sldMkLst>
          <pc:docMk/>
          <pc:sldMk cId="108855487" sldId="316"/>
        </pc:sldMkLst>
      </pc:sldChg>
      <pc:sldChg chg="del">
        <pc:chgData name="Kate Sample" userId="ad24f2c8-db21-4b10-9534-7a98911ec180" providerId="ADAL" clId="{F08A902C-6639-4B8C-A9EA-3B6B202811E2}" dt="2025-04-24T16:20:00.626" v="926" actId="47"/>
        <pc:sldMkLst>
          <pc:docMk/>
          <pc:sldMk cId="1883848139" sldId="317"/>
        </pc:sldMkLst>
      </pc:sldChg>
      <pc:sldChg chg="del">
        <pc:chgData name="Kate Sample" userId="ad24f2c8-db21-4b10-9534-7a98911ec180" providerId="ADAL" clId="{F08A902C-6639-4B8C-A9EA-3B6B202811E2}" dt="2025-04-24T16:20:00.626" v="926" actId="47"/>
        <pc:sldMkLst>
          <pc:docMk/>
          <pc:sldMk cId="1634250027" sldId="318"/>
        </pc:sldMkLst>
      </pc:sldChg>
      <pc:sldChg chg="del">
        <pc:chgData name="Kate Sample" userId="ad24f2c8-db21-4b10-9534-7a98911ec180" providerId="ADAL" clId="{F08A902C-6639-4B8C-A9EA-3B6B202811E2}" dt="2025-04-24T16:20:00.626" v="926" actId="47"/>
        <pc:sldMkLst>
          <pc:docMk/>
          <pc:sldMk cId="2911573908" sldId="319"/>
        </pc:sldMkLst>
      </pc:sldChg>
      <pc:sldChg chg="del">
        <pc:chgData name="Kate Sample" userId="ad24f2c8-db21-4b10-9534-7a98911ec180" providerId="ADAL" clId="{F08A902C-6639-4B8C-A9EA-3B6B202811E2}" dt="2025-04-24T16:20:00.626" v="926" actId="47"/>
        <pc:sldMkLst>
          <pc:docMk/>
          <pc:sldMk cId="2624938878" sldId="320"/>
        </pc:sldMkLst>
      </pc:sldChg>
      <pc:sldChg chg="del">
        <pc:chgData name="Kate Sample" userId="ad24f2c8-db21-4b10-9534-7a98911ec180" providerId="ADAL" clId="{F08A902C-6639-4B8C-A9EA-3B6B202811E2}" dt="2025-04-24T16:20:00.626" v="926" actId="47"/>
        <pc:sldMkLst>
          <pc:docMk/>
          <pc:sldMk cId="344458614" sldId="321"/>
        </pc:sldMkLst>
      </pc:sldChg>
      <pc:sldChg chg="del">
        <pc:chgData name="Kate Sample" userId="ad24f2c8-db21-4b10-9534-7a98911ec180" providerId="ADAL" clId="{F08A902C-6639-4B8C-A9EA-3B6B202811E2}" dt="2025-04-24T16:20:00.626" v="926" actId="47"/>
        <pc:sldMkLst>
          <pc:docMk/>
          <pc:sldMk cId="1390845123" sldId="322"/>
        </pc:sldMkLst>
      </pc:sldChg>
      <pc:sldChg chg="del">
        <pc:chgData name="Kate Sample" userId="ad24f2c8-db21-4b10-9534-7a98911ec180" providerId="ADAL" clId="{F08A902C-6639-4B8C-A9EA-3B6B202811E2}" dt="2025-04-24T16:20:00.626" v="926" actId="47"/>
        <pc:sldMkLst>
          <pc:docMk/>
          <pc:sldMk cId="3393249117" sldId="323"/>
        </pc:sldMkLst>
      </pc:sldChg>
      <pc:sldChg chg="del">
        <pc:chgData name="Kate Sample" userId="ad24f2c8-db21-4b10-9534-7a98911ec180" providerId="ADAL" clId="{F08A902C-6639-4B8C-A9EA-3B6B202811E2}" dt="2025-04-24T16:20:00.626" v="926" actId="47"/>
        <pc:sldMkLst>
          <pc:docMk/>
          <pc:sldMk cId="3775961790" sldId="324"/>
        </pc:sldMkLst>
      </pc:sldChg>
      <pc:sldChg chg="del">
        <pc:chgData name="Kate Sample" userId="ad24f2c8-db21-4b10-9534-7a98911ec180" providerId="ADAL" clId="{F08A902C-6639-4B8C-A9EA-3B6B202811E2}" dt="2025-04-24T16:20:00.626" v="926" actId="47"/>
        <pc:sldMkLst>
          <pc:docMk/>
          <pc:sldMk cId="3666323023" sldId="325"/>
        </pc:sldMkLst>
      </pc:sldChg>
      <pc:sldChg chg="del">
        <pc:chgData name="Kate Sample" userId="ad24f2c8-db21-4b10-9534-7a98911ec180" providerId="ADAL" clId="{F08A902C-6639-4B8C-A9EA-3B6B202811E2}" dt="2025-04-24T16:20:00.626" v="926" actId="47"/>
        <pc:sldMkLst>
          <pc:docMk/>
          <pc:sldMk cId="2097772908" sldId="326"/>
        </pc:sldMkLst>
      </pc:sldChg>
      <pc:sldChg chg="del">
        <pc:chgData name="Kate Sample" userId="ad24f2c8-db21-4b10-9534-7a98911ec180" providerId="ADAL" clId="{F08A902C-6639-4B8C-A9EA-3B6B202811E2}" dt="2025-04-24T16:20:00.626" v="926" actId="47"/>
        <pc:sldMkLst>
          <pc:docMk/>
          <pc:sldMk cId="2437859535" sldId="327"/>
        </pc:sldMkLst>
      </pc:sldChg>
      <pc:sldChg chg="del">
        <pc:chgData name="Kate Sample" userId="ad24f2c8-db21-4b10-9534-7a98911ec180" providerId="ADAL" clId="{F08A902C-6639-4B8C-A9EA-3B6B202811E2}" dt="2025-04-24T16:20:00.626" v="926" actId="47"/>
        <pc:sldMkLst>
          <pc:docMk/>
          <pc:sldMk cId="2383557289" sldId="328"/>
        </pc:sldMkLst>
      </pc:sldChg>
      <pc:sldChg chg="del">
        <pc:chgData name="Kate Sample" userId="ad24f2c8-db21-4b10-9534-7a98911ec180" providerId="ADAL" clId="{F08A902C-6639-4B8C-A9EA-3B6B202811E2}" dt="2025-04-24T16:20:00.626" v="926" actId="47"/>
        <pc:sldMkLst>
          <pc:docMk/>
          <pc:sldMk cId="1053163525" sldId="329"/>
        </pc:sldMkLst>
      </pc:sldChg>
      <pc:sldChg chg="del">
        <pc:chgData name="Kate Sample" userId="ad24f2c8-db21-4b10-9534-7a98911ec180" providerId="ADAL" clId="{F08A902C-6639-4B8C-A9EA-3B6B202811E2}" dt="2025-04-24T16:20:00.626" v="926" actId="47"/>
        <pc:sldMkLst>
          <pc:docMk/>
          <pc:sldMk cId="876955009" sldId="330"/>
        </pc:sldMkLst>
      </pc:sldChg>
      <pc:sldChg chg="del">
        <pc:chgData name="Kate Sample" userId="ad24f2c8-db21-4b10-9534-7a98911ec180" providerId="ADAL" clId="{F08A902C-6639-4B8C-A9EA-3B6B202811E2}" dt="2025-04-24T16:20:00.626" v="926" actId="47"/>
        <pc:sldMkLst>
          <pc:docMk/>
          <pc:sldMk cId="1178267353" sldId="331"/>
        </pc:sldMkLst>
      </pc:sldChg>
      <pc:sldChg chg="del">
        <pc:chgData name="Kate Sample" userId="ad24f2c8-db21-4b10-9534-7a98911ec180" providerId="ADAL" clId="{F08A902C-6639-4B8C-A9EA-3B6B202811E2}" dt="2025-04-24T16:20:00.626" v="926" actId="47"/>
        <pc:sldMkLst>
          <pc:docMk/>
          <pc:sldMk cId="4289390979" sldId="332"/>
        </pc:sldMkLst>
      </pc:sldChg>
      <pc:sldChg chg="del">
        <pc:chgData name="Kate Sample" userId="ad24f2c8-db21-4b10-9534-7a98911ec180" providerId="ADAL" clId="{F08A902C-6639-4B8C-A9EA-3B6B202811E2}" dt="2025-04-24T16:20:00.626" v="926" actId="47"/>
        <pc:sldMkLst>
          <pc:docMk/>
          <pc:sldMk cId="4219744110" sldId="333"/>
        </pc:sldMkLst>
      </pc:sldChg>
      <pc:sldChg chg="del">
        <pc:chgData name="Kate Sample" userId="ad24f2c8-db21-4b10-9534-7a98911ec180" providerId="ADAL" clId="{F08A902C-6639-4B8C-A9EA-3B6B202811E2}" dt="2025-04-24T16:20:00.626" v="926" actId="47"/>
        <pc:sldMkLst>
          <pc:docMk/>
          <pc:sldMk cId="2374532550" sldId="334"/>
        </pc:sldMkLst>
      </pc:sldChg>
      <pc:sldChg chg="del">
        <pc:chgData name="Kate Sample" userId="ad24f2c8-db21-4b10-9534-7a98911ec180" providerId="ADAL" clId="{F08A902C-6639-4B8C-A9EA-3B6B202811E2}" dt="2025-04-24T16:20:00.626" v="926" actId="47"/>
        <pc:sldMkLst>
          <pc:docMk/>
          <pc:sldMk cId="1024940863" sldId="335"/>
        </pc:sldMkLst>
      </pc:sldChg>
      <pc:sldChg chg="del">
        <pc:chgData name="Kate Sample" userId="ad24f2c8-db21-4b10-9534-7a98911ec180" providerId="ADAL" clId="{F08A902C-6639-4B8C-A9EA-3B6B202811E2}" dt="2025-04-24T16:20:00.626" v="926" actId="47"/>
        <pc:sldMkLst>
          <pc:docMk/>
          <pc:sldMk cId="2289393488" sldId="336"/>
        </pc:sldMkLst>
      </pc:sldChg>
      <pc:sldChg chg="del">
        <pc:chgData name="Kate Sample" userId="ad24f2c8-db21-4b10-9534-7a98911ec180" providerId="ADAL" clId="{F08A902C-6639-4B8C-A9EA-3B6B202811E2}" dt="2025-04-24T16:20:00.626" v="926" actId="47"/>
        <pc:sldMkLst>
          <pc:docMk/>
          <pc:sldMk cId="4281493045" sldId="337"/>
        </pc:sldMkLst>
      </pc:sldChg>
      <pc:sldChg chg="del">
        <pc:chgData name="Kate Sample" userId="ad24f2c8-db21-4b10-9534-7a98911ec180" providerId="ADAL" clId="{F08A902C-6639-4B8C-A9EA-3B6B202811E2}" dt="2025-04-24T16:20:00.626" v="926" actId="47"/>
        <pc:sldMkLst>
          <pc:docMk/>
          <pc:sldMk cId="4074626042" sldId="338"/>
        </pc:sldMkLst>
      </pc:sldChg>
      <pc:sldChg chg="del">
        <pc:chgData name="Kate Sample" userId="ad24f2c8-db21-4b10-9534-7a98911ec180" providerId="ADAL" clId="{F08A902C-6639-4B8C-A9EA-3B6B202811E2}" dt="2025-04-24T16:20:00.626" v="926" actId="47"/>
        <pc:sldMkLst>
          <pc:docMk/>
          <pc:sldMk cId="903228586" sldId="339"/>
        </pc:sldMkLst>
      </pc:sldChg>
      <pc:sldChg chg="del">
        <pc:chgData name="Kate Sample" userId="ad24f2c8-db21-4b10-9534-7a98911ec180" providerId="ADAL" clId="{F08A902C-6639-4B8C-A9EA-3B6B202811E2}" dt="2025-04-24T16:20:00.626" v="926" actId="47"/>
        <pc:sldMkLst>
          <pc:docMk/>
          <pc:sldMk cId="1943926794" sldId="341"/>
        </pc:sldMkLst>
      </pc:sldChg>
      <pc:sldChg chg="del">
        <pc:chgData name="Kate Sample" userId="ad24f2c8-db21-4b10-9534-7a98911ec180" providerId="ADAL" clId="{F08A902C-6639-4B8C-A9EA-3B6B202811E2}" dt="2025-04-24T16:20:00.626" v="926" actId="47"/>
        <pc:sldMkLst>
          <pc:docMk/>
          <pc:sldMk cId="1357097865" sldId="342"/>
        </pc:sldMkLst>
      </pc:sldChg>
      <pc:sldChg chg="del">
        <pc:chgData name="Kate Sample" userId="ad24f2c8-db21-4b10-9534-7a98911ec180" providerId="ADAL" clId="{F08A902C-6639-4B8C-A9EA-3B6B202811E2}" dt="2025-04-24T16:20:00.626" v="926" actId="47"/>
        <pc:sldMkLst>
          <pc:docMk/>
          <pc:sldMk cId="656617515" sldId="343"/>
        </pc:sldMkLst>
      </pc:sldChg>
      <pc:sldChg chg="del">
        <pc:chgData name="Kate Sample" userId="ad24f2c8-db21-4b10-9534-7a98911ec180" providerId="ADAL" clId="{F08A902C-6639-4B8C-A9EA-3B6B202811E2}" dt="2025-04-24T16:20:00.626" v="926" actId="47"/>
        <pc:sldMkLst>
          <pc:docMk/>
          <pc:sldMk cId="4189780073" sldId="344"/>
        </pc:sldMkLst>
      </pc:sldChg>
      <pc:sldChg chg="modSp add mod">
        <pc:chgData name="Kate Sample" userId="ad24f2c8-db21-4b10-9534-7a98911ec180" providerId="ADAL" clId="{F08A902C-6639-4B8C-A9EA-3B6B202811E2}" dt="2025-04-24T16:27:43.490" v="1106" actId="20577"/>
        <pc:sldMkLst>
          <pc:docMk/>
          <pc:sldMk cId="1835499919" sldId="345"/>
        </pc:sldMkLst>
        <pc:spChg chg="mod">
          <ac:chgData name="Kate Sample" userId="ad24f2c8-db21-4b10-9534-7a98911ec180" providerId="ADAL" clId="{F08A902C-6639-4B8C-A9EA-3B6B202811E2}" dt="2025-04-23T20:34:48.283" v="20" actId="20577"/>
          <ac:spMkLst>
            <pc:docMk/>
            <pc:sldMk cId="1835499919" sldId="345"/>
            <ac:spMk id="3" creationId="{98C85F3E-9650-9922-C129-B5DCA003A179}"/>
          </ac:spMkLst>
        </pc:spChg>
        <pc:spChg chg="mod">
          <ac:chgData name="Kate Sample" userId="ad24f2c8-db21-4b10-9534-7a98911ec180" providerId="ADAL" clId="{F08A902C-6639-4B8C-A9EA-3B6B202811E2}" dt="2025-04-23T20:35:37.792" v="156" actId="14100"/>
          <ac:spMkLst>
            <pc:docMk/>
            <pc:sldMk cId="1835499919" sldId="345"/>
            <ac:spMk id="4" creationId="{A21450AC-415E-7CF8-0776-01F7999B8A62}"/>
          </ac:spMkLst>
        </pc:spChg>
        <pc:spChg chg="mod">
          <ac:chgData name="Kate Sample" userId="ad24f2c8-db21-4b10-9534-7a98911ec180" providerId="ADAL" clId="{F08A902C-6639-4B8C-A9EA-3B6B202811E2}" dt="2025-04-24T16:27:43.490" v="1106" actId="20577"/>
          <ac:spMkLst>
            <pc:docMk/>
            <pc:sldMk cId="1835499919" sldId="345"/>
            <ac:spMk id="8" creationId="{0EC3B497-AE43-089B-ECF7-2B5D26A593AC}"/>
          </ac:spMkLst>
        </pc:spChg>
      </pc:sldChg>
      <pc:sldChg chg="add del">
        <pc:chgData name="Kate Sample" userId="ad24f2c8-db21-4b10-9534-7a98911ec180" providerId="ADAL" clId="{F08A902C-6639-4B8C-A9EA-3B6B202811E2}" dt="2025-04-24T16:18:29.689" v="835" actId="47"/>
        <pc:sldMkLst>
          <pc:docMk/>
          <pc:sldMk cId="1726444013" sldId="350"/>
        </pc:sldMkLst>
      </pc:sldChg>
      <pc:sldChg chg="addSp delSp modSp add mod modNotesTx">
        <pc:chgData name="Kate Sample" userId="ad24f2c8-db21-4b10-9534-7a98911ec180" providerId="ADAL" clId="{F08A902C-6639-4B8C-A9EA-3B6B202811E2}" dt="2025-04-28T16:15:46.109" v="1115" actId="1076"/>
        <pc:sldMkLst>
          <pc:docMk/>
          <pc:sldMk cId="923429629" sldId="352"/>
        </pc:sldMkLst>
      </pc:sldChg>
      <pc:sldChg chg="addSp delSp modSp add mod modNotesTx">
        <pc:chgData name="Kate Sample" userId="ad24f2c8-db21-4b10-9534-7a98911ec180" providerId="ADAL" clId="{F08A902C-6639-4B8C-A9EA-3B6B202811E2}" dt="2025-04-24T15:35:08.306" v="474" actId="6549"/>
        <pc:sldMkLst>
          <pc:docMk/>
          <pc:sldMk cId="1662318776" sldId="353"/>
        </pc:sldMkLst>
        <pc:spChg chg="mod">
          <ac:chgData name="Kate Sample" userId="ad24f2c8-db21-4b10-9534-7a98911ec180" providerId="ADAL" clId="{F08A902C-6639-4B8C-A9EA-3B6B202811E2}" dt="2025-04-23T20:37:04.570" v="233" actId="20577"/>
          <ac:spMkLst>
            <pc:docMk/>
            <pc:sldMk cId="1662318776" sldId="353"/>
            <ac:spMk id="7" creationId="{885631F1-7950-5EAD-B984-37A7188CE95B}"/>
          </ac:spMkLst>
        </pc:spChg>
        <pc:grpChg chg="add mod">
          <ac:chgData name="Kate Sample" userId="ad24f2c8-db21-4b10-9534-7a98911ec180" providerId="ADAL" clId="{F08A902C-6639-4B8C-A9EA-3B6B202811E2}" dt="2025-04-23T20:36:58.199" v="207" actId="1076"/>
          <ac:grpSpMkLst>
            <pc:docMk/>
            <pc:sldMk cId="1662318776" sldId="353"/>
            <ac:grpSpMk id="3" creationId="{8B84E80F-1074-0110-ECF2-AC33FB495134}"/>
          </ac:grpSpMkLst>
        </pc:grpChg>
        <pc:picChg chg="add mod">
          <ac:chgData name="Kate Sample" userId="ad24f2c8-db21-4b10-9534-7a98911ec180" providerId="ADAL" clId="{F08A902C-6639-4B8C-A9EA-3B6B202811E2}" dt="2025-04-23T20:36:52.147" v="204"/>
          <ac:picMkLst>
            <pc:docMk/>
            <pc:sldMk cId="1662318776" sldId="353"/>
            <ac:picMk id="10" creationId="{8D11A016-E1FA-2E01-B262-90047225EF99}"/>
          </ac:picMkLst>
        </pc:picChg>
        <pc:picChg chg="add mod">
          <ac:chgData name="Kate Sample" userId="ad24f2c8-db21-4b10-9534-7a98911ec180" providerId="ADAL" clId="{F08A902C-6639-4B8C-A9EA-3B6B202811E2}" dt="2025-04-23T20:36:52.147" v="204"/>
          <ac:picMkLst>
            <pc:docMk/>
            <pc:sldMk cId="1662318776" sldId="353"/>
            <ac:picMk id="12" creationId="{E35427FE-9E11-B68C-C9D8-715B92C673FE}"/>
          </ac:picMkLst>
        </pc:picChg>
      </pc:sldChg>
      <pc:sldChg chg="addSp delSp modSp add mod modNotesTx">
        <pc:chgData name="Kate Sample" userId="ad24f2c8-db21-4b10-9534-7a98911ec180" providerId="ADAL" clId="{F08A902C-6639-4B8C-A9EA-3B6B202811E2}" dt="2025-04-28T16:18:52.690" v="1140" actId="1076"/>
        <pc:sldMkLst>
          <pc:docMk/>
          <pc:sldMk cId="3106905687" sldId="354"/>
        </pc:sldMkLst>
        <pc:spChg chg="mod">
          <ac:chgData name="Kate Sample" userId="ad24f2c8-db21-4b10-9534-7a98911ec180" providerId="ADAL" clId="{F08A902C-6639-4B8C-A9EA-3B6B202811E2}" dt="2025-04-28T16:18:49.401" v="1138" actId="1076"/>
          <ac:spMkLst>
            <pc:docMk/>
            <pc:sldMk cId="3106905687" sldId="354"/>
            <ac:spMk id="3" creationId="{580D22A7-7A87-45E8-867D-9C74C5B4AFE1}"/>
          </ac:spMkLst>
        </pc:spChg>
      </pc:sldChg>
      <pc:sldChg chg="addSp delSp modSp add mod ord modNotesTx">
        <pc:chgData name="Kate Sample" userId="ad24f2c8-db21-4b10-9534-7a98911ec180" providerId="ADAL" clId="{F08A902C-6639-4B8C-A9EA-3B6B202811E2}" dt="2025-04-24T15:49:26.492" v="514"/>
        <pc:sldMkLst>
          <pc:docMk/>
          <pc:sldMk cId="1693285077" sldId="355"/>
        </pc:sldMkLst>
        <pc:spChg chg="mod">
          <ac:chgData name="Kate Sample" userId="ad24f2c8-db21-4b10-9534-7a98911ec180" providerId="ADAL" clId="{F08A902C-6639-4B8C-A9EA-3B6B202811E2}" dt="2025-04-24T15:37:23.947" v="505" actId="20577"/>
          <ac:spMkLst>
            <pc:docMk/>
            <pc:sldMk cId="1693285077" sldId="355"/>
            <ac:spMk id="6" creationId="{E50CCCD5-F112-E568-C091-CB6552E49C39}"/>
          </ac:spMkLst>
        </pc:spChg>
      </pc:sldChg>
      <pc:sldChg chg="addSp delSp modSp add mod ord modNotesTx">
        <pc:chgData name="Kate Sample" userId="ad24f2c8-db21-4b10-9534-7a98911ec180" providerId="ADAL" clId="{F08A902C-6639-4B8C-A9EA-3B6B202811E2}" dt="2025-04-28T16:37:50.291" v="1158"/>
        <pc:sldMkLst>
          <pc:docMk/>
          <pc:sldMk cId="929939444" sldId="356"/>
        </pc:sldMkLst>
        <pc:spChg chg="mod">
          <ac:chgData name="Kate Sample" userId="ad24f2c8-db21-4b10-9534-7a98911ec180" providerId="ADAL" clId="{F08A902C-6639-4B8C-A9EA-3B6B202811E2}" dt="2025-04-24T16:17:19.398" v="827" actId="6549"/>
          <ac:spMkLst>
            <pc:docMk/>
            <pc:sldMk cId="929939444" sldId="356"/>
            <ac:spMk id="4" creationId="{CD1949E4-0C5A-3525-C648-A2203544ED9F}"/>
          </ac:spMkLst>
        </pc:spChg>
      </pc:sldChg>
      <pc:sldChg chg="add del">
        <pc:chgData name="Kate Sample" userId="ad24f2c8-db21-4b10-9534-7a98911ec180" providerId="ADAL" clId="{F08A902C-6639-4B8C-A9EA-3B6B202811E2}" dt="2025-04-24T16:18:26.147" v="834" actId="47"/>
        <pc:sldMkLst>
          <pc:docMk/>
          <pc:sldMk cId="465213104" sldId="358"/>
        </pc:sldMkLst>
      </pc:sldChg>
      <pc:sldChg chg="addSp delSp modSp add mod modNotesTx">
        <pc:chgData name="Kate Sample" userId="ad24f2c8-db21-4b10-9534-7a98911ec180" providerId="ADAL" clId="{F08A902C-6639-4B8C-A9EA-3B6B202811E2}" dt="2025-04-28T16:53:27.196" v="1203" actId="1076"/>
        <pc:sldMkLst>
          <pc:docMk/>
          <pc:sldMk cId="3040413095" sldId="359"/>
        </pc:sldMkLst>
        <pc:spChg chg="mod">
          <ac:chgData name="Kate Sample" userId="ad24f2c8-db21-4b10-9534-7a98911ec180" providerId="ADAL" clId="{F08A902C-6639-4B8C-A9EA-3B6B202811E2}" dt="2025-04-28T16:38:51.783" v="1161" actId="20577"/>
          <ac:spMkLst>
            <pc:docMk/>
            <pc:sldMk cId="3040413095" sldId="359"/>
            <ac:spMk id="11" creationId="{3E03A44C-4AE8-628D-EE03-690C58D7AF98}"/>
          </ac:spMkLst>
        </pc:spChg>
      </pc:sldChg>
      <pc:sldChg chg="addSp delSp modSp add del mod">
        <pc:chgData name="Kate Sample" userId="ad24f2c8-db21-4b10-9534-7a98911ec180" providerId="ADAL" clId="{F08A902C-6639-4B8C-A9EA-3B6B202811E2}" dt="2025-04-28T16:42:20.860" v="1199" actId="47"/>
        <pc:sldMkLst>
          <pc:docMk/>
          <pc:sldMk cId="2700243633" sldId="360"/>
        </pc:sldMkLst>
      </pc:sldChg>
      <pc:sldChg chg="add del">
        <pc:chgData name="Kate Sample" userId="ad24f2c8-db21-4b10-9534-7a98911ec180" providerId="ADAL" clId="{F08A902C-6639-4B8C-A9EA-3B6B202811E2}" dt="2025-04-28T16:39:31.093" v="1163" actId="47"/>
        <pc:sldMkLst>
          <pc:docMk/>
          <pc:sldMk cId="3634708272" sldId="361"/>
        </pc:sldMkLst>
      </pc:sldChg>
      <pc:sldChg chg="add">
        <pc:chgData name="Kate Sample" userId="ad24f2c8-db21-4b10-9534-7a98911ec180" providerId="ADAL" clId="{F08A902C-6639-4B8C-A9EA-3B6B202811E2}" dt="2025-04-23T20:23:07.216" v="0"/>
        <pc:sldMkLst>
          <pc:docMk/>
          <pc:sldMk cId="1406928359" sldId="363"/>
        </pc:sldMkLst>
      </pc:sldChg>
      <pc:sldChg chg="add del">
        <pc:chgData name="Kate Sample" userId="ad24f2c8-db21-4b10-9534-7a98911ec180" providerId="ADAL" clId="{F08A902C-6639-4B8C-A9EA-3B6B202811E2}" dt="2025-04-23T20:23:37.034" v="2" actId="47"/>
        <pc:sldMkLst>
          <pc:docMk/>
          <pc:sldMk cId="1921311063" sldId="365"/>
        </pc:sldMkLst>
      </pc:sldChg>
      <pc:sldChg chg="add">
        <pc:chgData name="Kate Sample" userId="ad24f2c8-db21-4b10-9534-7a98911ec180" providerId="ADAL" clId="{F08A902C-6639-4B8C-A9EA-3B6B202811E2}" dt="2025-04-23T20:23:33.176" v="1"/>
        <pc:sldMkLst>
          <pc:docMk/>
          <pc:sldMk cId="411122310" sldId="366"/>
        </pc:sldMkLst>
      </pc:sldChg>
      <pc:sldChg chg="addSp delSp modSp add mod modNotesTx">
        <pc:chgData name="Kate Sample" userId="ad24f2c8-db21-4b10-9534-7a98911ec180" providerId="ADAL" clId="{F08A902C-6639-4B8C-A9EA-3B6B202811E2}" dt="2025-04-24T16:06:55.131" v="604"/>
        <pc:sldMkLst>
          <pc:docMk/>
          <pc:sldMk cId="659175249" sldId="367"/>
        </pc:sldMkLst>
        <pc:spChg chg="mod">
          <ac:chgData name="Kate Sample" userId="ad24f2c8-db21-4b10-9534-7a98911ec180" providerId="ADAL" clId="{F08A902C-6639-4B8C-A9EA-3B6B202811E2}" dt="2025-04-24T16:04:31.247" v="537" actId="20577"/>
          <ac:spMkLst>
            <pc:docMk/>
            <pc:sldMk cId="659175249" sldId="367"/>
            <ac:spMk id="6" creationId="{7E1EE35B-3D4F-679D-D251-196BD3A0FCA3}"/>
          </ac:spMkLst>
        </pc:spChg>
      </pc:sldChg>
      <pc:sldChg chg="addSp delSp modSp add mod modNotesTx">
        <pc:chgData name="Kate Sample" userId="ad24f2c8-db21-4b10-9534-7a98911ec180" providerId="ADAL" clId="{F08A902C-6639-4B8C-A9EA-3B6B202811E2}" dt="2025-04-28T16:38:56.370" v="1162" actId="20577"/>
        <pc:sldMkLst>
          <pc:docMk/>
          <pc:sldMk cId="3185902172" sldId="368"/>
        </pc:sldMkLst>
        <pc:spChg chg="add mod">
          <ac:chgData name="Kate Sample" userId="ad24f2c8-db21-4b10-9534-7a98911ec180" providerId="ADAL" clId="{F08A902C-6639-4B8C-A9EA-3B6B202811E2}" dt="2025-04-28T16:38:56.370" v="1162" actId="20577"/>
          <ac:spMkLst>
            <pc:docMk/>
            <pc:sldMk cId="3185902172" sldId="368"/>
            <ac:spMk id="3" creationId="{8A8E53B4-27D6-A50A-705C-9102DEA347DE}"/>
          </ac:spMkLst>
        </pc:spChg>
        <pc:spChg chg="mod">
          <ac:chgData name="Kate Sample" userId="ad24f2c8-db21-4b10-9534-7a98911ec180" providerId="ADAL" clId="{F08A902C-6639-4B8C-A9EA-3B6B202811E2}" dt="2025-04-24T16:12:01.346" v="638" actId="20577"/>
          <ac:spMkLst>
            <pc:docMk/>
            <pc:sldMk cId="3185902172" sldId="368"/>
            <ac:spMk id="6" creationId="{0A7A22D5-BD29-E179-2103-F4A159C05E13}"/>
          </ac:spMkLst>
        </pc:spChg>
        <pc:spChg chg="mod">
          <ac:chgData name="Kate Sample" userId="ad24f2c8-db21-4b10-9534-7a98911ec180" providerId="ADAL" clId="{F08A902C-6639-4B8C-A9EA-3B6B202811E2}" dt="2025-04-24T16:12:32.003" v="641"/>
          <ac:spMkLst>
            <pc:docMk/>
            <pc:sldMk cId="3185902172" sldId="368"/>
            <ac:spMk id="9" creationId="{2B973B1A-0026-CA94-6B0B-36578004C7FC}"/>
          </ac:spMkLst>
        </pc:spChg>
        <pc:grpChg chg="add mod">
          <ac:chgData name="Kate Sample" userId="ad24f2c8-db21-4b10-9534-7a98911ec180" providerId="ADAL" clId="{F08A902C-6639-4B8C-A9EA-3B6B202811E2}" dt="2025-04-24T16:12:32.003" v="641"/>
          <ac:grpSpMkLst>
            <pc:docMk/>
            <pc:sldMk cId="3185902172" sldId="368"/>
            <ac:grpSpMk id="7" creationId="{E1F8A199-B6BF-87F6-3396-E0CE78D6238A}"/>
          </ac:grpSpMkLst>
        </pc:grpChg>
        <pc:picChg chg="mod">
          <ac:chgData name="Kate Sample" userId="ad24f2c8-db21-4b10-9534-7a98911ec180" providerId="ADAL" clId="{F08A902C-6639-4B8C-A9EA-3B6B202811E2}" dt="2025-04-24T16:12:32.003" v="641"/>
          <ac:picMkLst>
            <pc:docMk/>
            <pc:sldMk cId="3185902172" sldId="368"/>
            <ac:picMk id="10" creationId="{70484EFF-6409-2FB2-489F-FF8872FFD55E}"/>
          </ac:picMkLst>
        </pc:picChg>
      </pc:sldChg>
      <pc:sldChg chg="add">
        <pc:chgData name="Kate Sample" userId="ad24f2c8-db21-4b10-9534-7a98911ec180" providerId="ADAL" clId="{F08A902C-6639-4B8C-A9EA-3B6B202811E2}" dt="2025-04-28T16:16:01.002" v="1116"/>
        <pc:sldMkLst>
          <pc:docMk/>
          <pc:sldMk cId="1754205878" sldId="371"/>
        </pc:sldMkLst>
      </pc:sldChg>
      <pc:sldChg chg="add">
        <pc:chgData name="Kate Sample" userId="ad24f2c8-db21-4b10-9534-7a98911ec180" providerId="ADAL" clId="{F08A902C-6639-4B8C-A9EA-3B6B202811E2}" dt="2025-04-28T16:16:01.808" v="1117"/>
        <pc:sldMkLst>
          <pc:docMk/>
          <pc:sldMk cId="257621280" sldId="372"/>
        </pc:sldMkLst>
      </pc:sldChg>
      <pc:sldMasterChg chg="delSldLayout">
        <pc:chgData name="Kate Sample" userId="ad24f2c8-db21-4b10-9534-7a98911ec180" providerId="ADAL" clId="{F08A902C-6639-4B8C-A9EA-3B6B202811E2}" dt="2025-04-23T20:23:37.034" v="2" actId="47"/>
        <pc:sldMasterMkLst>
          <pc:docMk/>
          <pc:sldMasterMk cId="3793671017" sldId="2147483701"/>
        </pc:sldMasterMkLst>
        <pc:sldLayoutChg chg="del">
          <pc:chgData name="Kate Sample" userId="ad24f2c8-db21-4b10-9534-7a98911ec180" providerId="ADAL" clId="{F08A902C-6639-4B8C-A9EA-3B6B202811E2}" dt="2025-04-23T20:23:37.034" v="2" actId="47"/>
          <pc:sldLayoutMkLst>
            <pc:docMk/>
            <pc:sldMasterMk cId="3793671017" sldId="2147483701"/>
            <pc:sldLayoutMk cId="3733187580" sldId="2147483713"/>
          </pc:sldLayoutMkLst>
        </pc:sldLayoutChg>
      </pc:sldMasterChg>
      <pc:sldMasterChg chg="delSldLayout">
        <pc:chgData name="Kate Sample" userId="ad24f2c8-db21-4b10-9534-7a98911ec180" providerId="ADAL" clId="{F08A902C-6639-4B8C-A9EA-3B6B202811E2}" dt="2025-04-24T16:20:00.626" v="926" actId="47"/>
        <pc:sldMasterMkLst>
          <pc:docMk/>
          <pc:sldMasterMk cId="2561236824" sldId="2147483727"/>
        </pc:sldMasterMkLst>
        <pc:sldLayoutChg chg="del">
          <pc:chgData name="Kate Sample" userId="ad24f2c8-db21-4b10-9534-7a98911ec180" providerId="ADAL" clId="{F08A902C-6639-4B8C-A9EA-3B6B202811E2}" dt="2025-04-24T16:20:00.626" v="926" actId="47"/>
          <pc:sldLayoutMkLst>
            <pc:docMk/>
            <pc:sldMasterMk cId="2561236824" sldId="2147483727"/>
            <pc:sldLayoutMk cId="1009819769" sldId="2147483731"/>
          </pc:sldLayoutMkLst>
        </pc:sldLayoutChg>
      </pc:sldMaster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S::ksample@firstinspires.org::ad24f2c8-db21-4b10-9534-7a98911ec180" providerId="AD" clId="Web-{ED4CCC4A-5EF7-ECE5-FE32-63079B5E9D5D}"/>
    <pc:docChg chg="addSld delSld modSld">
      <pc:chgData name="Kate Sample" userId="S::ksample@firstinspires.org::ad24f2c8-db21-4b10-9534-7a98911ec180" providerId="AD" clId="Web-{ED4CCC4A-5EF7-ECE5-FE32-63079B5E9D5D}" dt="2025-04-28T15:07:16.363" v="12" actId="1076"/>
      <pc:docMkLst>
        <pc:docMk/>
      </pc:docMkLst>
      <pc:sldChg chg="addSp delSp modSp">
        <pc:chgData name="Kate Sample" userId="S::ksample@firstinspires.org::ad24f2c8-db21-4b10-9534-7a98911ec180" providerId="AD" clId="Web-{ED4CCC4A-5EF7-ECE5-FE32-63079B5E9D5D}" dt="2025-04-28T15:07:16.363" v="12" actId="1076"/>
        <pc:sldMkLst>
          <pc:docMk/>
          <pc:sldMk cId="1835499919" sldId="345"/>
        </pc:sldMkLst>
        <pc:picChg chg="add mod">
          <ac:chgData name="Kate Sample" userId="S::ksample@firstinspires.org::ad24f2c8-db21-4b10-9534-7a98911ec180" providerId="AD" clId="Web-{ED4CCC4A-5EF7-ECE5-FE32-63079B5E9D5D}" dt="2025-04-28T15:07:16.363" v="12" actId="1076"/>
          <ac:picMkLst>
            <pc:docMk/>
            <pc:sldMk cId="1835499919" sldId="345"/>
            <ac:picMk id="6" creationId="{122CE760-6E05-F041-15EC-0108ED5EB56D}"/>
          </ac:picMkLst>
        </pc:picChg>
        <pc:picChg chg="add mod">
          <ac:chgData name="Kate Sample" userId="S::ksample@firstinspires.org::ad24f2c8-db21-4b10-9534-7a98911ec180" providerId="AD" clId="Web-{ED4CCC4A-5EF7-ECE5-FE32-63079B5E9D5D}" dt="2025-04-28T15:07:09.535" v="10" actId="1076"/>
          <ac:picMkLst>
            <pc:docMk/>
            <pc:sldMk cId="1835499919" sldId="345"/>
            <ac:picMk id="7" creationId="{0E463E63-5C68-4B34-6511-4764E5BE0483}"/>
          </ac:picMkLst>
        </pc:picChg>
      </pc:sldChg>
      <pc:sldChg chg="del">
        <pc:chgData name="Kate Sample" userId="S::ksample@firstinspires.org::ad24f2c8-db21-4b10-9534-7a98911ec180" providerId="AD" clId="Web-{ED4CCC4A-5EF7-ECE5-FE32-63079B5E9D5D}" dt="2025-04-28T15:04:13.606" v="6"/>
        <pc:sldMkLst>
          <pc:docMk/>
          <pc:sldMk cId="1406928359" sldId="363"/>
        </pc:sldMkLst>
      </pc:sldChg>
      <pc:sldChg chg="del">
        <pc:chgData name="Kate Sample" userId="S::ksample@firstinspires.org::ad24f2c8-db21-4b10-9534-7a98911ec180" providerId="AD" clId="Web-{ED4CCC4A-5EF7-ECE5-FE32-63079B5E9D5D}" dt="2025-04-28T15:04:13.606" v="7"/>
        <pc:sldMkLst>
          <pc:docMk/>
          <pc:sldMk cId="411122310" sldId="366"/>
        </pc:sldMkLst>
      </pc:sldChg>
      <pc:sldChg chg="add">
        <pc:chgData name="Kate Sample" userId="S::ksample@firstinspires.org::ad24f2c8-db21-4b10-9534-7a98911ec180" providerId="AD" clId="Web-{ED4CCC4A-5EF7-ECE5-FE32-63079B5E9D5D}" dt="2025-04-28T15:03:48.339" v="4"/>
        <pc:sldMkLst>
          <pc:docMk/>
          <pc:sldMk cId="1109188424" sldId="369"/>
        </pc:sldMkLst>
      </pc:sldChg>
      <pc:sldChg chg="add">
        <pc:chgData name="Kate Sample" userId="S::ksample@firstinspires.org::ad24f2c8-db21-4b10-9534-7a98911ec180" providerId="AD" clId="Web-{ED4CCC4A-5EF7-ECE5-FE32-63079B5E9D5D}" dt="2025-04-28T15:04:05.777" v="5"/>
        <pc:sldMkLst>
          <pc:docMk/>
          <pc:sldMk cId="2311503405" sldId="370"/>
        </pc:sldMkLst>
      </pc:sldChg>
      <pc:sldMasterChg chg="addSldLayout">
        <pc:chgData name="Kate Sample" userId="S::ksample@firstinspires.org::ad24f2c8-db21-4b10-9534-7a98911ec180" providerId="AD" clId="Web-{ED4CCC4A-5EF7-ECE5-FE32-63079B5E9D5D}" dt="2025-04-28T15:03:48.339" v="4"/>
        <pc:sldMasterMkLst>
          <pc:docMk/>
          <pc:sldMasterMk cId="3793671017" sldId="2147483701"/>
        </pc:sldMasterMkLst>
        <pc:sldLayoutChg chg="add">
          <pc:chgData name="Kate Sample" userId="S::ksample@firstinspires.org::ad24f2c8-db21-4b10-9534-7a98911ec180" providerId="AD" clId="Web-{ED4CCC4A-5EF7-ECE5-FE32-63079B5E9D5D}" dt="2025-04-28T15:03:48.339" v="4"/>
          <pc:sldLayoutMkLst>
            <pc:docMk/>
            <pc:sldMasterMk cId="3793671017" sldId="2147483701"/>
            <pc:sldLayoutMk cId="3733187580"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5D52-3638-07D9-E31A-682B8278F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5936A-7319-177F-AA01-6BE506ACB3A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7A26AC9-35A2-C2E9-D902-6A7B2F1986B5}"/>
              </a:ext>
            </a:extLst>
          </p:cNvPr>
          <p:cNvSpPr>
            <a:spLocks noGrp="1"/>
          </p:cNvSpPr>
          <p:nvPr>
            <p:ph type="body" idx="1"/>
          </p:nvPr>
        </p:nvSpPr>
        <p:spPr/>
        <p:txBody>
          <a:bodyPr/>
          <a:lstStyle/>
          <a:p>
            <a:pPr marL="12700">
              <a:lnSpc>
                <a:spcPct val="100000"/>
              </a:lnSpc>
              <a:spcBef>
                <a:spcPts val="270"/>
              </a:spcBef>
            </a:pPr>
            <a:r>
              <a:rPr lang="en-US" sz="1800" b="1">
                <a:solidFill>
                  <a:srgbClr val="ED7004"/>
                </a:solidFill>
                <a:latin typeface="Tobi Pro ExtraBold"/>
                <a:cs typeface="Tobi Pro ExtraBold"/>
              </a:rPr>
              <a:t>Create Task</a:t>
            </a:r>
            <a:endParaRPr lang="en-US" sz="1800" b="1" spc="-10">
              <a:solidFill>
                <a:srgbClr val="ED7004"/>
              </a:solidFill>
              <a:latin typeface="Tobi Pro ExtraBold"/>
              <a:cs typeface="Tobi Pro ExtraBold"/>
            </a:endParaRPr>
          </a:p>
          <a:p>
            <a:pPr algn="l" rtl="0" fontAlgn="base">
              <a:buNone/>
            </a:pPr>
            <a:r>
              <a:rPr lang="en-US" b="0" i="0" u="none" strike="noStrike">
                <a:solidFill>
                  <a:srgbClr val="662884"/>
                </a:solidFill>
                <a:effectLst/>
                <a:latin typeface="Calibri" panose="020F0502020204030204" pitchFamily="34" charset="0"/>
              </a:rPr>
              <a:t>Look at the artifacts included in the Discover Set. Discuss the scooter and the scale by asking the children how they think they were used a long time ago. How are they different?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Choose pieces from the STEAM Park Set to represent artifacts. Have the children sort them into categories the way an archaeologist would. The categories could include: </a:t>
            </a:r>
          </a:p>
          <a:p>
            <a:pPr algn="l" rtl="0" fontAlgn="base">
              <a:buNone/>
            </a:pPr>
            <a:r>
              <a:rPr lang="en-US" b="0" i="0" u="none" strike="noStrike">
                <a:solidFill>
                  <a:srgbClr val="662884"/>
                </a:solidFill>
                <a:effectLst/>
                <a:latin typeface="Calibri" panose="020F0502020204030204" pitchFamily="34" charset="0"/>
              </a:rPr>
              <a:t>•  Size        </a:t>
            </a:r>
          </a:p>
          <a:p>
            <a:pPr algn="l" rtl="0" fontAlgn="base">
              <a:buNone/>
            </a:pPr>
            <a:r>
              <a:rPr lang="en-US" b="0" i="0" u="none" strike="noStrike">
                <a:solidFill>
                  <a:srgbClr val="662884"/>
                </a:solidFill>
                <a:effectLst/>
                <a:latin typeface="Calibri" panose="020F0502020204030204" pitchFamily="34" charset="0"/>
              </a:rPr>
              <a:t>•  Fun       </a:t>
            </a:r>
          </a:p>
          <a:p>
            <a:pPr algn="l" rtl="0" fontAlgn="base">
              <a:buNone/>
            </a:pPr>
            <a:r>
              <a:rPr lang="en-US" b="0" i="0" u="none" strike="noStrike">
                <a:solidFill>
                  <a:srgbClr val="662884"/>
                </a:solidFill>
                <a:effectLst/>
                <a:latin typeface="Calibri" panose="020F0502020204030204" pitchFamily="34" charset="0"/>
              </a:rPr>
              <a:t>•  Work </a:t>
            </a:r>
          </a:p>
          <a:p>
            <a:pPr algn="l" rtl="0" fontAlgn="base">
              <a:buNone/>
            </a:pPr>
            <a:r>
              <a:rPr lang="en-US" b="0" i="0" u="none" strike="noStrike">
                <a:solidFill>
                  <a:srgbClr val="662884"/>
                </a:solidFill>
                <a:effectLst/>
                <a:latin typeface="Calibri" panose="020F0502020204030204" pitchFamily="34" charset="0"/>
              </a:rPr>
              <a:t>•  Shape       </a:t>
            </a:r>
          </a:p>
          <a:p>
            <a:pPr algn="l" rtl="0" fontAlgn="base">
              <a:buNone/>
            </a:pPr>
            <a:r>
              <a:rPr lang="en-US" b="0" i="0" u="none" strike="noStrike">
                <a:solidFill>
                  <a:srgbClr val="662884"/>
                </a:solidFill>
                <a:effectLst/>
                <a:latin typeface="Calibri" panose="020F0502020204030204" pitchFamily="34" charset="0"/>
              </a:rPr>
              <a:t>•  Weight       </a:t>
            </a:r>
          </a:p>
          <a:p>
            <a:pPr algn="l" rtl="0" fontAlgn="base">
              <a:buNone/>
            </a:pPr>
            <a:r>
              <a:rPr lang="en-US" b="0" i="0" u="none" strike="noStrike">
                <a:solidFill>
                  <a:srgbClr val="662884"/>
                </a:solidFill>
                <a:effectLst/>
                <a:latin typeface="Calibri" panose="020F0502020204030204" pitchFamily="34" charset="0"/>
              </a:rPr>
              <a:t>•  Transportation </a:t>
            </a:r>
          </a:p>
          <a:p>
            <a:pPr algn="l" rtl="0" fontAlgn="base">
              <a:buNone/>
            </a:pPr>
            <a:r>
              <a:rPr lang="en-US" b="0" i="0" u="none" strike="noStrike">
                <a:solidFill>
                  <a:srgbClr val="662884"/>
                </a:solidFill>
                <a:effectLst/>
                <a:latin typeface="Calibri" panose="020F0502020204030204" pitchFamily="34" charset="0"/>
              </a:rPr>
              <a:t>•  Color        </a:t>
            </a:r>
          </a:p>
          <a:p>
            <a:pPr algn="l" rtl="0" fontAlgn="base">
              <a:buNone/>
            </a:pPr>
            <a:r>
              <a:rPr lang="en-US" b="0" i="0" u="none" strike="noStrike">
                <a:solidFill>
                  <a:srgbClr val="662884"/>
                </a:solidFill>
                <a:effectLst/>
                <a:latin typeface="Calibri" panose="020F0502020204030204" pitchFamily="34" charset="0"/>
              </a:rPr>
              <a:t>•  Food  </a:t>
            </a:r>
          </a:p>
          <a:p>
            <a:pPr algn="l" rtl="0" fontAlgn="base">
              <a:buNone/>
            </a:pPr>
            <a:endParaRPr lang="en-US" b="0" i="0" u="none" strike="noStrike">
              <a:solidFill>
                <a:srgbClr val="662884"/>
              </a:solidFill>
              <a:effectLst/>
              <a:latin typeface="Calibri" panose="020F0502020204030204" pitchFamily="34" charset="0"/>
            </a:endParaRPr>
          </a:p>
          <a:p>
            <a:pPr algn="l" rtl="0" fontAlgn="base">
              <a:buNone/>
            </a:pPr>
            <a:r>
              <a:rPr lang="en-US" b="0" i="0" u="none" strike="noStrike">
                <a:solidFill>
                  <a:srgbClr val="662884"/>
                </a:solidFill>
                <a:effectLst/>
                <a:latin typeface="Calibri" panose="020F0502020204030204" pitchFamily="34" charset="0"/>
              </a:rPr>
              <a:t>Repeat the activity with a new set of artifacts or different categories. Sorting or grouping artifacts helps archaeologists make comparisons. You could also use the scale to sort pieces by weight. Sometimes archaeologists need to make guesses about what an artifact might be.</a:t>
            </a:r>
          </a:p>
          <a:p>
            <a:pPr algn="l" rtl="0" fontAlgn="base">
              <a:buNone/>
            </a:pPr>
            <a:endParaRPr lang="en-US" b="1" i="1"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a:t>
            </a:r>
            <a:r>
              <a:rPr lang="en-US" b="0" i="0" u="none" strike="noStrike">
                <a:solidFill>
                  <a:srgbClr val="662884"/>
                </a:solidFill>
                <a:effectLst/>
                <a:latin typeface="Calibri" panose="020F0502020204030204" pitchFamily="34" charset="0"/>
              </a:rPr>
              <a:t> </a:t>
            </a:r>
            <a:r>
              <a:rPr lang="en-US" b="0" i="0">
                <a:solidFill>
                  <a:srgbClr val="000000"/>
                </a:solidFill>
                <a:effectLst/>
                <a:latin typeface="Calibri" panose="020F0502020204030204" pitchFamily="34" charset="0"/>
              </a:rPr>
              <a:t>​</a:t>
            </a:r>
          </a:p>
          <a:p>
            <a:pPr algn="l" rtl="0" fontAlgn="base">
              <a:buNone/>
            </a:pPr>
            <a:r>
              <a:rPr lang="en-US" b="0" i="1" u="none" strike="noStrike">
                <a:solidFill>
                  <a:srgbClr val="662884"/>
                </a:solidFill>
                <a:effectLst/>
                <a:latin typeface="Calibri" panose="020F0502020204030204" pitchFamily="34" charset="0"/>
              </a:rPr>
              <a:t>Start small with two categories and introduce new pieces as the children make progress. </a:t>
            </a:r>
          </a:p>
          <a:p>
            <a:pPr algn="l" rtl="0" fontAlgn="base">
              <a:buNone/>
            </a:pPr>
            <a:r>
              <a:rPr lang="en-US" sz="1200" b="0" i="1" u="none" strike="noStrike" baseline="0">
                <a:solidFill>
                  <a:srgbClr val="662884"/>
                </a:solidFill>
                <a:effectLst/>
                <a:latin typeface="Calibri" panose="020F0502020204030204" pitchFamily="34" charset="0"/>
                <a:ea typeface="Roboto"/>
              </a:rPr>
              <a:t>You could have the children build small models of other types of artifacts. </a:t>
            </a:r>
            <a:endParaRPr lang="en-US" sz="1200" b="1" i="1" u="none" strike="noStrike" baseline="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4B39322D-5583-86DE-71C0-DED0FDCB754C}"/>
              </a:ext>
            </a:extLst>
          </p:cNvPr>
          <p:cNvSpPr>
            <a:spLocks noGrp="1"/>
          </p:cNvSpPr>
          <p:nvPr>
            <p:ph type="sldNum" sz="quarter" idx="5"/>
          </p:nvPr>
        </p:nvSpPr>
        <p:spPr/>
        <p:txBody>
          <a:bodyPr/>
          <a:lstStyle/>
          <a:p>
            <a:fld id="{447B8CF6-C2C2-924C-96EF-0C0C9E05FEB2}" type="slidenum">
              <a:rPr lang="en-US" smtClean="0"/>
              <a:t>10</a:t>
            </a:fld>
            <a:endParaRPr lang="en-US"/>
          </a:p>
        </p:txBody>
      </p:sp>
    </p:spTree>
    <p:extLst>
      <p:ext uri="{BB962C8B-B14F-4D97-AF65-F5344CB8AC3E}">
        <p14:creationId xmlns:p14="http://schemas.microsoft.com/office/powerpoint/2010/main" val="327118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Tobi Pro ExtraBold"/>
              </a:rPr>
              <a:t>Share Task </a:t>
            </a:r>
            <a:r>
              <a:rPr lang="en-US" b="1" i="0" u="none" strike="noStrike">
                <a:solidFill>
                  <a:srgbClr val="662884"/>
                </a:solidFill>
                <a:effectLst/>
                <a:latin typeface="Calibri" panose="020F0502020204030204" pitchFamily="34" charset="0"/>
              </a:rPr>
              <a:t>(15 minutes)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Arial" panose="020B0604020202020204" pitchFamily="34" charset="0"/>
              </a:rPr>
              <a:t>Have the children talk about why they sorted the pieces the way they did. They could explain how grouping them in a certain way would be helpful for an archaeologist. </a:t>
            </a:r>
          </a:p>
          <a:p>
            <a:pPr algn="l" rtl="0" fontAlgn="base">
              <a:buNone/>
            </a:pPr>
            <a:endParaRPr lang="en-US" b="0" i="0" u="none" strike="noStrike">
              <a:solidFill>
                <a:srgbClr val="000000"/>
              </a:solidFill>
              <a:effectLst/>
              <a:latin typeface="Arial" panose="020B0604020202020204" pitchFamily="34" charset="0"/>
            </a:endParaRPr>
          </a:p>
          <a:p>
            <a:pPr algn="l" rtl="0" fontAlgn="base">
              <a:buNone/>
            </a:pPr>
            <a:r>
              <a:rPr lang="en-US" b="0" i="0" u="none" strike="noStrike">
                <a:solidFill>
                  <a:srgbClr val="000000"/>
                </a:solidFill>
                <a:effectLst/>
                <a:latin typeface="Arial" panose="020B0604020202020204" pitchFamily="34" charset="0"/>
              </a:rPr>
              <a:t>When the tasks are finished, everything built in this session should be taken apart and returned to storage.</a:t>
            </a:r>
            <a:endParaRPr lang="en-US" b="1" i="1"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11</a:t>
            </a:fld>
            <a:endParaRPr lang="en-US"/>
          </a:p>
        </p:txBody>
      </p:sp>
    </p:spTree>
    <p:extLst>
      <p:ext uri="{BB962C8B-B14F-4D97-AF65-F5344CB8AC3E}">
        <p14:creationId xmlns:p14="http://schemas.microsoft.com/office/powerpoint/2010/main" val="46037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algn="l" rtl="0" fontAlgn="base">
              <a:buNone/>
            </a:pPr>
            <a:endParaRPr lang="en-US" b="0" i="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fld id="{447B8CF6-C2C2-924C-96EF-0C0C9E05FEB2}" type="slidenum">
              <a:rPr lang="en-US" smtClean="0"/>
              <a:t>12</a:t>
            </a:fld>
            <a:endParaRPr lang="en-US"/>
          </a:p>
        </p:txBody>
      </p:sp>
    </p:spTree>
    <p:extLst>
      <p:ext uri="{BB962C8B-B14F-4D97-AF65-F5344CB8AC3E}">
        <p14:creationId xmlns:p14="http://schemas.microsoft.com/office/powerpoint/2010/main" val="102157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13</a:t>
            </a:fld>
            <a:endParaRPr lang="en-US"/>
          </a:p>
        </p:txBody>
      </p:sp>
    </p:spTree>
    <p:extLst>
      <p:ext uri="{BB962C8B-B14F-4D97-AF65-F5344CB8AC3E}">
        <p14:creationId xmlns:p14="http://schemas.microsoft.com/office/powerpoint/2010/main" val="29771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a:solidFill>
                  <a:srgbClr val="662D91"/>
                </a:solidFill>
                <a:latin typeface="Helvetica Neue" panose="02000503000000020004"/>
                <a:ea typeface="Roboto"/>
              </a:rPr>
              <a:t>Discuss with students the map they made in the previous session. </a:t>
            </a:r>
            <a:endParaRPr lang="en-US" i="1">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000000"/>
                </a:solidFill>
                <a:effectLst/>
                <a:latin typeface="Calibri" panose="020F0502020204030204" pitchFamily="34" charset="0"/>
              </a:rPr>
              <a:t>Warm-Up</a:t>
            </a:r>
            <a:r>
              <a:rPr lang="en-US" b="0" i="0" u="none" strike="noStrike">
                <a:solidFill>
                  <a:srgbClr val="000000"/>
                </a:solidFill>
                <a:effectLst/>
                <a:latin typeface="Calibri" panose="020F0502020204030204" pitchFamily="34" charset="0"/>
              </a:rPr>
              <a:t>:  (10 minutes)  </a:t>
            </a:r>
            <a:r>
              <a:rPr lang="en-US" b="1" i="0" u="none" strike="noStrike">
                <a:solidFill>
                  <a:srgbClr val="000000"/>
                </a:solidFill>
                <a:effectLst/>
                <a:latin typeface="Calibri" panose="020F0502020204030204" pitchFamily="34" charset="0"/>
              </a:rPr>
              <a:t>What Can You Build?</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000000"/>
                </a:solidFill>
                <a:effectLst/>
                <a:latin typeface="Calibri" panose="020F0502020204030204" pitchFamily="34" charset="0"/>
              </a:rPr>
              <a:t>Base Activity</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In groups of 4, children mix their bricks together.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The children use their bricks to build a model of a home where people lived a long time ago. </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They take turns describing the model and explaining their model’s features.</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This activity can also be linked to a theme, story, or book.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None/>
            </a:pP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1" i="0" u="none" strike="noStrike">
                <a:solidFill>
                  <a:srgbClr val="000000"/>
                </a:solidFill>
                <a:effectLst/>
                <a:latin typeface="Calibri" panose="020F0502020204030204" pitchFamily="34" charset="0"/>
              </a:rPr>
              <a:t>Guiding Questions:</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1" u="none" strike="noStrike">
                <a:solidFill>
                  <a:srgbClr val="000000"/>
                </a:solidFill>
                <a:effectLst/>
                <a:latin typeface="Calibri" panose="020F0502020204030204" pitchFamily="34" charset="0"/>
              </a:rPr>
              <a:t> Where is the home located? </a:t>
            </a:r>
          </a:p>
          <a:p>
            <a:pPr algn="l" rtl="0" fontAlgn="base">
              <a:buFont typeface="Arial" panose="020B0604020202020204" pitchFamily="34" charset="0"/>
              <a:buChar char="•"/>
            </a:pPr>
            <a:r>
              <a:rPr lang="en-US" sz="1800" b="0" i="1" u="none" strike="noStrike">
                <a:solidFill>
                  <a:srgbClr val="000000"/>
                </a:solidFill>
                <a:effectLst/>
                <a:latin typeface="Calibri" panose="020F0502020204030204" pitchFamily="34" charset="0"/>
              </a:rPr>
              <a:t> What is the home made of? </a:t>
            </a:r>
          </a:p>
          <a:p>
            <a:pPr algn="l" rtl="0" fontAlgn="base">
              <a:buFont typeface="Arial" panose="020B0604020202020204" pitchFamily="34" charset="0"/>
              <a:buChar char="•"/>
            </a:pPr>
            <a:r>
              <a:rPr lang="en-US" sz="1800" b="0" i="1" u="none" strike="noStrike">
                <a:solidFill>
                  <a:srgbClr val="000000"/>
                </a:solidFill>
                <a:effectLst/>
                <a:latin typeface="Calibri" panose="020F0502020204030204" pitchFamily="34" charset="0"/>
              </a:rPr>
              <a:t> Who lived in the home?</a:t>
            </a:r>
          </a:p>
          <a:p>
            <a:pPr algn="l" rtl="0" fontAlgn="base">
              <a:buFont typeface="Arial" panose="020B0604020202020204" pitchFamily="34" charset="0"/>
              <a:buChar char="•"/>
            </a:pPr>
            <a:endParaRPr lang="en-US" sz="1800" b="0" i="0">
              <a:solidFill>
                <a:srgbClr val="444444"/>
              </a:solidFill>
              <a:effectLst/>
              <a:latin typeface="Arial" panose="020B0604020202020204" pitchFamily="34" charset="0"/>
            </a:endParaRPr>
          </a:p>
          <a:p>
            <a:pPr algn="l" rtl="0" fontAlgn="base">
              <a:buNone/>
            </a:pPr>
            <a:r>
              <a:rPr lang="en-US" b="1" i="0" u="none" strike="noStrike">
                <a:solidFill>
                  <a:srgbClr val="000000"/>
                </a:solidFill>
                <a:effectLst/>
                <a:latin typeface="Calibri" panose="020F0502020204030204" pitchFamily="34" charset="0"/>
              </a:rPr>
              <a:t>Children learn to:</a:t>
            </a:r>
            <a:r>
              <a:rPr lang="en-US" b="0" i="0" u="none" strike="noStrike">
                <a:solidFill>
                  <a:srgbClr val="000000"/>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Invent and describe characters (for stories).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Create stories in groups. </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Ask questions and suggest answers. </a:t>
            </a:r>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A7FE2-95C7-A8CE-EABF-A22A5E5E5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0BED5-D69C-6366-F900-258AFEDA91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67F4E34-6705-1CF7-C471-437DE0D2B2A2}"/>
              </a:ext>
            </a:extLst>
          </p:cNvPr>
          <p:cNvSpPr>
            <a:spLocks noGrp="1"/>
          </p:cNvSpPr>
          <p:nvPr>
            <p:ph type="body" idx="1"/>
          </p:nvPr>
        </p:nvSpPr>
        <p:spPr/>
        <p:txBody>
          <a:bodyPr/>
          <a:lstStyle/>
          <a:p>
            <a:pPr algn="l" rtl="0" fontAlgn="base">
              <a:buNone/>
            </a:pPr>
            <a:r>
              <a:rPr lang="en-US" sz="1800" b="1" i="0" u="none" strike="noStrike">
                <a:solidFill>
                  <a:srgbClr val="662884"/>
                </a:solidFill>
                <a:effectLst/>
                <a:latin typeface="Calibri" panose="020F0502020204030204" pitchFamily="34" charset="0"/>
              </a:rPr>
              <a:t>Explore Task (10 minutes)</a:t>
            </a:r>
            <a:r>
              <a:rPr lang="en-US" sz="1800" b="0" i="0" u="none" strike="noStrike">
                <a:solidFill>
                  <a:srgbClr val="662884"/>
                </a:solidFill>
                <a:effectLst/>
                <a:latin typeface="Calibri" panose="020F0502020204030204" pitchFamily="34" charset="0"/>
              </a:rPr>
              <a:t> </a:t>
            </a:r>
            <a:r>
              <a:rPr lang="en-US" sz="1800" b="0" i="0">
                <a:solidFill>
                  <a:srgbClr val="444444"/>
                </a:solidFill>
                <a:effectLst/>
                <a:latin typeface="Calibri" panose="020F0502020204030204" pitchFamily="34" charset="0"/>
              </a:rPr>
              <a:t>​</a:t>
            </a:r>
          </a:p>
          <a:p>
            <a:pPr algn="l" rtl="0" fontAlgn="base">
              <a:buNone/>
            </a:pPr>
            <a:r>
              <a:rPr lang="en-US" sz="1800" b="0" i="0" u="none" strike="noStrike">
                <a:solidFill>
                  <a:srgbClr val="662884"/>
                </a:solidFill>
                <a:effectLst/>
                <a:latin typeface="Calibri" panose="020F0502020204030204" pitchFamily="34" charset="0"/>
              </a:rPr>
              <a:t>Have the children review the Discover Story and discuss what the young archaeologists found in the tunnel. </a:t>
            </a:r>
          </a:p>
        </p:txBody>
      </p:sp>
      <p:sp>
        <p:nvSpPr>
          <p:cNvPr id="4" name="Slide Number Placeholder 3">
            <a:extLst>
              <a:ext uri="{FF2B5EF4-FFF2-40B4-BE49-F238E27FC236}">
                <a16:creationId xmlns:a16="http://schemas.microsoft.com/office/drawing/2014/main" id="{B519E0AC-4885-60F4-7870-24FA22EF059C}"/>
              </a:ext>
            </a:extLst>
          </p:cNvPr>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242143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ADBE9-3516-B77F-76CC-62C172FDE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F65F9-494C-9610-ECC0-182E6349C4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F515CD3-3132-435E-1A41-493730EC9C68}"/>
              </a:ext>
            </a:extLst>
          </p:cNvPr>
          <p:cNvSpPr>
            <a:spLocks noGrp="1"/>
          </p:cNvSpPr>
          <p:nvPr>
            <p:ph type="body" idx="1"/>
          </p:nvPr>
        </p:nvSpPr>
        <p:spPr/>
        <p:txBody>
          <a:bodyPr/>
          <a:lstStyle/>
          <a:p>
            <a:pPr algn="l" rtl="0" fontAlgn="base">
              <a:buNone/>
            </a:pPr>
            <a:r>
              <a:rPr lang="en-US" sz="1800" b="1" i="0" u="none" strike="noStrike">
                <a:solidFill>
                  <a:srgbClr val="662884"/>
                </a:solidFill>
                <a:effectLst/>
                <a:latin typeface="Calibri" panose="020F0502020204030204" pitchFamily="34" charset="0"/>
              </a:rPr>
              <a:t>Explore Task (10 minutes)</a:t>
            </a:r>
            <a:r>
              <a:rPr lang="en-US" sz="1800" b="0" i="0" u="none" strike="noStrike">
                <a:solidFill>
                  <a:srgbClr val="662884"/>
                </a:solidFill>
                <a:effectLst/>
                <a:latin typeface="Calibri" panose="020F0502020204030204" pitchFamily="34" charset="0"/>
              </a:rPr>
              <a:t> </a:t>
            </a:r>
            <a:r>
              <a:rPr lang="en-US" sz="1800" b="0" i="0">
                <a:solidFill>
                  <a:srgbClr val="444444"/>
                </a:solidFill>
                <a:effectLst/>
                <a:latin typeface="Calibri" panose="020F0502020204030204" pitchFamily="34" charset="0"/>
              </a:rPr>
              <a:t>​</a:t>
            </a:r>
          </a:p>
          <a:p>
            <a:pPr algn="l" rtl="0" fontAlgn="base">
              <a:buNone/>
            </a:pPr>
            <a:r>
              <a:rPr lang="en-US" sz="1800" b="0" i="0" u="none" strike="noStrike">
                <a:solidFill>
                  <a:srgbClr val="662884"/>
                </a:solidFill>
                <a:effectLst/>
                <a:latin typeface="Calibri" panose="020F0502020204030204" pitchFamily="34" charset="0"/>
              </a:rPr>
              <a:t>Have the children review the Discover Story and discuss what the young archaeologists found in the tunnel. </a:t>
            </a:r>
          </a:p>
        </p:txBody>
      </p:sp>
      <p:sp>
        <p:nvSpPr>
          <p:cNvPr id="4" name="Slide Number Placeholder 3">
            <a:extLst>
              <a:ext uri="{FF2B5EF4-FFF2-40B4-BE49-F238E27FC236}">
                <a16:creationId xmlns:a16="http://schemas.microsoft.com/office/drawing/2014/main" id="{A783B295-7F49-3193-1C2F-133CE2BB6A46}"/>
              </a:ext>
            </a:extLst>
          </p:cNvPr>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280545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FE905-D8E3-A332-41E9-0424F6704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C0428-CF45-E184-9AC3-93417D71AE2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DA8B0B0-F98A-90AA-B090-2D18CAD2266E}"/>
              </a:ext>
            </a:extLst>
          </p:cNvPr>
          <p:cNvSpPr>
            <a:spLocks noGrp="1"/>
          </p:cNvSpPr>
          <p:nvPr>
            <p:ph type="body" idx="1"/>
          </p:nvPr>
        </p:nvSpPr>
        <p:spPr/>
        <p:txBody>
          <a:bodyPr/>
          <a:lstStyle/>
          <a:p>
            <a:pPr algn="l" rtl="0" fontAlgn="base">
              <a:buNone/>
            </a:pPr>
            <a:r>
              <a:rPr lang="en-US" sz="1800" b="1" i="0" u="none" strike="noStrike">
                <a:solidFill>
                  <a:srgbClr val="662884"/>
                </a:solidFill>
                <a:effectLst/>
                <a:latin typeface="Calibri" panose="020F0502020204030204" pitchFamily="34" charset="0"/>
              </a:rPr>
              <a:t>Explore Task (10 minutes)</a:t>
            </a:r>
            <a:r>
              <a:rPr lang="en-US" sz="1800" b="0" i="0" u="none" strike="noStrike">
                <a:solidFill>
                  <a:srgbClr val="662884"/>
                </a:solidFill>
                <a:effectLst/>
                <a:latin typeface="Calibri" panose="020F0502020204030204" pitchFamily="34" charset="0"/>
              </a:rPr>
              <a:t> </a:t>
            </a:r>
            <a:r>
              <a:rPr lang="en-US" sz="1800" b="0" i="0">
                <a:solidFill>
                  <a:srgbClr val="444444"/>
                </a:solidFill>
                <a:effectLst/>
                <a:latin typeface="Calibri" panose="020F0502020204030204" pitchFamily="34" charset="0"/>
              </a:rPr>
              <a:t>​</a:t>
            </a:r>
          </a:p>
          <a:p>
            <a:pPr algn="l" rtl="0" fontAlgn="base">
              <a:buNone/>
            </a:pPr>
            <a:r>
              <a:rPr lang="en-US" sz="1800" b="0" i="0" u="none" strike="noStrike">
                <a:solidFill>
                  <a:srgbClr val="662884"/>
                </a:solidFill>
                <a:effectLst/>
                <a:latin typeface="Calibri" panose="020F0502020204030204" pitchFamily="34" charset="0"/>
              </a:rPr>
              <a:t>Have the children review the Discover Story and discuss what the young archaeologists found in the tunnel. </a:t>
            </a:r>
          </a:p>
        </p:txBody>
      </p:sp>
      <p:sp>
        <p:nvSpPr>
          <p:cNvPr id="4" name="Slide Number Placeholder 3">
            <a:extLst>
              <a:ext uri="{FF2B5EF4-FFF2-40B4-BE49-F238E27FC236}">
                <a16:creationId xmlns:a16="http://schemas.microsoft.com/office/drawing/2014/main" id="{5C5A7A95-1104-9DE9-F3F8-4B9EEB1D376F}"/>
              </a:ext>
            </a:extLst>
          </p:cNvPr>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176951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marL="12700">
              <a:lnSpc>
                <a:spcPct val="100000"/>
              </a:lnSpc>
              <a:spcBef>
                <a:spcPts val="270"/>
              </a:spcBef>
            </a:pPr>
            <a:r>
              <a:rPr lang="en-US" sz="2800" b="1">
                <a:solidFill>
                  <a:srgbClr val="ED7004"/>
                </a:solidFill>
                <a:latin typeface="Tobi Pro ExtraBold"/>
                <a:cs typeface="Tobi Pro ExtraBold"/>
              </a:rPr>
              <a:t>Key</a:t>
            </a:r>
            <a:r>
              <a:rPr lang="en-US" sz="2800" b="1" spc="-50">
                <a:solidFill>
                  <a:srgbClr val="ED7004"/>
                </a:solidFill>
                <a:latin typeface="Tobi Pro ExtraBold"/>
                <a:cs typeface="Tobi Pro ExtraBold"/>
              </a:rPr>
              <a:t> </a:t>
            </a:r>
            <a:r>
              <a:rPr lang="en-US" sz="2800" b="1" spc="-10">
                <a:solidFill>
                  <a:srgbClr val="ED7004"/>
                </a:solidFill>
                <a:latin typeface="Tobi Pro ExtraBold"/>
                <a:cs typeface="Tobi Pro ExtraBold"/>
              </a:rPr>
              <a:t>Vocabulary</a:t>
            </a:r>
          </a:p>
          <a:p>
            <a:pPr marL="12700">
              <a:spcBef>
                <a:spcPts val="145"/>
              </a:spcBef>
            </a:pPr>
            <a:r>
              <a:rPr lang="en-US" sz="1800">
                <a:solidFill>
                  <a:srgbClr val="662D91"/>
                </a:solidFill>
              </a:rPr>
              <a:t>Artifact, sort, scale</a:t>
            </a:r>
            <a:endParaRPr lang="en-US" sz="1800">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137182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a:solidFill>
                  <a:srgbClr val="662884"/>
                </a:solidFill>
                <a:effectLst/>
                <a:latin typeface="Calibri" panose="020F0502020204030204" pitchFamily="34" charset="0"/>
              </a:rPr>
              <a:t>Explore Task (10 minutes)</a:t>
            </a:r>
            <a:r>
              <a:rPr lang="en-US" b="0" i="0" u="none" strike="noStrike">
                <a:solidFill>
                  <a:srgbClr val="662884"/>
                </a:solidFill>
                <a:effectLst/>
                <a:latin typeface="Calibri" panose="020F0502020204030204" pitchFamily="34" charset="0"/>
              </a:rPr>
              <a:t> </a:t>
            </a:r>
            <a:r>
              <a:rPr lang="en-US" b="0" i="0">
                <a:solidFill>
                  <a:srgbClr val="444444"/>
                </a:solidFill>
                <a:effectLst/>
                <a:latin typeface="Calibri" panose="020F0502020204030204" pitchFamily="34" charset="0"/>
              </a:rPr>
              <a:t>​</a:t>
            </a:r>
          </a:p>
          <a:p>
            <a:pPr algn="l" rtl="0" fontAlgn="base">
              <a:buNone/>
            </a:pPr>
            <a:r>
              <a:rPr lang="en-US" b="0" i="0" u="none" strike="noStrike">
                <a:solidFill>
                  <a:srgbClr val="662884"/>
                </a:solidFill>
                <a:effectLst/>
                <a:latin typeface="Calibri" panose="020F0502020204030204" pitchFamily="34" charset="0"/>
              </a:rPr>
              <a:t>Discoveries of artifacts should be recorded so other people know what was found, know where it was located, and can make comparisons. Artifacts can be valuable treasures, but they can also be everyday objects used by people in the past. Artifacts that teach us about everyday life are very important to our understanding of how people used to live. </a:t>
            </a:r>
          </a:p>
          <a:p>
            <a:pPr algn="l" rtl="0" fontAlgn="base">
              <a:buNone/>
            </a:pPr>
            <a:endParaRPr lang="en-US" b="0" i="0" u="none" strike="noStrike">
              <a:solidFill>
                <a:srgbClr val="66288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EE84-7972-C08F-8FC7-BD772968A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60EF4-A42A-4459-4353-BA6C69DBC7E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28B9E0-8B98-A517-0D9D-FADB0BDACE1C}"/>
              </a:ext>
            </a:extLst>
          </p:cNvPr>
          <p:cNvSpPr>
            <a:spLocks noGrp="1"/>
          </p:cNvSpPr>
          <p:nvPr>
            <p:ph type="body" idx="1"/>
          </p:nvPr>
        </p:nvSpPr>
        <p:spPr/>
        <p:txBody>
          <a:bodyPr/>
          <a:lstStyle/>
          <a:p>
            <a:pPr marL="12700">
              <a:lnSpc>
                <a:spcPct val="100000"/>
              </a:lnSpc>
              <a:spcBef>
                <a:spcPts val="270"/>
              </a:spcBef>
            </a:pPr>
            <a:r>
              <a:rPr lang="en-US" sz="1800" b="1">
                <a:solidFill>
                  <a:srgbClr val="ED7004"/>
                </a:solidFill>
                <a:latin typeface="Tobi Pro ExtraBold"/>
                <a:cs typeface="Tobi Pro ExtraBold"/>
              </a:rPr>
              <a:t>Explore Task</a:t>
            </a:r>
            <a:endParaRPr lang="en-US" sz="1800" b="1" spc="-10">
              <a:solidFill>
                <a:srgbClr val="ED7004"/>
              </a:solidFill>
              <a:latin typeface="Tobi Pro ExtraBold"/>
              <a:cs typeface="Tobi Pro ExtraBold"/>
            </a:endParaRPr>
          </a:p>
          <a:p>
            <a:pPr algn="l" rtl="0" fontAlgn="base">
              <a:buNone/>
            </a:pPr>
            <a:r>
              <a:rPr lang="en-US" b="0" i="0" u="none" strike="noStrike">
                <a:solidFill>
                  <a:srgbClr val="662884"/>
                </a:solidFill>
                <a:effectLst/>
                <a:latin typeface="Calibri" panose="020F0502020204030204" pitchFamily="34" charset="0"/>
              </a:rPr>
              <a:t>Have the children complete the sorting activity in the Engineering Notebook. Look at the artifacts included in the Discover Set. Discuss the scooter and the scale by asking the children how they think they were used a long time ago. How are they different? </a:t>
            </a:r>
          </a:p>
          <a:p>
            <a:pPr algn="l" rtl="0" fontAlgn="base">
              <a:buNone/>
            </a:pPr>
            <a:endParaRPr lang="en-US" b="1" i="1" u="none" strike="noStrike">
              <a:solidFill>
                <a:srgbClr val="662884"/>
              </a:solidFill>
              <a:effectLst/>
              <a:latin typeface="Calibri" panose="020F0502020204030204" pitchFamily="34" charset="0"/>
            </a:endParaRPr>
          </a:p>
          <a:p>
            <a:pPr algn="l" rtl="0" fontAlgn="base">
              <a:buNone/>
            </a:pPr>
            <a:r>
              <a:rPr lang="en-US" b="1" i="1" u="none" strike="noStrike">
                <a:solidFill>
                  <a:srgbClr val="662884"/>
                </a:solidFill>
                <a:effectLst/>
                <a:latin typeface="Calibri" panose="020F0502020204030204" pitchFamily="34" charset="0"/>
              </a:rPr>
              <a:t>Facilitator Tip:</a:t>
            </a:r>
            <a:r>
              <a:rPr lang="en-US" b="0" i="0" u="none" strike="noStrike">
                <a:solidFill>
                  <a:srgbClr val="662884"/>
                </a:solidFill>
                <a:effectLst/>
                <a:latin typeface="Calibri" panose="020F0502020204030204" pitchFamily="34" charset="0"/>
              </a:rPr>
              <a:t> </a:t>
            </a:r>
            <a:r>
              <a:rPr lang="en-US" b="0" i="0">
                <a:solidFill>
                  <a:srgbClr val="000000"/>
                </a:solidFill>
                <a:effectLst/>
                <a:latin typeface="Calibri" panose="020F0502020204030204" pitchFamily="34" charset="0"/>
              </a:rPr>
              <a:t>​</a:t>
            </a:r>
          </a:p>
          <a:p>
            <a:pPr algn="l" rtl="0" fontAlgn="base">
              <a:buNone/>
            </a:pPr>
            <a:r>
              <a:rPr lang="en-US" b="0" i="1" u="none" strike="noStrike">
                <a:solidFill>
                  <a:srgbClr val="662884"/>
                </a:solidFill>
                <a:effectLst/>
                <a:latin typeface="Calibri" panose="020F0502020204030204" pitchFamily="34" charset="0"/>
              </a:rPr>
              <a:t>Start small with two categories and introduce new pieces as the children make progress. </a:t>
            </a:r>
          </a:p>
          <a:p>
            <a:pPr algn="l" rtl="0" fontAlgn="base">
              <a:buNone/>
            </a:pPr>
            <a:r>
              <a:rPr lang="en-US" sz="1200" b="0" i="1" u="none" strike="noStrike" baseline="0">
                <a:solidFill>
                  <a:srgbClr val="662884"/>
                </a:solidFill>
                <a:effectLst/>
                <a:latin typeface="Calibri" panose="020F0502020204030204" pitchFamily="34" charset="0"/>
                <a:ea typeface="Roboto"/>
              </a:rPr>
              <a:t>You could have the children build small models of other types of artifacts. </a:t>
            </a:r>
            <a:endParaRPr lang="en-US" sz="1200" b="1" i="1" u="none" strike="noStrike" baseline="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2255322-FFD2-9B6B-65D1-C245DA681880}"/>
              </a:ext>
            </a:extLst>
          </p:cNvPr>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128838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98463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26963203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93300620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3623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6880540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723289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71523278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8776609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95715192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9422041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7671435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18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612368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jp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6.jp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099253"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a:solidFill>
                  <a:srgbClr val="662F90"/>
                </a:solidFill>
                <a:latin typeface="Roboto"/>
                <a:ea typeface="Roboto"/>
                <a:cs typeface="Roboto"/>
              </a:rPr>
              <a:t>SESSION 4</a:t>
            </a:r>
            <a:endParaRPr lang="en-US" sz="4800" spc="250">
              <a:solidFill>
                <a:srgbClr val="662F90"/>
              </a:solidFill>
              <a:latin typeface="Roboto" panose="02000000000000000000" pitchFamily="2" charset="0"/>
              <a:ea typeface="Roboto" panose="02000000000000000000" pitchFamily="2" charset="0"/>
              <a:cs typeface="Roboto" panose="02000000000000000000" pitchFamily="2" charset="0"/>
            </a:endParaRPr>
          </a:p>
          <a:p>
            <a:pPr>
              <a:lnSpc>
                <a:spcPct val="100000"/>
              </a:lnSpc>
              <a:defRPr/>
            </a:pPr>
            <a:r>
              <a:rPr lang="en-US" sz="3600" b="0" spc="250">
                <a:solidFill>
                  <a:srgbClr val="662F90"/>
                </a:solidFill>
                <a:latin typeface="Roboto"/>
                <a:ea typeface="Roboto"/>
                <a:cs typeface="Roboto"/>
              </a:rPr>
              <a:t>Scale Sorting</a:t>
            </a:r>
            <a:endParaRPr lang="en-US" sz="3600" b="0" spc="250">
              <a:solidFill>
                <a:srgbClr val="662F90"/>
              </a:solidFill>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020417"/>
            <a:ext cx="4492017" cy="533182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effectLst>
                  <a:outerShdw dist="56557" dir="8100000" algn="tr" rotWithShape="0">
                    <a:srgbClr val="482166"/>
                  </a:outerShdw>
                </a:effectLst>
                <a:latin typeface="Roboto"/>
                <a:ea typeface="Roboto"/>
                <a:cs typeface="Roboto"/>
              </a:rPr>
              <a:t>I can work with my team to practice sorting objects into different categories.</a:t>
            </a:r>
            <a:endParaRPr lang="en-US">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a:p>
            <a:r>
              <a:rPr lang="en-US">
                <a:solidFill>
                  <a:schemeClr val="bg1"/>
                </a:solidFill>
                <a:effectLst>
                  <a:outerShdw dist="56557" dir="8100000" algn="tr" rotWithShape="0">
                    <a:srgbClr val="482166"/>
                  </a:outerShdw>
                </a:effectLst>
                <a:latin typeface="Roboto"/>
                <a:ea typeface="Roboto"/>
                <a:cs typeface="Roboto"/>
              </a:rPr>
              <a:t>I can work with my team to explore how archaeologists sort things they find when excavating.</a:t>
            </a:r>
            <a:endParaRPr lang="en-US">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Roboto"/>
                <a:ea typeface="Roboto"/>
                <a:cs typeface="Roboto"/>
              </a:rPr>
              <a:t>Students will discuss what artifacts are and why archaeologists sort them, then practice sorting the pieces in the STEAM Park Set by different criteria. </a:t>
            </a:r>
          </a:p>
        </p:txBody>
      </p:sp>
      <p:pic>
        <p:nvPicPr>
          <p:cNvPr id="6" name="Picture 5" descr="A yellow square with a red triangle and a black background&#10;&#10;AI-generated content may be incorrect.">
            <a:extLst>
              <a:ext uri="{FF2B5EF4-FFF2-40B4-BE49-F238E27FC236}">
                <a16:creationId xmlns:a16="http://schemas.microsoft.com/office/drawing/2014/main" id="{122CE760-6E05-F041-15EC-0108ED5EB5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9366" y="5031177"/>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0E463E63-5C68-4B34-6511-4764E5BE04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80844" y="4742731"/>
            <a:ext cx="2686050"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80283-5363-4C4E-F926-E07C4765ED5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86D8B8F-C967-121E-3F22-4B91E496F682}"/>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4851FB3C-FAA4-8580-3934-3021B7CF589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0A7A22D5-BD29-E179-2103-F4A159C05E1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Create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8A8E53B4-27D6-A50A-705C-9102DEA347DE}"/>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Sort artifacts into categories.</a:t>
            </a:r>
            <a:endParaRPr lang="en-US"/>
          </a:p>
        </p:txBody>
      </p:sp>
      <p:grpSp>
        <p:nvGrpSpPr>
          <p:cNvPr id="7" name="Group 6">
            <a:extLst>
              <a:ext uri="{FF2B5EF4-FFF2-40B4-BE49-F238E27FC236}">
                <a16:creationId xmlns:a16="http://schemas.microsoft.com/office/drawing/2014/main" id="{E1F8A199-B6BF-87F6-3396-E0CE78D6238A}"/>
              </a:ext>
            </a:extLst>
          </p:cNvPr>
          <p:cNvGrpSpPr/>
          <p:nvPr/>
        </p:nvGrpSpPr>
        <p:grpSpPr>
          <a:xfrm>
            <a:off x="612880" y="1145429"/>
            <a:ext cx="1188720" cy="1188720"/>
            <a:chOff x="612880" y="1145429"/>
            <a:chExt cx="1188720" cy="1188720"/>
          </a:xfrm>
        </p:grpSpPr>
        <p:sp>
          <p:nvSpPr>
            <p:cNvPr id="9" name="Oval 8">
              <a:extLst>
                <a:ext uri="{FF2B5EF4-FFF2-40B4-BE49-F238E27FC236}">
                  <a16:creationId xmlns:a16="http://schemas.microsoft.com/office/drawing/2014/main" id="{2B973B1A-0026-CA94-6B0B-36578004C7FC}"/>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ood Idea with solid fill">
              <a:extLst>
                <a:ext uri="{FF2B5EF4-FFF2-40B4-BE49-F238E27FC236}">
                  <a16:creationId xmlns:a16="http://schemas.microsoft.com/office/drawing/2014/main" id="{70484EFF-6409-2FB2-489F-FF8872FFD55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14" name="Picture 13" descr="A toy chicken on a seesaw&#10;&#10;AI-generated content may be incorrect.">
            <a:extLst>
              <a:ext uri="{FF2B5EF4-FFF2-40B4-BE49-F238E27FC236}">
                <a16:creationId xmlns:a16="http://schemas.microsoft.com/office/drawing/2014/main" id="{2FBD7106-8090-4626-96AE-C2318379D4A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71085" y="2033542"/>
            <a:ext cx="4849032" cy="3816849"/>
          </a:xfrm>
          <a:prstGeom prst="rect">
            <a:avLst/>
          </a:prstGeom>
        </p:spPr>
      </p:pic>
      <p:pic>
        <p:nvPicPr>
          <p:cNvPr id="16" name="Picture 15" descr="A blue and yellow toy bike&#10;&#10;AI-generated content may be incorrect.">
            <a:extLst>
              <a:ext uri="{FF2B5EF4-FFF2-40B4-BE49-F238E27FC236}">
                <a16:creationId xmlns:a16="http://schemas.microsoft.com/office/drawing/2014/main" id="{4D7695F8-5A8A-F65C-F711-45669CF3D46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43100" y="2336489"/>
            <a:ext cx="3535954" cy="3683285"/>
          </a:xfrm>
          <a:prstGeom prst="rect">
            <a:avLst/>
          </a:prstGeom>
        </p:spPr>
      </p:pic>
    </p:spTree>
    <p:extLst>
      <p:ext uri="{BB962C8B-B14F-4D97-AF65-F5344CB8AC3E}">
        <p14:creationId xmlns:p14="http://schemas.microsoft.com/office/powerpoint/2010/main" val="318590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Share your sorted pieces.</a:t>
            </a:r>
            <a:endParaRPr lang="en-US" sz="4800" b="1">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5" name="Picture 4" descr="A cartoon of a child in a wheelchair giving a child a green box&#10;&#10;AI-generated content may be incorrect.">
            <a:extLst>
              <a:ext uri="{FF2B5EF4-FFF2-40B4-BE49-F238E27FC236}">
                <a16:creationId xmlns:a16="http://schemas.microsoft.com/office/drawing/2014/main" id="{BBE4F13B-ACB6-FAD7-AE49-BD2B4884FE7E}"/>
              </a:ext>
            </a:extLst>
          </p:cNvPr>
          <p:cNvPicPr>
            <a:picLocks noChangeAspect="1"/>
          </p:cNvPicPr>
          <p:nvPr/>
        </p:nvPicPr>
        <p:blipFill>
          <a:blip r:embed="rId5"/>
          <a:stretch>
            <a:fillRect/>
          </a:stretch>
        </p:blipFill>
        <p:spPr>
          <a:xfrm>
            <a:off x="3541993" y="2493509"/>
            <a:ext cx="5129784" cy="3685032"/>
          </a:xfrm>
          <a:prstGeom prst="rect">
            <a:avLst/>
          </a:prstGeom>
        </p:spPr>
      </p:pic>
    </p:spTree>
    <p:extLst>
      <p:ext uri="{BB962C8B-B14F-4D97-AF65-F5344CB8AC3E}">
        <p14:creationId xmlns:p14="http://schemas.microsoft.com/office/powerpoint/2010/main" val="304041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43100" y="1056298"/>
            <a:ext cx="9769108" cy="148467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781D"/>
                </a:solidFill>
                <a:latin typeface="Roboto"/>
                <a:ea typeface="Roboto"/>
                <a:cs typeface="Roboto"/>
              </a:rPr>
              <a:t>Did you sort things the same way as someone else? </a:t>
            </a:r>
            <a:endParaRPr lang="en-US" sz="3200" dirty="0"/>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12" name="Picture 11" descr="A cartoon of a child and a child playing with blocks&#10;&#10;AI-generated content may be incorrect.">
            <a:extLst>
              <a:ext uri="{FF2B5EF4-FFF2-40B4-BE49-F238E27FC236}">
                <a16:creationId xmlns:a16="http://schemas.microsoft.com/office/drawing/2014/main" id="{01E2A8C9-BFEF-3997-0B66-E5A6C7DAF68A}"/>
              </a:ext>
            </a:extLst>
          </p:cNvPr>
          <p:cNvPicPr>
            <a:picLocks noChangeAspect="1"/>
          </p:cNvPicPr>
          <p:nvPr/>
        </p:nvPicPr>
        <p:blipFill>
          <a:blip r:embed="rId5"/>
          <a:stretch>
            <a:fillRect/>
          </a:stretch>
        </p:blipFill>
        <p:spPr>
          <a:xfrm>
            <a:off x="3473958" y="2344061"/>
            <a:ext cx="5244084" cy="3826764"/>
          </a:xfrm>
          <a:prstGeom prst="rect">
            <a:avLst/>
          </a:prstGeom>
        </p:spPr>
      </p:pic>
    </p:spTree>
    <p:extLst>
      <p:ext uri="{BB962C8B-B14F-4D97-AF65-F5344CB8AC3E}">
        <p14:creationId xmlns:p14="http://schemas.microsoft.com/office/powerpoint/2010/main" val="385896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720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231150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algn="ctr">
              <a:defRPr/>
            </a:pPr>
            <a:r>
              <a:rPr lang="en-US" sz="1050">
                <a:solidFill>
                  <a:prstClr val="black"/>
                </a:solidFill>
                <a:latin typeface="Roboto"/>
                <a:ea typeface="Roboto"/>
                <a:cs typeface="Roboto"/>
              </a:rPr>
              <a:t>LEGO, the LEGO logo, DUPLO and the DUPLO logo are trademarks of the LEGO Group. ©2025 The LEGO Group. All rights reserved.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the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logo, and </a:t>
            </a:r>
            <a:r>
              <a:rPr lang="en-US" sz="1050" i="1">
                <a:solidFill>
                  <a:prstClr val="black"/>
                </a:solidFill>
                <a:latin typeface="Roboto"/>
                <a:ea typeface="Roboto"/>
                <a:cs typeface="Roboto"/>
              </a:rPr>
              <a:t>FIRST</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AGE</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trademarks of For Inspiration and Recognition of Science and Technology (</a:t>
            </a:r>
            <a:r>
              <a:rPr lang="en-US" sz="1050" i="1">
                <a:solidFill>
                  <a:prstClr val="black"/>
                </a:solidFill>
                <a:latin typeface="Roboto"/>
                <a:ea typeface="Roboto"/>
                <a:cs typeface="Roboto"/>
              </a:rPr>
              <a:t>FIRST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is a registered trademark of the LEGO Group. </a:t>
            </a:r>
            <a:r>
              <a:rPr lang="en-US" sz="1050" i="1">
                <a:solidFill>
                  <a:prstClr val="black"/>
                </a:solidFill>
                <a:latin typeface="Roboto"/>
                <a:ea typeface="Roboto"/>
                <a:cs typeface="Roboto"/>
              </a:rPr>
              <a:t>FIRST </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LEGO</a:t>
            </a:r>
            <a:r>
              <a:rPr lang="en-US" sz="1050" baseline="30000">
                <a:solidFill>
                  <a:prstClr val="black"/>
                </a:solidFill>
                <a:latin typeface="Roboto"/>
                <a:ea typeface="Roboto"/>
                <a:cs typeface="Roboto"/>
              </a:rPr>
              <a:t>®</a:t>
            </a:r>
            <a:r>
              <a:rPr lang="en-US" sz="1050">
                <a:solidFill>
                  <a:prstClr val="black"/>
                </a:solidFill>
                <a:latin typeface="Roboto"/>
                <a:ea typeface="Roboto"/>
                <a:cs typeface="Roboto"/>
              </a:rPr>
              <a:t> League and UNEARTHED</a:t>
            </a:r>
            <a:r>
              <a:rPr lang="en-US" sz="1050" baseline="30000">
                <a:solidFill>
                  <a:prstClr val="black"/>
                </a:solidFill>
                <a:latin typeface="Roboto"/>
                <a:ea typeface="Roboto"/>
                <a:cs typeface="Roboto"/>
              </a:rPr>
              <a:t>TM</a:t>
            </a:r>
            <a:r>
              <a:rPr lang="en-US" sz="1050">
                <a:solidFill>
                  <a:prstClr val="black"/>
                </a:solidFill>
                <a:latin typeface="Roboto"/>
                <a:ea typeface="Roboto"/>
                <a:cs typeface="Roboto"/>
              </a:rPr>
              <a:t> are jointly held trademarks of </a:t>
            </a:r>
            <a:r>
              <a:rPr lang="en-US" sz="1050" i="1">
                <a:solidFill>
                  <a:prstClr val="black"/>
                </a:solidFill>
                <a:latin typeface="Roboto"/>
                <a:ea typeface="Roboto"/>
                <a:cs typeface="Roboto"/>
              </a:rPr>
              <a:t>FIRST </a:t>
            </a:r>
            <a:r>
              <a:rPr lang="en-US" sz="1050">
                <a:solidFill>
                  <a:prstClr val="black"/>
                </a:solidFill>
                <a:latin typeface="Roboto"/>
                <a:ea typeface="Roboto"/>
                <a:cs typeface="Roboto"/>
              </a:rPr>
              <a:t> and the LEGO Group. ©2025</a:t>
            </a:r>
            <a:r>
              <a:rPr lang="en-US" sz="1050" i="1">
                <a:solidFill>
                  <a:prstClr val="black"/>
                </a:solidFill>
                <a:latin typeface="Roboto"/>
                <a:ea typeface="Roboto"/>
                <a:cs typeface="Roboto"/>
              </a:rPr>
              <a:t> FIRST </a:t>
            </a:r>
            <a:r>
              <a:rPr lang="en-US" sz="1050">
                <a:solidFill>
                  <a:prstClr val="black"/>
                </a:solidFill>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09"/>
            <a:ext cx="9769108" cy="1021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FF781D"/>
                </a:solidFill>
                <a:latin typeface="Roboto"/>
                <a:ea typeface="Roboto"/>
                <a:cs typeface="Roboto"/>
              </a:rPr>
              <a:t>What did we do last session?​</a:t>
            </a:r>
          </a:p>
        </p:txBody>
      </p:sp>
      <p:pic>
        <p:nvPicPr>
          <p:cNvPr id="9" name="Graphic 8" descr="Badge Question Mark with solid fill">
            <a:extLst>
              <a:ext uri="{FF2B5EF4-FFF2-40B4-BE49-F238E27FC236}">
                <a16:creationId xmlns:a16="http://schemas.microsoft.com/office/drawing/2014/main" id="{8B68F591-DFF2-D586-99D4-86AA400B0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grpSp>
        <p:nvGrpSpPr>
          <p:cNvPr id="7" name="Group 6">
            <a:extLst>
              <a:ext uri="{FF2B5EF4-FFF2-40B4-BE49-F238E27FC236}">
                <a16:creationId xmlns:a16="http://schemas.microsoft.com/office/drawing/2014/main" id="{0113BD71-AEC3-D164-73F5-65718C3C346E}"/>
              </a:ext>
            </a:extLst>
          </p:cNvPr>
          <p:cNvGrpSpPr/>
          <p:nvPr/>
        </p:nvGrpSpPr>
        <p:grpSpPr>
          <a:xfrm>
            <a:off x="4547514" y="2029534"/>
            <a:ext cx="3506263" cy="4159540"/>
            <a:chOff x="4547514" y="2029534"/>
            <a:chExt cx="3506263" cy="4159540"/>
          </a:xfrm>
        </p:grpSpPr>
        <p:pic>
          <p:nvPicPr>
            <p:cNvPr id="8" name="Picture 7" descr="Cartoon a cartoon of a child&#10;&#10;AI-generated content may be incorrect.">
              <a:extLst>
                <a:ext uri="{FF2B5EF4-FFF2-40B4-BE49-F238E27FC236}">
                  <a16:creationId xmlns:a16="http://schemas.microsoft.com/office/drawing/2014/main" id="{100CD914-4A5B-AFF9-78A5-2744496A72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0" name="Picture 9" descr="A cartoon of a child holding a small object&#10;&#10;AI-generated content may be incorrect.">
              <a:extLst>
                <a:ext uri="{FF2B5EF4-FFF2-40B4-BE49-F238E27FC236}">
                  <a16:creationId xmlns:a16="http://schemas.microsoft.com/office/drawing/2014/main" id="{E72D8FC9-B980-EE1F-F9F2-3F653013967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Warm Up</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a:solidFill>
                  <a:srgbClr val="FF781D"/>
                </a:solidFill>
                <a:latin typeface="Roboto"/>
                <a:ea typeface="Roboto"/>
                <a:cs typeface="Roboto"/>
              </a:rPr>
              <a:t>What Can You Build?</a:t>
            </a:r>
            <a:endParaRPr lang="en-US" sz="480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algn="ctr"/>
            <a:r>
              <a:rPr lang="en-GB" sz="2400" b="1">
                <a:latin typeface="Roboto" panose="02000000000000000000" pitchFamily="2" charset="0"/>
                <a:ea typeface="Roboto" panose="02000000000000000000" pitchFamily="2" charset="0"/>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algn="ctr"/>
            <a:r>
              <a:rPr lang="en-US">
                <a:latin typeface="Roboto" panose="02000000000000000000" pitchFamily="2" charset="0"/>
                <a:ea typeface="Roboto" panose="02000000000000000000" pitchFamily="2" charset="0"/>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algn="ctr"/>
                <a:r>
                  <a:rPr lang="en-GB" sz="1200" b="1">
                    <a:latin typeface="Roboto" panose="02000000000000000000" pitchFamily="2" charset="0"/>
                    <a:ea typeface="Roboto" panose="02000000000000000000" pitchFamily="2" charset="0"/>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algn="r"/>
                <a:r>
                  <a:rPr lang="en-GB" sz="1200" b="1">
                    <a:latin typeface="Roboto" panose="02000000000000000000" pitchFamily="2" charset="0"/>
                    <a:ea typeface="Roboto" panose="02000000000000000000" pitchFamily="2" charset="0"/>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algn="r"/>
              <a:r>
                <a:rPr lang="en-GB" sz="1200" b="1">
                  <a:latin typeface="Roboto" panose="02000000000000000000" pitchFamily="2" charset="0"/>
                  <a:ea typeface="Roboto" panose="02000000000000000000" pitchFamily="2" charset="0"/>
                </a:rPr>
                <a:t>4</a:t>
              </a:r>
            </a:p>
          </p:txBody>
        </p:sp>
      </p:grpSp>
      <p:grpSp>
        <p:nvGrpSpPr>
          <p:cNvPr id="3" name="object 38">
            <a:extLst>
              <a:ext uri="{FF2B5EF4-FFF2-40B4-BE49-F238E27FC236}">
                <a16:creationId xmlns:a16="http://schemas.microsoft.com/office/drawing/2014/main" id="{8B84E80F-1074-0110-ECF2-AC33FB495134}"/>
              </a:ext>
            </a:extLst>
          </p:cNvPr>
          <p:cNvGrpSpPr/>
          <p:nvPr/>
        </p:nvGrpSpPr>
        <p:grpSpPr>
          <a:xfrm>
            <a:off x="1285456" y="2392188"/>
            <a:ext cx="6579828" cy="3944607"/>
            <a:chOff x="3135140" y="2900260"/>
            <a:chExt cx="4169708" cy="2499740"/>
          </a:xfrm>
        </p:grpSpPr>
        <p:pic>
          <p:nvPicPr>
            <p:cNvPr id="10" name="object 39">
              <a:extLst>
                <a:ext uri="{FF2B5EF4-FFF2-40B4-BE49-F238E27FC236}">
                  <a16:creationId xmlns:a16="http://schemas.microsoft.com/office/drawing/2014/main" id="{8D11A016-E1FA-2E01-B262-90047225EF99}"/>
                </a:ext>
              </a:extLst>
            </p:cNvPr>
            <p:cNvPicPr/>
            <p:nvPr/>
          </p:nvPicPr>
          <p:blipFill>
            <a:blip r:embed="rId8" cstate="print"/>
            <a:stretch>
              <a:fillRect/>
            </a:stretch>
          </p:blipFill>
          <p:spPr>
            <a:xfrm>
              <a:off x="4406658" y="2900260"/>
              <a:ext cx="2898190" cy="2499740"/>
            </a:xfrm>
            <a:prstGeom prst="rect">
              <a:avLst/>
            </a:prstGeom>
          </p:spPr>
        </p:pic>
        <p:pic>
          <p:nvPicPr>
            <p:cNvPr id="12" name="object 40">
              <a:extLst>
                <a:ext uri="{FF2B5EF4-FFF2-40B4-BE49-F238E27FC236}">
                  <a16:creationId xmlns:a16="http://schemas.microsoft.com/office/drawing/2014/main" id="{E35427FE-9E11-B68C-C9D8-715B92C673FE}"/>
                </a:ext>
              </a:extLst>
            </p:cNvPr>
            <p:cNvPicPr/>
            <p:nvPr/>
          </p:nvPicPr>
          <p:blipFill>
            <a:blip r:embed="rId9" cstate="print"/>
            <a:stretch>
              <a:fillRect/>
            </a:stretch>
          </p:blipFill>
          <p:spPr>
            <a:xfrm>
              <a:off x="3135140" y="3115646"/>
              <a:ext cx="2543023" cy="1716258"/>
            </a:xfrm>
            <a:prstGeom prst="rect">
              <a:avLst/>
            </a:prstGeom>
          </p:spPr>
        </p:pic>
      </p:grpSp>
    </p:spTree>
    <p:extLst>
      <p:ext uri="{BB962C8B-B14F-4D97-AF65-F5344CB8AC3E}">
        <p14:creationId xmlns:p14="http://schemas.microsoft.com/office/powerpoint/2010/main" val="1662318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A83A5-A475-ED86-829C-8EF749CBD51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250FD18-C678-4792-5A6D-CA976489B3FD}"/>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E2909CA5-AEE3-FD74-1455-3DF681BAB40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E50CCCD5-F112-E568-C091-CB6552E49C3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Discovery Story</a:t>
              </a:r>
              <a:endParaRPr lang="en-US" sz="3200" b="1">
                <a:latin typeface="Roboto" panose="02000000000000000000" pitchFamily="2" charset="0"/>
                <a:ea typeface="Roboto" panose="02000000000000000000" pitchFamily="2" charset="0"/>
                <a:cs typeface="Roboto" panose="02000000000000000000" pitchFamily="2" charset="0"/>
              </a:endParaRPr>
            </a:p>
          </p:txBody>
        </p:sp>
      </p:grpSp>
      <p:pic>
        <p:nvPicPr>
          <p:cNvPr id="3" name="Picture 2" descr="A collage of cartoon characters&#10;&#10;AI-generated content may be incorrect.">
            <a:extLst>
              <a:ext uri="{FF2B5EF4-FFF2-40B4-BE49-F238E27FC236}">
                <a16:creationId xmlns:a16="http://schemas.microsoft.com/office/drawing/2014/main" id="{93E4A51C-CAD6-A7E1-B8CD-FD69066C3E39}"/>
              </a:ext>
            </a:extLst>
          </p:cNvPr>
          <p:cNvPicPr>
            <a:picLocks noChangeAspect="1"/>
          </p:cNvPicPr>
          <p:nvPr/>
        </p:nvPicPr>
        <p:blipFill>
          <a:blip r:embed="rId3" cstate="print">
            <a:extLst>
              <a:ext uri="{28A0092B-C50C-407E-A947-70E740481C1C}">
                <a14:useLocalDpi xmlns:a14="http://schemas.microsoft.com/office/drawing/2010/main"/>
              </a:ext>
            </a:extLst>
          </a:blip>
          <a:srcRect l="13119" t="14291" r="12792" b="60679"/>
          <a:stretch/>
        </p:blipFill>
        <p:spPr>
          <a:xfrm>
            <a:off x="828044" y="1109312"/>
            <a:ext cx="10535912" cy="4639376"/>
          </a:xfrm>
          <a:prstGeom prst="rect">
            <a:avLst/>
          </a:prstGeom>
        </p:spPr>
      </p:pic>
    </p:spTree>
    <p:extLst>
      <p:ext uri="{BB962C8B-B14F-4D97-AF65-F5344CB8AC3E}">
        <p14:creationId xmlns:p14="http://schemas.microsoft.com/office/powerpoint/2010/main" val="169328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15CDB-505F-F4F1-331E-1A6B39E3C63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72F4A78-97C2-43CA-F220-84F7E4FF32FC}"/>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67E65408-2A83-3C95-0E32-1CE04F67E55F}"/>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EFBE02BA-BD79-7D97-D084-D59F620756B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Discovery Story</a:t>
              </a:r>
              <a:endParaRPr lang="en-US" sz="3200" b="1">
                <a:latin typeface="Roboto" panose="02000000000000000000" pitchFamily="2" charset="0"/>
                <a:ea typeface="Roboto" panose="02000000000000000000" pitchFamily="2" charset="0"/>
                <a:cs typeface="Roboto" panose="02000000000000000000" pitchFamily="2" charset="0"/>
              </a:endParaRPr>
            </a:p>
          </p:txBody>
        </p:sp>
      </p:grpSp>
      <p:pic>
        <p:nvPicPr>
          <p:cNvPr id="3" name="Picture 2" descr="A collage of cartoon characters&#10;&#10;AI-generated content may be incorrect.">
            <a:extLst>
              <a:ext uri="{FF2B5EF4-FFF2-40B4-BE49-F238E27FC236}">
                <a16:creationId xmlns:a16="http://schemas.microsoft.com/office/drawing/2014/main" id="{F12B7EDE-5A76-4772-A66B-8011EC749D36}"/>
              </a:ext>
            </a:extLst>
          </p:cNvPr>
          <p:cNvPicPr>
            <a:picLocks noChangeAspect="1"/>
          </p:cNvPicPr>
          <p:nvPr/>
        </p:nvPicPr>
        <p:blipFill>
          <a:blip r:embed="rId3" cstate="print">
            <a:extLst>
              <a:ext uri="{28A0092B-C50C-407E-A947-70E740481C1C}">
                <a14:useLocalDpi xmlns:a14="http://schemas.microsoft.com/office/drawing/2010/main"/>
              </a:ext>
            </a:extLst>
          </a:blip>
          <a:srcRect l="13718" t="39221" r="12193" b="34175"/>
          <a:stretch/>
        </p:blipFill>
        <p:spPr>
          <a:xfrm>
            <a:off x="1023830" y="1049969"/>
            <a:ext cx="10166109" cy="4758061"/>
          </a:xfrm>
          <a:prstGeom prst="rect">
            <a:avLst/>
          </a:prstGeom>
        </p:spPr>
      </p:pic>
    </p:spTree>
    <p:extLst>
      <p:ext uri="{BB962C8B-B14F-4D97-AF65-F5344CB8AC3E}">
        <p14:creationId xmlns:p14="http://schemas.microsoft.com/office/powerpoint/2010/main" val="1754205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FC27-DBE9-9F09-DE86-1091B7C29CE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27636ED-37F6-2AFD-A85C-25D7A43F01B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8507EB1A-5EF4-4445-B10E-F9897D18A576}"/>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1D8F54DB-C9AB-78CE-18EA-7AF4CF09C8BE}"/>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Discovery Story</a:t>
              </a:r>
              <a:endParaRPr lang="en-US" sz="3200" b="1">
                <a:latin typeface="Roboto" panose="02000000000000000000" pitchFamily="2" charset="0"/>
                <a:ea typeface="Roboto" panose="02000000000000000000" pitchFamily="2" charset="0"/>
                <a:cs typeface="Roboto" panose="02000000000000000000" pitchFamily="2" charset="0"/>
              </a:endParaRPr>
            </a:p>
          </p:txBody>
        </p:sp>
      </p:grpSp>
      <p:pic>
        <p:nvPicPr>
          <p:cNvPr id="9" name="Picture 8" descr="A collage of cartoon characters&#10;&#10;AI-generated content may be incorrect.">
            <a:extLst>
              <a:ext uri="{FF2B5EF4-FFF2-40B4-BE49-F238E27FC236}">
                <a16:creationId xmlns:a16="http://schemas.microsoft.com/office/drawing/2014/main" id="{DBF4A0B3-179D-4C25-89CA-5CAD44BAF7FA}"/>
              </a:ext>
            </a:extLst>
          </p:cNvPr>
          <p:cNvPicPr>
            <a:picLocks noChangeAspect="1"/>
          </p:cNvPicPr>
          <p:nvPr/>
        </p:nvPicPr>
        <p:blipFill>
          <a:blip r:embed="rId3" cstate="print">
            <a:extLst>
              <a:ext uri="{28A0092B-C50C-407E-A947-70E740481C1C}">
                <a14:useLocalDpi xmlns:a14="http://schemas.microsoft.com/office/drawing/2010/main"/>
              </a:ext>
            </a:extLst>
          </a:blip>
          <a:srcRect l="13537" t="65893" r="12374" b="7503"/>
          <a:stretch/>
        </p:blipFill>
        <p:spPr>
          <a:xfrm>
            <a:off x="820632" y="1225484"/>
            <a:ext cx="10550735" cy="4938078"/>
          </a:xfrm>
          <a:prstGeom prst="rect">
            <a:avLst/>
          </a:prstGeom>
        </p:spPr>
      </p:pic>
    </p:spTree>
    <p:extLst>
      <p:ext uri="{BB962C8B-B14F-4D97-AF65-F5344CB8AC3E}">
        <p14:creationId xmlns:p14="http://schemas.microsoft.com/office/powerpoint/2010/main" val="25762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600"/>
              </a:spcAft>
            </a:pPr>
            <a:r>
              <a:rPr lang="en-US" b="1" dirty="0">
                <a:solidFill>
                  <a:srgbClr val="FF781D"/>
                </a:solidFill>
                <a:latin typeface="Roboto"/>
                <a:ea typeface="Roboto"/>
                <a:cs typeface="Roboto"/>
              </a:rPr>
              <a:t>Artifact:</a:t>
            </a:r>
            <a:r>
              <a:rPr lang="en-US" dirty="0">
                <a:latin typeface="Roboto"/>
                <a:ea typeface="Roboto"/>
                <a:cs typeface="Roboto"/>
              </a:rPr>
              <a:t> an object representing human history or culture</a:t>
            </a:r>
          </a:p>
          <a:p>
            <a:pPr>
              <a:lnSpc>
                <a:spcPct val="100000"/>
              </a:lnSpc>
              <a:spcBef>
                <a:spcPts val="0"/>
              </a:spcBef>
              <a:spcAft>
                <a:spcPts val="5400"/>
              </a:spcAft>
            </a:pPr>
            <a:r>
              <a:rPr lang="en-US" b="1" dirty="0">
                <a:solidFill>
                  <a:srgbClr val="FF781D"/>
                </a:solidFill>
                <a:latin typeface="Roboto"/>
                <a:ea typeface="Roboto"/>
                <a:cs typeface="Roboto"/>
              </a:rPr>
              <a:t>Sort:</a:t>
            </a:r>
            <a:r>
              <a:rPr lang="en-US" dirty="0">
                <a:latin typeface="Roboto"/>
                <a:ea typeface="Roboto"/>
                <a:cs typeface="Roboto"/>
              </a:rPr>
              <a:t> to separate and arrange by kind</a:t>
            </a:r>
          </a:p>
          <a:p>
            <a:pPr>
              <a:lnSpc>
                <a:spcPct val="100000"/>
              </a:lnSpc>
              <a:spcBef>
                <a:spcPts val="0"/>
              </a:spcBef>
              <a:spcAft>
                <a:spcPts val="3600"/>
              </a:spcAft>
            </a:pPr>
            <a:endParaRPr lang="en-US" dirty="0">
              <a:latin typeface="Roboto"/>
              <a:ea typeface="Roboto"/>
              <a:cs typeface="Roboto"/>
            </a:endParaRPr>
          </a:p>
          <a:p>
            <a:pPr>
              <a:lnSpc>
                <a:spcPct val="100000"/>
              </a:lnSpc>
              <a:spcBef>
                <a:spcPts val="0"/>
              </a:spcBef>
              <a:spcAft>
                <a:spcPts val="5400"/>
              </a:spcAft>
            </a:pPr>
            <a:r>
              <a:rPr lang="en-US" b="1" dirty="0">
                <a:solidFill>
                  <a:srgbClr val="FF781D"/>
                </a:solidFill>
                <a:latin typeface="Roboto"/>
                <a:ea typeface="Roboto"/>
                <a:cs typeface="Roboto"/>
              </a:rPr>
              <a:t>Scale:</a:t>
            </a:r>
            <a:r>
              <a:rPr lang="en-US" dirty="0">
                <a:latin typeface="Roboto"/>
                <a:ea typeface="Roboto"/>
                <a:cs typeface="Roboto"/>
              </a:rPr>
              <a:t> an instrument used for measuring mass or weight</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8" name="Picture 7" descr="A person wearing safety goggles and gloves working on a clay pot&#10;&#10;AI-generated content may be incorrect.">
            <a:extLst>
              <a:ext uri="{FF2B5EF4-FFF2-40B4-BE49-F238E27FC236}">
                <a16:creationId xmlns:a16="http://schemas.microsoft.com/office/drawing/2014/main" id="{8E84AE2E-9ED6-69FF-CDF6-CCD784269A2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96978" y="1117924"/>
            <a:ext cx="2411730" cy="1607820"/>
          </a:xfrm>
          <a:prstGeom prst="rect">
            <a:avLst/>
          </a:prstGeom>
        </p:spPr>
      </p:pic>
      <p:pic>
        <p:nvPicPr>
          <p:cNvPr id="14" name="Picture 13" descr="A person in a hard hat and orange vest holding a clipboard and pointing at something&#10;&#10;AI-generated content may be incorrect.">
            <a:extLst>
              <a:ext uri="{FF2B5EF4-FFF2-40B4-BE49-F238E27FC236}">
                <a16:creationId xmlns:a16="http://schemas.microsoft.com/office/drawing/2014/main" id="{BF610F06-340C-F8A6-EB1C-DCE20BB4AA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96977" y="2833609"/>
            <a:ext cx="2411730" cy="1604789"/>
          </a:xfrm>
          <a:prstGeom prst="rect">
            <a:avLst/>
          </a:prstGeom>
        </p:spPr>
      </p:pic>
      <p:pic>
        <p:nvPicPr>
          <p:cNvPr id="16" name="Picture 15" descr="Scales of justice on blue background">
            <a:extLst>
              <a:ext uri="{FF2B5EF4-FFF2-40B4-BE49-F238E27FC236}">
                <a16:creationId xmlns:a16="http://schemas.microsoft.com/office/drawing/2014/main" id="{5A1A9100-70EC-FF20-A988-BEF7B7E80E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896977" y="4546264"/>
            <a:ext cx="2411730" cy="1607820"/>
          </a:xfrm>
          <a:prstGeom prst="rect">
            <a:avLst/>
          </a:prstGeom>
        </p:spPr>
      </p:pic>
    </p:spTree>
    <p:extLst>
      <p:ext uri="{BB962C8B-B14F-4D97-AF65-F5344CB8AC3E}">
        <p14:creationId xmlns:p14="http://schemas.microsoft.com/office/powerpoint/2010/main" val="92993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1181529"/>
            <a:ext cx="9553682" cy="1004664"/>
          </a:xfrm>
        </p:spPr>
        <p:txBody>
          <a:bodyPr anchor="ctr" anchorCtr="0">
            <a:noAutofit/>
          </a:bodyPr>
          <a:lstStyle/>
          <a:p>
            <a:pPr marL="0" indent="0">
              <a:buNone/>
            </a:pPr>
            <a:r>
              <a:rPr lang="en-US" sz="4800" b="1" dirty="0">
                <a:solidFill>
                  <a:srgbClr val="FF781D"/>
                </a:solidFill>
                <a:latin typeface="Roboto"/>
                <a:ea typeface="Roboto"/>
                <a:cs typeface="Roboto"/>
              </a:rPr>
              <a:t>Why do archaeologists sort what they find?</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Big Question</a:t>
              </a:r>
              <a:endParaRPr lang="en-US" sz="3200" b="1">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5" name="Picture 4" descr="A person wearing a mask and apron painting a wooden object&#10;&#10;AI-generated content may be incorrect.">
            <a:extLst>
              <a:ext uri="{FF2B5EF4-FFF2-40B4-BE49-F238E27FC236}">
                <a16:creationId xmlns:a16="http://schemas.microsoft.com/office/drawing/2014/main" id="{A837EF0F-6BF1-4447-6FDA-C6808B6F753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46758" y="2359205"/>
            <a:ext cx="6298483" cy="3779090"/>
          </a:xfrm>
          <a:prstGeom prst="rect">
            <a:avLst/>
          </a:prstGeom>
        </p:spPr>
      </p:pic>
    </p:spTree>
    <p:extLst>
      <p:ext uri="{BB962C8B-B14F-4D97-AF65-F5344CB8AC3E}">
        <p14:creationId xmlns:p14="http://schemas.microsoft.com/office/powerpoint/2010/main" val="310690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8BF3-227A-5875-E340-871A3FFA02DD}"/>
            </a:ext>
          </a:extLst>
        </p:cNvPr>
        <p:cNvGrpSpPr/>
        <p:nvPr/>
      </p:nvGrpSpPr>
      <p:grpSpPr>
        <a:xfrm>
          <a:off x="0" y="0"/>
          <a:ext cx="0" cy="0"/>
          <a:chOff x="0" y="0"/>
          <a:chExt cx="0" cy="0"/>
        </a:xfrm>
      </p:grpSpPr>
      <p:pic>
        <p:nvPicPr>
          <p:cNvPr id="9" name="Picture 8" descr="A paper with cartoon animals&#10;&#10;AI-generated content may be incorrect.">
            <a:extLst>
              <a:ext uri="{FF2B5EF4-FFF2-40B4-BE49-F238E27FC236}">
                <a16:creationId xmlns:a16="http://schemas.microsoft.com/office/drawing/2014/main" id="{514BAE6B-3685-4FEB-B715-E31238C1D3BA}"/>
              </a:ext>
            </a:extLst>
          </p:cNvPr>
          <p:cNvPicPr>
            <a:picLocks noChangeAspect="1"/>
          </p:cNvPicPr>
          <p:nvPr/>
        </p:nvPicPr>
        <p:blipFill>
          <a:blip r:embed="rId3"/>
          <a:srcRect l="10287" t="61573" r="11003" b="8015"/>
          <a:stretch/>
        </p:blipFill>
        <p:spPr>
          <a:xfrm>
            <a:off x="1514117" y="1466307"/>
            <a:ext cx="9163766" cy="4615993"/>
          </a:xfrm>
          <a:prstGeom prst="rect">
            <a:avLst/>
          </a:prstGeom>
        </p:spPr>
      </p:pic>
      <p:grpSp>
        <p:nvGrpSpPr>
          <p:cNvPr id="4" name="Group 3">
            <a:extLst>
              <a:ext uri="{FF2B5EF4-FFF2-40B4-BE49-F238E27FC236}">
                <a16:creationId xmlns:a16="http://schemas.microsoft.com/office/drawing/2014/main" id="{10054874-E934-58F3-68A4-A6F33498DF88}"/>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900A3AF-5992-E95A-FBA4-FBB8DCA05C0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E1EE35B-3D4F-679D-D251-196BD3A0FC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a:solidFill>
                    <a:schemeClr val="lt1"/>
                  </a:solidFill>
                  <a:latin typeface="Roboto" panose="02000000000000000000" pitchFamily="2" charset="0"/>
                  <a:ea typeface="Roboto" panose="02000000000000000000" pitchFamily="2" charset="0"/>
                  <a:cs typeface="Roboto" panose="02000000000000000000" pitchFamily="2" charset="0"/>
                </a:rPr>
                <a:t>Engineering Notebook</a:t>
              </a:r>
              <a:endParaRPr lang="en-US" sz="3200" b="1">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7DFC7B20-8DCA-0CDE-62E5-E46AB5F0B5CC}"/>
              </a:ext>
            </a:extLst>
          </p:cNvPr>
          <p:cNvSpPr txBox="1">
            <a:spLocks/>
          </p:cNvSpPr>
          <p:nvPr/>
        </p:nvSpPr>
        <p:spPr>
          <a:xfrm>
            <a:off x="600529" y="1183099"/>
            <a:ext cx="11137122" cy="43361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FF781D"/>
                </a:solidFill>
                <a:latin typeface="Roboto"/>
                <a:ea typeface="Roboto"/>
                <a:cs typeface="Roboto"/>
              </a:rPr>
              <a:t>Connect the objects to sort them.</a:t>
            </a:r>
            <a:endParaRPr lang="en-US"/>
          </a:p>
        </p:txBody>
      </p:sp>
    </p:spTree>
    <p:extLst>
      <p:ext uri="{BB962C8B-B14F-4D97-AF65-F5344CB8AC3E}">
        <p14:creationId xmlns:p14="http://schemas.microsoft.com/office/powerpoint/2010/main" val="65917524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3B65E-86F5-4F12-882B-E72674BBA31A}">
  <ds:schemaRefs>
    <ds:schemaRef ds:uri="09a20863-7c96-4a57-95ca-029d1820b203"/>
    <ds:schemaRef ds:uri="0bfdc619-4bd5-4a26-8e37-4be4446dc23a"/>
    <ds:schemaRef ds:uri="32a440ee-ccdf-4ffb-ba5c-71e25989d2a9"/>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B12672-BA23-4216-A37D-3621E4556B09}"/>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970</Words>
  <Application>Microsoft Office PowerPoint</Application>
  <PresentationFormat>Widescreen</PresentationFormat>
  <Paragraphs>111</Paragraphs>
  <Slides>14</Slides>
  <Notes>13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Helvetica Neue</vt:lpstr>
      <vt:lpstr>Roboto</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1</cp:revision>
  <dcterms:created xsi:type="dcterms:W3CDTF">2020-04-21T20:33:01Z</dcterms:created>
  <dcterms:modified xsi:type="dcterms:W3CDTF">2025-05-09T14:43:25Z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