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 id="2147483727" r:id="rId5"/>
  </p:sldMasterIdLst>
  <p:notesMasterIdLst>
    <p:notesMasterId r:id="rId18"/>
  </p:notesMasterIdLst>
  <p:sldIdLst>
    <p:sldId id="345" r:id="rId6"/>
    <p:sldId id="352" r:id="rId7"/>
    <p:sldId id="353" r:id="rId8"/>
    <p:sldId id="354" r:id="rId9"/>
    <p:sldId id="355" r:id="rId10"/>
    <p:sldId id="356" r:id="rId11"/>
    <p:sldId id="358" r:id="rId12"/>
    <p:sldId id="350" r:id="rId13"/>
    <p:sldId id="359" r:id="rId14"/>
    <p:sldId id="308" r:id="rId15"/>
    <p:sldId id="367" r:id="rId16"/>
    <p:sldId id="32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15290-8344-CD5D-185D-98D43C5DE9EE}" name="Kate Sample" initials="KS" userId="S::ksample@firstinspires.org::ad24f2c8-db21-4b10-9534-7a98911ec180" providerId="AD"/>
  <p188:author id="{E97725C9-38CB-DF41-38E4-16BBCD052361}" name="Tammy Pankey" initials="TP" userId="S::tpankey@firstinspires.org::89b84b47-0384-4d66-b56e-dc00ebdb6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4" clrIdx="0">
    <p:extLst>
      <p:ext uri="{19B8F6BF-5375-455C-9EA6-DF929625EA0E}">
        <p15:presenceInfo xmlns:p15="http://schemas.microsoft.com/office/powerpoint/2012/main" userId="S::kmorgan@firstinspires.org::19752d8f-270a-426b-91ad-1bf5c79275bc" providerId="AD"/>
      </p:ext>
    </p:extLst>
  </p:cmAuthor>
  <p:cmAuthor id="2" name="Tammy Pankey" initials="TP" lastIdx="25" clrIdx="1">
    <p:extLst>
      <p:ext uri="{19B8F6BF-5375-455C-9EA6-DF929625EA0E}">
        <p15:presenceInfo xmlns:p15="http://schemas.microsoft.com/office/powerpoint/2012/main" userId="S::tpankey@firstinspires.org::89b84b47-0384-4d66-b56e-dc00ebdb68cf" providerId="AD"/>
      </p:ext>
    </p:extLst>
  </p:cmAuthor>
  <p:cmAuthor id="3" name="Betsy Daniels" initials="BD" lastIdx="4"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6" clrIdx="3">
    <p:extLst>
      <p:ext uri="{19B8F6BF-5375-455C-9EA6-DF929625EA0E}">
        <p15:presenceInfo xmlns:p15="http://schemas.microsoft.com/office/powerpoint/2012/main" userId="S::lsimpson@firstinspires.org::279f7fcd-fcc6-488a-9740-ffec112d6907" providerId="AD"/>
      </p:ext>
    </p:extLst>
  </p:cmAuthor>
  <p:cmAuthor id="5" name="Marian Murphy" initials="MM" lastIdx="9" clrIdx="4">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0660AC"/>
    <a:srgbClr val="00A551"/>
    <a:srgbClr val="0FB7D1"/>
    <a:srgbClr val="FF781D"/>
    <a:srgbClr val="662D91"/>
    <a:srgbClr val="FFFFFF"/>
    <a:srgbClr val="E3F3F6"/>
    <a:srgbClr val="EBF5F8"/>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30" autoAdjust="0"/>
  </p:normalViewPr>
  <p:slideViewPr>
    <p:cSldViewPr snapToGrid="0">
      <p:cViewPr varScale="1">
        <p:scale>
          <a:sx n="89" d="100"/>
          <a:sy n="89" d="100"/>
        </p:scale>
        <p:origin x="1398" y="84"/>
      </p:cViewPr>
      <p:guideLst>
        <p:guide orient="horz" pos="2160"/>
        <p:guide pos="40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Pankey" userId="89b84b47-0384-4d66-b56e-dc00ebdb68cf" providerId="ADAL" clId="{7A2ED688-87B0-4F91-BBF9-4971097C91C9}"/>
    <pc:docChg chg="custSel modSld">
      <pc:chgData name="Tammy Pankey" userId="89b84b47-0384-4d66-b56e-dc00ebdb68cf" providerId="ADAL" clId="{7A2ED688-87B0-4F91-BBF9-4971097C91C9}" dt="2023-07-11T22:25:59.627" v="22"/>
      <pc:docMkLst>
        <pc:docMk/>
      </pc:docMkLst>
      <pc:sldChg chg="modSp mod">
        <pc:chgData name="Tammy Pankey" userId="89b84b47-0384-4d66-b56e-dc00ebdb68cf" providerId="ADAL" clId="{7A2ED688-87B0-4F91-BBF9-4971097C91C9}" dt="2023-07-11T22:20:02.681" v="2" actId="2711"/>
        <pc:sldMkLst>
          <pc:docMk/>
          <pc:sldMk cId="1717468709" sldId="260"/>
        </pc:sldMkLst>
      </pc:sldChg>
      <pc:sldChg chg="modSp mod">
        <pc:chgData name="Tammy Pankey" userId="89b84b47-0384-4d66-b56e-dc00ebdb68cf" providerId="ADAL" clId="{7A2ED688-87B0-4F91-BBF9-4971097C91C9}" dt="2023-07-11T22:20:09.527" v="3" actId="2711"/>
        <pc:sldMkLst>
          <pc:docMk/>
          <pc:sldMk cId="951211944" sldId="261"/>
        </pc:sldMkLst>
      </pc:sldChg>
      <pc:sldChg chg="modSp mod">
        <pc:chgData name="Tammy Pankey" userId="89b84b47-0384-4d66-b56e-dc00ebdb68cf" providerId="ADAL" clId="{7A2ED688-87B0-4F91-BBF9-4971097C91C9}" dt="2023-07-11T22:20:19.567" v="5" actId="2711"/>
        <pc:sldMkLst>
          <pc:docMk/>
          <pc:sldMk cId="3822573366" sldId="262"/>
        </pc:sldMkLst>
      </pc:sldChg>
      <pc:sldChg chg="modSp mod">
        <pc:chgData name="Tammy Pankey" userId="89b84b47-0384-4d66-b56e-dc00ebdb68cf" providerId="ADAL" clId="{7A2ED688-87B0-4F91-BBF9-4971097C91C9}" dt="2023-07-11T22:20:27.584" v="6" actId="2711"/>
        <pc:sldMkLst>
          <pc:docMk/>
          <pc:sldMk cId="3763185327" sldId="271"/>
        </pc:sldMkLst>
      </pc:sldChg>
      <pc:sldChg chg="modSp mod">
        <pc:chgData name="Tammy Pankey" userId="89b84b47-0384-4d66-b56e-dc00ebdb68cf" providerId="ADAL" clId="{7A2ED688-87B0-4F91-BBF9-4971097C91C9}" dt="2023-07-11T22:20:47.938" v="9" actId="2711"/>
        <pc:sldMkLst>
          <pc:docMk/>
          <pc:sldMk cId="2751345926" sldId="272"/>
        </pc:sldMkLst>
      </pc:sldChg>
      <pc:sldChg chg="modSp mod">
        <pc:chgData name="Tammy Pankey" userId="89b84b47-0384-4d66-b56e-dc00ebdb68cf" providerId="ADAL" clId="{7A2ED688-87B0-4F91-BBF9-4971097C91C9}" dt="2023-07-11T22:20:33.798" v="7" actId="2711"/>
        <pc:sldMkLst>
          <pc:docMk/>
          <pc:sldMk cId="3098358572" sldId="283"/>
        </pc:sldMkLst>
      </pc:sldChg>
      <pc:sldChg chg="addSp delSp modSp mod">
        <pc:chgData name="Tammy Pankey" userId="89b84b47-0384-4d66-b56e-dc00ebdb68cf" providerId="ADAL" clId="{7A2ED688-87B0-4F91-BBF9-4971097C91C9}" dt="2023-07-11T22:25:13.579" v="19" actId="1076"/>
        <pc:sldMkLst>
          <pc:docMk/>
          <pc:sldMk cId="3743200560" sldId="289"/>
        </pc:sldMkLst>
      </pc:sldChg>
      <pc:sldChg chg="delSp modSp mod modNotesTx">
        <pc:chgData name="Tammy Pankey" userId="89b84b47-0384-4d66-b56e-dc00ebdb68cf" providerId="ADAL" clId="{7A2ED688-87B0-4F91-BBF9-4971097C91C9}" dt="2023-07-11T22:25:46.394" v="20" actId="478"/>
        <pc:sldMkLst>
          <pc:docMk/>
          <pc:sldMk cId="4147957842" sldId="290"/>
        </pc:sldMkLst>
      </pc:sldChg>
      <pc:sldChg chg="addSp delSp modSp mod">
        <pc:chgData name="Tammy Pankey" userId="89b84b47-0384-4d66-b56e-dc00ebdb68cf" providerId="ADAL" clId="{7A2ED688-87B0-4F91-BBF9-4971097C91C9}" dt="2023-07-11T22:25:59.627" v="22"/>
        <pc:sldMkLst>
          <pc:docMk/>
          <pc:sldMk cId="1109188424" sldId="294"/>
        </pc:sldMkLst>
      </pc:sldChg>
      <pc:sldChg chg="modSp mod">
        <pc:chgData name="Tammy Pankey" userId="89b84b47-0384-4d66-b56e-dc00ebdb68cf" providerId="ADAL" clId="{7A2ED688-87B0-4F91-BBF9-4971097C91C9}" dt="2023-07-11T22:20:13.567" v="4" actId="2711"/>
        <pc:sldMkLst>
          <pc:docMk/>
          <pc:sldMk cId="3417446026" sldId="295"/>
        </pc:sldMkLst>
      </pc:sldChg>
    </pc:docChg>
  </pc:docChgLst>
  <pc:docChgLst>
    <pc:chgData name="Kate Sample" userId="S::ksample@firstinspires.org::ad24f2c8-db21-4b10-9534-7a98911ec180" providerId="AD" clId="Web-{AE0DE092-FAFE-F0C8-4C92-598E9601A25E}"/>
    <pc:docChg chg="addSld delSld addMainMaster">
      <pc:chgData name="Kate Sample" userId="S::ksample@firstinspires.org::ad24f2c8-db21-4b10-9534-7a98911ec180" providerId="AD" clId="Web-{AE0DE092-FAFE-F0C8-4C92-598E9601A25E}" dt="2025-04-23T20:22:16.679" v="3"/>
      <pc:docMkLst>
        <pc:docMk/>
      </pc:docMkLst>
      <pc:sldChg chg="del">
        <pc:chgData name="Kate Sample" userId="S::ksample@firstinspires.org::ad24f2c8-db21-4b10-9534-7a98911ec180" providerId="AD" clId="Web-{AE0DE092-FAFE-F0C8-4C92-598E9601A25E}" dt="2025-04-23T20:22:16.679" v="3"/>
        <pc:sldMkLst>
          <pc:docMk/>
          <pc:sldMk cId="2028867035" sldId="298"/>
        </pc:sldMkLst>
      </pc:sldChg>
      <pc:sldChg chg="add del">
        <pc:chgData name="Kate Sample" userId="S::ksample@firstinspires.org::ad24f2c8-db21-4b10-9534-7a98911ec180" providerId="AD" clId="Web-{AE0DE092-FAFE-F0C8-4C92-598E9601A25E}" dt="2025-04-23T20:22:15.866" v="2"/>
        <pc:sldMkLst>
          <pc:docMk/>
          <pc:sldMk cId="1752527037" sldId="364"/>
        </pc:sldMkLst>
      </pc:sldChg>
      <pc:sldChg chg="add">
        <pc:chgData name="Kate Sample" userId="S::ksample@firstinspires.org::ad24f2c8-db21-4b10-9534-7a98911ec180" providerId="AD" clId="Web-{AE0DE092-FAFE-F0C8-4C92-598E9601A25E}" dt="2025-04-23T20:22:11.350" v="1"/>
        <pc:sldMkLst>
          <pc:docMk/>
          <pc:sldMk cId="1921311063" sldId="365"/>
        </pc:sldMkLst>
      </pc:sldChg>
      <pc:sldMasterChg chg="add addSldLayout">
        <pc:chgData name="Kate Sample" userId="S::ksample@firstinspires.org::ad24f2c8-db21-4b10-9534-7a98911ec180" providerId="AD" clId="Web-{AE0DE092-FAFE-F0C8-4C92-598E9601A25E}" dt="2025-04-23T20:22:11.350" v="1"/>
        <pc:sldMasterMkLst>
          <pc:docMk/>
          <pc:sldMasterMk cId="2561236824" sldId="2147483727"/>
        </pc:sldMasterMkLst>
        <pc:sldLayoutChg chg="add">
          <pc:chgData name="Kate Sample" userId="S::ksample@firstinspires.org::ad24f2c8-db21-4b10-9534-7a98911ec180" providerId="AD" clId="Web-{AE0DE092-FAFE-F0C8-4C92-598E9601A25E}" dt="2025-04-23T20:22:11.350" v="1"/>
          <pc:sldLayoutMkLst>
            <pc:docMk/>
            <pc:sldMasterMk cId="2561236824" sldId="2147483727"/>
            <pc:sldLayoutMk cId="2198463786" sldId="2147483728"/>
          </pc:sldLayoutMkLst>
        </pc:sldLayoutChg>
        <pc:sldLayoutChg chg="add">
          <pc:chgData name="Kate Sample" userId="S::ksample@firstinspires.org::ad24f2c8-db21-4b10-9534-7a98911ec180" providerId="AD" clId="Web-{AE0DE092-FAFE-F0C8-4C92-598E9601A25E}" dt="2025-04-23T20:22:11.350" v="1"/>
          <pc:sldLayoutMkLst>
            <pc:docMk/>
            <pc:sldMasterMk cId="2561236824" sldId="2147483727"/>
            <pc:sldLayoutMk cId="2696320398" sldId="2147483729"/>
          </pc:sldLayoutMkLst>
        </pc:sldLayoutChg>
        <pc:sldLayoutChg chg="add">
          <pc:chgData name="Kate Sample" userId="S::ksample@firstinspires.org::ad24f2c8-db21-4b10-9534-7a98911ec180" providerId="AD" clId="Web-{AE0DE092-FAFE-F0C8-4C92-598E9601A25E}" dt="2025-04-23T20:22:11.350" v="1"/>
          <pc:sldLayoutMkLst>
            <pc:docMk/>
            <pc:sldMasterMk cId="2561236824" sldId="2147483727"/>
            <pc:sldLayoutMk cId="933006200" sldId="2147483730"/>
          </pc:sldLayoutMkLst>
        </pc:sldLayoutChg>
        <pc:sldLayoutChg chg="add">
          <pc:chgData name="Kate Sample" userId="S::ksample@firstinspires.org::ad24f2c8-db21-4b10-9534-7a98911ec180" providerId="AD" clId="Web-{AE0DE092-FAFE-F0C8-4C92-598E9601A25E}" dt="2025-04-23T20:22:11.350" v="1"/>
          <pc:sldLayoutMkLst>
            <pc:docMk/>
            <pc:sldMasterMk cId="2561236824" sldId="2147483727"/>
            <pc:sldLayoutMk cId="3505836234" sldId="2147483732"/>
          </pc:sldLayoutMkLst>
        </pc:sldLayoutChg>
        <pc:sldLayoutChg chg="add">
          <pc:chgData name="Kate Sample" userId="S::ksample@firstinspires.org::ad24f2c8-db21-4b10-9534-7a98911ec180" providerId="AD" clId="Web-{AE0DE092-FAFE-F0C8-4C92-598E9601A25E}" dt="2025-04-23T20:22:11.350" v="1"/>
          <pc:sldLayoutMkLst>
            <pc:docMk/>
            <pc:sldMasterMk cId="2561236824" sldId="2147483727"/>
            <pc:sldLayoutMk cId="2688054037" sldId="2147483733"/>
          </pc:sldLayoutMkLst>
        </pc:sldLayoutChg>
        <pc:sldLayoutChg chg="add">
          <pc:chgData name="Kate Sample" userId="S::ksample@firstinspires.org::ad24f2c8-db21-4b10-9534-7a98911ec180" providerId="AD" clId="Web-{AE0DE092-FAFE-F0C8-4C92-598E9601A25E}" dt="2025-04-23T20:22:11.350" v="1"/>
          <pc:sldLayoutMkLst>
            <pc:docMk/>
            <pc:sldMasterMk cId="2561236824" sldId="2147483727"/>
            <pc:sldLayoutMk cId="2772328908" sldId="2147483734"/>
          </pc:sldLayoutMkLst>
        </pc:sldLayoutChg>
        <pc:sldLayoutChg chg="add">
          <pc:chgData name="Kate Sample" userId="S::ksample@firstinspires.org::ad24f2c8-db21-4b10-9534-7a98911ec180" providerId="AD" clId="Web-{AE0DE092-FAFE-F0C8-4C92-598E9601A25E}" dt="2025-04-23T20:22:11.350" v="1"/>
          <pc:sldLayoutMkLst>
            <pc:docMk/>
            <pc:sldMasterMk cId="2561236824" sldId="2147483727"/>
            <pc:sldLayoutMk cId="3715232781" sldId="2147483735"/>
          </pc:sldLayoutMkLst>
        </pc:sldLayoutChg>
        <pc:sldLayoutChg chg="add">
          <pc:chgData name="Kate Sample" userId="S::ksample@firstinspires.org::ad24f2c8-db21-4b10-9534-7a98911ec180" providerId="AD" clId="Web-{AE0DE092-FAFE-F0C8-4C92-598E9601A25E}" dt="2025-04-23T20:22:11.350" v="1"/>
          <pc:sldLayoutMkLst>
            <pc:docMk/>
            <pc:sldMasterMk cId="2561236824" sldId="2147483727"/>
            <pc:sldLayoutMk cId="2877660964" sldId="2147483736"/>
          </pc:sldLayoutMkLst>
        </pc:sldLayoutChg>
        <pc:sldLayoutChg chg="add">
          <pc:chgData name="Kate Sample" userId="S::ksample@firstinspires.org::ad24f2c8-db21-4b10-9534-7a98911ec180" providerId="AD" clId="Web-{AE0DE092-FAFE-F0C8-4C92-598E9601A25E}" dt="2025-04-23T20:22:11.350" v="1"/>
          <pc:sldLayoutMkLst>
            <pc:docMk/>
            <pc:sldMasterMk cId="2561236824" sldId="2147483727"/>
            <pc:sldLayoutMk cId="957151923" sldId="2147483737"/>
          </pc:sldLayoutMkLst>
        </pc:sldLayoutChg>
        <pc:sldLayoutChg chg="add">
          <pc:chgData name="Kate Sample" userId="S::ksample@firstinspires.org::ad24f2c8-db21-4b10-9534-7a98911ec180" providerId="AD" clId="Web-{AE0DE092-FAFE-F0C8-4C92-598E9601A25E}" dt="2025-04-23T20:22:11.350" v="1"/>
          <pc:sldLayoutMkLst>
            <pc:docMk/>
            <pc:sldMasterMk cId="2561236824" sldId="2147483727"/>
            <pc:sldLayoutMk cId="3942204135" sldId="2147483738"/>
          </pc:sldLayoutMkLst>
        </pc:sldLayoutChg>
        <pc:sldLayoutChg chg="add">
          <pc:chgData name="Kate Sample" userId="S::ksample@firstinspires.org::ad24f2c8-db21-4b10-9534-7a98911ec180" providerId="AD" clId="Web-{AE0DE092-FAFE-F0C8-4C92-598E9601A25E}" dt="2025-04-23T20:22:11.350" v="1"/>
          <pc:sldLayoutMkLst>
            <pc:docMk/>
            <pc:sldMasterMk cId="2561236824" sldId="2147483727"/>
            <pc:sldLayoutMk cId="3767143569" sldId="2147483739"/>
          </pc:sldLayoutMkLst>
        </pc:sldLayoutChg>
        <pc:sldLayoutChg chg="add">
          <pc:chgData name="Kate Sample" userId="S::ksample@firstinspires.org::ad24f2c8-db21-4b10-9534-7a98911ec180" providerId="AD" clId="Web-{AE0DE092-FAFE-F0C8-4C92-598E9601A25E}" dt="2025-04-23T20:22:11.350" v="1"/>
          <pc:sldLayoutMkLst>
            <pc:docMk/>
            <pc:sldMasterMk cId="2561236824" sldId="2147483727"/>
            <pc:sldLayoutMk cId="3111855699" sldId="2147483740"/>
          </pc:sldLayoutMkLst>
        </pc:sldLayoutChg>
      </pc:sldMasterChg>
    </pc:docChg>
  </pc:docChgLst>
  <pc:docChgLst>
    <pc:chgData name="Tammy Pankey" userId="89b84b47-0384-4d66-b56e-dc00ebdb68cf" providerId="ADAL" clId="{BEC31531-C9D2-4E4C-BF51-A83D2414E57B}"/>
    <pc:docChg chg="undo redo custSel addSld delSld modSld sldOrd modMainMaster modNotesMaster">
      <pc:chgData name="Tammy Pankey" userId="89b84b47-0384-4d66-b56e-dc00ebdb68cf" providerId="ADAL" clId="{BEC31531-C9D2-4E4C-BF51-A83D2414E57B}" dt="2025-04-03T18:02:21.381" v="4362" actId="20577"/>
      <pc:docMkLst>
        <pc:docMk/>
      </pc:docMkLst>
      <pc:sldChg chg="addSp delSp modSp mod modClrScheme chgLayout modNotes modNotesTx">
        <pc:chgData name="Tammy Pankey" userId="89b84b47-0384-4d66-b56e-dc00ebdb68cf" providerId="ADAL" clId="{BEC31531-C9D2-4E4C-BF51-A83D2414E57B}" dt="2025-03-10T14:47:24.283" v="2764" actId="14826"/>
        <pc:sldMkLst>
          <pc:docMk/>
          <pc:sldMk cId="1717468709" sldId="260"/>
        </pc:sldMkLst>
      </pc:sldChg>
      <pc:sldChg chg="addSp delSp modSp mod modClrScheme addAnim delAnim modAnim chgLayout modNotes">
        <pc:chgData name="Tammy Pankey" userId="89b84b47-0384-4d66-b56e-dc00ebdb68cf" providerId="ADAL" clId="{BEC31531-C9D2-4E4C-BF51-A83D2414E57B}" dt="2025-03-10T15:29:08.003" v="3348" actId="1037"/>
        <pc:sldMkLst>
          <pc:docMk/>
          <pc:sldMk cId="951211944" sldId="261"/>
        </pc:sldMkLst>
      </pc:sldChg>
      <pc:sldChg chg="addSp delSp modSp add mod ord modNotesTx">
        <pc:chgData name="Tammy Pankey" userId="89b84b47-0384-4d66-b56e-dc00ebdb68cf" providerId="ADAL" clId="{BEC31531-C9D2-4E4C-BF51-A83D2414E57B}" dt="2025-03-10T15:20:29.813" v="3239" actId="20577"/>
        <pc:sldMkLst>
          <pc:docMk/>
          <pc:sldMk cId="2815448932" sldId="262"/>
        </pc:sldMkLst>
      </pc:sldChg>
      <pc:sldChg chg="addSp delSp modSp del mod modClrScheme chgLayout modNotes">
        <pc:chgData name="Tammy Pankey" userId="89b84b47-0384-4d66-b56e-dc00ebdb68cf" providerId="ADAL" clId="{BEC31531-C9D2-4E4C-BF51-A83D2414E57B}" dt="2025-03-05T01:25:20.003" v="1762" actId="2696"/>
        <pc:sldMkLst>
          <pc:docMk/>
          <pc:sldMk cId="3822573366" sldId="262"/>
        </pc:sldMkLst>
      </pc:sldChg>
      <pc:sldChg chg="addSp delSp modSp mod modClrScheme chgLayout modNotes modNotesTx">
        <pc:chgData name="Tammy Pankey" userId="89b84b47-0384-4d66-b56e-dc00ebdb68cf" providerId="ADAL" clId="{BEC31531-C9D2-4E4C-BF51-A83D2414E57B}" dt="2025-03-10T15:19:01.367" v="3097" actId="20577"/>
        <pc:sldMkLst>
          <pc:docMk/>
          <pc:sldMk cId="2751345926" sldId="272"/>
        </pc:sldMkLst>
      </pc:sldChg>
      <pc:sldChg chg="addSp delSp modSp add mod modNotesTx">
        <pc:chgData name="Tammy Pankey" userId="89b84b47-0384-4d66-b56e-dc00ebdb68cf" providerId="ADAL" clId="{BEC31531-C9D2-4E4C-BF51-A83D2414E57B}" dt="2025-03-10T15:23:04.906" v="3290" actId="20577"/>
        <pc:sldMkLst>
          <pc:docMk/>
          <pc:sldMk cId="840521789" sldId="283"/>
        </pc:sldMkLst>
      </pc:sldChg>
      <pc:sldChg chg="addSp delSp modSp del mod modClrScheme chgLayout modNotes">
        <pc:chgData name="Tammy Pankey" userId="89b84b47-0384-4d66-b56e-dc00ebdb68cf" providerId="ADAL" clId="{BEC31531-C9D2-4E4C-BF51-A83D2414E57B}" dt="2025-03-05T01:25:20.003" v="1762" actId="2696"/>
        <pc:sldMkLst>
          <pc:docMk/>
          <pc:sldMk cId="3098358572" sldId="283"/>
        </pc:sldMkLst>
      </pc:sldChg>
      <pc:sldChg chg="addSp delSp modSp mod modClrScheme chgLayout modNotes modNotesTx">
        <pc:chgData name="Tammy Pankey" userId="89b84b47-0384-4d66-b56e-dc00ebdb68cf" providerId="ADAL" clId="{BEC31531-C9D2-4E4C-BF51-A83D2414E57B}" dt="2025-03-12T20:47:25.349" v="3441" actId="1036"/>
        <pc:sldMkLst>
          <pc:docMk/>
          <pc:sldMk cId="3743200560" sldId="289"/>
        </pc:sldMkLst>
      </pc:sldChg>
      <pc:sldChg chg="addSp delSp modSp del mod modClrScheme chgLayout modNotes">
        <pc:chgData name="Tammy Pankey" userId="89b84b47-0384-4d66-b56e-dc00ebdb68cf" providerId="ADAL" clId="{BEC31531-C9D2-4E4C-BF51-A83D2414E57B}" dt="2025-03-04T23:14:42.011" v="222" actId="47"/>
        <pc:sldMkLst>
          <pc:docMk/>
          <pc:sldMk cId="4147957842" sldId="290"/>
        </pc:sldMkLst>
      </pc:sldChg>
      <pc:sldChg chg="modSp del">
        <pc:chgData name="Tammy Pankey" userId="89b84b47-0384-4d66-b56e-dc00ebdb68cf" providerId="ADAL" clId="{BEC31531-C9D2-4E4C-BF51-A83D2414E57B}" dt="2025-03-04T23:13:43.635" v="219" actId="47"/>
        <pc:sldMkLst>
          <pc:docMk/>
          <pc:sldMk cId="1109188424" sldId="294"/>
        </pc:sldMkLst>
      </pc:sldChg>
      <pc:sldChg chg="addSp delSp modSp del mod modClrScheme chgLayout modNotes">
        <pc:chgData name="Tammy Pankey" userId="89b84b47-0384-4d66-b56e-dc00ebdb68cf" providerId="ADAL" clId="{BEC31531-C9D2-4E4C-BF51-A83D2414E57B}" dt="2025-03-10T14:58:18.960" v="2886" actId="47"/>
        <pc:sldMkLst>
          <pc:docMk/>
          <pc:sldMk cId="3041520386" sldId="297"/>
        </pc:sldMkLst>
      </pc:sldChg>
      <pc:sldChg chg="addSp delSp modSp add mod modNotesTx">
        <pc:chgData name="Tammy Pankey" userId="89b84b47-0384-4d66-b56e-dc00ebdb68cf" providerId="ADAL" clId="{BEC31531-C9D2-4E4C-BF51-A83D2414E57B}" dt="2025-03-10T15:25:30.808" v="3314" actId="6549"/>
        <pc:sldMkLst>
          <pc:docMk/>
          <pc:sldMk cId="2028867035" sldId="298"/>
        </pc:sldMkLst>
      </pc:sldChg>
      <pc:sldChg chg="add del">
        <pc:chgData name="Tammy Pankey" userId="89b84b47-0384-4d66-b56e-dc00ebdb68cf" providerId="ADAL" clId="{BEC31531-C9D2-4E4C-BF51-A83D2414E57B}" dt="2025-03-04T23:10:50.546" v="191"/>
        <pc:sldMkLst>
          <pc:docMk/>
          <pc:sldMk cId="2081958483" sldId="298"/>
        </pc:sldMkLst>
      </pc:sldChg>
      <pc:sldChg chg="add del">
        <pc:chgData name="Tammy Pankey" userId="89b84b47-0384-4d66-b56e-dc00ebdb68cf" providerId="ADAL" clId="{BEC31531-C9D2-4E4C-BF51-A83D2414E57B}" dt="2025-03-04T23:13:12.593" v="213"/>
        <pc:sldMkLst>
          <pc:docMk/>
          <pc:sldMk cId="1280930742" sldId="299"/>
        </pc:sldMkLst>
      </pc:sldChg>
      <pc:sldChg chg="addSp delSp modSp add mod modNotesTx">
        <pc:chgData name="Tammy Pankey" userId="89b84b47-0384-4d66-b56e-dc00ebdb68cf" providerId="ADAL" clId="{BEC31531-C9D2-4E4C-BF51-A83D2414E57B}" dt="2025-03-10T14:47:30.828" v="2765"/>
        <pc:sldMkLst>
          <pc:docMk/>
          <pc:sldMk cId="1581135650" sldId="299"/>
        </pc:sldMkLst>
      </pc:sldChg>
      <pc:sldChg chg="addSp delSp modSp add mod modNotesTx">
        <pc:chgData name="Tammy Pankey" userId="89b84b47-0384-4d66-b56e-dc00ebdb68cf" providerId="ADAL" clId="{BEC31531-C9D2-4E4C-BF51-A83D2414E57B}" dt="2025-03-10T14:47:33.071" v="2766"/>
        <pc:sldMkLst>
          <pc:docMk/>
          <pc:sldMk cId="115057224" sldId="300"/>
        </pc:sldMkLst>
      </pc:sldChg>
      <pc:sldChg chg="modSp add del mod">
        <pc:chgData name="Tammy Pankey" userId="89b84b47-0384-4d66-b56e-dc00ebdb68cf" providerId="ADAL" clId="{BEC31531-C9D2-4E4C-BF51-A83D2414E57B}" dt="2025-03-05T00:30:27.843" v="694" actId="47"/>
        <pc:sldMkLst>
          <pc:docMk/>
          <pc:sldMk cId="2440084206" sldId="301"/>
        </pc:sldMkLst>
      </pc:sldChg>
      <pc:sldChg chg="addSp delSp modSp add mod modNotesTx">
        <pc:chgData name="Tammy Pankey" userId="89b84b47-0384-4d66-b56e-dc00ebdb68cf" providerId="ADAL" clId="{BEC31531-C9D2-4E4C-BF51-A83D2414E57B}" dt="2025-03-05T01:15:49.930" v="1573"/>
        <pc:sldMkLst>
          <pc:docMk/>
          <pc:sldMk cId="3262701585" sldId="301"/>
        </pc:sldMkLst>
      </pc:sldChg>
      <pc:sldChg chg="addSp delSp modSp add mod modNotesTx">
        <pc:chgData name="Tammy Pankey" userId="89b84b47-0384-4d66-b56e-dc00ebdb68cf" providerId="ADAL" clId="{BEC31531-C9D2-4E4C-BF51-A83D2414E57B}" dt="2025-03-05T01:15:38.440" v="1572" actId="20577"/>
        <pc:sldMkLst>
          <pc:docMk/>
          <pc:sldMk cId="2035002915" sldId="302"/>
        </pc:sldMkLst>
      </pc:sldChg>
      <pc:sldChg chg="addSp delSp modSp add mod modNotesTx">
        <pc:chgData name="Tammy Pankey" userId="89b84b47-0384-4d66-b56e-dc00ebdb68cf" providerId="ADAL" clId="{BEC31531-C9D2-4E4C-BF51-A83D2414E57B}" dt="2025-03-05T01:15:54.380" v="1574"/>
        <pc:sldMkLst>
          <pc:docMk/>
          <pc:sldMk cId="3973317551" sldId="303"/>
        </pc:sldMkLst>
      </pc:sldChg>
      <pc:sldChg chg="addSp delSp modSp add mod modNotesTx">
        <pc:chgData name="Tammy Pankey" userId="89b84b47-0384-4d66-b56e-dc00ebdb68cf" providerId="ADAL" clId="{BEC31531-C9D2-4E4C-BF51-A83D2414E57B}" dt="2025-03-10T15:22:16.263" v="3264" actId="1036"/>
        <pc:sldMkLst>
          <pc:docMk/>
          <pc:sldMk cId="362912222" sldId="304"/>
        </pc:sldMkLst>
      </pc:sldChg>
      <pc:sldChg chg="add del">
        <pc:chgData name="Tammy Pankey" userId="89b84b47-0384-4d66-b56e-dc00ebdb68cf" providerId="ADAL" clId="{BEC31531-C9D2-4E4C-BF51-A83D2414E57B}" dt="2025-03-05T00:54:36.332" v="1014"/>
        <pc:sldMkLst>
          <pc:docMk/>
          <pc:sldMk cId="1405299624" sldId="305"/>
        </pc:sldMkLst>
      </pc:sldChg>
      <pc:sldChg chg="addSp delSp modSp add mod ord">
        <pc:chgData name="Tammy Pankey" userId="89b84b47-0384-4d66-b56e-dc00ebdb68cf" providerId="ADAL" clId="{BEC31531-C9D2-4E4C-BF51-A83D2414E57B}" dt="2025-03-10T15:22:42.237" v="3276" actId="1036"/>
        <pc:sldMkLst>
          <pc:docMk/>
          <pc:sldMk cId="4084819297" sldId="305"/>
        </pc:sldMkLst>
      </pc:sldChg>
      <pc:sldChg chg="addSp modSp add mod ord modNotesTx">
        <pc:chgData name="Tammy Pankey" userId="89b84b47-0384-4d66-b56e-dc00ebdb68cf" providerId="ADAL" clId="{BEC31531-C9D2-4E4C-BF51-A83D2414E57B}" dt="2025-03-10T15:16:04.097" v="3068"/>
        <pc:sldMkLst>
          <pc:docMk/>
          <pc:sldMk cId="1631143129" sldId="306"/>
        </pc:sldMkLst>
      </pc:sldChg>
      <pc:sldChg chg="modSp add mod modNotesTx">
        <pc:chgData name="Tammy Pankey" userId="89b84b47-0384-4d66-b56e-dc00ebdb68cf" providerId="ADAL" clId="{BEC31531-C9D2-4E4C-BF51-A83D2414E57B}" dt="2025-03-10T14:59:22.026" v="2905" actId="20577"/>
        <pc:sldMkLst>
          <pc:docMk/>
          <pc:sldMk cId="2343138671" sldId="307"/>
        </pc:sldMkLst>
      </pc:sldChg>
      <pc:sldChg chg="delSp modSp add mod modNotesTx">
        <pc:chgData name="Tammy Pankey" userId="89b84b47-0384-4d66-b56e-dc00ebdb68cf" providerId="ADAL" clId="{BEC31531-C9D2-4E4C-BF51-A83D2414E57B}" dt="2025-03-05T01:12:45.375" v="1444" actId="20577"/>
        <pc:sldMkLst>
          <pc:docMk/>
          <pc:sldMk cId="3858961857" sldId="308"/>
        </pc:sldMkLst>
      </pc:sldChg>
      <pc:sldChg chg="modSp add mod">
        <pc:chgData name="Tammy Pankey" userId="89b84b47-0384-4d66-b56e-dc00ebdb68cf" providerId="ADAL" clId="{BEC31531-C9D2-4E4C-BF51-A83D2414E57B}" dt="2025-03-05T01:23:28.617" v="1758" actId="2085"/>
        <pc:sldMkLst>
          <pc:docMk/>
          <pc:sldMk cId="1200704536" sldId="309"/>
        </pc:sldMkLst>
      </pc:sldChg>
      <pc:sldChg chg="addSp delSp modSp add mod modNotesTx">
        <pc:chgData name="Tammy Pankey" userId="89b84b47-0384-4d66-b56e-dc00ebdb68cf" providerId="ADAL" clId="{BEC31531-C9D2-4E4C-BF51-A83D2414E57B}" dt="2025-03-10T14:47:44.221" v="2767"/>
        <pc:sldMkLst>
          <pc:docMk/>
          <pc:sldMk cId="2015307151" sldId="310"/>
        </pc:sldMkLst>
      </pc:sldChg>
      <pc:sldChg chg="addSp delSp modSp add mod modNotesTx">
        <pc:chgData name="Tammy Pankey" userId="89b84b47-0384-4d66-b56e-dc00ebdb68cf" providerId="ADAL" clId="{BEC31531-C9D2-4E4C-BF51-A83D2414E57B}" dt="2025-03-10T14:47:46.420" v="2768"/>
        <pc:sldMkLst>
          <pc:docMk/>
          <pc:sldMk cId="986537300" sldId="311"/>
        </pc:sldMkLst>
      </pc:sldChg>
      <pc:sldChg chg="addSp delSp modSp add mod modNotesTx">
        <pc:chgData name="Tammy Pankey" userId="89b84b47-0384-4d66-b56e-dc00ebdb68cf" providerId="ADAL" clId="{BEC31531-C9D2-4E4C-BF51-A83D2414E57B}" dt="2025-03-10T14:47:48.382" v="2769"/>
        <pc:sldMkLst>
          <pc:docMk/>
          <pc:sldMk cId="377564404" sldId="312"/>
        </pc:sldMkLst>
      </pc:sldChg>
      <pc:sldChg chg="addSp modSp add mod">
        <pc:chgData name="Tammy Pankey" userId="89b84b47-0384-4d66-b56e-dc00ebdb68cf" providerId="ADAL" clId="{BEC31531-C9D2-4E4C-BF51-A83D2414E57B}" dt="2025-03-10T15:22:26.091" v="3270" actId="1036"/>
        <pc:sldMkLst>
          <pc:docMk/>
          <pc:sldMk cId="621520520" sldId="313"/>
        </pc:sldMkLst>
      </pc:sldChg>
      <pc:sldChg chg="modSp add mod">
        <pc:chgData name="Tammy Pankey" userId="89b84b47-0384-4d66-b56e-dc00ebdb68cf" providerId="ADAL" clId="{BEC31531-C9D2-4E4C-BF51-A83D2414E57B}" dt="2025-03-05T01:23:23.546" v="1757" actId="2085"/>
        <pc:sldMkLst>
          <pc:docMk/>
          <pc:sldMk cId="1843792746" sldId="314"/>
        </pc:sldMkLst>
      </pc:sldChg>
      <pc:sldChg chg="modSp add mod">
        <pc:chgData name="Tammy Pankey" userId="89b84b47-0384-4d66-b56e-dc00ebdb68cf" providerId="ADAL" clId="{BEC31531-C9D2-4E4C-BF51-A83D2414E57B}" dt="2025-03-05T01:23:54.779" v="1761" actId="207"/>
        <pc:sldMkLst>
          <pc:docMk/>
          <pc:sldMk cId="3701898249" sldId="315"/>
        </pc:sldMkLst>
      </pc:sldChg>
      <pc:sldChg chg="addSp delSp modSp add mod modAnim modNotesTx">
        <pc:chgData name="Tammy Pankey" userId="89b84b47-0384-4d66-b56e-dc00ebdb68cf" providerId="ADAL" clId="{BEC31531-C9D2-4E4C-BF51-A83D2414E57B}" dt="2025-03-10T15:28:18.107" v="3341" actId="164"/>
        <pc:sldMkLst>
          <pc:docMk/>
          <pc:sldMk cId="108855487" sldId="316"/>
        </pc:sldMkLst>
      </pc:sldChg>
      <pc:sldChg chg="new del">
        <pc:chgData name="Tammy Pankey" userId="89b84b47-0384-4d66-b56e-dc00ebdb68cf" providerId="ADAL" clId="{BEC31531-C9D2-4E4C-BF51-A83D2414E57B}" dt="2025-03-05T20:45:30.080" v="2103" actId="680"/>
        <pc:sldMkLst>
          <pc:docMk/>
          <pc:sldMk cId="2377371091" sldId="316"/>
        </pc:sldMkLst>
      </pc:sldChg>
      <pc:sldChg chg="addSp delSp modSp add mod ord modNotesTx">
        <pc:chgData name="Tammy Pankey" userId="89b84b47-0384-4d66-b56e-dc00ebdb68cf" providerId="ADAL" clId="{BEC31531-C9D2-4E4C-BF51-A83D2414E57B}" dt="2025-03-10T15:16:07.163" v="3070"/>
        <pc:sldMkLst>
          <pc:docMk/>
          <pc:sldMk cId="1883848139" sldId="317"/>
        </pc:sldMkLst>
      </pc:sldChg>
      <pc:sldChg chg="modSp add mod modNotesTx">
        <pc:chgData name="Tammy Pankey" userId="89b84b47-0384-4d66-b56e-dc00ebdb68cf" providerId="ADAL" clId="{BEC31531-C9D2-4E4C-BF51-A83D2414E57B}" dt="2025-03-10T14:59:28.254" v="2909" actId="20577"/>
        <pc:sldMkLst>
          <pc:docMk/>
          <pc:sldMk cId="1634250027" sldId="318"/>
        </pc:sldMkLst>
      </pc:sldChg>
      <pc:sldChg chg="modSp add mod">
        <pc:chgData name="Tammy Pankey" userId="89b84b47-0384-4d66-b56e-dc00ebdb68cf" providerId="ADAL" clId="{BEC31531-C9D2-4E4C-BF51-A83D2414E57B}" dt="2025-03-10T15:16:51.838" v="3078" actId="207"/>
        <pc:sldMkLst>
          <pc:docMk/>
          <pc:sldMk cId="2911573908" sldId="319"/>
        </pc:sldMkLst>
      </pc:sldChg>
      <pc:sldChg chg="modSp add mod">
        <pc:chgData name="Tammy Pankey" userId="89b84b47-0384-4d66-b56e-dc00ebdb68cf" providerId="ADAL" clId="{BEC31531-C9D2-4E4C-BF51-A83D2414E57B}" dt="2025-03-10T15:17:18.863" v="3084" actId="207"/>
        <pc:sldMkLst>
          <pc:docMk/>
          <pc:sldMk cId="2624938878" sldId="320"/>
        </pc:sldMkLst>
      </pc:sldChg>
      <pc:sldChg chg="modSp add mod">
        <pc:chgData name="Tammy Pankey" userId="89b84b47-0384-4d66-b56e-dc00ebdb68cf" providerId="ADAL" clId="{BEC31531-C9D2-4E4C-BF51-A83D2414E57B}" dt="2025-03-10T15:18:03.059" v="3091" actId="207"/>
        <pc:sldMkLst>
          <pc:docMk/>
          <pc:sldMk cId="344458614" sldId="321"/>
        </pc:sldMkLst>
      </pc:sldChg>
      <pc:sldChg chg="modSp add mod">
        <pc:chgData name="Tammy Pankey" userId="89b84b47-0384-4d66-b56e-dc00ebdb68cf" providerId="ADAL" clId="{BEC31531-C9D2-4E4C-BF51-A83D2414E57B}" dt="2025-03-10T15:18:30.534" v="3096" actId="207"/>
        <pc:sldMkLst>
          <pc:docMk/>
          <pc:sldMk cId="1390845123" sldId="322"/>
        </pc:sldMkLst>
      </pc:sldChg>
      <pc:sldChg chg="modSp add mod">
        <pc:chgData name="Tammy Pankey" userId="89b84b47-0384-4d66-b56e-dc00ebdb68cf" providerId="ADAL" clId="{BEC31531-C9D2-4E4C-BF51-A83D2414E57B}" dt="2025-03-10T15:21:10.481" v="3246" actId="207"/>
        <pc:sldMkLst>
          <pc:docMk/>
          <pc:sldMk cId="3393249117" sldId="323"/>
        </pc:sldMkLst>
      </pc:sldChg>
      <pc:sldChg chg="modSp add mod">
        <pc:chgData name="Tammy Pankey" userId="89b84b47-0384-4d66-b56e-dc00ebdb68cf" providerId="ADAL" clId="{BEC31531-C9D2-4E4C-BF51-A83D2414E57B}" dt="2025-03-10T15:21:37.919" v="3251" actId="207"/>
        <pc:sldMkLst>
          <pc:docMk/>
          <pc:sldMk cId="3775961790" sldId="324"/>
        </pc:sldMkLst>
      </pc:sldChg>
      <pc:sldChg chg="modSp add mod">
        <pc:chgData name="Tammy Pankey" userId="89b84b47-0384-4d66-b56e-dc00ebdb68cf" providerId="ADAL" clId="{BEC31531-C9D2-4E4C-BF51-A83D2414E57B}" dt="2025-03-10T15:23:40.830" v="3297" actId="207"/>
        <pc:sldMkLst>
          <pc:docMk/>
          <pc:sldMk cId="3666323023" sldId="325"/>
        </pc:sldMkLst>
      </pc:sldChg>
      <pc:sldChg chg="modSp add mod">
        <pc:chgData name="Tammy Pankey" userId="89b84b47-0384-4d66-b56e-dc00ebdb68cf" providerId="ADAL" clId="{BEC31531-C9D2-4E4C-BF51-A83D2414E57B}" dt="2025-03-10T15:24:09.288" v="3303" actId="207"/>
        <pc:sldMkLst>
          <pc:docMk/>
          <pc:sldMk cId="2097772908" sldId="326"/>
        </pc:sldMkLst>
      </pc:sldChg>
      <pc:sldChg chg="modSp add mod">
        <pc:chgData name="Tammy Pankey" userId="89b84b47-0384-4d66-b56e-dc00ebdb68cf" providerId="ADAL" clId="{BEC31531-C9D2-4E4C-BF51-A83D2414E57B}" dt="2025-03-10T15:24:44.667" v="3309" actId="207"/>
        <pc:sldMkLst>
          <pc:docMk/>
          <pc:sldMk cId="2437859535" sldId="327"/>
        </pc:sldMkLst>
      </pc:sldChg>
      <pc:sldChg chg="modSp add mod">
        <pc:chgData name="Tammy Pankey" userId="89b84b47-0384-4d66-b56e-dc00ebdb68cf" providerId="ADAL" clId="{BEC31531-C9D2-4E4C-BF51-A83D2414E57B}" dt="2025-03-10T15:25:07.218" v="3313" actId="2085"/>
        <pc:sldMkLst>
          <pc:docMk/>
          <pc:sldMk cId="2383557289" sldId="328"/>
        </pc:sldMkLst>
      </pc:sldChg>
      <pc:sldChg chg="modSp add mod modClrScheme chgLayout">
        <pc:chgData name="Tammy Pankey" userId="89b84b47-0384-4d66-b56e-dc00ebdb68cf" providerId="ADAL" clId="{BEC31531-C9D2-4E4C-BF51-A83D2414E57B}" dt="2025-03-12T20:48:39.450" v="3448" actId="207"/>
        <pc:sldMkLst>
          <pc:docMk/>
          <pc:sldMk cId="1053163525" sldId="329"/>
        </pc:sldMkLst>
      </pc:sldChg>
      <pc:sldChg chg="add">
        <pc:chgData name="Tammy Pankey" userId="89b84b47-0384-4d66-b56e-dc00ebdb68cf" providerId="ADAL" clId="{BEC31531-C9D2-4E4C-BF51-A83D2414E57B}" dt="2025-03-12T20:48:18.046" v="3446"/>
        <pc:sldMkLst>
          <pc:docMk/>
          <pc:sldMk cId="876955009" sldId="330"/>
        </pc:sldMkLst>
      </pc:sldChg>
      <pc:sldChg chg="addSp delSp modSp add mod ord">
        <pc:chgData name="Tammy Pankey" userId="89b84b47-0384-4d66-b56e-dc00ebdb68cf" providerId="ADAL" clId="{BEC31531-C9D2-4E4C-BF51-A83D2414E57B}" dt="2025-03-12T20:51:45.043" v="3537"/>
        <pc:sldMkLst>
          <pc:docMk/>
          <pc:sldMk cId="1178267353" sldId="331"/>
        </pc:sldMkLst>
      </pc:sldChg>
      <pc:sldChg chg="modSp add mod modClrScheme chgLayout">
        <pc:chgData name="Tammy Pankey" userId="89b84b47-0384-4d66-b56e-dc00ebdb68cf" providerId="ADAL" clId="{BEC31531-C9D2-4E4C-BF51-A83D2414E57B}" dt="2025-03-12T20:52:40.345" v="3541" actId="207"/>
        <pc:sldMkLst>
          <pc:docMk/>
          <pc:sldMk cId="4289390979" sldId="332"/>
        </pc:sldMkLst>
      </pc:sldChg>
      <pc:sldChg chg="modSp add mod modClrScheme chgLayout">
        <pc:chgData name="Tammy Pankey" userId="89b84b47-0384-4d66-b56e-dc00ebdb68cf" providerId="ADAL" clId="{BEC31531-C9D2-4E4C-BF51-A83D2414E57B}" dt="2025-03-12T20:53:10.655" v="3545" actId="207"/>
        <pc:sldMkLst>
          <pc:docMk/>
          <pc:sldMk cId="4219744110" sldId="333"/>
        </pc:sldMkLst>
      </pc:sldChg>
      <pc:sldChg chg="addSp delSp modSp add mod ord modNotesTx">
        <pc:chgData name="Tammy Pankey" userId="89b84b47-0384-4d66-b56e-dc00ebdb68cf" providerId="ADAL" clId="{BEC31531-C9D2-4E4C-BF51-A83D2414E57B}" dt="2025-03-19T14:11:15.806" v="4140"/>
        <pc:sldMkLst>
          <pc:docMk/>
          <pc:sldMk cId="2374532550" sldId="334"/>
        </pc:sldMkLst>
      </pc:sldChg>
      <pc:sldChg chg="modSp add mod">
        <pc:chgData name="Tammy Pankey" userId="89b84b47-0384-4d66-b56e-dc00ebdb68cf" providerId="ADAL" clId="{BEC31531-C9D2-4E4C-BF51-A83D2414E57B}" dt="2025-03-19T14:10:00.698" v="4133" actId="207"/>
        <pc:sldMkLst>
          <pc:docMk/>
          <pc:sldMk cId="1024940863" sldId="335"/>
        </pc:sldMkLst>
      </pc:sldChg>
      <pc:sldChg chg="add ord modNotesTx">
        <pc:chgData name="Tammy Pankey" userId="89b84b47-0384-4d66-b56e-dc00ebdb68cf" providerId="ADAL" clId="{BEC31531-C9D2-4E4C-BF51-A83D2414E57B}" dt="2025-03-19T14:05:47.589" v="3876" actId="20577"/>
        <pc:sldMkLst>
          <pc:docMk/>
          <pc:sldMk cId="2289393488" sldId="336"/>
        </pc:sldMkLst>
      </pc:sldChg>
      <pc:sldChg chg="modSp add mod">
        <pc:chgData name="Tammy Pankey" userId="89b84b47-0384-4d66-b56e-dc00ebdb68cf" providerId="ADAL" clId="{BEC31531-C9D2-4E4C-BF51-A83D2414E57B}" dt="2025-03-19T14:11:05.683" v="4138" actId="207"/>
        <pc:sldMkLst>
          <pc:docMk/>
          <pc:sldMk cId="4281493045" sldId="337"/>
        </pc:sldMkLst>
      </pc:sldChg>
      <pc:sldChg chg="modSp add mod">
        <pc:chgData name="Tammy Pankey" userId="89b84b47-0384-4d66-b56e-dc00ebdb68cf" providerId="ADAL" clId="{BEC31531-C9D2-4E4C-BF51-A83D2414E57B}" dt="2025-03-19T14:12:06.446" v="4147" actId="207"/>
        <pc:sldMkLst>
          <pc:docMk/>
          <pc:sldMk cId="4074626042" sldId="338"/>
        </pc:sldMkLst>
      </pc:sldChg>
      <pc:sldChg chg="modSp add mod">
        <pc:chgData name="Tammy Pankey" userId="89b84b47-0384-4d66-b56e-dc00ebdb68cf" providerId="ADAL" clId="{BEC31531-C9D2-4E4C-BF51-A83D2414E57B}" dt="2025-03-19T14:12:43.581" v="4152" actId="207"/>
        <pc:sldMkLst>
          <pc:docMk/>
          <pc:sldMk cId="903228586" sldId="339"/>
        </pc:sldMkLst>
      </pc:sldChg>
      <pc:sldChg chg="add del">
        <pc:chgData name="Tammy Pankey" userId="89b84b47-0384-4d66-b56e-dc00ebdb68cf" providerId="ADAL" clId="{BEC31531-C9D2-4E4C-BF51-A83D2414E57B}" dt="2025-03-19T14:13:55.150" v="4154" actId="47"/>
        <pc:sldMkLst>
          <pc:docMk/>
          <pc:sldMk cId="442229088" sldId="340"/>
        </pc:sldMkLst>
      </pc:sldChg>
      <pc:sldChg chg="modSp add mod modNotesTx">
        <pc:chgData name="Tammy Pankey" userId="89b84b47-0384-4d66-b56e-dc00ebdb68cf" providerId="ADAL" clId="{BEC31531-C9D2-4E4C-BF51-A83D2414E57B}" dt="2025-03-19T14:20:09.271" v="4354" actId="20577"/>
        <pc:sldMkLst>
          <pc:docMk/>
          <pc:sldMk cId="1943926794" sldId="341"/>
        </pc:sldMkLst>
      </pc:sldChg>
      <pc:sldChg chg="modSp add mod modNotesTx">
        <pc:chgData name="Tammy Pankey" userId="89b84b47-0384-4d66-b56e-dc00ebdb68cf" providerId="ADAL" clId="{BEC31531-C9D2-4E4C-BF51-A83D2414E57B}" dt="2025-04-03T18:02:21.381" v="4362" actId="20577"/>
        <pc:sldMkLst>
          <pc:docMk/>
          <pc:sldMk cId="1357097865" sldId="342"/>
        </pc:sldMkLst>
      </pc:sldChg>
      <pc:sldChg chg="add">
        <pc:chgData name="Tammy Pankey" userId="89b84b47-0384-4d66-b56e-dc00ebdb68cf" providerId="ADAL" clId="{BEC31531-C9D2-4E4C-BF51-A83D2414E57B}" dt="2025-03-19T14:19:18.023" v="4340"/>
        <pc:sldMkLst>
          <pc:docMk/>
          <pc:sldMk cId="656617515" sldId="343"/>
        </pc:sldMkLst>
      </pc:sldChg>
      <pc:sldChg chg="add">
        <pc:chgData name="Tammy Pankey" userId="89b84b47-0384-4d66-b56e-dc00ebdb68cf" providerId="ADAL" clId="{BEC31531-C9D2-4E4C-BF51-A83D2414E57B}" dt="2025-03-19T14:19:18.023" v="4340"/>
        <pc:sldMkLst>
          <pc:docMk/>
          <pc:sldMk cId="4189780073" sldId="344"/>
        </pc:sldMkLst>
      </pc:sldChg>
      <pc:sldMasterChg chg="modSp modSldLayout">
        <pc:chgData name="Tammy Pankey" userId="89b84b47-0384-4d66-b56e-dc00ebdb68cf" providerId="ADAL" clId="{BEC31531-C9D2-4E4C-BF51-A83D2414E57B}" dt="2025-03-04T22:54:31.435" v="0"/>
        <pc:sldMasterMkLst>
          <pc:docMk/>
          <pc:sldMasterMk cId="133488940" sldId="2147483660"/>
        </pc:sldMasterMkLst>
        <pc:sldLayoutChg chg="modSp">
          <pc:chgData name="Tammy Pankey" userId="89b84b47-0384-4d66-b56e-dc00ebdb68cf" providerId="ADAL" clId="{BEC31531-C9D2-4E4C-BF51-A83D2414E57B}" dt="2025-03-04T22:54:31.435" v="0"/>
          <pc:sldLayoutMkLst>
            <pc:docMk/>
            <pc:sldMasterMk cId="2823017381" sldId="2147483715"/>
            <pc:sldLayoutMk cId="3614859177" sldId="214748366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7114412" sldId="214748366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297296052" sldId="214748367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109939192" sldId="214748367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640282429" sldId="214748367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691784" sldId="2147483675"/>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94802437" sldId="214748367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877286486" sldId="214748367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4202626" sldId="214748367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262011977" sldId="214748368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088793698" sldId="214748368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406931731" sldId="214748368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500242674" sldId="214748368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23693392" sldId="214748368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86553534" sldId="2147483685"/>
          </pc:sldLayoutMkLst>
        </pc:sldLayoutChg>
        <pc:sldLayoutChg chg="modSp">
          <pc:chgData name="Tammy Pankey" userId="89b84b47-0384-4d66-b56e-dc00ebdb68cf" providerId="ADAL" clId="{BEC31531-C9D2-4E4C-BF51-A83D2414E57B}" dt="2025-03-04T22:54:31.435" v="0"/>
          <pc:sldLayoutMkLst>
            <pc:docMk/>
            <pc:sldMasterMk cId="133488940" sldId="2147483660"/>
            <pc:sldLayoutMk cId="1379125180" sldId="2147483686"/>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028720161" sldId="214748368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04925573" sldId="214748368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33195942" sldId="214748368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371891976" sldId="214748369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026505429" sldId="214748369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520920817" sldId="214748369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764693607" sldId="214748369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76773171" sldId="214748369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204917711" sldId="2147483695"/>
          </pc:sldLayoutMkLst>
        </pc:sldLayoutChg>
      </pc:sldMasterChg>
      <pc:sldMasterChg chg="modSldLayout">
        <pc:chgData name="Tammy Pankey" userId="89b84b47-0384-4d66-b56e-dc00ebdb68cf" providerId="ADAL" clId="{BEC31531-C9D2-4E4C-BF51-A83D2414E57B}" dt="2025-03-04T22:54:31.435" v="0"/>
        <pc:sldMasterMkLst>
          <pc:docMk/>
          <pc:sldMasterMk cId="180712229" sldId="2147483697"/>
        </pc:sldMasterMkLst>
        <pc:sldLayoutChg chg="modSp">
          <pc:chgData name="Tammy Pankey" userId="89b84b47-0384-4d66-b56e-dc00ebdb68cf" providerId="ADAL" clId="{BEC31531-C9D2-4E4C-BF51-A83D2414E57B}" dt="2025-03-04T22:54:31.435" v="0"/>
          <pc:sldLayoutMkLst>
            <pc:docMk/>
            <pc:sldMasterMk cId="180712229" sldId="2147483697"/>
            <pc:sldLayoutMk cId="694099969" sldId="2147483699"/>
          </pc:sldLayoutMkLst>
        </pc:sldLayoutChg>
        <pc:sldLayoutChg chg="modSp">
          <pc:chgData name="Tammy Pankey" userId="89b84b47-0384-4d66-b56e-dc00ebdb68cf" providerId="ADAL" clId="{BEC31531-C9D2-4E4C-BF51-A83D2414E57B}" dt="2025-03-04T22:54:31.435" v="0"/>
          <pc:sldLayoutMkLst>
            <pc:docMk/>
            <pc:sldMasterMk cId="3793671017" sldId="2147483701"/>
            <pc:sldLayoutMk cId="2150222482" sldId="2147483700"/>
          </pc:sldLayoutMkLst>
        </pc:sldLayoutChg>
      </pc:sldMasterChg>
      <pc:sldMasterChg chg="delSldLayout modSldLayout">
        <pc:chgData name="Tammy Pankey" userId="89b84b47-0384-4d66-b56e-dc00ebdb68cf" providerId="ADAL" clId="{BEC31531-C9D2-4E4C-BF51-A83D2414E57B}" dt="2025-03-04T23:13:43.635" v="219" actId="47"/>
        <pc:sldMasterMkLst>
          <pc:docMk/>
          <pc:sldMasterMk cId="3793671017" sldId="2147483701"/>
        </pc:sldMasterMkLst>
        <pc:sldLayoutChg chg="delSp del mod">
          <pc:chgData name="Tammy Pankey" userId="89b84b47-0384-4d66-b56e-dc00ebdb68cf" providerId="ADAL" clId="{BEC31531-C9D2-4E4C-BF51-A83D2414E57B}" dt="2025-03-04T23:13:43.635" v="219" actId="47"/>
          <pc:sldLayoutMkLst>
            <pc:docMk/>
            <pc:sldMasterMk cId="3793671017" sldId="2147483701"/>
            <pc:sldLayoutMk cId="3060116" sldId="2147483714"/>
          </pc:sldLayoutMkLst>
        </pc:sldLayoutChg>
      </pc:sldMasterChg>
      <pc:sldMasterChg chg="modSldLayout">
        <pc:chgData name="Tammy Pankey" userId="89b84b47-0384-4d66-b56e-dc00ebdb68cf" providerId="ADAL" clId="{BEC31531-C9D2-4E4C-BF51-A83D2414E57B}" dt="2025-03-04T22:55:05.711" v="5" actId="478"/>
        <pc:sldMasterMkLst>
          <pc:docMk/>
          <pc:sldMasterMk cId="2823017381" sldId="2147483715"/>
        </pc:sldMasterMkLst>
        <pc:sldLayoutChg chg="delSp mod">
          <pc:chgData name="Tammy Pankey" userId="89b84b47-0384-4d66-b56e-dc00ebdb68cf" providerId="ADAL" clId="{BEC31531-C9D2-4E4C-BF51-A83D2414E57B}" dt="2025-03-04T22:55:05.711" v="5" actId="478"/>
          <pc:sldLayoutMkLst>
            <pc:docMk/>
            <pc:sldMasterMk cId="3793671017" sldId="2147483701"/>
            <pc:sldLayoutMk cId="1375168705" sldId="2147483727"/>
          </pc:sldLayoutMkLst>
        </pc:sldLayoutChg>
      </pc:sldMasterChg>
    </pc:docChg>
  </pc:docChgLst>
  <pc:docChgLst>
    <pc:chgData name="Anna Sterner" userId="S::asterner@firstinspires.org::e34ade42-3f4d-4ffb-96dc-1c6e40b6902f" providerId="AD" clId="Web-{70321AED-1296-FCCB-F314-4002DF72C659}"/>
    <pc:docChg chg="addSld delSld modSld">
      <pc:chgData name="Anna Sterner" userId="S::asterner@firstinspires.org::e34ade42-3f4d-4ffb-96dc-1c6e40b6902f" providerId="AD" clId="Web-{70321AED-1296-FCCB-F314-4002DF72C659}" dt="2024-01-25T18:14:37.800" v="11"/>
      <pc:docMkLst>
        <pc:docMk/>
      </pc:docMkLst>
      <pc:sldChg chg="add del">
        <pc:chgData name="Anna Sterner" userId="S::asterner@firstinspires.org::e34ade42-3f4d-4ffb-96dc-1c6e40b6902f" providerId="AD" clId="Web-{70321AED-1296-FCCB-F314-4002DF72C659}" dt="2024-01-25T18:14:21.581" v="9"/>
        <pc:sldMkLst>
          <pc:docMk/>
          <pc:sldMk cId="4006545360" sldId="264"/>
        </pc:sldMkLst>
      </pc:sldChg>
      <pc:sldChg chg="addSp delSp modSp">
        <pc:chgData name="Anna Sterner" userId="S::asterner@firstinspires.org::e34ade42-3f4d-4ffb-96dc-1c6e40b6902f" providerId="AD" clId="Web-{70321AED-1296-FCCB-F314-4002DF72C659}" dt="2024-01-25T18:14:19.502" v="8"/>
        <pc:sldMkLst>
          <pc:docMk/>
          <pc:sldMk cId="3743200560" sldId="289"/>
        </pc:sldMkLst>
      </pc:sldChg>
      <pc:sldChg chg="del">
        <pc:chgData name="Anna Sterner" userId="S::asterner@firstinspires.org::e34ade42-3f4d-4ffb-96dc-1c6e40b6902f" providerId="AD" clId="Web-{70321AED-1296-FCCB-F314-4002DF72C659}" dt="2024-01-25T18:14:37.800" v="11"/>
        <pc:sldMkLst>
          <pc:docMk/>
          <pc:sldMk cId="1109188424" sldId="294"/>
        </pc:sldMkLst>
      </pc:sldChg>
      <pc:sldChg chg="add">
        <pc:chgData name="Anna Sterner" userId="S::asterner@firstinspires.org::e34ade42-3f4d-4ffb-96dc-1c6e40b6902f" providerId="AD" clId="Web-{70321AED-1296-FCCB-F314-4002DF72C659}" dt="2024-01-25T18:14:33.222" v="10"/>
        <pc:sldMkLst>
          <pc:docMk/>
          <pc:sldMk cId="3723405299" sldId="298"/>
        </pc:sldMkLst>
      </pc:sldChg>
      <pc:sldMasterChg chg="addSldLayout">
        <pc:chgData name="Anna Sterner" userId="S::asterner@firstinspires.org::e34ade42-3f4d-4ffb-96dc-1c6e40b6902f" providerId="AD" clId="Web-{70321AED-1296-FCCB-F314-4002DF72C659}" dt="2024-01-25T18:14:33.222" v="10"/>
        <pc:sldMasterMkLst>
          <pc:docMk/>
          <pc:sldMasterMk cId="180712229" sldId="2147483697"/>
        </pc:sldMasterMkLst>
        <pc:sldLayoutChg chg="add">
          <pc:chgData name="Anna Sterner" userId="S::asterner@firstinspires.org::e34ade42-3f4d-4ffb-96dc-1c6e40b6902f" providerId="AD" clId="Web-{70321AED-1296-FCCB-F314-4002DF72C659}" dt="2024-01-25T18:14:33.222" v="10"/>
          <pc:sldLayoutMkLst>
            <pc:docMk/>
            <pc:sldMasterMk cId="3793671017" sldId="2147483701"/>
            <pc:sldLayoutMk cId="2150222482" sldId="2147483700"/>
          </pc:sldLayoutMkLst>
        </pc:sldLayoutChg>
      </pc:sldMasterChg>
    </pc:docChg>
  </pc:docChgLst>
  <pc:docChgLst>
    <pc:chgData name="Kate Sample" userId="S::ksample@firstinspires.org::ad24f2c8-db21-4b10-9534-7a98911ec180" providerId="AD" clId="Web-{01645D4C-2030-8530-A447-AB0C77C5D48A}"/>
    <pc:docChg chg="addSld delSld modSld sldOrd">
      <pc:chgData name="Kate Sample" userId="S::ksample@firstinspires.org::ad24f2c8-db21-4b10-9534-7a98911ec180" providerId="AD" clId="Web-{01645D4C-2030-8530-A447-AB0C77C5D48A}" dt="2025-04-28T15:06:53.992" v="15" actId="1076"/>
      <pc:docMkLst>
        <pc:docMk/>
      </pc:docMkLst>
      <pc:sldChg chg="add">
        <pc:chgData name="Kate Sample" userId="S::ksample@firstinspires.org::ad24f2c8-db21-4b10-9534-7a98911ec180" providerId="AD" clId="Web-{01645D4C-2030-8530-A447-AB0C77C5D48A}" dt="2025-04-28T15:03:34.259" v="10"/>
        <pc:sldMkLst>
          <pc:docMk/>
          <pc:sldMk cId="1109188424" sldId="321"/>
        </pc:sldMkLst>
      </pc:sldChg>
      <pc:sldChg chg="addSp delSp modSp">
        <pc:chgData name="Kate Sample" userId="S::ksample@firstinspires.org::ad24f2c8-db21-4b10-9534-7a98911ec180" providerId="AD" clId="Web-{01645D4C-2030-8530-A447-AB0C77C5D48A}" dt="2025-04-28T15:06:53.992" v="15" actId="1076"/>
        <pc:sldMkLst>
          <pc:docMk/>
          <pc:sldMk cId="1835499919" sldId="345"/>
        </pc:sldMkLst>
        <pc:picChg chg="add mod">
          <ac:chgData name="Kate Sample" userId="S::ksample@firstinspires.org::ad24f2c8-db21-4b10-9534-7a98911ec180" providerId="AD" clId="Web-{01645D4C-2030-8530-A447-AB0C77C5D48A}" dt="2025-04-28T15:06:53.992" v="15" actId="1076"/>
          <ac:picMkLst>
            <pc:docMk/>
            <pc:sldMk cId="1835499919" sldId="345"/>
            <ac:picMk id="6" creationId="{E5C5AEB1-EFA0-1AAF-EFFB-E23F5A132CFB}"/>
          </ac:picMkLst>
        </pc:picChg>
        <pc:picChg chg="add mod">
          <ac:chgData name="Kate Sample" userId="S::ksample@firstinspires.org::ad24f2c8-db21-4b10-9534-7a98911ec180" providerId="AD" clId="Web-{01645D4C-2030-8530-A447-AB0C77C5D48A}" dt="2025-04-28T15:06:48.929" v="14" actId="1076"/>
          <ac:picMkLst>
            <pc:docMk/>
            <pc:sldMk cId="1835499919" sldId="345"/>
            <ac:picMk id="7" creationId="{D8AF5D90-5612-E23C-90B9-77CE39ECF11A}"/>
          </ac:picMkLst>
        </pc:picChg>
      </pc:sldChg>
      <pc:sldChg chg="del">
        <pc:chgData name="Kate Sample" userId="S::ksample@firstinspires.org::ad24f2c8-db21-4b10-9534-7a98911ec180" providerId="AD" clId="Web-{01645D4C-2030-8530-A447-AB0C77C5D48A}" dt="2025-04-28T15:02:57.382" v="8"/>
        <pc:sldMkLst>
          <pc:docMk/>
          <pc:sldMk cId="1406928359" sldId="363"/>
        </pc:sldMkLst>
      </pc:sldChg>
      <pc:sldChg chg="del">
        <pc:chgData name="Kate Sample" userId="S::ksample@firstinspires.org::ad24f2c8-db21-4b10-9534-7a98911ec180" providerId="AD" clId="Web-{01645D4C-2030-8530-A447-AB0C77C5D48A}" dt="2025-04-28T15:02:54.303" v="7"/>
        <pc:sldMkLst>
          <pc:docMk/>
          <pc:sldMk cId="1921311063" sldId="365"/>
        </pc:sldMkLst>
      </pc:sldChg>
      <pc:sldChg chg="add del">
        <pc:chgData name="Kate Sample" userId="S::ksample@firstinspires.org::ad24f2c8-db21-4b10-9534-7a98911ec180" providerId="AD" clId="Web-{01645D4C-2030-8530-A447-AB0C77C5D48A}" dt="2025-04-28T15:02:53.194" v="6"/>
        <pc:sldMkLst>
          <pc:docMk/>
          <pc:sldMk cId="2028867035" sldId="366"/>
        </pc:sldMkLst>
      </pc:sldChg>
      <pc:sldChg chg="add ord">
        <pc:chgData name="Kate Sample" userId="S::ksample@firstinspires.org::ad24f2c8-db21-4b10-9534-7a98911ec180" providerId="AD" clId="Web-{01645D4C-2030-8530-A447-AB0C77C5D48A}" dt="2025-04-28T15:03:03.007" v="9"/>
        <pc:sldMkLst>
          <pc:docMk/>
          <pc:sldMk cId="2311503405" sldId="367"/>
        </pc:sldMkLst>
      </pc:sldChg>
    </pc:docChg>
  </pc:docChgLst>
  <pc:docChgLst>
    <pc:chgData name="Kate Sample" userId="ad24f2c8-db21-4b10-9534-7a98911ec180" providerId="ADAL" clId="{0C8EE0A6-C464-47F4-B2B1-9819DC7438B3}"/>
    <pc:docChg chg="undo custSel addSld delSld modSld sldOrd delMainMaster">
      <pc:chgData name="Kate Sample" userId="ad24f2c8-db21-4b10-9534-7a98911ec180" providerId="ADAL" clId="{0C8EE0A6-C464-47F4-B2B1-9819DC7438B3}" dt="2025-05-09T14:42:16.605" v="693" actId="1076"/>
      <pc:docMkLst>
        <pc:docMk/>
      </pc:docMkLst>
      <pc:sldChg chg="del">
        <pc:chgData name="Kate Sample" userId="ad24f2c8-db21-4b10-9534-7a98911ec180" providerId="ADAL" clId="{0C8EE0A6-C464-47F4-B2B1-9819DC7438B3}" dt="2025-04-23T20:20:20.844" v="565" actId="47"/>
        <pc:sldMkLst>
          <pc:docMk/>
          <pc:sldMk cId="1717468709" sldId="260"/>
        </pc:sldMkLst>
      </pc:sldChg>
      <pc:sldChg chg="del">
        <pc:chgData name="Kate Sample" userId="ad24f2c8-db21-4b10-9534-7a98911ec180" providerId="ADAL" clId="{0C8EE0A6-C464-47F4-B2B1-9819DC7438B3}" dt="2025-04-23T20:20:20.844" v="565" actId="47"/>
        <pc:sldMkLst>
          <pc:docMk/>
          <pc:sldMk cId="951211944" sldId="261"/>
        </pc:sldMkLst>
      </pc:sldChg>
      <pc:sldChg chg="del">
        <pc:chgData name="Kate Sample" userId="ad24f2c8-db21-4b10-9534-7a98911ec180" providerId="ADAL" clId="{0C8EE0A6-C464-47F4-B2B1-9819DC7438B3}" dt="2025-04-23T20:20:20.844" v="565" actId="47"/>
        <pc:sldMkLst>
          <pc:docMk/>
          <pc:sldMk cId="2815448932" sldId="262"/>
        </pc:sldMkLst>
      </pc:sldChg>
      <pc:sldChg chg="del">
        <pc:chgData name="Kate Sample" userId="ad24f2c8-db21-4b10-9534-7a98911ec180" providerId="ADAL" clId="{0C8EE0A6-C464-47F4-B2B1-9819DC7438B3}" dt="2025-04-23T20:20:20.844" v="565" actId="47"/>
        <pc:sldMkLst>
          <pc:docMk/>
          <pc:sldMk cId="2751345926" sldId="272"/>
        </pc:sldMkLst>
      </pc:sldChg>
      <pc:sldChg chg="del">
        <pc:chgData name="Kate Sample" userId="ad24f2c8-db21-4b10-9534-7a98911ec180" providerId="ADAL" clId="{0C8EE0A6-C464-47F4-B2B1-9819DC7438B3}" dt="2025-04-23T20:20:20.844" v="565" actId="47"/>
        <pc:sldMkLst>
          <pc:docMk/>
          <pc:sldMk cId="840521789" sldId="283"/>
        </pc:sldMkLst>
      </pc:sldChg>
      <pc:sldChg chg="del">
        <pc:chgData name="Kate Sample" userId="ad24f2c8-db21-4b10-9534-7a98911ec180" providerId="ADAL" clId="{0C8EE0A6-C464-47F4-B2B1-9819DC7438B3}" dt="2025-04-23T20:20:20.844" v="565" actId="47"/>
        <pc:sldMkLst>
          <pc:docMk/>
          <pc:sldMk cId="3743200560" sldId="289"/>
        </pc:sldMkLst>
      </pc:sldChg>
      <pc:sldChg chg="add del">
        <pc:chgData name="Kate Sample" userId="ad24f2c8-db21-4b10-9534-7a98911ec180" providerId="ADAL" clId="{0C8EE0A6-C464-47F4-B2B1-9819DC7438B3}" dt="2025-04-23T20:20:56.596" v="566"/>
        <pc:sldMkLst>
          <pc:docMk/>
          <pc:sldMk cId="2028867035" sldId="298"/>
        </pc:sldMkLst>
      </pc:sldChg>
      <pc:sldChg chg="del">
        <pc:chgData name="Kate Sample" userId="ad24f2c8-db21-4b10-9534-7a98911ec180" providerId="ADAL" clId="{0C8EE0A6-C464-47F4-B2B1-9819DC7438B3}" dt="2025-04-23T20:20:20.844" v="565" actId="47"/>
        <pc:sldMkLst>
          <pc:docMk/>
          <pc:sldMk cId="1581135650" sldId="299"/>
        </pc:sldMkLst>
      </pc:sldChg>
      <pc:sldChg chg="del">
        <pc:chgData name="Kate Sample" userId="ad24f2c8-db21-4b10-9534-7a98911ec180" providerId="ADAL" clId="{0C8EE0A6-C464-47F4-B2B1-9819DC7438B3}" dt="2025-04-23T20:20:20.844" v="565" actId="47"/>
        <pc:sldMkLst>
          <pc:docMk/>
          <pc:sldMk cId="115057224" sldId="300"/>
        </pc:sldMkLst>
      </pc:sldChg>
      <pc:sldChg chg="del">
        <pc:chgData name="Kate Sample" userId="ad24f2c8-db21-4b10-9534-7a98911ec180" providerId="ADAL" clId="{0C8EE0A6-C464-47F4-B2B1-9819DC7438B3}" dt="2025-04-23T20:20:20.844" v="565" actId="47"/>
        <pc:sldMkLst>
          <pc:docMk/>
          <pc:sldMk cId="3262701585" sldId="301"/>
        </pc:sldMkLst>
      </pc:sldChg>
      <pc:sldChg chg="del">
        <pc:chgData name="Kate Sample" userId="ad24f2c8-db21-4b10-9534-7a98911ec180" providerId="ADAL" clId="{0C8EE0A6-C464-47F4-B2B1-9819DC7438B3}" dt="2025-04-23T20:20:20.844" v="565" actId="47"/>
        <pc:sldMkLst>
          <pc:docMk/>
          <pc:sldMk cId="2035002915" sldId="302"/>
        </pc:sldMkLst>
      </pc:sldChg>
      <pc:sldChg chg="del">
        <pc:chgData name="Kate Sample" userId="ad24f2c8-db21-4b10-9534-7a98911ec180" providerId="ADAL" clId="{0C8EE0A6-C464-47F4-B2B1-9819DC7438B3}" dt="2025-04-23T20:20:20.844" v="565" actId="47"/>
        <pc:sldMkLst>
          <pc:docMk/>
          <pc:sldMk cId="3973317551" sldId="303"/>
        </pc:sldMkLst>
      </pc:sldChg>
      <pc:sldChg chg="del">
        <pc:chgData name="Kate Sample" userId="ad24f2c8-db21-4b10-9534-7a98911ec180" providerId="ADAL" clId="{0C8EE0A6-C464-47F4-B2B1-9819DC7438B3}" dt="2025-04-23T20:20:20.844" v="565" actId="47"/>
        <pc:sldMkLst>
          <pc:docMk/>
          <pc:sldMk cId="362912222" sldId="304"/>
        </pc:sldMkLst>
      </pc:sldChg>
      <pc:sldChg chg="del">
        <pc:chgData name="Kate Sample" userId="ad24f2c8-db21-4b10-9534-7a98911ec180" providerId="ADAL" clId="{0C8EE0A6-C464-47F4-B2B1-9819DC7438B3}" dt="2025-04-23T20:20:20.844" v="565" actId="47"/>
        <pc:sldMkLst>
          <pc:docMk/>
          <pc:sldMk cId="4084819297" sldId="305"/>
        </pc:sldMkLst>
      </pc:sldChg>
      <pc:sldChg chg="del">
        <pc:chgData name="Kate Sample" userId="ad24f2c8-db21-4b10-9534-7a98911ec180" providerId="ADAL" clId="{0C8EE0A6-C464-47F4-B2B1-9819DC7438B3}" dt="2025-04-23T20:20:20.844" v="565" actId="47"/>
        <pc:sldMkLst>
          <pc:docMk/>
          <pc:sldMk cId="1631143129" sldId="306"/>
        </pc:sldMkLst>
      </pc:sldChg>
      <pc:sldChg chg="del">
        <pc:chgData name="Kate Sample" userId="ad24f2c8-db21-4b10-9534-7a98911ec180" providerId="ADAL" clId="{0C8EE0A6-C464-47F4-B2B1-9819DC7438B3}" dt="2025-04-23T20:20:20.844" v="565" actId="47"/>
        <pc:sldMkLst>
          <pc:docMk/>
          <pc:sldMk cId="2343138671" sldId="307"/>
        </pc:sldMkLst>
      </pc:sldChg>
      <pc:sldChg chg="modSp add del mod modNotesTx">
        <pc:chgData name="Kate Sample" userId="ad24f2c8-db21-4b10-9534-7a98911ec180" providerId="ADAL" clId="{0C8EE0A6-C464-47F4-B2B1-9819DC7438B3}" dt="2025-04-28T16:14:05.581" v="661" actId="6549"/>
        <pc:sldMkLst>
          <pc:docMk/>
          <pc:sldMk cId="3858961857" sldId="308"/>
        </pc:sldMkLst>
        <pc:spChg chg="mod">
          <ac:chgData name="Kate Sample" userId="ad24f2c8-db21-4b10-9534-7a98911ec180" providerId="ADAL" clId="{0C8EE0A6-C464-47F4-B2B1-9819DC7438B3}" dt="2025-04-28T16:13:46.823" v="657" actId="404"/>
          <ac:spMkLst>
            <pc:docMk/>
            <pc:sldMk cId="3858961857" sldId="308"/>
            <ac:spMk id="11" creationId="{5EDFB83E-9241-849C-5536-78B32F517D40}"/>
          </ac:spMkLst>
        </pc:spChg>
      </pc:sldChg>
      <pc:sldChg chg="del">
        <pc:chgData name="Kate Sample" userId="ad24f2c8-db21-4b10-9534-7a98911ec180" providerId="ADAL" clId="{0C8EE0A6-C464-47F4-B2B1-9819DC7438B3}" dt="2025-04-23T20:20:20.844" v="565" actId="47"/>
        <pc:sldMkLst>
          <pc:docMk/>
          <pc:sldMk cId="1200704536" sldId="309"/>
        </pc:sldMkLst>
      </pc:sldChg>
      <pc:sldChg chg="del">
        <pc:chgData name="Kate Sample" userId="ad24f2c8-db21-4b10-9534-7a98911ec180" providerId="ADAL" clId="{0C8EE0A6-C464-47F4-B2B1-9819DC7438B3}" dt="2025-04-23T20:20:20.844" v="565" actId="47"/>
        <pc:sldMkLst>
          <pc:docMk/>
          <pc:sldMk cId="2015307151" sldId="310"/>
        </pc:sldMkLst>
      </pc:sldChg>
      <pc:sldChg chg="del">
        <pc:chgData name="Kate Sample" userId="ad24f2c8-db21-4b10-9534-7a98911ec180" providerId="ADAL" clId="{0C8EE0A6-C464-47F4-B2B1-9819DC7438B3}" dt="2025-04-23T20:20:20.844" v="565" actId="47"/>
        <pc:sldMkLst>
          <pc:docMk/>
          <pc:sldMk cId="986537300" sldId="311"/>
        </pc:sldMkLst>
      </pc:sldChg>
      <pc:sldChg chg="del">
        <pc:chgData name="Kate Sample" userId="ad24f2c8-db21-4b10-9534-7a98911ec180" providerId="ADAL" clId="{0C8EE0A6-C464-47F4-B2B1-9819DC7438B3}" dt="2025-04-23T20:20:20.844" v="565" actId="47"/>
        <pc:sldMkLst>
          <pc:docMk/>
          <pc:sldMk cId="377564404" sldId="312"/>
        </pc:sldMkLst>
      </pc:sldChg>
      <pc:sldChg chg="del">
        <pc:chgData name="Kate Sample" userId="ad24f2c8-db21-4b10-9534-7a98911ec180" providerId="ADAL" clId="{0C8EE0A6-C464-47F4-B2B1-9819DC7438B3}" dt="2025-04-23T20:20:20.844" v="565" actId="47"/>
        <pc:sldMkLst>
          <pc:docMk/>
          <pc:sldMk cId="621520520" sldId="313"/>
        </pc:sldMkLst>
      </pc:sldChg>
      <pc:sldChg chg="del">
        <pc:chgData name="Kate Sample" userId="ad24f2c8-db21-4b10-9534-7a98911ec180" providerId="ADAL" clId="{0C8EE0A6-C464-47F4-B2B1-9819DC7438B3}" dt="2025-04-23T20:20:20.844" v="565" actId="47"/>
        <pc:sldMkLst>
          <pc:docMk/>
          <pc:sldMk cId="1843792746" sldId="314"/>
        </pc:sldMkLst>
      </pc:sldChg>
      <pc:sldChg chg="del">
        <pc:chgData name="Kate Sample" userId="ad24f2c8-db21-4b10-9534-7a98911ec180" providerId="ADAL" clId="{0C8EE0A6-C464-47F4-B2B1-9819DC7438B3}" dt="2025-04-23T20:20:20.844" v="565" actId="47"/>
        <pc:sldMkLst>
          <pc:docMk/>
          <pc:sldMk cId="3701898249" sldId="315"/>
        </pc:sldMkLst>
      </pc:sldChg>
      <pc:sldChg chg="del">
        <pc:chgData name="Kate Sample" userId="ad24f2c8-db21-4b10-9534-7a98911ec180" providerId="ADAL" clId="{0C8EE0A6-C464-47F4-B2B1-9819DC7438B3}" dt="2025-04-23T20:20:20.844" v="565" actId="47"/>
        <pc:sldMkLst>
          <pc:docMk/>
          <pc:sldMk cId="108855487" sldId="316"/>
        </pc:sldMkLst>
      </pc:sldChg>
      <pc:sldChg chg="del">
        <pc:chgData name="Kate Sample" userId="ad24f2c8-db21-4b10-9534-7a98911ec180" providerId="ADAL" clId="{0C8EE0A6-C464-47F4-B2B1-9819DC7438B3}" dt="2025-04-23T20:20:20.844" v="565" actId="47"/>
        <pc:sldMkLst>
          <pc:docMk/>
          <pc:sldMk cId="1883848139" sldId="317"/>
        </pc:sldMkLst>
      </pc:sldChg>
      <pc:sldChg chg="del">
        <pc:chgData name="Kate Sample" userId="ad24f2c8-db21-4b10-9534-7a98911ec180" providerId="ADAL" clId="{0C8EE0A6-C464-47F4-B2B1-9819DC7438B3}" dt="2025-04-23T20:20:20.844" v="565" actId="47"/>
        <pc:sldMkLst>
          <pc:docMk/>
          <pc:sldMk cId="1634250027" sldId="318"/>
        </pc:sldMkLst>
      </pc:sldChg>
      <pc:sldChg chg="del">
        <pc:chgData name="Kate Sample" userId="ad24f2c8-db21-4b10-9534-7a98911ec180" providerId="ADAL" clId="{0C8EE0A6-C464-47F4-B2B1-9819DC7438B3}" dt="2025-04-23T20:20:20.844" v="565" actId="47"/>
        <pc:sldMkLst>
          <pc:docMk/>
          <pc:sldMk cId="2911573908" sldId="319"/>
        </pc:sldMkLst>
      </pc:sldChg>
      <pc:sldChg chg="del">
        <pc:chgData name="Kate Sample" userId="ad24f2c8-db21-4b10-9534-7a98911ec180" providerId="ADAL" clId="{0C8EE0A6-C464-47F4-B2B1-9819DC7438B3}" dt="2025-04-23T20:20:20.844" v="565" actId="47"/>
        <pc:sldMkLst>
          <pc:docMk/>
          <pc:sldMk cId="2624938878" sldId="320"/>
        </pc:sldMkLst>
      </pc:sldChg>
      <pc:sldChg chg="del">
        <pc:chgData name="Kate Sample" userId="ad24f2c8-db21-4b10-9534-7a98911ec180" providerId="ADAL" clId="{0C8EE0A6-C464-47F4-B2B1-9819DC7438B3}" dt="2025-04-23T20:20:20.844" v="565" actId="47"/>
        <pc:sldMkLst>
          <pc:docMk/>
          <pc:sldMk cId="344458614" sldId="321"/>
        </pc:sldMkLst>
      </pc:sldChg>
      <pc:sldChg chg="del">
        <pc:chgData name="Kate Sample" userId="ad24f2c8-db21-4b10-9534-7a98911ec180" providerId="ADAL" clId="{0C8EE0A6-C464-47F4-B2B1-9819DC7438B3}" dt="2025-04-23T20:20:20.844" v="565" actId="47"/>
        <pc:sldMkLst>
          <pc:docMk/>
          <pc:sldMk cId="1390845123" sldId="322"/>
        </pc:sldMkLst>
      </pc:sldChg>
      <pc:sldChg chg="del">
        <pc:chgData name="Kate Sample" userId="ad24f2c8-db21-4b10-9534-7a98911ec180" providerId="ADAL" clId="{0C8EE0A6-C464-47F4-B2B1-9819DC7438B3}" dt="2025-04-23T20:20:20.844" v="565" actId="47"/>
        <pc:sldMkLst>
          <pc:docMk/>
          <pc:sldMk cId="3393249117" sldId="323"/>
        </pc:sldMkLst>
      </pc:sldChg>
      <pc:sldChg chg="del">
        <pc:chgData name="Kate Sample" userId="ad24f2c8-db21-4b10-9534-7a98911ec180" providerId="ADAL" clId="{0C8EE0A6-C464-47F4-B2B1-9819DC7438B3}" dt="2025-04-23T20:20:20.844" v="565" actId="47"/>
        <pc:sldMkLst>
          <pc:docMk/>
          <pc:sldMk cId="3775961790" sldId="324"/>
        </pc:sldMkLst>
      </pc:sldChg>
      <pc:sldChg chg="del">
        <pc:chgData name="Kate Sample" userId="ad24f2c8-db21-4b10-9534-7a98911ec180" providerId="ADAL" clId="{0C8EE0A6-C464-47F4-B2B1-9819DC7438B3}" dt="2025-04-23T20:20:20.844" v="565" actId="47"/>
        <pc:sldMkLst>
          <pc:docMk/>
          <pc:sldMk cId="3666323023" sldId="325"/>
        </pc:sldMkLst>
      </pc:sldChg>
      <pc:sldChg chg="del">
        <pc:chgData name="Kate Sample" userId="ad24f2c8-db21-4b10-9534-7a98911ec180" providerId="ADAL" clId="{0C8EE0A6-C464-47F4-B2B1-9819DC7438B3}" dt="2025-04-23T20:20:20.844" v="565" actId="47"/>
        <pc:sldMkLst>
          <pc:docMk/>
          <pc:sldMk cId="2097772908" sldId="326"/>
        </pc:sldMkLst>
      </pc:sldChg>
      <pc:sldChg chg="del">
        <pc:chgData name="Kate Sample" userId="ad24f2c8-db21-4b10-9534-7a98911ec180" providerId="ADAL" clId="{0C8EE0A6-C464-47F4-B2B1-9819DC7438B3}" dt="2025-04-23T20:20:20.844" v="565" actId="47"/>
        <pc:sldMkLst>
          <pc:docMk/>
          <pc:sldMk cId="2437859535" sldId="327"/>
        </pc:sldMkLst>
      </pc:sldChg>
      <pc:sldChg chg="del">
        <pc:chgData name="Kate Sample" userId="ad24f2c8-db21-4b10-9534-7a98911ec180" providerId="ADAL" clId="{0C8EE0A6-C464-47F4-B2B1-9819DC7438B3}" dt="2025-04-23T20:20:20.844" v="565" actId="47"/>
        <pc:sldMkLst>
          <pc:docMk/>
          <pc:sldMk cId="2383557289" sldId="328"/>
        </pc:sldMkLst>
      </pc:sldChg>
      <pc:sldChg chg="del">
        <pc:chgData name="Kate Sample" userId="ad24f2c8-db21-4b10-9534-7a98911ec180" providerId="ADAL" clId="{0C8EE0A6-C464-47F4-B2B1-9819DC7438B3}" dt="2025-04-23T20:20:20.844" v="565" actId="47"/>
        <pc:sldMkLst>
          <pc:docMk/>
          <pc:sldMk cId="1053163525" sldId="329"/>
        </pc:sldMkLst>
      </pc:sldChg>
      <pc:sldChg chg="del">
        <pc:chgData name="Kate Sample" userId="ad24f2c8-db21-4b10-9534-7a98911ec180" providerId="ADAL" clId="{0C8EE0A6-C464-47F4-B2B1-9819DC7438B3}" dt="2025-04-23T20:20:20.844" v="565" actId="47"/>
        <pc:sldMkLst>
          <pc:docMk/>
          <pc:sldMk cId="876955009" sldId="330"/>
        </pc:sldMkLst>
      </pc:sldChg>
      <pc:sldChg chg="del">
        <pc:chgData name="Kate Sample" userId="ad24f2c8-db21-4b10-9534-7a98911ec180" providerId="ADAL" clId="{0C8EE0A6-C464-47F4-B2B1-9819DC7438B3}" dt="2025-04-23T20:20:20.844" v="565" actId="47"/>
        <pc:sldMkLst>
          <pc:docMk/>
          <pc:sldMk cId="4289390979" sldId="332"/>
        </pc:sldMkLst>
      </pc:sldChg>
      <pc:sldChg chg="del">
        <pc:chgData name="Kate Sample" userId="ad24f2c8-db21-4b10-9534-7a98911ec180" providerId="ADAL" clId="{0C8EE0A6-C464-47F4-B2B1-9819DC7438B3}" dt="2025-04-23T20:20:20.844" v="565" actId="47"/>
        <pc:sldMkLst>
          <pc:docMk/>
          <pc:sldMk cId="4219744110" sldId="333"/>
        </pc:sldMkLst>
      </pc:sldChg>
      <pc:sldChg chg="del">
        <pc:chgData name="Kate Sample" userId="ad24f2c8-db21-4b10-9534-7a98911ec180" providerId="ADAL" clId="{0C8EE0A6-C464-47F4-B2B1-9819DC7438B3}" dt="2025-04-23T20:20:20.844" v="565" actId="47"/>
        <pc:sldMkLst>
          <pc:docMk/>
          <pc:sldMk cId="2374532550" sldId="334"/>
        </pc:sldMkLst>
      </pc:sldChg>
      <pc:sldChg chg="del">
        <pc:chgData name="Kate Sample" userId="ad24f2c8-db21-4b10-9534-7a98911ec180" providerId="ADAL" clId="{0C8EE0A6-C464-47F4-B2B1-9819DC7438B3}" dt="2025-04-23T20:20:20.844" v="565" actId="47"/>
        <pc:sldMkLst>
          <pc:docMk/>
          <pc:sldMk cId="1024940863" sldId="335"/>
        </pc:sldMkLst>
      </pc:sldChg>
      <pc:sldChg chg="del">
        <pc:chgData name="Kate Sample" userId="ad24f2c8-db21-4b10-9534-7a98911ec180" providerId="ADAL" clId="{0C8EE0A6-C464-47F4-B2B1-9819DC7438B3}" dt="2025-04-23T20:20:20.844" v="565" actId="47"/>
        <pc:sldMkLst>
          <pc:docMk/>
          <pc:sldMk cId="2289393488" sldId="336"/>
        </pc:sldMkLst>
      </pc:sldChg>
      <pc:sldChg chg="del">
        <pc:chgData name="Kate Sample" userId="ad24f2c8-db21-4b10-9534-7a98911ec180" providerId="ADAL" clId="{0C8EE0A6-C464-47F4-B2B1-9819DC7438B3}" dt="2025-04-23T20:20:20.844" v="565" actId="47"/>
        <pc:sldMkLst>
          <pc:docMk/>
          <pc:sldMk cId="4281493045" sldId="337"/>
        </pc:sldMkLst>
      </pc:sldChg>
      <pc:sldChg chg="del">
        <pc:chgData name="Kate Sample" userId="ad24f2c8-db21-4b10-9534-7a98911ec180" providerId="ADAL" clId="{0C8EE0A6-C464-47F4-B2B1-9819DC7438B3}" dt="2025-04-23T20:20:20.844" v="565" actId="47"/>
        <pc:sldMkLst>
          <pc:docMk/>
          <pc:sldMk cId="4074626042" sldId="338"/>
        </pc:sldMkLst>
      </pc:sldChg>
      <pc:sldChg chg="del">
        <pc:chgData name="Kate Sample" userId="ad24f2c8-db21-4b10-9534-7a98911ec180" providerId="ADAL" clId="{0C8EE0A6-C464-47F4-B2B1-9819DC7438B3}" dt="2025-04-23T20:20:20.844" v="565" actId="47"/>
        <pc:sldMkLst>
          <pc:docMk/>
          <pc:sldMk cId="903228586" sldId="339"/>
        </pc:sldMkLst>
      </pc:sldChg>
      <pc:sldChg chg="del">
        <pc:chgData name="Kate Sample" userId="ad24f2c8-db21-4b10-9534-7a98911ec180" providerId="ADAL" clId="{0C8EE0A6-C464-47F4-B2B1-9819DC7438B3}" dt="2025-04-23T20:20:20.844" v="565" actId="47"/>
        <pc:sldMkLst>
          <pc:docMk/>
          <pc:sldMk cId="1943926794" sldId="341"/>
        </pc:sldMkLst>
      </pc:sldChg>
      <pc:sldChg chg="del">
        <pc:chgData name="Kate Sample" userId="ad24f2c8-db21-4b10-9534-7a98911ec180" providerId="ADAL" clId="{0C8EE0A6-C464-47F4-B2B1-9819DC7438B3}" dt="2025-04-23T20:20:20.844" v="565" actId="47"/>
        <pc:sldMkLst>
          <pc:docMk/>
          <pc:sldMk cId="1357097865" sldId="342"/>
        </pc:sldMkLst>
      </pc:sldChg>
      <pc:sldChg chg="del">
        <pc:chgData name="Kate Sample" userId="ad24f2c8-db21-4b10-9534-7a98911ec180" providerId="ADAL" clId="{0C8EE0A6-C464-47F4-B2B1-9819DC7438B3}" dt="2025-04-23T20:20:20.844" v="565" actId="47"/>
        <pc:sldMkLst>
          <pc:docMk/>
          <pc:sldMk cId="656617515" sldId="343"/>
        </pc:sldMkLst>
      </pc:sldChg>
      <pc:sldChg chg="del">
        <pc:chgData name="Kate Sample" userId="ad24f2c8-db21-4b10-9534-7a98911ec180" providerId="ADAL" clId="{0C8EE0A6-C464-47F4-B2B1-9819DC7438B3}" dt="2025-04-23T20:20:20.844" v="565" actId="47"/>
        <pc:sldMkLst>
          <pc:docMk/>
          <pc:sldMk cId="4189780073" sldId="344"/>
        </pc:sldMkLst>
      </pc:sldChg>
      <pc:sldChg chg="modSp mod">
        <pc:chgData name="Kate Sample" userId="ad24f2c8-db21-4b10-9534-7a98911ec180" providerId="ADAL" clId="{0C8EE0A6-C464-47F4-B2B1-9819DC7438B3}" dt="2025-04-28T15:46:52.712" v="594" actId="13926"/>
        <pc:sldMkLst>
          <pc:docMk/>
          <pc:sldMk cId="1835499919" sldId="345"/>
        </pc:sldMkLst>
        <pc:spChg chg="mod">
          <ac:chgData name="Kate Sample" userId="ad24f2c8-db21-4b10-9534-7a98911ec180" providerId="ADAL" clId="{0C8EE0A6-C464-47F4-B2B1-9819DC7438B3}" dt="2025-04-28T15:46:52.712" v="594" actId="13926"/>
          <ac:spMkLst>
            <pc:docMk/>
            <pc:sldMk cId="1835499919" sldId="345"/>
            <ac:spMk id="8" creationId="{0EC3B497-AE43-089B-ECF7-2B5D26A593AC}"/>
          </ac:spMkLst>
        </pc:spChg>
      </pc:sldChg>
      <pc:sldChg chg="del">
        <pc:chgData name="Kate Sample" userId="ad24f2c8-db21-4b10-9534-7a98911ec180" providerId="ADAL" clId="{0C8EE0A6-C464-47F4-B2B1-9819DC7438B3}" dt="2025-04-23T18:51:50.267" v="169" actId="47"/>
        <pc:sldMkLst>
          <pc:docMk/>
          <pc:sldMk cId="1089817398" sldId="347"/>
        </pc:sldMkLst>
      </pc:sldChg>
      <pc:sldChg chg="del">
        <pc:chgData name="Kate Sample" userId="ad24f2c8-db21-4b10-9534-7a98911ec180" providerId="ADAL" clId="{0C8EE0A6-C464-47F4-B2B1-9819DC7438B3}" dt="2025-04-23T18:51:50.868" v="170" actId="47"/>
        <pc:sldMkLst>
          <pc:docMk/>
          <pc:sldMk cId="3679075185" sldId="348"/>
        </pc:sldMkLst>
      </pc:sldChg>
      <pc:sldChg chg="del">
        <pc:chgData name="Kate Sample" userId="ad24f2c8-db21-4b10-9534-7a98911ec180" providerId="ADAL" clId="{0C8EE0A6-C464-47F4-B2B1-9819DC7438B3}" dt="2025-04-23T18:51:51.358" v="171" actId="47"/>
        <pc:sldMkLst>
          <pc:docMk/>
          <pc:sldMk cId="1704980818" sldId="349"/>
        </pc:sldMkLst>
      </pc:sldChg>
      <pc:sldChg chg="addSp delSp modSp mod modNotesTx">
        <pc:chgData name="Kate Sample" userId="ad24f2c8-db21-4b10-9534-7a98911ec180" providerId="ADAL" clId="{0C8EE0A6-C464-47F4-B2B1-9819DC7438B3}" dt="2025-05-09T14:42:16.605" v="693" actId="1076"/>
        <pc:sldMkLst>
          <pc:docMk/>
          <pc:sldMk cId="1726444013" sldId="350"/>
        </pc:sldMkLst>
        <pc:spChg chg="mod">
          <ac:chgData name="Kate Sample" userId="ad24f2c8-db21-4b10-9534-7a98911ec180" providerId="ADAL" clId="{0C8EE0A6-C464-47F4-B2B1-9819DC7438B3}" dt="2025-04-23T20:14:53.960" v="350" actId="20577"/>
          <ac:spMkLst>
            <pc:docMk/>
            <pc:sldMk cId="1726444013" sldId="350"/>
            <ac:spMk id="10" creationId="{EC784259-CC39-3237-57F8-AF0A369B42C6}"/>
          </ac:spMkLst>
        </pc:spChg>
        <pc:spChg chg="mod">
          <ac:chgData name="Kate Sample" userId="ad24f2c8-db21-4b10-9534-7a98911ec180" providerId="ADAL" clId="{0C8EE0A6-C464-47F4-B2B1-9819DC7438B3}" dt="2025-05-09T14:42:16.605" v="693" actId="1076"/>
          <ac:spMkLst>
            <pc:docMk/>
            <pc:sldMk cId="1726444013" sldId="350"/>
            <ac:spMk id="13" creationId="{BEC2446B-C743-49A6-55F8-FEDD43AEF4CB}"/>
          </ac:spMkLst>
        </pc:spChg>
      </pc:sldChg>
      <pc:sldChg chg="modSp del mod modNotesTx">
        <pc:chgData name="Kate Sample" userId="ad24f2c8-db21-4b10-9534-7a98911ec180" providerId="ADAL" clId="{0C8EE0A6-C464-47F4-B2B1-9819DC7438B3}" dt="2025-04-23T18:51:34.426" v="150" actId="47"/>
        <pc:sldMkLst>
          <pc:docMk/>
          <pc:sldMk cId="434597101" sldId="351"/>
        </pc:sldMkLst>
      </pc:sldChg>
      <pc:sldChg chg="addSp modSp mod modNotesTx">
        <pc:chgData name="Kate Sample" userId="ad24f2c8-db21-4b10-9534-7a98911ec180" providerId="ADAL" clId="{0C8EE0A6-C464-47F4-B2B1-9819DC7438B3}" dt="2025-04-28T15:47:47.708" v="604" actId="1076"/>
        <pc:sldMkLst>
          <pc:docMk/>
          <pc:sldMk cId="923429629" sldId="352"/>
        </pc:sldMkLst>
        <pc:spChg chg="add">
          <ac:chgData name="Kate Sample" userId="ad24f2c8-db21-4b10-9534-7a98911ec180" providerId="ADAL" clId="{0C8EE0A6-C464-47F4-B2B1-9819DC7438B3}" dt="2025-04-28T15:47:17.330" v="595" actId="22"/>
          <ac:spMkLst>
            <pc:docMk/>
            <pc:sldMk cId="923429629" sldId="352"/>
            <ac:spMk id="8" creationId="{9139BEF0-AEDF-8726-5367-0EC9100874C1}"/>
          </ac:spMkLst>
        </pc:spChg>
      </pc:sldChg>
      <pc:sldChg chg="modNotesTx">
        <pc:chgData name="Kate Sample" userId="ad24f2c8-db21-4b10-9534-7a98911ec180" providerId="ADAL" clId="{0C8EE0A6-C464-47F4-B2B1-9819DC7438B3}" dt="2025-04-23T18:42:14.697" v="0"/>
        <pc:sldMkLst>
          <pc:docMk/>
          <pc:sldMk cId="1662318776" sldId="353"/>
        </pc:sldMkLst>
      </pc:sldChg>
      <pc:sldChg chg="modNotesTx">
        <pc:chgData name="Kate Sample" userId="ad24f2c8-db21-4b10-9534-7a98911ec180" providerId="ADAL" clId="{0C8EE0A6-C464-47F4-B2B1-9819DC7438B3}" dt="2025-04-23T20:11:35.575" v="279" actId="20577"/>
        <pc:sldMkLst>
          <pc:docMk/>
          <pc:sldMk cId="3106905687" sldId="354"/>
        </pc:sldMkLst>
      </pc:sldChg>
      <pc:sldChg chg="delSp modSp mod modNotesTx">
        <pc:chgData name="Kate Sample" userId="ad24f2c8-db21-4b10-9534-7a98911ec180" providerId="ADAL" clId="{0C8EE0A6-C464-47F4-B2B1-9819DC7438B3}" dt="2025-05-09T14:41:57.998" v="692" actId="1035"/>
        <pc:sldMkLst>
          <pc:docMk/>
          <pc:sldMk cId="1693285077" sldId="355"/>
        </pc:sldMkLst>
        <pc:spChg chg="mod">
          <ac:chgData name="Kate Sample" userId="ad24f2c8-db21-4b10-9534-7a98911ec180" providerId="ADAL" clId="{0C8EE0A6-C464-47F4-B2B1-9819DC7438B3}" dt="2025-05-09T14:41:50.261" v="667" actId="6549"/>
          <ac:spMkLst>
            <pc:docMk/>
            <pc:sldMk cId="1693285077" sldId="355"/>
            <ac:spMk id="3" creationId="{EA7BE9E2-0F99-88A0-BA54-207295800D4A}"/>
          </ac:spMkLst>
        </pc:spChg>
        <pc:picChg chg="mod">
          <ac:chgData name="Kate Sample" userId="ad24f2c8-db21-4b10-9534-7a98911ec180" providerId="ADAL" clId="{0C8EE0A6-C464-47F4-B2B1-9819DC7438B3}" dt="2025-05-09T14:41:57.998" v="692" actId="1035"/>
          <ac:picMkLst>
            <pc:docMk/>
            <pc:sldMk cId="1693285077" sldId="355"/>
            <ac:picMk id="10" creationId="{D4FF860E-5A38-A17C-CA58-2A0D45FB955E}"/>
          </ac:picMkLst>
        </pc:picChg>
      </pc:sldChg>
      <pc:sldChg chg="addSp modSp mod modNotesTx">
        <pc:chgData name="Kate Sample" userId="ad24f2c8-db21-4b10-9534-7a98911ec180" providerId="ADAL" clId="{0C8EE0A6-C464-47F4-B2B1-9819DC7438B3}" dt="2025-04-23T18:54:56.435" v="269" actId="1076"/>
        <pc:sldMkLst>
          <pc:docMk/>
          <pc:sldMk cId="929939444" sldId="356"/>
        </pc:sldMkLst>
        <pc:picChg chg="add mod">
          <ac:chgData name="Kate Sample" userId="ad24f2c8-db21-4b10-9534-7a98911ec180" providerId="ADAL" clId="{0C8EE0A6-C464-47F4-B2B1-9819DC7438B3}" dt="2025-04-23T18:53:52.164" v="262" actId="1076"/>
          <ac:picMkLst>
            <pc:docMk/>
            <pc:sldMk cId="929939444" sldId="356"/>
            <ac:picMk id="8" creationId="{7006F9D0-EF51-FCB7-0469-DE0754C26F4B}"/>
          </ac:picMkLst>
        </pc:picChg>
        <pc:picChg chg="add mod">
          <ac:chgData name="Kate Sample" userId="ad24f2c8-db21-4b10-9534-7a98911ec180" providerId="ADAL" clId="{0C8EE0A6-C464-47F4-B2B1-9819DC7438B3}" dt="2025-04-23T18:54:16.635" v="266" actId="14100"/>
          <ac:picMkLst>
            <pc:docMk/>
            <pc:sldMk cId="929939444" sldId="356"/>
            <ac:picMk id="13" creationId="{67A71DA7-A8FD-7CBE-4CA6-7040C2A0A55B}"/>
          </ac:picMkLst>
        </pc:picChg>
        <pc:picChg chg="add mod">
          <ac:chgData name="Kate Sample" userId="ad24f2c8-db21-4b10-9534-7a98911ec180" providerId="ADAL" clId="{0C8EE0A6-C464-47F4-B2B1-9819DC7438B3}" dt="2025-04-23T18:54:56.435" v="269" actId="1076"/>
          <ac:picMkLst>
            <pc:docMk/>
            <pc:sldMk cId="929939444" sldId="356"/>
            <ac:picMk id="15" creationId="{9A0B84EE-D2E3-2734-8F10-102E2160B114}"/>
          </ac:picMkLst>
        </pc:picChg>
      </pc:sldChg>
      <pc:sldChg chg="del modNotesTx">
        <pc:chgData name="Kate Sample" userId="ad24f2c8-db21-4b10-9534-7a98911ec180" providerId="ADAL" clId="{0C8EE0A6-C464-47F4-B2B1-9819DC7438B3}" dt="2025-04-23T20:12:12.255" v="293" actId="47"/>
        <pc:sldMkLst>
          <pc:docMk/>
          <pc:sldMk cId="1601068585" sldId="357"/>
        </pc:sldMkLst>
      </pc:sldChg>
      <pc:sldChg chg="addSp delSp modSp mod modNotesTx">
        <pc:chgData name="Kate Sample" userId="ad24f2c8-db21-4b10-9534-7a98911ec180" providerId="ADAL" clId="{0C8EE0A6-C464-47F4-B2B1-9819DC7438B3}" dt="2025-04-28T15:53:43.096" v="637" actId="20577"/>
        <pc:sldMkLst>
          <pc:docMk/>
          <pc:sldMk cId="465213104" sldId="358"/>
        </pc:sldMkLst>
        <pc:spChg chg="mod">
          <ac:chgData name="Kate Sample" userId="ad24f2c8-db21-4b10-9534-7a98911ec180" providerId="ADAL" clId="{0C8EE0A6-C464-47F4-B2B1-9819DC7438B3}" dt="2025-04-28T15:53:43.096" v="637" actId="20577"/>
          <ac:spMkLst>
            <pc:docMk/>
            <pc:sldMk cId="465213104" sldId="358"/>
            <ac:spMk id="13" creationId="{822651F0-6061-95F2-CEA5-B6272F0C9CE7}"/>
          </ac:spMkLst>
        </pc:spChg>
      </pc:sldChg>
      <pc:sldChg chg="addSp delSp modSp mod modNotesTx">
        <pc:chgData name="Kate Sample" userId="ad24f2c8-db21-4b10-9534-7a98911ec180" providerId="ADAL" clId="{0C8EE0A6-C464-47F4-B2B1-9819DC7438B3}" dt="2025-04-28T16:12:50.405" v="643" actId="1076"/>
        <pc:sldMkLst>
          <pc:docMk/>
          <pc:sldMk cId="3040413095" sldId="359"/>
        </pc:sldMkLst>
        <pc:spChg chg="mod">
          <ac:chgData name="Kate Sample" userId="ad24f2c8-db21-4b10-9534-7a98911ec180" providerId="ADAL" clId="{0C8EE0A6-C464-47F4-B2B1-9819DC7438B3}" dt="2025-04-23T20:18:54.816" v="495" actId="20577"/>
          <ac:spMkLst>
            <pc:docMk/>
            <pc:sldMk cId="3040413095" sldId="359"/>
            <ac:spMk id="11" creationId="{3E03A44C-4AE8-628D-EE03-690C58D7AF98}"/>
          </ac:spMkLst>
        </pc:spChg>
      </pc:sldChg>
      <pc:sldChg chg="addSp delSp modSp del mod">
        <pc:chgData name="Kate Sample" userId="ad24f2c8-db21-4b10-9534-7a98911ec180" providerId="ADAL" clId="{0C8EE0A6-C464-47F4-B2B1-9819DC7438B3}" dt="2025-04-28T16:14:08.083" v="662" actId="47"/>
        <pc:sldMkLst>
          <pc:docMk/>
          <pc:sldMk cId="2700243633" sldId="360"/>
        </pc:sldMkLst>
      </pc:sldChg>
      <pc:sldChg chg="del">
        <pc:chgData name="Kate Sample" userId="ad24f2c8-db21-4b10-9534-7a98911ec180" providerId="ADAL" clId="{0C8EE0A6-C464-47F4-B2B1-9819DC7438B3}" dt="2025-04-28T16:14:10.668" v="663" actId="47"/>
        <pc:sldMkLst>
          <pc:docMk/>
          <pc:sldMk cId="3634708272" sldId="361"/>
        </pc:sldMkLst>
      </pc:sldChg>
      <pc:sldChg chg="del">
        <pc:chgData name="Kate Sample" userId="ad24f2c8-db21-4b10-9534-7a98911ec180" providerId="ADAL" clId="{0C8EE0A6-C464-47F4-B2B1-9819DC7438B3}" dt="2025-04-23T20:21:16.171" v="567" actId="47"/>
        <pc:sldMkLst>
          <pc:docMk/>
          <pc:sldMk cId="2281950760" sldId="362"/>
        </pc:sldMkLst>
      </pc:sldChg>
      <pc:sldChg chg="ord">
        <pc:chgData name="Kate Sample" userId="ad24f2c8-db21-4b10-9534-7a98911ec180" providerId="ADAL" clId="{0C8EE0A6-C464-47F4-B2B1-9819DC7438B3}" dt="2025-04-28T16:14:30.957" v="665"/>
        <pc:sldMkLst>
          <pc:docMk/>
          <pc:sldMk cId="2311503405" sldId="367"/>
        </pc:sldMkLst>
      </pc:sldChg>
      <pc:sldMasterChg chg="del delSldLayout">
        <pc:chgData name="Kate Sample" userId="ad24f2c8-db21-4b10-9534-7a98911ec180" providerId="ADAL" clId="{0C8EE0A6-C464-47F4-B2B1-9819DC7438B3}" dt="2025-04-23T20:20:20.844" v="565" actId="47"/>
        <pc:sldMasterMkLst>
          <pc:docMk/>
          <pc:sldMasterMk cId="2561236824" sldId="2147483727"/>
        </pc:sldMasterMkLst>
        <pc:sldLayoutChg chg="del">
          <pc:chgData name="Kate Sample" userId="ad24f2c8-db21-4b10-9534-7a98911ec180" providerId="ADAL" clId="{0C8EE0A6-C464-47F4-B2B1-9819DC7438B3}" dt="2025-04-23T20:20:20.844" v="565" actId="47"/>
          <pc:sldLayoutMkLst>
            <pc:docMk/>
            <pc:sldMasterMk cId="2561236824" sldId="2147483727"/>
            <pc:sldLayoutMk cId="2198463786" sldId="2147483728"/>
          </pc:sldLayoutMkLst>
        </pc:sldLayoutChg>
        <pc:sldLayoutChg chg="del">
          <pc:chgData name="Kate Sample" userId="ad24f2c8-db21-4b10-9534-7a98911ec180" providerId="ADAL" clId="{0C8EE0A6-C464-47F4-B2B1-9819DC7438B3}" dt="2025-04-23T20:20:20.844" v="565" actId="47"/>
          <pc:sldLayoutMkLst>
            <pc:docMk/>
            <pc:sldMasterMk cId="2561236824" sldId="2147483727"/>
            <pc:sldLayoutMk cId="2696320398" sldId="2147483729"/>
          </pc:sldLayoutMkLst>
        </pc:sldLayoutChg>
        <pc:sldLayoutChg chg="del">
          <pc:chgData name="Kate Sample" userId="ad24f2c8-db21-4b10-9534-7a98911ec180" providerId="ADAL" clId="{0C8EE0A6-C464-47F4-B2B1-9819DC7438B3}" dt="2025-04-23T20:20:20.844" v="565" actId="47"/>
          <pc:sldLayoutMkLst>
            <pc:docMk/>
            <pc:sldMasterMk cId="2561236824" sldId="2147483727"/>
            <pc:sldLayoutMk cId="933006200" sldId="2147483730"/>
          </pc:sldLayoutMkLst>
        </pc:sldLayoutChg>
        <pc:sldLayoutChg chg="del">
          <pc:chgData name="Kate Sample" userId="ad24f2c8-db21-4b10-9534-7a98911ec180" providerId="ADAL" clId="{0C8EE0A6-C464-47F4-B2B1-9819DC7438B3}" dt="2025-04-23T20:20:20.844" v="565" actId="47"/>
          <pc:sldLayoutMkLst>
            <pc:docMk/>
            <pc:sldMasterMk cId="2561236824" sldId="2147483727"/>
            <pc:sldLayoutMk cId="1009819769" sldId="2147483731"/>
          </pc:sldLayoutMkLst>
        </pc:sldLayoutChg>
        <pc:sldLayoutChg chg="del">
          <pc:chgData name="Kate Sample" userId="ad24f2c8-db21-4b10-9534-7a98911ec180" providerId="ADAL" clId="{0C8EE0A6-C464-47F4-B2B1-9819DC7438B3}" dt="2025-04-23T20:20:20.844" v="565" actId="47"/>
          <pc:sldLayoutMkLst>
            <pc:docMk/>
            <pc:sldMasterMk cId="2561236824" sldId="2147483727"/>
            <pc:sldLayoutMk cId="3505836234" sldId="2147483732"/>
          </pc:sldLayoutMkLst>
        </pc:sldLayoutChg>
        <pc:sldLayoutChg chg="del">
          <pc:chgData name="Kate Sample" userId="ad24f2c8-db21-4b10-9534-7a98911ec180" providerId="ADAL" clId="{0C8EE0A6-C464-47F4-B2B1-9819DC7438B3}" dt="2025-04-23T20:20:20.844" v="565" actId="47"/>
          <pc:sldLayoutMkLst>
            <pc:docMk/>
            <pc:sldMasterMk cId="2561236824" sldId="2147483727"/>
            <pc:sldLayoutMk cId="2688054037" sldId="2147483733"/>
          </pc:sldLayoutMkLst>
        </pc:sldLayoutChg>
        <pc:sldLayoutChg chg="del">
          <pc:chgData name="Kate Sample" userId="ad24f2c8-db21-4b10-9534-7a98911ec180" providerId="ADAL" clId="{0C8EE0A6-C464-47F4-B2B1-9819DC7438B3}" dt="2025-04-23T20:20:20.844" v="565" actId="47"/>
          <pc:sldLayoutMkLst>
            <pc:docMk/>
            <pc:sldMasterMk cId="2561236824" sldId="2147483727"/>
            <pc:sldLayoutMk cId="2772328908" sldId="2147483734"/>
          </pc:sldLayoutMkLst>
        </pc:sldLayoutChg>
        <pc:sldLayoutChg chg="del">
          <pc:chgData name="Kate Sample" userId="ad24f2c8-db21-4b10-9534-7a98911ec180" providerId="ADAL" clId="{0C8EE0A6-C464-47F4-B2B1-9819DC7438B3}" dt="2025-04-23T20:20:20.844" v="565" actId="47"/>
          <pc:sldLayoutMkLst>
            <pc:docMk/>
            <pc:sldMasterMk cId="2561236824" sldId="2147483727"/>
            <pc:sldLayoutMk cId="3715232781" sldId="2147483735"/>
          </pc:sldLayoutMkLst>
        </pc:sldLayoutChg>
        <pc:sldLayoutChg chg="del">
          <pc:chgData name="Kate Sample" userId="ad24f2c8-db21-4b10-9534-7a98911ec180" providerId="ADAL" clId="{0C8EE0A6-C464-47F4-B2B1-9819DC7438B3}" dt="2025-04-23T20:20:20.844" v="565" actId="47"/>
          <pc:sldLayoutMkLst>
            <pc:docMk/>
            <pc:sldMasterMk cId="2561236824" sldId="2147483727"/>
            <pc:sldLayoutMk cId="2877660964" sldId="2147483736"/>
          </pc:sldLayoutMkLst>
        </pc:sldLayoutChg>
        <pc:sldLayoutChg chg="del">
          <pc:chgData name="Kate Sample" userId="ad24f2c8-db21-4b10-9534-7a98911ec180" providerId="ADAL" clId="{0C8EE0A6-C464-47F4-B2B1-9819DC7438B3}" dt="2025-04-23T20:20:20.844" v="565" actId="47"/>
          <pc:sldLayoutMkLst>
            <pc:docMk/>
            <pc:sldMasterMk cId="2561236824" sldId="2147483727"/>
            <pc:sldLayoutMk cId="957151923" sldId="2147483737"/>
          </pc:sldLayoutMkLst>
        </pc:sldLayoutChg>
        <pc:sldLayoutChg chg="del">
          <pc:chgData name="Kate Sample" userId="ad24f2c8-db21-4b10-9534-7a98911ec180" providerId="ADAL" clId="{0C8EE0A6-C464-47F4-B2B1-9819DC7438B3}" dt="2025-04-23T20:20:20.844" v="565" actId="47"/>
          <pc:sldLayoutMkLst>
            <pc:docMk/>
            <pc:sldMasterMk cId="2561236824" sldId="2147483727"/>
            <pc:sldLayoutMk cId="3942204135" sldId="2147483738"/>
          </pc:sldLayoutMkLst>
        </pc:sldLayoutChg>
        <pc:sldLayoutChg chg="del">
          <pc:chgData name="Kate Sample" userId="ad24f2c8-db21-4b10-9534-7a98911ec180" providerId="ADAL" clId="{0C8EE0A6-C464-47F4-B2B1-9819DC7438B3}" dt="2025-04-23T20:20:20.844" v="565" actId="47"/>
          <pc:sldLayoutMkLst>
            <pc:docMk/>
            <pc:sldMasterMk cId="2561236824" sldId="2147483727"/>
            <pc:sldLayoutMk cId="3767143569" sldId="2147483739"/>
          </pc:sldLayoutMkLst>
        </pc:sldLayoutChg>
        <pc:sldLayoutChg chg="del">
          <pc:chgData name="Kate Sample" userId="ad24f2c8-db21-4b10-9534-7a98911ec180" providerId="ADAL" clId="{0C8EE0A6-C464-47F4-B2B1-9819DC7438B3}" dt="2025-04-23T20:20:20.844" v="565" actId="47"/>
          <pc:sldLayoutMkLst>
            <pc:docMk/>
            <pc:sldMasterMk cId="2561236824" sldId="2147483727"/>
            <pc:sldLayoutMk cId="3111855699" sldId="2147483740"/>
          </pc:sldLayoutMkLst>
        </pc:sldLayoutChg>
      </pc:sldMasterChg>
    </pc:docChg>
  </pc:docChgLst>
  <pc:docChgLst>
    <pc:chgData name="Kate Sample" userId="S::ksample@firstinspires.org::ad24f2c8-db21-4b10-9534-7a98911ec180" providerId="AD" clId="Web-{81DE9FC4-8E10-EF7A-DE53-F52A2F70CA03}"/>
    <pc:docChg chg="modSld">
      <pc:chgData name="Kate Sample" userId="S::ksample@firstinspires.org::ad24f2c8-db21-4b10-9534-7a98911ec180" providerId="AD" clId="Web-{81DE9FC4-8E10-EF7A-DE53-F52A2F70CA03}" dt="2025-04-28T17:05:23.710" v="4" actId="1076"/>
      <pc:docMkLst>
        <pc:docMk/>
      </pc:docMkLst>
      <pc:sldChg chg="delSp modSp">
        <pc:chgData name="Kate Sample" userId="S::ksample@firstinspires.org::ad24f2c8-db21-4b10-9534-7a98911ec180" providerId="AD" clId="Web-{81DE9FC4-8E10-EF7A-DE53-F52A2F70CA03}" dt="2025-04-28T17:05:23.710" v="4" actId="1076"/>
        <pc:sldMkLst>
          <pc:docMk/>
          <pc:sldMk cId="1726444013" sldId="350"/>
        </pc:sldMkLst>
        <pc:spChg chg="mod">
          <ac:chgData name="Kate Sample" userId="S::ksample@firstinspires.org::ad24f2c8-db21-4b10-9534-7a98911ec180" providerId="AD" clId="Web-{81DE9FC4-8E10-EF7A-DE53-F52A2F70CA03}" dt="2025-04-28T17:05:14.741" v="2" actId="1076"/>
          <ac:spMkLst>
            <pc:docMk/>
            <pc:sldMk cId="1726444013" sldId="350"/>
            <ac:spMk id="13" creationId="{BEC2446B-C743-49A6-55F8-FEDD43AEF4CB}"/>
          </ac:spMkLst>
        </pc:spChg>
      </pc:sldChg>
    </pc:docChg>
  </pc:docChgLst>
  <pc:docChgLst>
    <pc:chgData name="Anna Sterner" userId="S::asterner@firstinspires.org::e34ade42-3f4d-4ffb-96dc-1c6e40b6902f" providerId="AD" clId="Web-{9313A792-D783-F581-2370-A149886A9014}"/>
    <pc:docChg chg="addSld delSld modSld">
      <pc:chgData name="Anna Sterner" userId="S::asterner@firstinspires.org::e34ade42-3f4d-4ffb-96dc-1c6e40b6902f" providerId="AD" clId="Web-{9313A792-D783-F581-2370-A149886A9014}" dt="2024-05-20T18:25:17.139" v="81"/>
      <pc:docMkLst>
        <pc:docMk/>
      </pc:docMkLst>
      <pc:sldChg chg="modNotes">
        <pc:chgData name="Anna Sterner" userId="S::asterner@firstinspires.org::e34ade42-3f4d-4ffb-96dc-1c6e40b6902f" providerId="AD" clId="Web-{9313A792-D783-F581-2370-A149886A9014}" dt="2024-05-20T18:22:37.586" v="43"/>
        <pc:sldMkLst>
          <pc:docMk/>
          <pc:sldMk cId="951211944" sldId="261"/>
        </pc:sldMkLst>
      </pc:sldChg>
      <pc:sldChg chg="modNotes">
        <pc:chgData name="Anna Sterner" userId="S::asterner@firstinspires.org::e34ade42-3f4d-4ffb-96dc-1c6e40b6902f" providerId="AD" clId="Web-{9313A792-D783-F581-2370-A149886A9014}" dt="2024-05-20T18:22:50.071" v="44"/>
        <pc:sldMkLst>
          <pc:docMk/>
          <pc:sldMk cId="3822573366" sldId="262"/>
        </pc:sldMkLst>
      </pc:sldChg>
      <pc:sldChg chg="modNotes">
        <pc:chgData name="Anna Sterner" userId="S::asterner@firstinspires.org::e34ade42-3f4d-4ffb-96dc-1c6e40b6902f" providerId="AD" clId="Web-{9313A792-D783-F581-2370-A149886A9014}" dt="2024-05-20T18:23:31.338" v="63"/>
        <pc:sldMkLst>
          <pc:docMk/>
          <pc:sldMk cId="3098358572" sldId="283"/>
        </pc:sldMkLst>
      </pc:sldChg>
      <pc:sldChg chg="modNotes">
        <pc:chgData name="Anna Sterner" userId="S::asterner@firstinspires.org::e34ade42-3f4d-4ffb-96dc-1c6e40b6902f" providerId="AD" clId="Web-{9313A792-D783-F581-2370-A149886A9014}" dt="2024-05-20T18:21:47.210" v="0"/>
        <pc:sldMkLst>
          <pc:docMk/>
          <pc:sldMk cId="3743200560" sldId="289"/>
        </pc:sldMkLst>
      </pc:sldChg>
      <pc:sldChg chg="modNotes">
        <pc:chgData name="Anna Sterner" userId="S::asterner@firstinspires.org::e34ade42-3f4d-4ffb-96dc-1c6e40b6902f" providerId="AD" clId="Web-{9313A792-D783-F581-2370-A149886A9014}" dt="2024-05-20T18:24:24.902" v="78"/>
        <pc:sldMkLst>
          <pc:docMk/>
          <pc:sldMk cId="4147957842" sldId="290"/>
        </pc:sldMkLst>
      </pc:sldChg>
      <pc:sldChg chg="delSp add">
        <pc:chgData name="Anna Sterner" userId="S::asterner@firstinspires.org::e34ade42-3f4d-4ffb-96dc-1c6e40b6902f" providerId="AD" clId="Web-{9313A792-D783-F581-2370-A149886A9014}" dt="2024-05-20T18:25:17.139" v="81"/>
        <pc:sldMkLst>
          <pc:docMk/>
          <pc:sldMk cId="1109188424" sldId="294"/>
        </pc:sldMkLst>
      </pc:sldChg>
      <pc:sldChg chg="modNotes">
        <pc:chgData name="Anna Sterner" userId="S::asterner@firstinspires.org::e34ade42-3f4d-4ffb-96dc-1c6e40b6902f" providerId="AD" clId="Web-{9313A792-D783-F581-2370-A149886A9014}" dt="2024-05-20T18:23:55.386" v="67"/>
        <pc:sldMkLst>
          <pc:docMk/>
          <pc:sldMk cId="3041520386" sldId="297"/>
        </pc:sldMkLst>
      </pc:sldChg>
      <pc:sldChg chg="del">
        <pc:chgData name="Anna Sterner" userId="S::asterner@firstinspires.org::e34ade42-3f4d-4ffb-96dc-1c6e40b6902f" providerId="AD" clId="Web-{9313A792-D783-F581-2370-A149886A9014}" dt="2024-05-20T18:25:07.623" v="80"/>
        <pc:sldMkLst>
          <pc:docMk/>
          <pc:sldMk cId="3723405299" sldId="298"/>
        </pc:sldMkLst>
      </pc:sldChg>
    </pc:docChg>
  </pc:docChgLst>
  <pc:docChgLst>
    <pc:chgData name="Anna Sterner" userId="S::asterner@firstinspires.org::e34ade42-3f4d-4ffb-96dc-1c6e40b6902f" providerId="AD" clId="Web-{3A625DF8-B6C3-C50C-E249-1C3D5497578E}"/>
    <pc:docChg chg="modSld">
      <pc:chgData name="Anna Sterner" userId="S::asterner@firstinspires.org::e34ade42-3f4d-4ffb-96dc-1c6e40b6902f" providerId="AD" clId="Web-{3A625DF8-B6C3-C50C-E249-1C3D5497578E}" dt="2024-01-25T21:19:20.956" v="16" actId="20577"/>
      <pc:docMkLst>
        <pc:docMk/>
      </pc:docMkLst>
      <pc:sldChg chg="addSp modSp">
        <pc:chgData name="Anna Sterner" userId="S::asterner@firstinspires.org::e34ade42-3f4d-4ffb-96dc-1c6e40b6902f" providerId="AD" clId="Web-{3A625DF8-B6C3-C50C-E249-1C3D5497578E}" dt="2024-01-25T21:19:20.956" v="16" actId="20577"/>
        <pc:sldMkLst>
          <pc:docMk/>
          <pc:sldMk cId="3822573366" sldId="262"/>
        </pc:sldMkLst>
      </pc:sldChg>
      <pc:sldChg chg="modSp">
        <pc:chgData name="Anna Sterner" userId="S::asterner@firstinspires.org::e34ade42-3f4d-4ffb-96dc-1c6e40b6902f" providerId="AD" clId="Web-{3A625DF8-B6C3-C50C-E249-1C3D5497578E}" dt="2024-01-25T21:11:30.113" v="1" actId="1076"/>
        <pc:sldMkLst>
          <pc:docMk/>
          <pc:sldMk cId="3743200560" sldId="289"/>
        </pc:sldMkLst>
      </pc:sldChg>
    </pc:docChg>
  </pc:docChgLst>
  <pc:docChgLst>
    <pc:chgData name="Anna Sterner" userId="S::asterner@firstinspires.org::e34ade42-3f4d-4ffb-96dc-1c6e40b6902f" providerId="AD" clId="Web-{58803046-50A1-90AB-0730-C7A985B21457}"/>
    <pc:docChg chg="modSld">
      <pc:chgData name="Anna Sterner" userId="S::asterner@firstinspires.org::e34ade42-3f4d-4ffb-96dc-1c6e40b6902f" providerId="AD" clId="Web-{58803046-50A1-90AB-0730-C7A985B21457}" dt="2024-01-25T21:23:13.297" v="18" actId="14100"/>
      <pc:docMkLst>
        <pc:docMk/>
      </pc:docMkLst>
      <pc:sldChg chg="addSp delSp modSp">
        <pc:chgData name="Anna Sterner" userId="S::asterner@firstinspires.org::e34ade42-3f4d-4ffb-96dc-1c6e40b6902f" providerId="AD" clId="Web-{58803046-50A1-90AB-0730-C7A985B21457}" dt="2024-01-25T21:23:13.297" v="18" actId="14100"/>
        <pc:sldMkLst>
          <pc:docMk/>
          <pc:sldMk cId="2751345926" sldId="272"/>
        </pc:sldMkLst>
      </pc:sldChg>
    </pc:docChg>
  </pc:docChgLst>
  <pc:docChgLst>
    <pc:chgData name="Anna Sterner" userId="S::asterner@firstinspires.org::e34ade42-3f4d-4ffb-96dc-1c6e40b6902f" providerId="AD" clId="Web-{20716227-CB45-4CA7-5012-07E1B984CA60}"/>
    <pc:docChg chg="addSld sldOrd">
      <pc:chgData name="Anna Sterner" userId="S::asterner@firstinspires.org::e34ade42-3f4d-4ffb-96dc-1c6e40b6902f" providerId="AD" clId="Web-{20716227-CB45-4CA7-5012-07E1B984CA60}" dt="2024-05-17T14:32:39.669" v="1"/>
      <pc:docMkLst>
        <pc:docMk/>
      </pc:docMkLst>
      <pc:sldChg chg="add ord replId">
        <pc:chgData name="Anna Sterner" userId="S::asterner@firstinspires.org::e34ade42-3f4d-4ffb-96dc-1c6e40b6902f" providerId="AD" clId="Web-{20716227-CB45-4CA7-5012-07E1B984CA60}" dt="2024-05-17T14:32:39.669" v="1"/>
        <pc:sldMkLst>
          <pc:docMk/>
          <pc:sldMk cId="1709114205" sldId="299"/>
        </pc:sldMkLst>
      </pc:sldChg>
    </pc:docChg>
  </pc:docChgLst>
  <pc:docChgLst>
    <pc:chgData name="Anna Sterner" userId="e34ade42-3f4d-4ffb-96dc-1c6e40b6902f" providerId="ADAL" clId="{4E7085B2-6349-4032-8C63-00C2A462349F}"/>
    <pc:docChg chg="undo custSel delSld modSld sldOrd">
      <pc:chgData name="Anna Sterner" userId="e34ade42-3f4d-4ffb-96dc-1c6e40b6902f" providerId="ADAL" clId="{4E7085B2-6349-4032-8C63-00C2A462349F}" dt="2024-05-17T14:44:47.016" v="251" actId="1076"/>
      <pc:docMkLst>
        <pc:docMk/>
      </pc:docMkLst>
      <pc:sldChg chg="modNotesTx">
        <pc:chgData name="Anna Sterner" userId="e34ade42-3f4d-4ffb-96dc-1c6e40b6902f" providerId="ADAL" clId="{4E7085B2-6349-4032-8C63-00C2A462349F}" dt="2024-05-17T14:38:55.527" v="63" actId="20577"/>
        <pc:sldMkLst>
          <pc:docMk/>
          <pc:sldMk cId="1717468709" sldId="260"/>
        </pc:sldMkLst>
      </pc:sldChg>
      <pc:sldChg chg="modSp mod">
        <pc:chgData name="Anna Sterner" userId="e34ade42-3f4d-4ffb-96dc-1c6e40b6902f" providerId="ADAL" clId="{4E7085B2-6349-4032-8C63-00C2A462349F}" dt="2024-05-17T14:35:44.315" v="41" actId="1076"/>
        <pc:sldMkLst>
          <pc:docMk/>
          <pc:sldMk cId="951211944" sldId="261"/>
        </pc:sldMkLst>
      </pc:sldChg>
      <pc:sldChg chg="modNotesTx">
        <pc:chgData name="Anna Sterner" userId="e34ade42-3f4d-4ffb-96dc-1c6e40b6902f" providerId="ADAL" clId="{4E7085B2-6349-4032-8C63-00C2A462349F}" dt="2024-05-17T14:36:22.010" v="47" actId="113"/>
        <pc:sldMkLst>
          <pc:docMk/>
          <pc:sldMk cId="3822573366" sldId="262"/>
        </pc:sldMkLst>
      </pc:sldChg>
      <pc:sldChg chg="delSp modSp del mod modNotesTx">
        <pc:chgData name="Anna Sterner" userId="e34ade42-3f4d-4ffb-96dc-1c6e40b6902f" providerId="ADAL" clId="{4E7085B2-6349-4032-8C63-00C2A462349F}" dt="2024-05-17T14:39:46.707" v="66" actId="47"/>
        <pc:sldMkLst>
          <pc:docMk/>
          <pc:sldMk cId="3763185327" sldId="271"/>
        </pc:sldMkLst>
      </pc:sldChg>
      <pc:sldChg chg="modSp mod modNotesTx">
        <pc:chgData name="Anna Sterner" userId="e34ade42-3f4d-4ffb-96dc-1c6e40b6902f" providerId="ADAL" clId="{4E7085B2-6349-4032-8C63-00C2A462349F}" dt="2024-05-17T14:44:47.016" v="251" actId="1076"/>
        <pc:sldMkLst>
          <pc:docMk/>
          <pc:sldMk cId="2751345926" sldId="272"/>
        </pc:sldMkLst>
      </pc:sldChg>
      <pc:sldChg chg="addSp modSp mod modNotesTx">
        <pc:chgData name="Anna Sterner" userId="e34ade42-3f4d-4ffb-96dc-1c6e40b6902f" providerId="ADAL" clId="{4E7085B2-6349-4032-8C63-00C2A462349F}" dt="2024-05-17T14:40:39.974" v="76" actId="14100"/>
        <pc:sldMkLst>
          <pc:docMk/>
          <pc:sldMk cId="3098358572" sldId="283"/>
        </pc:sldMkLst>
      </pc:sldChg>
      <pc:sldChg chg="modNotesTx">
        <pc:chgData name="Anna Sterner" userId="e34ade42-3f4d-4ffb-96dc-1c6e40b6902f" providerId="ADAL" clId="{4E7085B2-6349-4032-8C63-00C2A462349F}" dt="2024-05-17T14:34:45.003" v="37" actId="114"/>
        <pc:sldMkLst>
          <pc:docMk/>
          <pc:sldMk cId="3743200560" sldId="289"/>
        </pc:sldMkLst>
      </pc:sldChg>
      <pc:sldChg chg="modNotesTx">
        <pc:chgData name="Anna Sterner" userId="e34ade42-3f4d-4ffb-96dc-1c6e40b6902f" providerId="ADAL" clId="{4E7085B2-6349-4032-8C63-00C2A462349F}" dt="2024-05-17T14:43:28.191" v="192" actId="20577"/>
        <pc:sldMkLst>
          <pc:docMk/>
          <pc:sldMk cId="4147957842" sldId="290"/>
        </pc:sldMkLst>
      </pc:sldChg>
      <pc:sldChg chg="del">
        <pc:chgData name="Anna Sterner" userId="e34ade42-3f4d-4ffb-96dc-1c6e40b6902f" providerId="ADAL" clId="{4E7085B2-6349-4032-8C63-00C2A462349F}" dt="2024-05-17T14:35:50.307" v="42" actId="47"/>
        <pc:sldMkLst>
          <pc:docMk/>
          <pc:sldMk cId="3417446026" sldId="295"/>
        </pc:sldMkLst>
      </pc:sldChg>
      <pc:sldChg chg="modSp mod">
        <pc:chgData name="Anna Sterner" userId="e34ade42-3f4d-4ffb-96dc-1c6e40b6902f" providerId="ADAL" clId="{4E7085B2-6349-4032-8C63-00C2A462349F}" dt="2024-05-17T14:41:48.075" v="87" actId="1076"/>
        <pc:sldMkLst>
          <pc:docMk/>
          <pc:sldMk cId="3041520386" sldId="297"/>
        </pc:sldMkLst>
      </pc:sldChg>
      <pc:sldChg chg="modNotesTx">
        <pc:chgData name="Anna Sterner" userId="e34ade42-3f4d-4ffb-96dc-1c6e40b6902f" providerId="ADAL" clId="{4E7085B2-6349-4032-8C63-00C2A462349F}" dt="2024-05-17T14:43:14.385" v="187" actId="113"/>
        <pc:sldMkLst>
          <pc:docMk/>
          <pc:sldMk cId="3723405299" sldId="298"/>
        </pc:sldMkLst>
      </pc:sldChg>
      <pc:sldChg chg="addSp delSp modSp del mod ord">
        <pc:chgData name="Anna Sterner" userId="e34ade42-3f4d-4ffb-96dc-1c6e40b6902f" providerId="ADAL" clId="{4E7085B2-6349-4032-8C63-00C2A462349F}" dt="2024-05-17T14:33:45.511" v="36" actId="47"/>
        <pc:sldMkLst>
          <pc:docMk/>
          <pc:sldMk cId="1709114205" sldId="299"/>
        </pc:sldMkLst>
      </pc:sldChg>
    </pc:docChg>
  </pc:docChgLst>
  <pc:docChgLst>
    <pc:chgData name="Anna Sterner" userId="S::asterner@firstinspires.org::e34ade42-3f4d-4ffb-96dc-1c6e40b6902f" providerId="AD" clId="Web-{126EEF9F-CDC4-B287-D1C2-77A472865381}"/>
    <pc:docChg chg="delSld modSld">
      <pc:chgData name="Anna Sterner" userId="S::asterner@firstinspires.org::e34ade42-3f4d-4ffb-96dc-1c6e40b6902f" providerId="AD" clId="Web-{126EEF9F-CDC4-B287-D1C2-77A472865381}" dt="2024-01-25T20:03:28.549" v="2"/>
      <pc:docMkLst>
        <pc:docMk/>
      </pc:docMkLst>
      <pc:sldChg chg="modSp">
        <pc:chgData name="Anna Sterner" userId="S::asterner@firstinspires.org::e34ade42-3f4d-4ffb-96dc-1c6e40b6902f" providerId="AD" clId="Web-{126EEF9F-CDC4-B287-D1C2-77A472865381}" dt="2024-01-25T20:03:28.549" v="2"/>
        <pc:sldMkLst>
          <pc:docMk/>
          <pc:sldMk cId="3822573366" sldId="262"/>
        </pc:sldMkLst>
      </pc:sldChg>
      <pc:sldChg chg="del">
        <pc:chgData name="Anna Sterner" userId="S::asterner@firstinspires.org::e34ade42-3f4d-4ffb-96dc-1c6e40b6902f" providerId="AD" clId="Web-{126EEF9F-CDC4-B287-D1C2-77A472865381}" dt="2024-01-25T20:03:11.157" v="0"/>
        <pc:sldMkLst>
          <pc:docMk/>
          <pc:sldMk cId="1560122333" sldId="299"/>
        </pc:sldMkLst>
      </pc:sldChg>
      <pc:sldChg chg="del">
        <pc:chgData name="Anna Sterner" userId="S::asterner@firstinspires.org::e34ade42-3f4d-4ffb-96dc-1c6e40b6902f" providerId="AD" clId="Web-{126EEF9F-CDC4-B287-D1C2-77A472865381}" dt="2024-01-25T20:03:18.580" v="1"/>
        <pc:sldMkLst>
          <pc:docMk/>
          <pc:sldMk cId="2281906185" sldId="300"/>
        </pc:sldMkLst>
      </pc:sldChg>
    </pc:docChg>
  </pc:docChgLst>
  <pc:docChgLst>
    <pc:chgData name="Tammy Pankey" userId="S::tpankey@firstinspires.org::89b84b47-0384-4d66-b56e-dc00ebdb68cf" providerId="AD" clId="Web-{55DEC7ED-4564-83E5-DF56-80E135E77851}"/>
    <pc:docChg chg="mod">
      <pc:chgData name="Tammy Pankey" userId="S::tpankey@firstinspires.org::89b84b47-0384-4d66-b56e-dc00ebdb68cf" providerId="AD" clId="Web-{55DEC7ED-4564-83E5-DF56-80E135E77851}" dt="2022-07-18T11:47:27.381" v="1"/>
      <pc:docMkLst>
        <pc:docMk/>
      </pc:docMkLst>
      <pc:sldChg chg="addCm">
        <pc:chgData name="Tammy Pankey" userId="S::tpankey@firstinspires.org::89b84b47-0384-4d66-b56e-dc00ebdb68cf" providerId="AD" clId="Web-{55DEC7ED-4564-83E5-DF56-80E135E77851}" dt="2022-07-18T11:47:27.381" v="1"/>
        <pc:sldMkLst>
          <pc:docMk/>
          <pc:sldMk cId="1959583143" sldId="259"/>
        </pc:sldMkLst>
      </pc:sldChg>
    </pc:docChg>
  </pc:docChgLst>
  <pc:docChgLst>
    <pc:chgData name="Tammy Pankey" userId="89b84b47-0384-4d66-b56e-dc00ebdb68cf" providerId="ADAL" clId="{523B0059-225B-4F15-855C-98410F591E8D}"/>
    <pc:docChg chg="undo custSel modSld">
      <pc:chgData name="Tammy Pankey" userId="89b84b47-0384-4d66-b56e-dc00ebdb68cf" providerId="ADAL" clId="{523B0059-225B-4F15-855C-98410F591E8D}" dt="2025-05-05T23:45:19.359" v="90" actId="478"/>
      <pc:docMkLst>
        <pc:docMk/>
      </pc:docMkLst>
      <pc:sldChg chg="addSp delSp modSp mod">
        <pc:chgData name="Tammy Pankey" userId="89b84b47-0384-4d66-b56e-dc00ebdb68cf" providerId="ADAL" clId="{523B0059-225B-4F15-855C-98410F591E8D}" dt="2025-05-05T23:45:19.359" v="90" actId="478"/>
        <pc:sldMkLst>
          <pc:docMk/>
          <pc:sldMk cId="3858961857" sldId="308"/>
        </pc:sldMkLst>
        <pc:spChg chg="mod">
          <ac:chgData name="Tammy Pankey" userId="89b84b47-0384-4d66-b56e-dc00ebdb68cf" providerId="ADAL" clId="{523B0059-225B-4F15-855C-98410F591E8D}" dt="2025-05-05T23:12:41.813" v="30" actId="14100"/>
          <ac:spMkLst>
            <pc:docMk/>
            <pc:sldMk cId="3858961857" sldId="308"/>
            <ac:spMk id="11" creationId="{5EDFB83E-9241-849C-5536-78B32F517D40}"/>
          </ac:spMkLst>
        </pc:spChg>
        <pc:picChg chg="add mod">
          <ac:chgData name="Tammy Pankey" userId="89b84b47-0384-4d66-b56e-dc00ebdb68cf" providerId="ADAL" clId="{523B0059-225B-4F15-855C-98410F591E8D}" dt="2025-05-05T23:12:36.501" v="28" actId="1076"/>
          <ac:picMkLst>
            <pc:docMk/>
            <pc:sldMk cId="3858961857" sldId="308"/>
            <ac:picMk id="12" creationId="{39AB7D51-84F1-91DB-D259-43D3B8C7ADEB}"/>
          </ac:picMkLst>
        </pc:picChg>
      </pc:sldChg>
      <pc:sldChg chg="addSp delSp modSp mod">
        <pc:chgData name="Tammy Pankey" userId="89b84b47-0384-4d66-b56e-dc00ebdb68cf" providerId="ADAL" clId="{523B0059-225B-4F15-855C-98410F591E8D}" dt="2025-05-05T23:45:14.954" v="88" actId="478"/>
        <pc:sldMkLst>
          <pc:docMk/>
          <pc:sldMk cId="1726444013" sldId="350"/>
        </pc:sldMkLst>
        <pc:spChg chg="mod">
          <ac:chgData name="Tammy Pankey" userId="89b84b47-0384-4d66-b56e-dc00ebdb68cf" providerId="ADAL" clId="{523B0059-225B-4F15-855C-98410F591E8D}" dt="2025-05-05T23:34:24.159" v="76" actId="14100"/>
          <ac:spMkLst>
            <pc:docMk/>
            <pc:sldMk cId="1726444013" sldId="350"/>
            <ac:spMk id="13" creationId="{BEC2446B-C743-49A6-55F8-FEDD43AEF4CB}"/>
          </ac:spMkLst>
        </pc:spChg>
        <pc:picChg chg="add mod">
          <ac:chgData name="Tammy Pankey" userId="89b84b47-0384-4d66-b56e-dc00ebdb68cf" providerId="ADAL" clId="{523B0059-225B-4F15-855C-98410F591E8D}" dt="2025-05-05T23:34:27.737" v="77" actId="1076"/>
          <ac:picMkLst>
            <pc:docMk/>
            <pc:sldMk cId="1726444013" sldId="350"/>
            <ac:picMk id="4" creationId="{AC4E9B91-02D8-7F32-2C06-244E223B41E3}"/>
          </ac:picMkLst>
        </pc:picChg>
        <pc:picChg chg="add mod">
          <ac:chgData name="Tammy Pankey" userId="89b84b47-0384-4d66-b56e-dc00ebdb68cf" providerId="ADAL" clId="{523B0059-225B-4F15-855C-98410F591E8D}" dt="2025-05-05T23:34:36.624" v="79" actId="1076"/>
          <ac:picMkLst>
            <pc:docMk/>
            <pc:sldMk cId="1726444013" sldId="350"/>
            <ac:picMk id="6" creationId="{B03F5A9C-3888-A8AB-863E-3668EDDFEC4D}"/>
          </ac:picMkLst>
        </pc:picChg>
      </pc:sldChg>
      <pc:sldChg chg="addSp delSp modSp mod">
        <pc:chgData name="Tammy Pankey" userId="89b84b47-0384-4d66-b56e-dc00ebdb68cf" providerId="ADAL" clId="{523B0059-225B-4F15-855C-98410F591E8D}" dt="2025-05-05T23:45:03.807" v="80" actId="478"/>
        <pc:sldMkLst>
          <pc:docMk/>
          <pc:sldMk cId="923429629" sldId="352"/>
        </pc:sldMkLst>
        <pc:spChg chg="mod">
          <ac:chgData name="Tammy Pankey" userId="89b84b47-0384-4d66-b56e-dc00ebdb68cf" providerId="ADAL" clId="{523B0059-225B-4F15-855C-98410F591E8D}" dt="2025-05-05T23:18:30.748" v="33" actId="14100"/>
          <ac:spMkLst>
            <pc:docMk/>
            <pc:sldMk cId="923429629" sldId="352"/>
            <ac:spMk id="3" creationId="{35374F0E-D725-9D86-B7B9-7904C57C2A8B}"/>
          </ac:spMkLst>
        </pc:spChg>
        <pc:grpChg chg="add mod">
          <ac:chgData name="Tammy Pankey" userId="89b84b47-0384-4d66-b56e-dc00ebdb68cf" providerId="ADAL" clId="{523B0059-225B-4F15-855C-98410F591E8D}" dt="2025-05-05T23:18:26.147" v="32"/>
          <ac:grpSpMkLst>
            <pc:docMk/>
            <pc:sldMk cId="923429629" sldId="352"/>
            <ac:grpSpMk id="7" creationId="{B02F3B89-9104-17DD-DB51-B904E5D69E4B}"/>
          </ac:grpSpMkLst>
        </pc:grpChg>
        <pc:picChg chg="mod">
          <ac:chgData name="Tammy Pankey" userId="89b84b47-0384-4d66-b56e-dc00ebdb68cf" providerId="ADAL" clId="{523B0059-225B-4F15-855C-98410F591E8D}" dt="2025-05-05T23:18:26.147" v="32"/>
          <ac:picMkLst>
            <pc:docMk/>
            <pc:sldMk cId="923429629" sldId="352"/>
            <ac:picMk id="10" creationId="{F95782B8-01C3-55A6-1FD3-5C57FF1442C0}"/>
          </ac:picMkLst>
        </pc:picChg>
        <pc:picChg chg="mod">
          <ac:chgData name="Tammy Pankey" userId="89b84b47-0384-4d66-b56e-dc00ebdb68cf" providerId="ADAL" clId="{523B0059-225B-4F15-855C-98410F591E8D}" dt="2025-05-05T23:18:26.147" v="32"/>
          <ac:picMkLst>
            <pc:docMk/>
            <pc:sldMk cId="923429629" sldId="352"/>
            <ac:picMk id="11" creationId="{79A1CCCC-6395-5277-CF9C-905D07B085A6}"/>
          </ac:picMkLst>
        </pc:picChg>
      </pc:sldChg>
      <pc:sldChg chg="delSp mod">
        <pc:chgData name="Tammy Pankey" userId="89b84b47-0384-4d66-b56e-dc00ebdb68cf" providerId="ADAL" clId="{523B0059-225B-4F15-855C-98410F591E8D}" dt="2025-05-05T23:45:05.161" v="81" actId="478"/>
        <pc:sldMkLst>
          <pc:docMk/>
          <pc:sldMk cId="1662318776" sldId="353"/>
        </pc:sldMkLst>
      </pc:sldChg>
      <pc:sldChg chg="addSp delSp modSp mod">
        <pc:chgData name="Tammy Pankey" userId="89b84b47-0384-4d66-b56e-dc00ebdb68cf" providerId="ADAL" clId="{523B0059-225B-4F15-855C-98410F591E8D}" dt="2025-05-05T23:45:06.407" v="82" actId="478"/>
        <pc:sldMkLst>
          <pc:docMk/>
          <pc:sldMk cId="3106905687" sldId="354"/>
        </pc:sldMkLst>
        <pc:picChg chg="add mod">
          <ac:chgData name="Tammy Pankey" userId="89b84b47-0384-4d66-b56e-dc00ebdb68cf" providerId="ADAL" clId="{523B0059-225B-4F15-855C-98410F591E8D}" dt="2025-05-05T23:30:27.541" v="41" actId="1076"/>
          <ac:picMkLst>
            <pc:docMk/>
            <pc:sldMk cId="3106905687" sldId="354"/>
            <ac:picMk id="8" creationId="{78B9A72F-343E-02B1-F353-D7E03C635A77}"/>
          </ac:picMkLst>
        </pc:picChg>
      </pc:sldChg>
      <pc:sldChg chg="addSp delSp modSp mod">
        <pc:chgData name="Tammy Pankey" userId="89b84b47-0384-4d66-b56e-dc00ebdb68cf" providerId="ADAL" clId="{523B0059-225B-4F15-855C-98410F591E8D}" dt="2025-05-05T23:45:10.999" v="85" actId="478"/>
        <pc:sldMkLst>
          <pc:docMk/>
          <pc:sldMk cId="1693285077" sldId="355"/>
        </pc:sldMkLst>
        <pc:spChg chg="mod">
          <ac:chgData name="Tammy Pankey" userId="89b84b47-0384-4d66-b56e-dc00ebdb68cf" providerId="ADAL" clId="{523B0059-225B-4F15-855C-98410F591E8D}" dt="2025-05-05T23:30:50.662" v="49" actId="14100"/>
          <ac:spMkLst>
            <pc:docMk/>
            <pc:sldMk cId="1693285077" sldId="355"/>
            <ac:spMk id="3" creationId="{EA7BE9E2-0F99-88A0-BA54-207295800D4A}"/>
          </ac:spMkLst>
        </pc:spChg>
        <pc:picChg chg="add del mod">
          <ac:chgData name="Tammy Pankey" userId="89b84b47-0384-4d66-b56e-dc00ebdb68cf" providerId="ADAL" clId="{523B0059-225B-4F15-855C-98410F591E8D}" dt="2025-05-05T23:45:09.054" v="84" actId="478"/>
          <ac:picMkLst>
            <pc:docMk/>
            <pc:sldMk cId="1693285077" sldId="355"/>
            <ac:picMk id="10" creationId="{D4FF860E-5A38-A17C-CA58-2A0D45FB955E}"/>
          </ac:picMkLst>
        </pc:picChg>
      </pc:sldChg>
      <pc:sldChg chg="delSp mod">
        <pc:chgData name="Tammy Pankey" userId="89b84b47-0384-4d66-b56e-dc00ebdb68cf" providerId="ADAL" clId="{523B0059-225B-4F15-855C-98410F591E8D}" dt="2025-05-05T23:45:12.422" v="86" actId="478"/>
        <pc:sldMkLst>
          <pc:docMk/>
          <pc:sldMk cId="929939444" sldId="356"/>
        </pc:sldMkLst>
      </pc:sldChg>
      <pc:sldChg chg="addSp delSp modSp mod">
        <pc:chgData name="Tammy Pankey" userId="89b84b47-0384-4d66-b56e-dc00ebdb68cf" providerId="ADAL" clId="{523B0059-225B-4F15-855C-98410F591E8D}" dt="2025-05-05T23:45:13.675" v="87" actId="478"/>
        <pc:sldMkLst>
          <pc:docMk/>
          <pc:sldMk cId="465213104" sldId="358"/>
        </pc:sldMkLst>
        <pc:picChg chg="add mod ord modCrop">
          <ac:chgData name="Tammy Pankey" userId="89b84b47-0384-4d66-b56e-dc00ebdb68cf" providerId="ADAL" clId="{523B0059-225B-4F15-855C-98410F591E8D}" dt="2025-05-05T21:43:05.275" v="9" actId="1076"/>
          <ac:picMkLst>
            <pc:docMk/>
            <pc:sldMk cId="465213104" sldId="358"/>
            <ac:picMk id="5" creationId="{6B6666F1-0377-94AF-DFD4-5025E76743A3}"/>
          </ac:picMkLst>
        </pc:picChg>
      </pc:sldChg>
      <pc:sldChg chg="addSp delSp modSp mod">
        <pc:chgData name="Tammy Pankey" userId="89b84b47-0384-4d66-b56e-dc00ebdb68cf" providerId="ADAL" clId="{523B0059-225B-4F15-855C-98410F591E8D}" dt="2025-05-05T23:45:17.380" v="89" actId="478"/>
        <pc:sldMkLst>
          <pc:docMk/>
          <pc:sldMk cId="3040413095" sldId="359"/>
        </pc:sldMkLst>
        <pc:picChg chg="add mod">
          <ac:chgData name="Tammy Pankey" userId="89b84b47-0384-4d66-b56e-dc00ebdb68cf" providerId="ADAL" clId="{523B0059-225B-4F15-855C-98410F591E8D}" dt="2025-05-05T22:59:08.675" v="11"/>
          <ac:picMkLst>
            <pc:docMk/>
            <pc:sldMk cId="3040413095" sldId="359"/>
            <ac:picMk id="4" creationId="{48E38746-303E-ED07-9745-024F3BA83B62}"/>
          </ac:picMkLst>
        </pc:picChg>
      </pc:sldChg>
    </pc:docChg>
  </pc:docChgLst>
  <pc:docChgLst>
    <pc:chgData name="Kate Sample" userId="S::ksample@firstinspires.org::ad24f2c8-db21-4b10-9534-7a98911ec180" providerId="AD" clId="Web-{D5C5BA78-6759-604F-CBBB-2E099FDD283D}"/>
    <pc:docChg chg="modSld">
      <pc:chgData name="Kate Sample" userId="S::ksample@firstinspires.org::ad24f2c8-db21-4b10-9534-7a98911ec180" providerId="AD" clId="Web-{D5C5BA78-6759-604F-CBBB-2E099FDD283D}" dt="2025-04-23T20:34:29.909" v="126" actId="20577"/>
      <pc:docMkLst>
        <pc:docMk/>
      </pc:docMkLst>
      <pc:sldChg chg="modSp">
        <pc:chgData name="Kate Sample" userId="S::ksample@firstinspires.org::ad24f2c8-db21-4b10-9534-7a98911ec180" providerId="AD" clId="Web-{D5C5BA78-6759-604F-CBBB-2E099FDD283D}" dt="2025-04-23T20:34:29.909" v="126" actId="20577"/>
        <pc:sldMkLst>
          <pc:docMk/>
          <pc:sldMk cId="1835499919" sldId="345"/>
        </pc:sldMkLst>
        <pc:spChg chg="mod">
          <ac:chgData name="Kate Sample" userId="S::ksample@firstinspires.org::ad24f2c8-db21-4b10-9534-7a98911ec180" providerId="AD" clId="Web-{D5C5BA78-6759-604F-CBBB-2E099FDD283D}" dt="2025-04-23T20:34:29.909" v="126" actId="20577"/>
          <ac:spMkLst>
            <pc:docMk/>
            <pc:sldMk cId="1835499919" sldId="345"/>
            <ac:spMk id="8" creationId="{0EC3B497-AE43-089B-ECF7-2B5D26A593AC}"/>
          </ac:spMkLst>
        </pc:spChg>
      </pc:sldChg>
    </pc:docChg>
  </pc:docChgLst>
  <pc:docChgLst>
    <pc:chgData name="Kate Sample" userId="S::ksample@firstinspires.org::ad24f2c8-db21-4b10-9534-7a98911ec180" providerId="AD" clId="Web-{53581E91-599B-73A4-FB63-45D1E8213A33}"/>
    <pc:docChg chg="addSld delSld modSld">
      <pc:chgData name="Kate Sample" userId="S::ksample@firstinspires.org::ad24f2c8-db21-4b10-9534-7a98911ec180" providerId="AD" clId="Web-{53581E91-599B-73A4-FB63-45D1E8213A33}" dt="2025-04-23T18:20:23.653" v="134"/>
      <pc:docMkLst>
        <pc:docMk/>
      </pc:docMkLst>
      <pc:sldChg chg="del">
        <pc:chgData name="Kate Sample" userId="S::ksample@firstinspires.org::ad24f2c8-db21-4b10-9534-7a98911ec180" providerId="AD" clId="Web-{53581E91-599B-73A4-FB63-45D1E8213A33}" dt="2025-04-23T17:34:36.264" v="18"/>
        <pc:sldMkLst>
          <pc:docMk/>
          <pc:sldMk cId="1178267353" sldId="331"/>
        </pc:sldMkLst>
      </pc:sldChg>
      <pc:sldChg chg="modSp add">
        <pc:chgData name="Kate Sample" userId="S::ksample@firstinspires.org::ad24f2c8-db21-4b10-9534-7a98911ec180" providerId="AD" clId="Web-{53581E91-599B-73A4-FB63-45D1E8213A33}" dt="2025-04-23T18:15:42.112" v="86" actId="20577"/>
        <pc:sldMkLst>
          <pc:docMk/>
          <pc:sldMk cId="1835499919" sldId="345"/>
        </pc:sldMkLst>
        <pc:spChg chg="mod">
          <ac:chgData name="Kate Sample" userId="S::ksample@firstinspires.org::ad24f2c8-db21-4b10-9534-7a98911ec180" providerId="AD" clId="Web-{53581E91-599B-73A4-FB63-45D1E8213A33}" dt="2025-04-23T17:34:53.546" v="25" actId="20577"/>
          <ac:spMkLst>
            <pc:docMk/>
            <pc:sldMk cId="1835499919" sldId="345"/>
            <ac:spMk id="3" creationId="{98C85F3E-9650-9922-C129-B5DCA003A179}"/>
          </ac:spMkLst>
        </pc:spChg>
        <pc:spChg chg="mod">
          <ac:chgData name="Kate Sample" userId="S::ksample@firstinspires.org::ad24f2c8-db21-4b10-9534-7a98911ec180" providerId="AD" clId="Web-{53581E91-599B-73A4-FB63-45D1E8213A33}" dt="2025-04-23T17:35:42.940" v="67" actId="14100"/>
          <ac:spMkLst>
            <pc:docMk/>
            <pc:sldMk cId="1835499919" sldId="345"/>
            <ac:spMk id="4" creationId="{A21450AC-415E-7CF8-0776-01F7999B8A62}"/>
          </ac:spMkLst>
        </pc:spChg>
        <pc:spChg chg="mod">
          <ac:chgData name="Kate Sample" userId="S::ksample@firstinspires.org::ad24f2c8-db21-4b10-9534-7a98911ec180" providerId="AD" clId="Web-{53581E91-599B-73A4-FB63-45D1E8213A33}" dt="2025-04-23T18:15:42.112" v="86" actId="20577"/>
          <ac:spMkLst>
            <pc:docMk/>
            <pc:sldMk cId="1835499919" sldId="345"/>
            <ac:spMk id="8" creationId="{0EC3B497-AE43-089B-ECF7-2B5D26A593AC}"/>
          </ac:spMkLst>
        </pc:spChg>
      </pc:sldChg>
      <pc:sldChg chg="add">
        <pc:chgData name="Kate Sample" userId="S::ksample@firstinspires.org::ad24f2c8-db21-4b10-9534-7a98911ec180" providerId="AD" clId="Web-{53581E91-599B-73A4-FB63-45D1E8213A33}" dt="2025-04-23T17:34:24.951" v="6"/>
        <pc:sldMkLst>
          <pc:docMk/>
          <pc:sldMk cId="1089817398" sldId="347"/>
        </pc:sldMkLst>
      </pc:sldChg>
      <pc:sldChg chg="add">
        <pc:chgData name="Kate Sample" userId="S::ksample@firstinspires.org::ad24f2c8-db21-4b10-9534-7a98911ec180" providerId="AD" clId="Web-{53581E91-599B-73A4-FB63-45D1E8213A33}" dt="2025-04-23T17:34:24.982" v="7"/>
        <pc:sldMkLst>
          <pc:docMk/>
          <pc:sldMk cId="3679075185" sldId="348"/>
        </pc:sldMkLst>
      </pc:sldChg>
      <pc:sldChg chg="add">
        <pc:chgData name="Kate Sample" userId="S::ksample@firstinspires.org::ad24f2c8-db21-4b10-9534-7a98911ec180" providerId="AD" clId="Web-{53581E91-599B-73A4-FB63-45D1E8213A33}" dt="2025-04-23T17:34:24.998" v="8"/>
        <pc:sldMkLst>
          <pc:docMk/>
          <pc:sldMk cId="1704980818" sldId="349"/>
        </pc:sldMkLst>
      </pc:sldChg>
      <pc:sldChg chg="add">
        <pc:chgData name="Kate Sample" userId="S::ksample@firstinspires.org::ad24f2c8-db21-4b10-9534-7a98911ec180" providerId="AD" clId="Web-{53581E91-599B-73A4-FB63-45D1E8213A33}" dt="2025-04-23T17:34:25.170" v="12"/>
        <pc:sldMkLst>
          <pc:docMk/>
          <pc:sldMk cId="1726444013" sldId="350"/>
        </pc:sldMkLst>
      </pc:sldChg>
      <pc:sldChg chg="add">
        <pc:chgData name="Kate Sample" userId="S::ksample@firstinspires.org::ad24f2c8-db21-4b10-9534-7a98911ec180" providerId="AD" clId="Web-{53581E91-599B-73A4-FB63-45D1E8213A33}" dt="2025-04-23T17:34:24.904" v="4"/>
        <pc:sldMkLst>
          <pc:docMk/>
          <pc:sldMk cId="434597101" sldId="351"/>
        </pc:sldMkLst>
      </pc:sldChg>
      <pc:sldChg chg="add">
        <pc:chgData name="Kate Sample" userId="S::ksample@firstinspires.org::ad24f2c8-db21-4b10-9534-7a98911ec180" providerId="AD" clId="Web-{53581E91-599B-73A4-FB63-45D1E8213A33}" dt="2025-04-23T17:34:24.810" v="1"/>
        <pc:sldMkLst>
          <pc:docMk/>
          <pc:sldMk cId="923429629" sldId="352"/>
        </pc:sldMkLst>
      </pc:sldChg>
      <pc:sldChg chg="addSp delSp modSp add">
        <pc:chgData name="Kate Sample" userId="S::ksample@firstinspires.org::ad24f2c8-db21-4b10-9534-7a98911ec180" providerId="AD" clId="Web-{53581E91-599B-73A4-FB63-45D1E8213A33}" dt="2025-04-23T17:38:34.950" v="84" actId="1076"/>
        <pc:sldMkLst>
          <pc:docMk/>
          <pc:sldMk cId="1662318776" sldId="353"/>
        </pc:sldMkLst>
        <pc:spChg chg="mod">
          <ac:chgData name="Kate Sample" userId="S::ksample@firstinspires.org::ad24f2c8-db21-4b10-9534-7a98911ec180" providerId="AD" clId="Web-{53581E91-599B-73A4-FB63-45D1E8213A33}" dt="2025-04-23T17:38:28.027" v="78" actId="20577"/>
          <ac:spMkLst>
            <pc:docMk/>
            <pc:sldMk cId="1662318776" sldId="353"/>
            <ac:spMk id="7" creationId="{885631F1-7950-5EAD-B984-37A7188CE95B}"/>
          </ac:spMkLst>
        </pc:spChg>
        <pc:picChg chg="add mod">
          <ac:chgData name="Kate Sample" userId="S::ksample@firstinspires.org::ad24f2c8-db21-4b10-9534-7a98911ec180" providerId="AD" clId="Web-{53581E91-599B-73A4-FB63-45D1E8213A33}" dt="2025-04-23T17:38:33.778" v="82" actId="1076"/>
          <ac:picMkLst>
            <pc:docMk/>
            <pc:sldMk cId="1662318776" sldId="353"/>
            <ac:picMk id="8" creationId="{4BDE3132-E7A4-B3F6-0F37-A9F4094BAC4D}"/>
          </ac:picMkLst>
        </pc:picChg>
        <pc:picChg chg="add mod">
          <ac:chgData name="Kate Sample" userId="S::ksample@firstinspires.org::ad24f2c8-db21-4b10-9534-7a98911ec180" providerId="AD" clId="Web-{53581E91-599B-73A4-FB63-45D1E8213A33}" dt="2025-04-23T17:38:34.950" v="84" actId="1076"/>
          <ac:picMkLst>
            <pc:docMk/>
            <pc:sldMk cId="1662318776" sldId="353"/>
            <ac:picMk id="9" creationId="{4E262219-7958-ADFE-EAD3-C2963B1C9361}"/>
          </ac:picMkLst>
        </pc:picChg>
      </pc:sldChg>
      <pc:sldChg chg="addSp delSp modSp add">
        <pc:chgData name="Kate Sample" userId="S::ksample@firstinspires.org::ad24f2c8-db21-4b10-9534-7a98911ec180" providerId="AD" clId="Web-{53581E91-599B-73A4-FB63-45D1E8213A33}" dt="2025-04-23T18:17:03.115" v="114" actId="1076"/>
        <pc:sldMkLst>
          <pc:docMk/>
          <pc:sldMk cId="3106905687" sldId="354"/>
        </pc:sldMkLst>
        <pc:spChg chg="mod">
          <ac:chgData name="Kate Sample" userId="S::ksample@firstinspires.org::ad24f2c8-db21-4b10-9534-7a98911ec180" providerId="AD" clId="Web-{53581E91-599B-73A4-FB63-45D1E8213A33}" dt="2025-04-23T18:15:58.097" v="107" actId="20577"/>
          <ac:spMkLst>
            <pc:docMk/>
            <pc:sldMk cId="3106905687" sldId="354"/>
            <ac:spMk id="3" creationId="{580D22A7-7A87-45E8-867D-9C74C5B4AFE1}"/>
          </ac:spMkLst>
        </pc:spChg>
      </pc:sldChg>
      <pc:sldChg chg="add">
        <pc:chgData name="Kate Sample" userId="S::ksample@firstinspires.org::ad24f2c8-db21-4b10-9534-7a98911ec180" providerId="AD" clId="Web-{53581E91-599B-73A4-FB63-45D1E8213A33}" dt="2025-04-23T17:34:24.935" v="5"/>
        <pc:sldMkLst>
          <pc:docMk/>
          <pc:sldMk cId="1693285077" sldId="355"/>
        </pc:sldMkLst>
      </pc:sldChg>
      <pc:sldChg chg="delSp modSp add">
        <pc:chgData name="Kate Sample" userId="S::ksample@firstinspires.org::ad24f2c8-db21-4b10-9534-7a98911ec180" providerId="AD" clId="Web-{53581E91-599B-73A4-FB63-45D1E8213A33}" dt="2025-04-23T18:20:23.653" v="134"/>
        <pc:sldMkLst>
          <pc:docMk/>
          <pc:sldMk cId="929939444" sldId="356"/>
        </pc:sldMkLst>
        <pc:spChg chg="mod">
          <ac:chgData name="Kate Sample" userId="S::ksample@firstinspires.org::ad24f2c8-db21-4b10-9534-7a98911ec180" providerId="AD" clId="Web-{53581E91-599B-73A4-FB63-45D1E8213A33}" dt="2025-04-23T18:20:23.653" v="134"/>
          <ac:spMkLst>
            <pc:docMk/>
            <pc:sldMk cId="929939444" sldId="356"/>
            <ac:spMk id="4" creationId="{CD1949E4-0C5A-3525-C648-A2203544ED9F}"/>
          </ac:spMkLst>
        </pc:spChg>
      </pc:sldChg>
      <pc:sldChg chg="add">
        <pc:chgData name="Kate Sample" userId="S::ksample@firstinspires.org::ad24f2c8-db21-4b10-9534-7a98911ec180" providerId="AD" clId="Web-{53581E91-599B-73A4-FB63-45D1E8213A33}" dt="2025-04-23T17:34:25.107" v="10"/>
        <pc:sldMkLst>
          <pc:docMk/>
          <pc:sldMk cId="1601068585" sldId="357"/>
        </pc:sldMkLst>
      </pc:sldChg>
      <pc:sldChg chg="add">
        <pc:chgData name="Kate Sample" userId="S::ksample@firstinspires.org::ad24f2c8-db21-4b10-9534-7a98911ec180" providerId="AD" clId="Web-{53581E91-599B-73A4-FB63-45D1E8213A33}" dt="2025-04-23T17:34:25.138" v="11"/>
        <pc:sldMkLst>
          <pc:docMk/>
          <pc:sldMk cId="465213104" sldId="358"/>
        </pc:sldMkLst>
      </pc:sldChg>
      <pc:sldChg chg="add">
        <pc:chgData name="Kate Sample" userId="S::ksample@firstinspires.org::ad24f2c8-db21-4b10-9534-7a98911ec180" providerId="AD" clId="Web-{53581E91-599B-73A4-FB63-45D1E8213A33}" dt="2025-04-23T17:34:25.217" v="13"/>
        <pc:sldMkLst>
          <pc:docMk/>
          <pc:sldMk cId="3040413095" sldId="359"/>
        </pc:sldMkLst>
      </pc:sldChg>
      <pc:sldChg chg="add">
        <pc:chgData name="Kate Sample" userId="S::ksample@firstinspires.org::ad24f2c8-db21-4b10-9534-7a98911ec180" providerId="AD" clId="Web-{53581E91-599B-73A4-FB63-45D1E8213A33}" dt="2025-04-23T17:34:25.232" v="14"/>
        <pc:sldMkLst>
          <pc:docMk/>
          <pc:sldMk cId="2700243633" sldId="360"/>
        </pc:sldMkLst>
      </pc:sldChg>
      <pc:sldChg chg="add">
        <pc:chgData name="Kate Sample" userId="S::ksample@firstinspires.org::ad24f2c8-db21-4b10-9534-7a98911ec180" providerId="AD" clId="Web-{53581E91-599B-73A4-FB63-45D1E8213A33}" dt="2025-04-23T17:34:25.279" v="15"/>
        <pc:sldMkLst>
          <pc:docMk/>
          <pc:sldMk cId="3634708272" sldId="361"/>
        </pc:sldMkLst>
      </pc:sldChg>
      <pc:sldChg chg="add">
        <pc:chgData name="Kate Sample" userId="S::ksample@firstinspires.org::ad24f2c8-db21-4b10-9534-7a98911ec180" providerId="AD" clId="Web-{53581E91-599B-73A4-FB63-45D1E8213A33}" dt="2025-04-23T17:34:25.295" v="16"/>
        <pc:sldMkLst>
          <pc:docMk/>
          <pc:sldMk cId="2281950760" sldId="362"/>
        </pc:sldMkLst>
      </pc:sldChg>
      <pc:sldChg chg="add">
        <pc:chgData name="Kate Sample" userId="S::ksample@firstinspires.org::ad24f2c8-db21-4b10-9534-7a98911ec180" providerId="AD" clId="Web-{53581E91-599B-73A4-FB63-45D1E8213A33}" dt="2025-04-23T17:34:25.342" v="17"/>
        <pc:sldMkLst>
          <pc:docMk/>
          <pc:sldMk cId="1406928359" sldId="363"/>
        </pc:sldMkLst>
      </pc:sldChg>
    </pc:docChg>
  </pc:docChgLst>
  <pc:docChgLst>
    <pc:chgData name="Anna Sterner" userId="e34ade42-3f4d-4ffb-96dc-1c6e40b6902f" providerId="ADAL" clId="{70FB849B-7E55-450A-864F-75466DB1E84B}"/>
    <pc:docChg chg="undo custSel addSld delSld modSld">
      <pc:chgData name="Anna Sterner" userId="e34ade42-3f4d-4ffb-96dc-1c6e40b6902f" providerId="ADAL" clId="{70FB849B-7E55-450A-864F-75466DB1E84B}" dt="2024-01-26T15:35:16.092" v="467" actId="1076"/>
      <pc:docMkLst>
        <pc:docMk/>
      </pc:docMkLst>
      <pc:sldChg chg="addSp delSp modSp add del mod modNotesTx">
        <pc:chgData name="Anna Sterner" userId="e34ade42-3f4d-4ffb-96dc-1c6e40b6902f" providerId="ADAL" clId="{70FB849B-7E55-450A-864F-75466DB1E84B}" dt="2024-01-25T19:23:47.205" v="462" actId="47"/>
        <pc:sldMkLst>
          <pc:docMk/>
          <pc:sldMk cId="1717468709" sldId="260"/>
        </pc:sldMkLst>
      </pc:sldChg>
      <pc:sldChg chg="addSp delSp modSp add del mod">
        <pc:chgData name="Anna Sterner" userId="e34ade42-3f4d-4ffb-96dc-1c6e40b6902f" providerId="ADAL" clId="{70FB849B-7E55-450A-864F-75466DB1E84B}" dt="2024-01-25T19:23:45.796" v="461" actId="47"/>
        <pc:sldMkLst>
          <pc:docMk/>
          <pc:sldMk cId="951211944" sldId="261"/>
        </pc:sldMkLst>
      </pc:sldChg>
      <pc:sldChg chg="addSp delSp modSp mod modNotesTx">
        <pc:chgData name="Anna Sterner" userId="e34ade42-3f4d-4ffb-96dc-1c6e40b6902f" providerId="ADAL" clId="{70FB849B-7E55-450A-864F-75466DB1E84B}" dt="2024-01-25T19:19:45.403" v="411" actId="1076"/>
        <pc:sldMkLst>
          <pc:docMk/>
          <pc:sldMk cId="3822573366" sldId="262"/>
        </pc:sldMkLst>
      </pc:sldChg>
      <pc:sldChg chg="addSp delSp modSp mod modNotesTx">
        <pc:chgData name="Anna Sterner" userId="e34ade42-3f4d-4ffb-96dc-1c6e40b6902f" providerId="ADAL" clId="{70FB849B-7E55-450A-864F-75466DB1E84B}" dt="2024-01-25T19:00:27.996" v="217" actId="113"/>
        <pc:sldMkLst>
          <pc:docMk/>
          <pc:sldMk cId="3763185327" sldId="271"/>
        </pc:sldMkLst>
      </pc:sldChg>
      <pc:sldChg chg="addSp delSp modSp mod modNotesTx">
        <pc:chgData name="Anna Sterner" userId="e34ade42-3f4d-4ffb-96dc-1c6e40b6902f" providerId="ADAL" clId="{70FB849B-7E55-450A-864F-75466DB1E84B}" dt="2024-01-25T19:11:30.141" v="400" actId="1076"/>
        <pc:sldMkLst>
          <pc:docMk/>
          <pc:sldMk cId="2751345926" sldId="272"/>
        </pc:sldMkLst>
      </pc:sldChg>
      <pc:sldChg chg="addSp delSp modSp mod modNotesTx">
        <pc:chgData name="Anna Sterner" userId="e34ade42-3f4d-4ffb-96dc-1c6e40b6902f" providerId="ADAL" clId="{70FB849B-7E55-450A-864F-75466DB1E84B}" dt="2024-01-26T15:35:16.092" v="467" actId="1076"/>
        <pc:sldMkLst>
          <pc:docMk/>
          <pc:sldMk cId="3098358572" sldId="283"/>
        </pc:sldMkLst>
      </pc:sldChg>
      <pc:sldChg chg="modSp mod">
        <pc:chgData name="Anna Sterner" userId="e34ade42-3f4d-4ffb-96dc-1c6e40b6902f" providerId="ADAL" clId="{70FB849B-7E55-450A-864F-75466DB1E84B}" dt="2024-01-25T19:18:15.306" v="406" actId="732"/>
        <pc:sldMkLst>
          <pc:docMk/>
          <pc:sldMk cId="3743200560" sldId="289"/>
        </pc:sldMkLst>
      </pc:sldChg>
      <pc:sldChg chg="modNotesTx">
        <pc:chgData name="Anna Sterner" userId="e34ade42-3f4d-4ffb-96dc-1c6e40b6902f" providerId="ADAL" clId="{70FB849B-7E55-450A-864F-75466DB1E84B}" dt="2024-01-25T19:09:05.473" v="307" actId="20577"/>
        <pc:sldMkLst>
          <pc:docMk/>
          <pc:sldMk cId="4147957842" sldId="290"/>
        </pc:sldMkLst>
      </pc:sldChg>
      <pc:sldChg chg="addSp delSp modSp mod modNotesTx">
        <pc:chgData name="Anna Sterner" userId="e34ade42-3f4d-4ffb-96dc-1c6e40b6902f" providerId="ADAL" clId="{70FB849B-7E55-450A-864F-75466DB1E84B}" dt="2024-01-25T18:58:59.223" v="184" actId="478"/>
        <pc:sldMkLst>
          <pc:docMk/>
          <pc:sldMk cId="3417446026" sldId="295"/>
        </pc:sldMkLst>
      </pc:sldChg>
      <pc:sldChg chg="addSp delSp modSp mod modNotesTx">
        <pc:chgData name="Anna Sterner" userId="e34ade42-3f4d-4ffb-96dc-1c6e40b6902f" providerId="ADAL" clId="{70FB849B-7E55-450A-864F-75466DB1E84B}" dt="2024-01-25T19:07:55.634" v="299" actId="1076"/>
        <pc:sldMkLst>
          <pc:docMk/>
          <pc:sldMk cId="3041520386" sldId="297"/>
        </pc:sldMkLst>
      </pc:sldChg>
      <pc:sldChg chg="modSp add mod">
        <pc:chgData name="Anna Sterner" userId="e34ade42-3f4d-4ffb-96dc-1c6e40b6902f" providerId="ADAL" clId="{70FB849B-7E55-450A-864F-75466DB1E84B}" dt="2024-01-25T19:23:48.963" v="464" actId="14826"/>
        <pc:sldMkLst>
          <pc:docMk/>
          <pc:sldMk cId="1560122333" sldId="299"/>
        </pc:sldMkLst>
      </pc:sldChg>
      <pc:sldChg chg="modSp add mod">
        <pc:chgData name="Anna Sterner" userId="e34ade42-3f4d-4ffb-96dc-1c6e40b6902f" providerId="ADAL" clId="{70FB849B-7E55-450A-864F-75466DB1E84B}" dt="2024-01-25T19:23:48.028" v="463" actId="20577"/>
        <pc:sldMkLst>
          <pc:docMk/>
          <pc:sldMk cId="2281906185" sldId="300"/>
        </pc:sldMkLst>
      </pc:sldChg>
    </pc:docChg>
  </pc:docChgLst>
  <pc:docChgLst>
    <pc:chgData name="Karen Casey" userId="S::kcasey@firstinspires.org::3ec36879-b353-4ab0-bd58-e71fbbdded4a" providerId="AD" clId="Web-{FBEF8BF1-763F-31BE-8E1B-59A6B19C9104}"/>
    <pc:docChg chg="modSld">
      <pc:chgData name="Karen Casey" userId="S::kcasey@firstinspires.org::3ec36879-b353-4ab0-bd58-e71fbbdded4a" providerId="AD" clId="Web-{FBEF8BF1-763F-31BE-8E1B-59A6B19C9104}" dt="2022-07-23T20:08:38.960" v="22"/>
      <pc:docMkLst>
        <pc:docMk/>
      </pc:docMkLst>
      <pc:sldChg chg="modSp modCm">
        <pc:chgData name="Karen Casey" userId="S::kcasey@firstinspires.org::3ec36879-b353-4ab0-bd58-e71fbbdded4a" providerId="AD" clId="Web-{FBEF8BF1-763F-31BE-8E1B-59A6B19C9104}" dt="2022-07-23T20:08:38.960" v="22"/>
        <pc:sldMkLst>
          <pc:docMk/>
          <pc:sldMk cId="1959583143" sldId="259"/>
        </pc:sldMkLst>
      </pc:sldChg>
    </pc:docChg>
  </pc:docChgLst>
  <pc:docChgLst>
    <pc:chgData name="Anna Sterner" userId="S::asterner@firstinspires.org::e34ade42-3f4d-4ffb-96dc-1c6e40b6902f" providerId="AD" clId="Web-{CAC1F9C6-12BD-D970-D553-DBB9A5B30334}"/>
    <pc:docChg chg="modSld">
      <pc:chgData name="Anna Sterner" userId="S::asterner@firstinspires.org::e34ade42-3f4d-4ffb-96dc-1c6e40b6902f" providerId="AD" clId="Web-{CAC1F9C6-12BD-D970-D553-DBB9A5B30334}" dt="2024-01-25T20:42:44.411" v="0"/>
      <pc:docMkLst>
        <pc:docMk/>
      </pc:docMkLst>
      <pc:sldChg chg="modSp">
        <pc:chgData name="Anna Sterner" userId="S::asterner@firstinspires.org::e34ade42-3f4d-4ffb-96dc-1c6e40b6902f" providerId="AD" clId="Web-{CAC1F9C6-12BD-D970-D553-DBB9A5B30334}" dt="2024-01-25T20:42:44.411" v="0"/>
        <pc:sldMkLst>
          <pc:docMk/>
          <pc:sldMk cId="3763185327" sldId="271"/>
        </pc:sldMkLst>
      </pc:sldChg>
    </pc:docChg>
  </pc:docChgLst>
  <pc:docChgLst>
    <pc:chgData name="Tammy Pankey" userId="89b84b47-0384-4d66-b56e-dc00ebdb68cf" providerId="ADAL" clId="{C0611C38-42EA-4B91-B6A5-6AC8F3C0F20A}"/>
    <pc:docChg chg="custSel modSld">
      <pc:chgData name="Tammy Pankey" userId="89b84b47-0384-4d66-b56e-dc00ebdb68cf" providerId="ADAL" clId="{C0611C38-42EA-4B91-B6A5-6AC8F3C0F20A}" dt="2022-07-28T19:56:13.402" v="3" actId="14826"/>
      <pc:docMkLst>
        <pc:docMk/>
      </pc:docMkLst>
      <pc:sldChg chg="addSp delSp modSp mod delCm">
        <pc:chgData name="Tammy Pankey" userId="89b84b47-0384-4d66-b56e-dc00ebdb68cf" providerId="ADAL" clId="{C0611C38-42EA-4B91-B6A5-6AC8F3C0F20A}" dt="2022-07-28T19:54:27.257" v="2"/>
        <pc:sldMkLst>
          <pc:docMk/>
          <pc:sldMk cId="1959583143" sldId="259"/>
        </pc:sldMkLst>
      </pc:sldChg>
      <pc:sldChg chg="modSp">
        <pc:chgData name="Tammy Pankey" userId="89b84b47-0384-4d66-b56e-dc00ebdb68cf" providerId="ADAL" clId="{C0611C38-42EA-4B91-B6A5-6AC8F3C0F20A}" dt="2022-07-28T19:56:13.402" v="3" actId="14826"/>
        <pc:sldMkLst>
          <pc:docMk/>
          <pc:sldMk cId="1717468709" sldId="260"/>
        </pc:sldMkLst>
      </pc:sldChg>
    </pc:docChg>
  </pc:docChgLst>
  <pc:docChgLst>
    <pc:chgData name="Anna Sterner" userId="S::asterner@firstinspires.org::e34ade42-3f4d-4ffb-96dc-1c6e40b6902f" providerId="AD" clId="Web-{B1F6EBEE-478D-5AED-5E24-E66514BF12D4}"/>
    <pc:docChg chg="modSld">
      <pc:chgData name="Anna Sterner" userId="S::asterner@firstinspires.org::e34ade42-3f4d-4ffb-96dc-1c6e40b6902f" providerId="AD" clId="Web-{B1F6EBEE-478D-5AED-5E24-E66514BF12D4}" dt="2024-05-16T13:02:38.333" v="86"/>
      <pc:docMkLst>
        <pc:docMk/>
      </pc:docMkLst>
      <pc:sldChg chg="modNotes">
        <pc:chgData name="Anna Sterner" userId="S::asterner@firstinspires.org::e34ade42-3f4d-4ffb-96dc-1c6e40b6902f" providerId="AD" clId="Web-{B1F6EBEE-478D-5AED-5E24-E66514BF12D4}" dt="2024-05-16T12:57:53.668" v="68"/>
        <pc:sldMkLst>
          <pc:docMk/>
          <pc:sldMk cId="1717468709" sldId="260"/>
        </pc:sldMkLst>
      </pc:sldChg>
      <pc:sldChg chg="modSp modNotes">
        <pc:chgData name="Anna Sterner" userId="S::asterner@firstinspires.org::e34ade42-3f4d-4ffb-96dc-1c6e40b6902f" providerId="AD" clId="Web-{B1F6EBEE-478D-5AED-5E24-E66514BF12D4}" dt="2024-05-16T12:59:30.843" v="78" actId="1076"/>
        <pc:sldMkLst>
          <pc:docMk/>
          <pc:sldMk cId="951211944" sldId="261"/>
        </pc:sldMkLst>
      </pc:sldChg>
      <pc:sldChg chg="modNotes">
        <pc:chgData name="Anna Sterner" userId="S::asterner@firstinspires.org::e34ade42-3f4d-4ffb-96dc-1c6e40b6902f" providerId="AD" clId="Web-{B1F6EBEE-478D-5AED-5E24-E66514BF12D4}" dt="2024-05-16T12:54:26.131" v="10"/>
        <pc:sldMkLst>
          <pc:docMk/>
          <pc:sldMk cId="3822573366" sldId="262"/>
        </pc:sldMkLst>
      </pc:sldChg>
      <pc:sldChg chg="modSp modNotes">
        <pc:chgData name="Anna Sterner" userId="S::asterner@firstinspires.org::e34ade42-3f4d-4ffb-96dc-1c6e40b6902f" providerId="AD" clId="Web-{B1F6EBEE-478D-5AED-5E24-E66514BF12D4}" dt="2024-05-16T13:02:38.333" v="86"/>
        <pc:sldMkLst>
          <pc:docMk/>
          <pc:sldMk cId="3763185327" sldId="271"/>
        </pc:sldMkLst>
      </pc:sldChg>
      <pc:sldChg chg="addSp delSp modSp">
        <pc:chgData name="Anna Sterner" userId="S::asterner@firstinspires.org::e34ade42-3f4d-4ffb-96dc-1c6e40b6902f" providerId="AD" clId="Web-{B1F6EBEE-478D-5AED-5E24-E66514BF12D4}" dt="2024-05-16T11:36:10.947" v="2" actId="1076"/>
        <pc:sldMkLst>
          <pc:docMk/>
          <pc:sldMk cId="3743200560" sldId="289"/>
        </pc:sldMkLst>
      </pc:sldChg>
      <pc:sldChg chg="modSp">
        <pc:chgData name="Anna Sterner" userId="S::asterner@firstinspires.org::e34ade42-3f4d-4ffb-96dc-1c6e40b6902f" providerId="AD" clId="Web-{B1F6EBEE-478D-5AED-5E24-E66514BF12D4}" dt="2024-05-16T12:53:24.457" v="6"/>
        <pc:sldMkLst>
          <pc:docMk/>
          <pc:sldMk cId="3417446026" sldId="295"/>
        </pc:sldMkLst>
      </pc:sldChg>
      <pc:sldChg chg="modSp">
        <pc:chgData name="Anna Sterner" userId="S::asterner@firstinspires.org::e34ade42-3f4d-4ffb-96dc-1c6e40b6902f" providerId="AD" clId="Web-{B1F6EBEE-478D-5AED-5E24-E66514BF12D4}" dt="2024-05-16T13:00:01.656" v="85" actId="1076"/>
        <pc:sldMkLst>
          <pc:docMk/>
          <pc:sldMk cId="3041520386"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C695-2A06-D807-C6DC-5C42B9892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521C1-6B5B-A808-E4E6-1B489235F80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8145285-26A3-4EDC-8FD5-E6953AE3D7B7}"/>
              </a:ext>
            </a:extLst>
          </p:cNvPr>
          <p:cNvSpPr>
            <a:spLocks noGrp="1"/>
          </p:cNvSpPr>
          <p:nvPr>
            <p:ph type="body" idx="1"/>
          </p:nvPr>
        </p:nvSpPr>
        <p:spPr/>
        <p:txBody>
          <a:bodyPr/>
          <a:lstStyle/>
          <a:p>
            <a:pPr marL="12700">
              <a:lnSpc>
                <a:spcPct val="100000"/>
              </a:lnSpc>
              <a:spcBef>
                <a:spcPts val="360"/>
              </a:spcBef>
            </a:pPr>
            <a:endParaRPr lang="en-US" sz="1200" dirty="0">
              <a:latin typeface="Arial"/>
              <a:cs typeface="Arial"/>
            </a:endParaRPr>
          </a:p>
        </p:txBody>
      </p:sp>
      <p:sp>
        <p:nvSpPr>
          <p:cNvPr id="4" name="Slide Number Placeholder 3">
            <a:extLst>
              <a:ext uri="{FF2B5EF4-FFF2-40B4-BE49-F238E27FC236}">
                <a16:creationId xmlns:a16="http://schemas.microsoft.com/office/drawing/2014/main" id="{5DF71DE0-92D7-D113-2B4E-3D45C079D33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573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a:solidFill>
                  <a:schemeClr val="tx1"/>
                </a:solidFill>
                <a:effectLst/>
                <a:latin typeface="+mn-lt"/>
                <a:ea typeface="+mn-ea"/>
                <a:cs typeface="+mn-cs"/>
              </a:rPr>
              <a:t>You may wish to play a video or song during clean up time.</a:t>
            </a:r>
            <a:r>
              <a:rPr lang="en-US" i="1"/>
              <a:t>  </a:t>
            </a:r>
            <a:endParaRPr lang="en-US">
              <a:ea typeface="+mn-ea"/>
              <a:cs typeface="+mn-cs"/>
            </a:endParaRP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Link on </a:t>
            </a:r>
            <a:r>
              <a:rPr lang="en-US" sz="1200" b="0" i="0" u="none" strike="noStrike" kern="1200" err="1">
                <a:solidFill>
                  <a:schemeClr val="tx1"/>
                </a:solidFill>
                <a:effectLst/>
                <a:latin typeface="+mn-lt"/>
                <a:ea typeface="+mn-ea"/>
                <a:cs typeface="+mn-cs"/>
              </a:rPr>
              <a:t>GoNoodle</a:t>
            </a:r>
            <a:r>
              <a:rPr lang="en-US" sz="1200" b="0" i="0" u="none" strike="noStrike" kern="1200">
                <a:solidFill>
                  <a:schemeClr val="tx1"/>
                </a:solidFill>
                <a:effectLst/>
                <a:latin typeface="+mn-lt"/>
                <a:ea typeface="+mn-ea"/>
                <a:cs typeface="+mn-cs"/>
              </a:rPr>
              <a:t>:  https://family.gonoodle.com/activities/clean-up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Link on YouTube Kids:  https://www.youtubekids.com/watch?v=ZJFk87ZsHn0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Link on YouTube:  https://youtu.be/ZJFk87ZsHn0 </a:t>
            </a:r>
          </a:p>
          <a:p>
            <a:pPr marL="171450" indent="-171450">
              <a:buFont typeface="Arial" panose="020B0604020202020204" pitchFamily="34" charset="0"/>
              <a:buChar char="•"/>
            </a:pP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rgbClr val="878787"/>
                </a:solidFill>
                <a:latin typeface="Arial"/>
                <a:cs typeface="Arial"/>
              </a:rPr>
              <a:t>Send home the Discover</a:t>
            </a:r>
            <a:r>
              <a:rPr lang="en-US" sz="1200" i="1" spc="-20">
                <a:solidFill>
                  <a:srgbClr val="878787"/>
                </a:solidFill>
                <a:latin typeface="Arial"/>
                <a:cs typeface="Arial"/>
              </a:rPr>
              <a:t> </a:t>
            </a:r>
            <a:r>
              <a:rPr lang="en-US" sz="1200" i="1">
                <a:solidFill>
                  <a:srgbClr val="878787"/>
                </a:solidFill>
                <a:latin typeface="Arial"/>
                <a:cs typeface="Arial"/>
              </a:rPr>
              <a:t>More</a:t>
            </a:r>
            <a:r>
              <a:rPr lang="en-US" sz="1200" i="1" spc="-5">
                <a:solidFill>
                  <a:srgbClr val="878787"/>
                </a:solidFill>
                <a:latin typeface="Arial"/>
                <a:cs typeface="Arial"/>
              </a:rPr>
              <a:t> </a:t>
            </a:r>
            <a:r>
              <a:rPr lang="en-US" sz="1200" i="1" spc="-25">
                <a:solidFill>
                  <a:srgbClr val="878787"/>
                </a:solidFill>
                <a:latin typeface="Arial"/>
                <a:cs typeface="Arial"/>
              </a:rPr>
              <a:t>set </a:t>
            </a:r>
            <a:r>
              <a:rPr lang="en-US" sz="1200" i="1">
                <a:solidFill>
                  <a:srgbClr val="878787"/>
                </a:solidFill>
                <a:latin typeface="Arial"/>
                <a:cs typeface="Arial"/>
              </a:rPr>
              <a:t>with</a:t>
            </a:r>
            <a:r>
              <a:rPr lang="en-US" sz="1200" i="1" spc="-20">
                <a:solidFill>
                  <a:srgbClr val="878787"/>
                </a:solidFill>
                <a:latin typeface="Arial"/>
                <a:cs typeface="Arial"/>
              </a:rPr>
              <a:t> </a:t>
            </a:r>
            <a:r>
              <a:rPr lang="en-US" sz="1200" i="1">
                <a:solidFill>
                  <a:srgbClr val="878787"/>
                </a:solidFill>
                <a:latin typeface="Arial"/>
                <a:cs typeface="Arial"/>
              </a:rPr>
              <a:t>each</a:t>
            </a:r>
            <a:r>
              <a:rPr lang="en-US" sz="1200" i="1" spc="-15">
                <a:solidFill>
                  <a:srgbClr val="878787"/>
                </a:solidFill>
                <a:latin typeface="Arial"/>
                <a:cs typeface="Arial"/>
              </a:rPr>
              <a:t> </a:t>
            </a:r>
            <a:r>
              <a:rPr lang="en-US" sz="1200" i="1">
                <a:solidFill>
                  <a:srgbClr val="878787"/>
                </a:solidFill>
                <a:latin typeface="Arial"/>
                <a:cs typeface="Arial"/>
              </a:rPr>
              <a:t>child</a:t>
            </a:r>
            <a:r>
              <a:rPr lang="en-US" sz="1200" i="1" spc="-15">
                <a:solidFill>
                  <a:srgbClr val="878787"/>
                </a:solidFill>
                <a:latin typeface="Arial"/>
                <a:cs typeface="Arial"/>
              </a:rPr>
              <a:t> </a:t>
            </a:r>
            <a:r>
              <a:rPr lang="en-US" sz="1200" i="1" spc="-25">
                <a:solidFill>
                  <a:srgbClr val="878787"/>
                </a:solidFill>
                <a:latin typeface="Arial"/>
                <a:cs typeface="Arial"/>
              </a:rPr>
              <a:t>for </a:t>
            </a:r>
            <a:r>
              <a:rPr lang="en-US" sz="1200" i="1">
                <a:solidFill>
                  <a:srgbClr val="878787"/>
                </a:solidFill>
                <a:latin typeface="Arial"/>
                <a:cs typeface="Arial"/>
              </a:rPr>
              <a:t>home</a:t>
            </a:r>
            <a:r>
              <a:rPr lang="en-US" sz="1200" i="1" spc="-25">
                <a:solidFill>
                  <a:srgbClr val="878787"/>
                </a:solidFill>
                <a:latin typeface="Arial"/>
                <a:cs typeface="Arial"/>
              </a:rPr>
              <a:t> </a:t>
            </a:r>
            <a:r>
              <a:rPr lang="en-US" sz="1200" i="1">
                <a:solidFill>
                  <a:srgbClr val="878787"/>
                </a:solidFill>
                <a:latin typeface="Arial"/>
                <a:cs typeface="Arial"/>
              </a:rPr>
              <a:t>learning</a:t>
            </a:r>
            <a:r>
              <a:rPr lang="en-US" sz="1200" i="1" spc="-25">
                <a:solidFill>
                  <a:srgbClr val="878787"/>
                </a:solidFill>
                <a:latin typeface="Arial"/>
                <a:cs typeface="Arial"/>
              </a:rPr>
              <a:t> and </a:t>
            </a:r>
            <a:r>
              <a:rPr lang="en-US" sz="1200" i="1">
                <a:solidFill>
                  <a:srgbClr val="878787"/>
                </a:solidFill>
                <a:latin typeface="Arial"/>
                <a:cs typeface="Arial"/>
              </a:rPr>
              <a:t>exploration. </a:t>
            </a:r>
            <a:r>
              <a:rPr lang="en-US" sz="1200" i="1" spc="-10">
                <a:solidFill>
                  <a:srgbClr val="878787"/>
                </a:solidFill>
                <a:latin typeface="Arial"/>
                <a:cs typeface="Arial"/>
              </a:rPr>
              <a:t>Check </a:t>
            </a:r>
            <a:r>
              <a:rPr lang="en-US" sz="1200" i="1">
                <a:solidFill>
                  <a:srgbClr val="878787"/>
                </a:solidFill>
                <a:latin typeface="Arial"/>
                <a:cs typeface="Arial"/>
              </a:rPr>
              <a:t>out page 8 of the Team Meeting Guide </a:t>
            </a:r>
            <a:r>
              <a:rPr lang="en-US" sz="1200" i="1" u="none">
                <a:solidFill>
                  <a:srgbClr val="878787"/>
                </a:solidFill>
                <a:latin typeface="Arial"/>
                <a:cs typeface="Arial"/>
              </a:rPr>
              <a:t>for</a:t>
            </a:r>
            <a:r>
              <a:rPr lang="en-US" sz="1200" i="1" u="none" spc="5">
                <a:solidFill>
                  <a:srgbClr val="878787"/>
                </a:solidFill>
                <a:latin typeface="Arial"/>
                <a:cs typeface="Arial"/>
              </a:rPr>
              <a:t> </a:t>
            </a:r>
            <a:r>
              <a:rPr lang="en-US" sz="1200" i="1" u="none">
                <a:solidFill>
                  <a:srgbClr val="878787"/>
                </a:solidFill>
                <a:latin typeface="Arial"/>
                <a:cs typeface="Arial"/>
              </a:rPr>
              <a:t>how</a:t>
            </a:r>
            <a:r>
              <a:rPr lang="en-US" sz="1200" i="1" u="none" spc="5">
                <a:solidFill>
                  <a:srgbClr val="878787"/>
                </a:solidFill>
                <a:latin typeface="Arial"/>
                <a:cs typeface="Arial"/>
              </a:rPr>
              <a:t> </a:t>
            </a:r>
            <a:r>
              <a:rPr lang="en-US" sz="1200" i="1" u="none" spc="-25">
                <a:solidFill>
                  <a:srgbClr val="878787"/>
                </a:solidFill>
                <a:latin typeface="Arial"/>
                <a:cs typeface="Arial"/>
              </a:rPr>
              <a:t>to </a:t>
            </a:r>
            <a:r>
              <a:rPr lang="en-US" sz="1200" i="1" u="none">
                <a:solidFill>
                  <a:srgbClr val="878787"/>
                </a:solidFill>
                <a:latin typeface="Arial"/>
                <a:cs typeface="Arial"/>
              </a:rPr>
              <a:t>use</a:t>
            </a:r>
            <a:r>
              <a:rPr lang="en-US" sz="1200" i="1" u="none" spc="-5">
                <a:solidFill>
                  <a:srgbClr val="878787"/>
                </a:solidFill>
                <a:latin typeface="Arial"/>
                <a:cs typeface="Arial"/>
              </a:rPr>
              <a:t> </a:t>
            </a:r>
            <a:r>
              <a:rPr lang="en-US" sz="1200" i="1" u="none">
                <a:solidFill>
                  <a:srgbClr val="878787"/>
                </a:solidFill>
                <a:latin typeface="Arial"/>
                <a:cs typeface="Arial"/>
              </a:rPr>
              <a:t>this set</a:t>
            </a:r>
            <a:r>
              <a:rPr lang="en-US" sz="1200" i="1" u="none" spc="-5">
                <a:solidFill>
                  <a:srgbClr val="878787"/>
                </a:solidFill>
                <a:latin typeface="Arial"/>
                <a:cs typeface="Arial"/>
              </a:rPr>
              <a:t> </a:t>
            </a:r>
            <a:r>
              <a:rPr lang="en-US" sz="1200" i="1" u="none">
                <a:solidFill>
                  <a:srgbClr val="878787"/>
                </a:solidFill>
                <a:latin typeface="Arial"/>
                <a:cs typeface="Arial"/>
              </a:rPr>
              <a:t>for </a:t>
            </a:r>
            <a:r>
              <a:rPr lang="en-US" sz="1200" i="1" u="none" spc="-10">
                <a:solidFill>
                  <a:srgbClr val="878787"/>
                </a:solidFill>
                <a:latin typeface="Arial"/>
                <a:cs typeface="Arial"/>
              </a:rPr>
              <a:t>family engagement.</a:t>
            </a:r>
            <a:endParaRPr lang="en-US" sz="1200" i="1">
              <a:latin typeface="Arial"/>
              <a:cs typeface="Arial"/>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11</a:t>
            </a:fld>
            <a:endParaRPr lang="en-US"/>
          </a:p>
        </p:txBody>
      </p:sp>
    </p:spTree>
    <p:extLst>
      <p:ext uri="{BB962C8B-B14F-4D97-AF65-F5344CB8AC3E}">
        <p14:creationId xmlns:p14="http://schemas.microsoft.com/office/powerpoint/2010/main" val="297719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E39CB-BB99-63AD-E1E2-5C75E0557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37277-A137-A6BE-2461-9516B49F4A8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54E39F3-FD34-FAED-A1EA-606B7088EB98}"/>
              </a:ext>
            </a:extLst>
          </p:cNvPr>
          <p:cNvSpPr>
            <a:spLocks noGrp="1"/>
          </p:cNvSpPr>
          <p:nvPr>
            <p:ph type="body" idx="1"/>
          </p:nvPr>
        </p:nvSpPr>
        <p:spPr/>
        <p:txBody>
          <a:bodyPr/>
          <a:lstStyle/>
          <a:p>
            <a:pPr>
              <a:defRPr/>
            </a:pPr>
            <a:r>
              <a:rPr lang="en-US" b="1">
                <a:solidFill>
                  <a:srgbClr val="662D91"/>
                </a:solidFill>
                <a:latin typeface="Helvetica Neue" panose="02000503000000020004"/>
                <a:ea typeface="Roboto"/>
              </a:rPr>
              <a:t>Discuss with students the key term excavate and review where archaeologists make discoveries. </a:t>
            </a:r>
            <a:endParaRPr lang="en-US" i="1">
              <a:ea typeface="Calibri"/>
              <a:cs typeface="Calibri"/>
            </a:endParaRPr>
          </a:p>
        </p:txBody>
      </p:sp>
      <p:sp>
        <p:nvSpPr>
          <p:cNvPr id="4" name="Slide Number Placeholder 3">
            <a:extLst>
              <a:ext uri="{FF2B5EF4-FFF2-40B4-BE49-F238E27FC236}">
                <a16:creationId xmlns:a16="http://schemas.microsoft.com/office/drawing/2014/main" id="{7EEFAFA2-1DAB-9C2D-861E-B7A4F11794AB}"/>
              </a:ext>
            </a:extLst>
          </p:cNvPr>
          <p:cNvSpPr>
            <a:spLocks noGrp="1"/>
          </p:cNvSpPr>
          <p:nvPr>
            <p:ph type="sldNum" sz="quarter" idx="5"/>
          </p:nvPr>
        </p:nvSpPr>
        <p:spPr/>
        <p:txBody>
          <a:bodyPr/>
          <a:lstStyle/>
          <a:p>
            <a:fld id="{447B8CF6-C2C2-924C-96EF-0C0C9E05FEB2}" type="slidenum">
              <a:rPr lang="en-US" smtClean="0"/>
              <a:t>2</a:t>
            </a:fld>
            <a:endParaRPr lang="en-US"/>
          </a:p>
        </p:txBody>
      </p:sp>
    </p:spTree>
    <p:extLst>
      <p:ext uri="{BB962C8B-B14F-4D97-AF65-F5344CB8AC3E}">
        <p14:creationId xmlns:p14="http://schemas.microsoft.com/office/powerpoint/2010/main" val="116230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fontAlgn="base">
              <a:buNone/>
            </a:pPr>
            <a:r>
              <a:rPr lang="en-US" b="0" i="0" u="none" strike="noStrike">
                <a:solidFill>
                  <a:srgbClr val="662884"/>
                </a:solidFill>
                <a:effectLst/>
                <a:latin typeface="Calibri" panose="020F0502020204030204" pitchFamily="34" charset="0"/>
              </a:rPr>
              <a:t>Six Bricks Warm-Up (1O minutes) </a:t>
            </a:r>
            <a:r>
              <a:rPr lang="en-US" b="0" i="0">
                <a:solidFill>
                  <a:srgbClr val="444444"/>
                </a:solidFill>
                <a:effectLst/>
                <a:latin typeface="Calibri" panose="020F0502020204030204" pitchFamily="34" charset="0"/>
              </a:rPr>
              <a:t>​</a:t>
            </a:r>
          </a:p>
          <a:p>
            <a:pPr algn="l" rtl="0" fontAlgn="base">
              <a:buNone/>
            </a:pPr>
            <a:r>
              <a:rPr lang="en-US" b="1" i="0" u="none" strike="noStrike">
                <a:solidFill>
                  <a:srgbClr val="662884"/>
                </a:solidFill>
                <a:effectLst/>
                <a:latin typeface="Calibri" panose="020F0502020204030204" pitchFamily="34" charset="0"/>
              </a:rPr>
              <a:t>Can You Remember?</a:t>
            </a:r>
            <a:r>
              <a:rPr lang="en-US" b="0" i="0" u="none" strike="noStrike">
                <a:solidFill>
                  <a:srgbClr val="662884"/>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buNone/>
            </a:pPr>
            <a:r>
              <a:rPr lang="en-US" b="0" i="0" u="none" strike="noStrike">
                <a:solidFill>
                  <a:srgbClr val="662884"/>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buNone/>
            </a:pPr>
            <a:r>
              <a:rPr lang="en-US" b="1" i="0" u="none" strike="noStrike">
                <a:solidFill>
                  <a:srgbClr val="662884"/>
                </a:solidFill>
                <a:effectLst/>
                <a:latin typeface="Calibri" panose="020F0502020204030204" pitchFamily="34" charset="0"/>
              </a:rPr>
              <a:t>Base Activity</a:t>
            </a:r>
            <a:r>
              <a:rPr lang="en-US" b="0" i="0" u="none" strike="noStrike">
                <a:solidFill>
                  <a:srgbClr val="662884"/>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800" b="0" i="0" u="none" strike="noStrike">
                <a:solidFill>
                  <a:srgbClr val="662884"/>
                </a:solidFill>
                <a:effectLst/>
                <a:latin typeface="Calibri" panose="020F0502020204030204" pitchFamily="34" charset="0"/>
              </a:rPr>
              <a:t>The adult takes any two bricks and secretly builds one on top of the other, covering all the studs.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662884"/>
                </a:solidFill>
                <a:effectLst/>
                <a:latin typeface="Calibri" panose="020F0502020204030204" pitchFamily="34" charset="0"/>
              </a:rPr>
              <a:t>Hold them up for the children to see for five seconds and then hide them away.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662884"/>
                </a:solidFill>
                <a:effectLst/>
                <a:latin typeface="Calibri" panose="020F0502020204030204" pitchFamily="34" charset="0"/>
              </a:rPr>
              <a:t>The children copy the brick sequence.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None/>
            </a:pPr>
            <a:r>
              <a:rPr lang="en-US" b="0" i="0" u="none" strike="noStrike">
                <a:solidFill>
                  <a:srgbClr val="662884"/>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buNone/>
            </a:pPr>
            <a:r>
              <a:rPr lang="en-US" b="1" i="0" u="none" strike="noStrike">
                <a:solidFill>
                  <a:srgbClr val="662884"/>
                </a:solidFill>
                <a:effectLst/>
                <a:latin typeface="Calibri" panose="020F0502020204030204" pitchFamily="34" charset="0"/>
              </a:rPr>
              <a:t>Guiding Questions:</a:t>
            </a:r>
            <a:r>
              <a:rPr lang="en-US" b="0" i="0" u="none" strike="noStrike">
                <a:solidFill>
                  <a:srgbClr val="662884"/>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800" b="0" i="1" u="none" strike="noStrike">
                <a:solidFill>
                  <a:srgbClr val="662884"/>
                </a:solidFill>
                <a:effectLst/>
                <a:latin typeface="Calibri" panose="020F0502020204030204" pitchFamily="34" charset="0"/>
              </a:rPr>
              <a:t>Match your sequence to mine. Are they the same?</a:t>
            </a:r>
            <a:r>
              <a:rPr lang="en-US" sz="1800" b="0" i="0" u="none" strike="noStrike">
                <a:solidFill>
                  <a:srgbClr val="662884"/>
                </a:solidFill>
                <a:effectLst/>
                <a:latin typeface="Calibri" panose="020F0502020204030204" pitchFamily="34" charset="0"/>
              </a:rPr>
              <a:t>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1" u="none" strike="noStrike">
                <a:solidFill>
                  <a:srgbClr val="662884"/>
                </a:solidFill>
                <a:effectLst/>
                <a:latin typeface="Calibri" panose="020F0502020204030204" pitchFamily="34" charset="0"/>
              </a:rPr>
              <a:t>If it is different, how can you make it the same?</a:t>
            </a:r>
            <a:r>
              <a:rPr lang="en-US" sz="1800" b="0" i="0" u="none" strike="noStrike">
                <a:solidFill>
                  <a:srgbClr val="662884"/>
                </a:solidFill>
                <a:effectLst/>
                <a:latin typeface="Calibri" panose="020F0502020204030204" pitchFamily="34" charset="0"/>
              </a:rPr>
              <a:t>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None/>
            </a:pPr>
            <a:r>
              <a:rPr lang="en-US" b="0" i="0" u="none" strike="noStrike">
                <a:solidFill>
                  <a:srgbClr val="662884"/>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buNone/>
            </a:pPr>
            <a:r>
              <a:rPr lang="en-US" b="1" i="0" u="none" strike="noStrike">
                <a:solidFill>
                  <a:srgbClr val="662884"/>
                </a:solidFill>
                <a:effectLst/>
                <a:latin typeface="Calibri" panose="020F0502020204030204" pitchFamily="34" charset="0"/>
              </a:rPr>
              <a:t>Children learn to:</a:t>
            </a:r>
            <a:r>
              <a:rPr lang="en-US" b="0" i="0" u="none" strike="noStrike">
                <a:solidFill>
                  <a:srgbClr val="662884"/>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800" b="0" i="0" u="none" strike="noStrike">
                <a:solidFill>
                  <a:srgbClr val="662884"/>
                </a:solidFill>
                <a:effectLst/>
                <a:latin typeface="Calibri" panose="020F0502020204030204" pitchFamily="34" charset="0"/>
              </a:rPr>
              <a:t>Hold information in their memory.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662884"/>
                </a:solidFill>
                <a:effectLst/>
                <a:latin typeface="Calibri" panose="020F0502020204030204" pitchFamily="34" charset="0"/>
              </a:rPr>
              <a:t>Keep attention and resist distraction.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662884"/>
                </a:solidFill>
                <a:effectLst/>
                <a:latin typeface="Calibri" panose="020F0502020204030204" pitchFamily="34" charset="0"/>
              </a:rPr>
              <a:t>Speak about how they have done something. </a:t>
            </a:r>
            <a:endParaRPr lang="en-US" sz="1800" b="0" i="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3</a:t>
            </a:fld>
            <a:endParaRPr lang="en-US"/>
          </a:p>
        </p:txBody>
      </p:sp>
    </p:spTree>
    <p:extLst>
      <p:ext uri="{BB962C8B-B14F-4D97-AF65-F5344CB8AC3E}">
        <p14:creationId xmlns:p14="http://schemas.microsoft.com/office/powerpoint/2010/main" val="83759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fontAlgn="base">
              <a:buNone/>
            </a:pPr>
            <a:r>
              <a:rPr lang="en-US" b="1" i="0" u="none" strike="noStrike">
                <a:solidFill>
                  <a:srgbClr val="662884"/>
                </a:solidFill>
                <a:effectLst/>
                <a:latin typeface="Calibri" panose="020F0502020204030204" pitchFamily="34" charset="0"/>
              </a:rPr>
              <a:t>Explore Task (10 minutes)</a:t>
            </a:r>
            <a:r>
              <a:rPr lang="en-US" b="0" i="0" u="none" strike="noStrike">
                <a:solidFill>
                  <a:srgbClr val="662884"/>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buNone/>
            </a:pPr>
            <a:r>
              <a:rPr lang="en-US" b="0" i="0" u="none" strike="noStrike">
                <a:solidFill>
                  <a:srgbClr val="662884"/>
                </a:solidFill>
                <a:effectLst/>
                <a:latin typeface="Calibri" panose="020F0502020204030204" pitchFamily="34" charset="0"/>
              </a:rPr>
              <a:t>Have a discussion about what can be seen on the Discover mat. The mat is similar to a map that an archaeologist makes when they want to record where artifacts are found. </a:t>
            </a:r>
          </a:p>
          <a:p>
            <a:pPr algn="l" rtl="0" fontAlgn="base">
              <a:buNone/>
            </a:pPr>
            <a:endParaRPr lang="en-US" b="0" i="0" u="none" strike="noStrike">
              <a:solidFill>
                <a:srgbClr val="662884"/>
              </a:solidFill>
              <a:effectLst/>
              <a:latin typeface="Calibri" panose="020F0502020204030204" pitchFamily="34" charset="0"/>
            </a:endParaRPr>
          </a:p>
          <a:p>
            <a:pPr algn="l" rtl="0" fontAlgn="base">
              <a:buNone/>
            </a:pPr>
            <a:r>
              <a:rPr lang="en-US" b="0" i="0" u="none" strike="noStrike">
                <a:solidFill>
                  <a:srgbClr val="662884"/>
                </a:solidFill>
                <a:effectLst/>
                <a:latin typeface="Calibri" panose="020F0502020204030204" pitchFamily="34" charset="0"/>
              </a:rPr>
              <a:t>Archaeologists will stick flags into the ground close to artifacts that need to be recorded. </a:t>
            </a:r>
          </a:p>
          <a:p>
            <a:pPr algn="l" rtl="0" fontAlgn="base">
              <a:buNone/>
            </a:pPr>
            <a:r>
              <a:rPr lang="en-US" b="0" i="0" u="none" strike="noStrike">
                <a:solidFill>
                  <a:srgbClr val="662884"/>
                </a:solidFill>
                <a:effectLst/>
                <a:latin typeface="Calibri" panose="020F0502020204030204" pitchFamily="34" charset="0"/>
              </a:rPr>
              <a:t>Place a flag on the Discover mat next to an artifact and ask the children what they think it might be. </a:t>
            </a:r>
          </a:p>
          <a:p>
            <a:pPr algn="l" rtl="0" fontAlgn="base">
              <a:buNone/>
            </a:pPr>
            <a:endParaRPr lang="en-US" b="0" i="0" u="none" strike="noStrike">
              <a:solidFill>
                <a:srgbClr val="662884"/>
              </a:solidFill>
              <a:effectLst/>
              <a:latin typeface="Calibri" panose="020F0502020204030204" pitchFamily="34" charset="0"/>
            </a:endParaRPr>
          </a:p>
          <a:p>
            <a:pPr algn="l" rtl="0" fontAlgn="base">
              <a:buNone/>
            </a:pPr>
            <a:r>
              <a:rPr lang="en-US" b="0" i="0" u="none" strike="noStrike">
                <a:solidFill>
                  <a:srgbClr val="662884"/>
                </a:solidFill>
                <a:effectLst/>
                <a:latin typeface="Calibri" panose="020F0502020204030204" pitchFamily="34" charset="0"/>
              </a:rPr>
              <a:t>Have the children take turns placing the flags on the mat. Explain that archaeologists use maps to record the exact location of their discoveries, which helps them understand more about how people lived in the past. </a:t>
            </a:r>
          </a:p>
          <a:p>
            <a:pPr algn="l" rtl="0" fontAlgn="base">
              <a:buNone/>
            </a:pPr>
            <a:endParaRPr lang="en-US" b="0" i="0" u="none" strike="noStrike">
              <a:solidFill>
                <a:srgbClr val="662884"/>
              </a:solidFill>
              <a:effectLst/>
              <a:latin typeface="Calibri" panose="020F0502020204030204" pitchFamily="34" charset="0"/>
            </a:endParaRPr>
          </a:p>
          <a:p>
            <a:pPr algn="l" rtl="0" fontAlgn="base">
              <a:buNone/>
            </a:pPr>
            <a:r>
              <a:rPr lang="en-US" b="1" i="1" u="none" strike="noStrike">
                <a:solidFill>
                  <a:srgbClr val="662884"/>
                </a:solidFill>
                <a:effectLst/>
                <a:latin typeface="Calibri" panose="020F0502020204030204" pitchFamily="34" charset="0"/>
              </a:rPr>
              <a:t>Facilitator Tip:</a:t>
            </a:r>
            <a:r>
              <a:rPr lang="en-US" b="0" i="0" u="none" strike="noStrike">
                <a:solidFill>
                  <a:srgbClr val="662884"/>
                </a:solidFill>
                <a:effectLst/>
                <a:latin typeface="Calibri" panose="020F0502020204030204" pitchFamily="34" charset="0"/>
              </a:rPr>
              <a:t> </a:t>
            </a:r>
            <a:r>
              <a:rPr lang="en-US" b="0" i="0">
                <a:solidFill>
                  <a:srgbClr val="000000"/>
                </a:solidFill>
                <a:effectLst/>
                <a:latin typeface="Calibri" panose="020F0502020204030204" pitchFamily="34" charset="0"/>
              </a:rPr>
              <a:t>​</a:t>
            </a:r>
          </a:p>
          <a:p>
            <a:pPr algn="l" rtl="0" fontAlgn="base">
              <a:buNone/>
            </a:pPr>
            <a:r>
              <a:rPr lang="en-US" b="0" i="1" u="none" strike="noStrike">
                <a:solidFill>
                  <a:srgbClr val="662884"/>
                </a:solidFill>
                <a:effectLst/>
                <a:latin typeface="Calibri" panose="020F0502020204030204" pitchFamily="34" charset="0"/>
              </a:rPr>
              <a:t>Relate this to the map the children will create in their notebook, reinforcing the importance of mapping to record information.</a:t>
            </a:r>
          </a:p>
          <a:p>
            <a:pPr algn="l" rtl="0" fontAlgn="base">
              <a:buNone/>
            </a:pPr>
            <a:r>
              <a:rPr lang="en-US" sz="1200" b="0" i="1" u="none" strike="noStrike" baseline="0">
                <a:solidFill>
                  <a:srgbClr val="662884"/>
                </a:solidFill>
                <a:effectLst/>
                <a:latin typeface="Calibri" panose="020F0502020204030204" pitchFamily="34" charset="0"/>
                <a:ea typeface="Roboto"/>
              </a:rPr>
              <a:t>Help the students understand why maps are useful for more than just archaeology.</a:t>
            </a:r>
            <a:endParaRPr lang="en-US" sz="1200" b="1" i="1" u="none" strike="noStrike" baseline="0">
              <a:solidFill>
                <a:srgbClr val="662D91"/>
              </a:solidFill>
              <a:latin typeface="Helvetica Neue" panose="02000503000000020004"/>
              <a:ea typeface="Roboto"/>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4</a:t>
            </a:fld>
            <a:endParaRPr lang="en-US"/>
          </a:p>
        </p:txBody>
      </p:sp>
    </p:spTree>
    <p:extLst>
      <p:ext uri="{BB962C8B-B14F-4D97-AF65-F5344CB8AC3E}">
        <p14:creationId xmlns:p14="http://schemas.microsoft.com/office/powerpoint/2010/main" val="3126124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A7FE2-95C7-A8CE-EABF-A22A5E5E54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A0BED5-D69C-6366-F900-258AFEDA912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67F4E34-6705-1CF7-C471-437DE0D2B2A2}"/>
              </a:ext>
            </a:extLst>
          </p:cNvPr>
          <p:cNvSpPr>
            <a:spLocks noGrp="1"/>
          </p:cNvSpPr>
          <p:nvPr>
            <p:ph type="body" idx="1"/>
          </p:nvPr>
        </p:nvSpPr>
        <p:spPr/>
        <p:txBody>
          <a:bodyPr/>
          <a:lstStyle/>
          <a:p>
            <a:pPr marL="12700">
              <a:lnSpc>
                <a:spcPct val="100000"/>
              </a:lnSpc>
              <a:spcBef>
                <a:spcPts val="270"/>
              </a:spcBef>
            </a:pPr>
            <a:r>
              <a:rPr lang="en-US" sz="1800" b="1">
                <a:solidFill>
                  <a:srgbClr val="ED7004"/>
                </a:solidFill>
                <a:latin typeface="Tobi Pro ExtraBold"/>
                <a:cs typeface="Tobi Pro ExtraBold"/>
              </a:rPr>
              <a:t>Explore Task</a:t>
            </a:r>
            <a:endParaRPr lang="en-US" sz="1800" b="1" spc="-10">
              <a:solidFill>
                <a:srgbClr val="ED7004"/>
              </a:solidFill>
              <a:latin typeface="Tobi Pro ExtraBold"/>
              <a:cs typeface="Tobi Pro ExtraBold"/>
            </a:endParaRPr>
          </a:p>
          <a:p>
            <a:pPr algn="l" rtl="0" fontAlgn="base">
              <a:buNone/>
            </a:pPr>
            <a:r>
              <a:rPr lang="en-US" b="0" i="0" u="none" strike="noStrike">
                <a:solidFill>
                  <a:srgbClr val="662884"/>
                </a:solidFill>
                <a:effectLst/>
                <a:latin typeface="Calibri" panose="020F0502020204030204" pitchFamily="34" charset="0"/>
              </a:rPr>
              <a:t>Archaeologists will stick flags into the ground close to artifacts that need to be recorded. </a:t>
            </a:r>
          </a:p>
          <a:p>
            <a:pPr algn="l" rtl="0" fontAlgn="base">
              <a:buNone/>
            </a:pPr>
            <a:r>
              <a:rPr lang="en-US" b="0" i="0" u="none" strike="noStrike">
                <a:solidFill>
                  <a:srgbClr val="662884"/>
                </a:solidFill>
                <a:effectLst/>
                <a:latin typeface="Calibri" panose="020F0502020204030204" pitchFamily="34" charset="0"/>
              </a:rPr>
              <a:t>Place a flag on the Discover mat next to an artifact and ask the children what they think it might be. </a:t>
            </a:r>
          </a:p>
          <a:p>
            <a:pPr algn="l" rtl="0" fontAlgn="base">
              <a:buNone/>
            </a:pPr>
            <a:endParaRPr lang="en-US" b="0" i="0" u="none" strike="noStrike">
              <a:solidFill>
                <a:srgbClr val="662884"/>
              </a:solidFill>
              <a:effectLst/>
              <a:latin typeface="Calibri" panose="020F0502020204030204" pitchFamily="34" charset="0"/>
            </a:endParaRPr>
          </a:p>
          <a:p>
            <a:pPr algn="l" rtl="0" fontAlgn="base">
              <a:buNone/>
            </a:pPr>
            <a:r>
              <a:rPr lang="en-US" b="0" i="0" u="none" strike="noStrike">
                <a:solidFill>
                  <a:srgbClr val="662884"/>
                </a:solidFill>
                <a:effectLst/>
                <a:latin typeface="Calibri" panose="020F0502020204030204" pitchFamily="34" charset="0"/>
              </a:rPr>
              <a:t>Have the children take turns placing the flags on the mat. Explain that archaeologists use maps to record the exact location of their discoveries, which helps them understand more about how people lived in the past. </a:t>
            </a:r>
          </a:p>
          <a:p>
            <a:pPr algn="l" rtl="0" fontAlgn="base">
              <a:buNone/>
            </a:pPr>
            <a:endParaRPr lang="en-US" b="0" i="0" u="none" strike="noStrike">
              <a:solidFill>
                <a:srgbClr val="662884"/>
              </a:solidFill>
              <a:effectLst/>
              <a:latin typeface="Calibri" panose="020F0502020204030204" pitchFamily="34" charset="0"/>
            </a:endParaRPr>
          </a:p>
          <a:p>
            <a:pPr algn="l" rtl="0" fontAlgn="base">
              <a:buNone/>
            </a:pPr>
            <a:r>
              <a:rPr lang="en-US" b="1" i="1" u="none" strike="noStrike">
                <a:solidFill>
                  <a:srgbClr val="662884"/>
                </a:solidFill>
                <a:effectLst/>
                <a:latin typeface="Calibri" panose="020F0502020204030204" pitchFamily="34" charset="0"/>
              </a:rPr>
              <a:t>Facilitator Tip:</a:t>
            </a:r>
            <a:r>
              <a:rPr lang="en-US" b="0" i="0" u="none" strike="noStrike">
                <a:solidFill>
                  <a:srgbClr val="662884"/>
                </a:solidFill>
                <a:effectLst/>
                <a:latin typeface="Calibri" panose="020F0502020204030204" pitchFamily="34" charset="0"/>
              </a:rPr>
              <a:t> </a:t>
            </a:r>
            <a:r>
              <a:rPr lang="en-US" b="0" i="0">
                <a:solidFill>
                  <a:srgbClr val="000000"/>
                </a:solidFill>
                <a:effectLst/>
                <a:latin typeface="Calibri" panose="020F0502020204030204" pitchFamily="34" charset="0"/>
              </a:rPr>
              <a:t>​</a:t>
            </a:r>
          </a:p>
          <a:p>
            <a:pPr algn="l" rtl="0" fontAlgn="base">
              <a:buNone/>
            </a:pPr>
            <a:r>
              <a:rPr lang="en-US" b="0" i="1" u="none" strike="noStrike">
                <a:solidFill>
                  <a:srgbClr val="662884"/>
                </a:solidFill>
                <a:effectLst/>
                <a:latin typeface="Calibri" panose="020F0502020204030204" pitchFamily="34" charset="0"/>
              </a:rPr>
              <a:t>Relate this to the map the children will create in their notebook, reinforcing the importance of mapping to record information.</a:t>
            </a:r>
          </a:p>
          <a:p>
            <a:pPr algn="l" rtl="0" fontAlgn="base">
              <a:buNone/>
            </a:pPr>
            <a:r>
              <a:rPr lang="en-US" sz="1200" b="0" i="1" u="none" strike="noStrike" baseline="0">
                <a:solidFill>
                  <a:srgbClr val="662884"/>
                </a:solidFill>
                <a:effectLst/>
                <a:latin typeface="Calibri" panose="020F0502020204030204" pitchFamily="34" charset="0"/>
                <a:ea typeface="Roboto"/>
              </a:rPr>
              <a:t>Help the students understand why maps are useful for more than just archaeology.</a:t>
            </a:r>
            <a:endParaRPr lang="en-US" sz="1200" b="1" i="1" u="none" strike="noStrike" baseline="0">
              <a:solidFill>
                <a:srgbClr val="662D91"/>
              </a:solidFill>
              <a:latin typeface="Helvetica Neue" panose="02000503000000020004"/>
              <a:ea typeface="Roboto"/>
            </a:endParaRPr>
          </a:p>
        </p:txBody>
      </p:sp>
      <p:sp>
        <p:nvSpPr>
          <p:cNvPr id="4" name="Slide Number Placeholder 3">
            <a:extLst>
              <a:ext uri="{FF2B5EF4-FFF2-40B4-BE49-F238E27FC236}">
                <a16:creationId xmlns:a16="http://schemas.microsoft.com/office/drawing/2014/main" id="{B519E0AC-4885-60F4-7870-24FA22EF059C}"/>
              </a:ext>
            </a:extLst>
          </p:cNvPr>
          <p:cNvSpPr>
            <a:spLocks noGrp="1"/>
          </p:cNvSpPr>
          <p:nvPr>
            <p:ph type="sldNum" sz="quarter" idx="5"/>
          </p:nvPr>
        </p:nvSpPr>
        <p:spPr/>
        <p:txBody>
          <a:bodyPr/>
          <a:lstStyle/>
          <a:p>
            <a:fld id="{447B8CF6-C2C2-924C-96EF-0C0C9E05FEB2}" type="slidenum">
              <a:rPr lang="en-US" smtClean="0"/>
              <a:t>5</a:t>
            </a:fld>
            <a:endParaRPr lang="en-US"/>
          </a:p>
        </p:txBody>
      </p:sp>
    </p:spTree>
    <p:extLst>
      <p:ext uri="{BB962C8B-B14F-4D97-AF65-F5344CB8AC3E}">
        <p14:creationId xmlns:p14="http://schemas.microsoft.com/office/powerpoint/2010/main" val="242143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C6E99-B261-68C2-0EF2-955269B2D2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DD412-87B3-8759-68F7-0024B81CA16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E1D1579-2CFB-4A0D-8FAB-ADDC16CE8EB8}"/>
              </a:ext>
            </a:extLst>
          </p:cNvPr>
          <p:cNvSpPr>
            <a:spLocks noGrp="1"/>
          </p:cNvSpPr>
          <p:nvPr>
            <p:ph type="body" idx="1"/>
          </p:nvPr>
        </p:nvSpPr>
        <p:spPr/>
        <p:txBody>
          <a:bodyPr/>
          <a:lstStyle/>
          <a:p>
            <a:pPr marL="12700">
              <a:lnSpc>
                <a:spcPct val="100000"/>
              </a:lnSpc>
              <a:spcBef>
                <a:spcPts val="270"/>
              </a:spcBef>
            </a:pPr>
            <a:r>
              <a:rPr lang="en-US" sz="2800" b="1">
                <a:solidFill>
                  <a:srgbClr val="ED7004"/>
                </a:solidFill>
                <a:latin typeface="Tobi Pro ExtraBold"/>
                <a:cs typeface="Tobi Pro ExtraBold"/>
              </a:rPr>
              <a:t>Key</a:t>
            </a:r>
            <a:r>
              <a:rPr lang="en-US" sz="2800" b="1" spc="-50">
                <a:solidFill>
                  <a:srgbClr val="ED7004"/>
                </a:solidFill>
                <a:latin typeface="Tobi Pro ExtraBold"/>
                <a:cs typeface="Tobi Pro ExtraBold"/>
              </a:rPr>
              <a:t> </a:t>
            </a:r>
            <a:r>
              <a:rPr lang="en-US" sz="2800" b="1" spc="-10">
                <a:solidFill>
                  <a:srgbClr val="ED7004"/>
                </a:solidFill>
                <a:latin typeface="Tobi Pro ExtraBold"/>
                <a:cs typeface="Tobi Pro ExtraBold"/>
              </a:rPr>
              <a:t>Vocabulary</a:t>
            </a:r>
          </a:p>
          <a:p>
            <a:pPr marL="12700">
              <a:spcBef>
                <a:spcPts val="145"/>
              </a:spcBef>
            </a:pPr>
            <a:r>
              <a:rPr lang="en-US" sz="1800">
                <a:solidFill>
                  <a:srgbClr val="662D91"/>
                </a:solidFill>
              </a:rPr>
              <a:t>Map, flag, record</a:t>
            </a:r>
            <a:endParaRPr lang="en-US" sz="1800">
              <a:solidFill>
                <a:srgbClr val="662D91"/>
              </a:solidFill>
              <a:ea typeface="Calibri"/>
              <a:cs typeface="Calibri"/>
            </a:endParaRPr>
          </a:p>
        </p:txBody>
      </p:sp>
      <p:sp>
        <p:nvSpPr>
          <p:cNvPr id="4" name="Slide Number Placeholder 3">
            <a:extLst>
              <a:ext uri="{FF2B5EF4-FFF2-40B4-BE49-F238E27FC236}">
                <a16:creationId xmlns:a16="http://schemas.microsoft.com/office/drawing/2014/main" id="{2C5C48A9-CAE8-E5DA-8E20-2CB6E34880BE}"/>
              </a:ext>
            </a:extLst>
          </p:cNvPr>
          <p:cNvSpPr>
            <a:spLocks noGrp="1"/>
          </p:cNvSpPr>
          <p:nvPr>
            <p:ph type="sldNum" sz="quarter" idx="5"/>
          </p:nvPr>
        </p:nvSpPr>
        <p:spPr/>
        <p:txBody>
          <a:bodyPr/>
          <a:lstStyle/>
          <a:p>
            <a:fld id="{447B8CF6-C2C2-924C-96EF-0C0C9E05FEB2}" type="slidenum">
              <a:rPr lang="en-US" smtClean="0"/>
              <a:t>6</a:t>
            </a:fld>
            <a:endParaRPr lang="en-US"/>
          </a:p>
        </p:txBody>
      </p:sp>
    </p:spTree>
    <p:extLst>
      <p:ext uri="{BB962C8B-B14F-4D97-AF65-F5344CB8AC3E}">
        <p14:creationId xmlns:p14="http://schemas.microsoft.com/office/powerpoint/2010/main" val="1371825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just" rtl="0" fontAlgn="base">
              <a:buNone/>
            </a:pPr>
            <a:r>
              <a:rPr lang="en-US" sz="2800" b="1" i="0" u="none" strike="noStrike" dirty="0">
                <a:solidFill>
                  <a:srgbClr val="662884"/>
                </a:solidFill>
                <a:effectLst/>
                <a:latin typeface="Tobi Pro ExtraBold"/>
              </a:rPr>
              <a:t>Create Task </a:t>
            </a:r>
            <a:r>
              <a:rPr lang="en-US" sz="2800" b="1" i="0" u="none" strike="noStrike" dirty="0">
                <a:solidFill>
                  <a:srgbClr val="662884"/>
                </a:solidFill>
                <a:effectLst/>
                <a:latin typeface="Calibri" panose="020F0502020204030204" pitchFamily="34" charset="0"/>
              </a:rPr>
              <a:t>(25 minutes) </a:t>
            </a:r>
            <a:r>
              <a:rPr lang="en-US" sz="2800" b="0" i="0" dirty="0">
                <a:solidFill>
                  <a:srgbClr val="444444"/>
                </a:solidFill>
                <a:effectLst/>
                <a:latin typeface="Calibri" panose="020F0502020204030204" pitchFamily="34" charset="0"/>
              </a:rPr>
              <a:t>​</a:t>
            </a:r>
          </a:p>
          <a:p>
            <a:pPr algn="just" rtl="0" fontAlgn="base">
              <a:buNone/>
            </a:pPr>
            <a:r>
              <a:rPr lang="en-US" sz="2800" b="0" i="0" u="none" strike="noStrike" dirty="0">
                <a:solidFill>
                  <a:srgbClr val="000000"/>
                </a:solidFill>
                <a:effectLst/>
                <a:latin typeface="Arial" panose="020B0604020202020204" pitchFamily="34" charset="0"/>
              </a:rPr>
              <a:t>In the Engineering Notebook, draw a map of a room. It could be the room your team meets in or a room somewhere else. </a:t>
            </a:r>
          </a:p>
          <a:p>
            <a:pPr algn="just" rtl="0" fontAlgn="base">
              <a:buNone/>
            </a:pPr>
            <a:endParaRPr lang="en-US" sz="2800" b="0" i="0" u="none" strike="noStrike" dirty="0">
              <a:solidFill>
                <a:srgbClr val="000000"/>
              </a:solidFill>
              <a:effectLst/>
              <a:latin typeface="Arial" panose="020B0604020202020204" pitchFamily="34" charset="0"/>
            </a:endParaRPr>
          </a:p>
          <a:p>
            <a:pPr algn="just" rtl="0" fontAlgn="base">
              <a:buNone/>
            </a:pPr>
            <a:r>
              <a:rPr lang="en-US" sz="2800" b="0" i="0" u="none" strike="noStrike" dirty="0">
                <a:solidFill>
                  <a:srgbClr val="000000"/>
                </a:solidFill>
                <a:effectLst/>
                <a:latin typeface="Arial" panose="020B0604020202020204" pitchFamily="34" charset="0"/>
              </a:rPr>
              <a:t>On the map, include the door, windows, furniture, and any other important things in the room. Have the children place the flags from the Discover Set on something they drew. </a:t>
            </a:r>
          </a:p>
          <a:p>
            <a:pPr algn="just" rtl="0" fontAlgn="base">
              <a:buNone/>
            </a:pPr>
            <a:endParaRPr lang="en-US" sz="2800" b="0" i="0" u="none" strike="noStrike" dirty="0">
              <a:solidFill>
                <a:srgbClr val="000000"/>
              </a:solidFill>
              <a:effectLst/>
              <a:latin typeface="Arial" panose="020B0604020202020204" pitchFamily="34" charset="0"/>
            </a:endParaRPr>
          </a:p>
          <a:p>
            <a:pPr algn="just" rtl="0" fontAlgn="base">
              <a:buNone/>
            </a:pPr>
            <a:r>
              <a:rPr lang="en-US" sz="2800" b="0" i="0" u="none" strike="noStrike" dirty="0">
                <a:solidFill>
                  <a:srgbClr val="000000"/>
                </a:solidFill>
                <a:effectLst/>
                <a:latin typeface="Arial" panose="020B0604020202020204" pitchFamily="34" charset="0"/>
              </a:rPr>
              <a:t>Explain that flags help archaeologists remember where important objects were discovered, just like how they are using flags in this task. Alternately, place the flag on an object in the room. Have the children find the flag and draw the object in their notebook.</a:t>
            </a:r>
            <a:r>
              <a:rPr lang="en-US" sz="2800" b="0" i="0" dirty="0">
                <a:solidFill>
                  <a:srgbClr val="444444"/>
                </a:solidFill>
                <a:effectLst/>
                <a:latin typeface="Arial" panose="020B0604020202020204" pitchFamily="34" charset="0"/>
              </a:rPr>
              <a:t>​</a:t>
            </a:r>
            <a:endParaRPr lang="en-US" sz="2800" b="0" i="0" dirty="0">
              <a:solidFill>
                <a:srgbClr val="444444"/>
              </a:solidFill>
              <a:effectLst/>
              <a:latin typeface="Calibri" panose="020F0502020204030204" pitchFamily="34" charset="0"/>
            </a:endParaRPr>
          </a:p>
          <a:p>
            <a:pPr algn="l" rtl="0" fontAlgn="base">
              <a:buNone/>
            </a:pPr>
            <a:endParaRPr lang="en-US" sz="2800" b="1" i="1" u="none" strike="noStrike" dirty="0">
              <a:solidFill>
                <a:srgbClr val="000000"/>
              </a:solidFill>
              <a:effectLst/>
              <a:latin typeface="Arial" panose="020B0604020202020204" pitchFamily="34" charset="0"/>
            </a:endParaRPr>
          </a:p>
          <a:p>
            <a:pPr algn="l" rtl="0" fontAlgn="base">
              <a:buNone/>
            </a:pPr>
            <a:r>
              <a:rPr lang="en-US" sz="2800" b="1" i="1" u="none" strike="noStrike" dirty="0">
                <a:solidFill>
                  <a:srgbClr val="000000"/>
                </a:solidFill>
                <a:effectLst/>
                <a:latin typeface="Arial" panose="020B0604020202020204" pitchFamily="34" charset="0"/>
              </a:rPr>
              <a:t>Facilitator Tip</a:t>
            </a:r>
            <a:r>
              <a:rPr lang="en-US" sz="2800" b="0" i="0" dirty="0">
                <a:solidFill>
                  <a:srgbClr val="444444"/>
                </a:solidFill>
                <a:effectLst/>
                <a:latin typeface="Arial" panose="020B060402020202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1" u="none" strike="noStrike" dirty="0">
                <a:solidFill>
                  <a:srgbClr val="878787"/>
                </a:solidFill>
                <a:effectLst/>
                <a:latin typeface="Arial" panose="020B0604020202020204" pitchFamily="34" charset="0"/>
              </a:rPr>
              <a:t> Use colored pencils to draw the map and pick one color for flags.</a:t>
            </a:r>
            <a:endParaRPr lang="en-US" sz="1800" i="1" dirty="0">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7</a:t>
            </a:fld>
            <a:endParaRPr lang="en-US"/>
          </a:p>
        </p:txBody>
      </p:sp>
    </p:spTree>
    <p:extLst>
      <p:ext uri="{BB962C8B-B14F-4D97-AF65-F5344CB8AC3E}">
        <p14:creationId xmlns:p14="http://schemas.microsoft.com/office/powerpoint/2010/main" val="3238885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D9339-1C6C-2445-98D2-3AB0B8D0F5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4FDA3-AAE1-F5CE-E201-23C7768ADFD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12CB864-39A0-9953-5544-5AA8C96B2695}"/>
              </a:ext>
            </a:extLst>
          </p:cNvPr>
          <p:cNvSpPr>
            <a:spLocks noGrp="1"/>
          </p:cNvSpPr>
          <p:nvPr>
            <p:ph type="body" idx="1"/>
          </p:nvPr>
        </p:nvSpPr>
        <p:spPr/>
        <p:txBody>
          <a:bodyPr/>
          <a:lstStyle/>
          <a:p>
            <a:pPr algn="just" rtl="0" fontAlgn="base">
              <a:buNone/>
            </a:pPr>
            <a:r>
              <a:rPr lang="en-US" sz="1800" b="1" i="0" u="none" strike="noStrike" dirty="0">
                <a:solidFill>
                  <a:srgbClr val="662884"/>
                </a:solidFill>
                <a:effectLst/>
                <a:latin typeface="Tobi Pro ExtraBold"/>
              </a:rPr>
              <a:t>Create Task </a:t>
            </a:r>
            <a:r>
              <a:rPr lang="en-US" sz="1800" b="1" i="0" u="none" strike="noStrike" dirty="0">
                <a:solidFill>
                  <a:srgbClr val="662884"/>
                </a:solidFill>
                <a:effectLst/>
                <a:latin typeface="Calibri" panose="020F0502020204030204" pitchFamily="34" charset="0"/>
              </a:rPr>
              <a:t>(25 minutes) </a:t>
            </a:r>
            <a:r>
              <a:rPr lang="en-US" sz="1800" b="0" i="0" dirty="0">
                <a:solidFill>
                  <a:srgbClr val="444444"/>
                </a:solidFill>
                <a:effectLst/>
                <a:latin typeface="Calibri" panose="020F0502020204030204" pitchFamily="34" charset="0"/>
              </a:rPr>
              <a:t>​</a:t>
            </a:r>
          </a:p>
          <a:p>
            <a:pPr algn="just" rtl="0" fontAlgn="base">
              <a:buNone/>
            </a:pPr>
            <a:r>
              <a:rPr lang="en-US" sz="1800" b="0" i="0" u="none" strike="noStrike" dirty="0">
                <a:solidFill>
                  <a:srgbClr val="000000"/>
                </a:solidFill>
                <a:effectLst/>
                <a:latin typeface="Arial" panose="020B0604020202020204" pitchFamily="34" charset="0"/>
              </a:rPr>
              <a:t>In the Engineering Notebook, draw a map of a room. It could be the room your team meets in or a room somewhere else. </a:t>
            </a:r>
          </a:p>
          <a:p>
            <a:pPr algn="just" rtl="0" fontAlgn="base">
              <a:buNone/>
            </a:pPr>
            <a:endParaRPr lang="en-US" sz="1800" b="0" i="0" u="none" strike="noStrike" dirty="0">
              <a:solidFill>
                <a:srgbClr val="000000"/>
              </a:solidFill>
              <a:effectLst/>
              <a:latin typeface="Arial" panose="020B0604020202020204" pitchFamily="34" charset="0"/>
            </a:endParaRPr>
          </a:p>
          <a:p>
            <a:pPr algn="just" rtl="0" fontAlgn="base">
              <a:buNone/>
            </a:pPr>
            <a:r>
              <a:rPr lang="en-US" sz="1800" b="0" i="0" u="none" strike="noStrike" dirty="0">
                <a:solidFill>
                  <a:srgbClr val="000000"/>
                </a:solidFill>
                <a:effectLst/>
                <a:latin typeface="Arial" panose="020B0604020202020204" pitchFamily="34" charset="0"/>
              </a:rPr>
              <a:t>On the map, include the door, windows, furniture, and any other important things in the room. Have the children place the flags from the Discover Set on something they drew. </a:t>
            </a:r>
          </a:p>
          <a:p>
            <a:pPr algn="just" rtl="0" fontAlgn="base">
              <a:buNone/>
            </a:pPr>
            <a:endParaRPr lang="en-US" sz="1800" b="0" i="0" u="none" strike="noStrike" dirty="0">
              <a:solidFill>
                <a:srgbClr val="000000"/>
              </a:solidFill>
              <a:effectLst/>
              <a:latin typeface="Arial" panose="020B0604020202020204" pitchFamily="34" charset="0"/>
            </a:endParaRPr>
          </a:p>
          <a:p>
            <a:pPr algn="just" rtl="0" fontAlgn="base">
              <a:buNone/>
            </a:pPr>
            <a:r>
              <a:rPr lang="en-US" sz="1800" b="0" i="0" u="none" strike="noStrike" dirty="0">
                <a:solidFill>
                  <a:srgbClr val="000000"/>
                </a:solidFill>
                <a:effectLst/>
                <a:latin typeface="Arial" panose="020B0604020202020204" pitchFamily="34" charset="0"/>
              </a:rPr>
              <a:t>Explain that flags help archaeologists remember where important objects were discovered, just like how they are using flags in this task. Alternately, place the flag on an object in the room. Have the children find the flag and draw the object in their notebook.</a:t>
            </a:r>
            <a:r>
              <a:rPr lang="en-US" sz="1800" b="0" i="0" dirty="0">
                <a:solidFill>
                  <a:srgbClr val="444444"/>
                </a:solidFill>
                <a:effectLst/>
                <a:latin typeface="Arial" panose="020B0604020202020204" pitchFamily="34" charset="0"/>
              </a:rPr>
              <a:t>​</a:t>
            </a:r>
            <a:endParaRPr lang="en-US" sz="1800" b="0" i="0" dirty="0">
              <a:solidFill>
                <a:srgbClr val="444444"/>
              </a:solidFill>
              <a:effectLst/>
              <a:latin typeface="Calibri" panose="020F0502020204030204" pitchFamily="34" charset="0"/>
            </a:endParaRPr>
          </a:p>
          <a:p>
            <a:pPr algn="l" rtl="0" fontAlgn="base">
              <a:buNone/>
            </a:pPr>
            <a:endParaRPr lang="en-US" sz="1800" b="1" i="1" u="none" strike="noStrike" dirty="0">
              <a:solidFill>
                <a:srgbClr val="000000"/>
              </a:solidFill>
              <a:effectLst/>
              <a:latin typeface="Arial" panose="020B0604020202020204" pitchFamily="34" charset="0"/>
            </a:endParaRPr>
          </a:p>
          <a:p>
            <a:pPr algn="l" rtl="0" fontAlgn="base">
              <a:buNone/>
            </a:pPr>
            <a:r>
              <a:rPr lang="en-US" sz="1800" b="1" i="1" u="none" strike="noStrike" dirty="0">
                <a:solidFill>
                  <a:srgbClr val="000000"/>
                </a:solidFill>
                <a:effectLst/>
                <a:latin typeface="Arial" panose="020B0604020202020204" pitchFamily="34" charset="0"/>
              </a:rPr>
              <a:t>Facilitator Tip</a:t>
            </a:r>
            <a:r>
              <a:rPr lang="en-US" sz="1800" b="0" i="0" dirty="0">
                <a:solidFill>
                  <a:srgbClr val="444444"/>
                </a:solidFill>
                <a:effectLst/>
                <a:latin typeface="Arial" panose="020B0604020202020204" pitchFamily="34" charset="0"/>
              </a:rPr>
              <a:t>​</a:t>
            </a:r>
            <a:endParaRPr lang="en-US" sz="1800" b="0" i="0" dirty="0">
              <a:solidFill>
                <a:srgbClr val="444444"/>
              </a:solidFill>
              <a:effectLst/>
              <a:latin typeface="Calibri" panose="020F0502020204030204" pitchFamily="34" charset="0"/>
            </a:endParaRPr>
          </a:p>
          <a:p>
            <a:pPr algn="l" rtl="0" fontAlgn="base"/>
            <a:r>
              <a:rPr lang="en-US" sz="1800" b="0" i="1" u="none" strike="noStrike" dirty="0">
                <a:solidFill>
                  <a:srgbClr val="878787"/>
                </a:solidFill>
                <a:effectLst/>
                <a:latin typeface="Arial" panose="020B0604020202020204" pitchFamily="34" charset="0"/>
              </a:rPr>
              <a:t> Use colored pencils to draw the map and pick one color for flags.</a:t>
            </a:r>
            <a:endParaRPr lang="en-US" sz="1200" i="1" dirty="0">
              <a:effectLst/>
              <a:latin typeface="Calibri"/>
              <a:ea typeface="Calibri" panose="020F0502020204030204" pitchFamily="34" charset="0"/>
              <a:cs typeface="Calibri"/>
            </a:endParaRPr>
          </a:p>
          <a:p>
            <a:pPr marL="12700">
              <a:lnSpc>
                <a:spcPct val="100000"/>
              </a:lnSpc>
              <a:spcBef>
                <a:spcPts val="360"/>
              </a:spcBef>
            </a:pPr>
            <a:endParaRPr lang="en-US" sz="1800" i="1" dirty="0">
              <a:effectLst/>
              <a:latin typeface="Calibri"/>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1ACF17EF-A10D-AE93-BD7D-B95E014FB7A4}"/>
              </a:ext>
            </a:extLst>
          </p:cNvPr>
          <p:cNvSpPr>
            <a:spLocks noGrp="1"/>
          </p:cNvSpPr>
          <p:nvPr>
            <p:ph type="sldNum" sz="quarter" idx="5"/>
          </p:nvPr>
        </p:nvSpPr>
        <p:spPr/>
        <p:txBody>
          <a:bodyPr/>
          <a:lstStyle/>
          <a:p>
            <a:fld id="{447B8CF6-C2C2-924C-96EF-0C0C9E05FEB2}" type="slidenum">
              <a:rPr lang="en-US" smtClean="0"/>
              <a:t>8</a:t>
            </a:fld>
            <a:endParaRPr lang="en-US"/>
          </a:p>
        </p:txBody>
      </p:sp>
    </p:spTree>
    <p:extLst>
      <p:ext uri="{BB962C8B-B14F-4D97-AF65-F5344CB8AC3E}">
        <p14:creationId xmlns:p14="http://schemas.microsoft.com/office/powerpoint/2010/main" val="803087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fontAlgn="base">
              <a:buNone/>
            </a:pPr>
            <a:r>
              <a:rPr lang="en-US" b="1" i="0" u="none" strike="noStrike">
                <a:solidFill>
                  <a:srgbClr val="662884"/>
                </a:solidFill>
                <a:effectLst/>
                <a:latin typeface="Tobi Pro ExtraBold"/>
              </a:rPr>
              <a:t>Share Task </a:t>
            </a:r>
            <a:r>
              <a:rPr lang="en-US" b="1" i="0" u="none" strike="noStrike">
                <a:solidFill>
                  <a:srgbClr val="662884"/>
                </a:solidFill>
                <a:effectLst/>
                <a:latin typeface="Calibri" panose="020F0502020204030204" pitchFamily="34" charset="0"/>
              </a:rPr>
              <a:t>(15 minutes) </a:t>
            </a:r>
            <a:r>
              <a:rPr lang="en-US" b="0" i="0">
                <a:solidFill>
                  <a:srgbClr val="444444"/>
                </a:solidFill>
                <a:effectLst/>
                <a:latin typeface="Calibri" panose="020F0502020204030204" pitchFamily="34" charset="0"/>
              </a:rPr>
              <a:t>​</a:t>
            </a:r>
          </a:p>
          <a:p>
            <a:pPr algn="l" rtl="0" fontAlgn="base">
              <a:buNone/>
            </a:pPr>
            <a:r>
              <a:rPr lang="en-US" b="0" i="0" u="none" strike="noStrike">
                <a:solidFill>
                  <a:srgbClr val="000000"/>
                </a:solidFill>
                <a:effectLst/>
                <a:latin typeface="Arial" panose="020B0604020202020204" pitchFamily="34" charset="0"/>
              </a:rPr>
              <a:t>Have the children talk about the map that they drew of a room. </a:t>
            </a:r>
          </a:p>
          <a:p>
            <a:pPr algn="l" rtl="0" fontAlgn="base">
              <a:buNone/>
            </a:pPr>
            <a:endParaRPr lang="en-US" b="0" i="0" u="none" strike="noStrike">
              <a:solidFill>
                <a:srgbClr val="000000"/>
              </a:solidFill>
              <a:effectLst/>
              <a:latin typeface="Arial" panose="020B0604020202020204" pitchFamily="34" charset="0"/>
            </a:endParaRPr>
          </a:p>
          <a:p>
            <a:pPr algn="l" rtl="0" fontAlgn="base">
              <a:buNone/>
            </a:pPr>
            <a:r>
              <a:rPr lang="en-US" b="0" i="0" u="none" strike="noStrike">
                <a:solidFill>
                  <a:srgbClr val="000000"/>
                </a:solidFill>
                <a:effectLst/>
                <a:latin typeface="Arial" panose="020B0604020202020204" pitchFamily="34" charset="0"/>
              </a:rPr>
              <a:t>They can share about the features they drew and where they decided to place their flags. </a:t>
            </a:r>
            <a:r>
              <a:rPr lang="en-US" b="0" i="0">
                <a:solidFill>
                  <a:srgbClr val="444444"/>
                </a:solidFill>
                <a:effectLst/>
                <a:latin typeface="Calibri" panose="020F0502020204030204" pitchFamily="34" charset="0"/>
              </a:rPr>
              <a:t>​</a:t>
            </a:r>
          </a:p>
          <a:p>
            <a:pPr algn="l" rtl="0" fontAlgn="base">
              <a:buNone/>
            </a:pPr>
            <a:endParaRPr lang="en-US" b="1" i="1" u="none" strike="noStrike">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9</a:t>
            </a:fld>
            <a:endParaRPr lang="en-US"/>
          </a:p>
        </p:txBody>
      </p:sp>
    </p:spTree>
    <p:extLst>
      <p:ext uri="{BB962C8B-B14F-4D97-AF65-F5344CB8AC3E}">
        <p14:creationId xmlns:p14="http://schemas.microsoft.com/office/powerpoint/2010/main" val="460373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8758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709036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2163743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15562434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290847915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2198463786"/>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2696320398"/>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93300620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83623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68805403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77232890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129141440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3715232781"/>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287766096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957151923"/>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394220413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376714356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C7DEF-26AE-7002-CCC2-75B8CB0E84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5A1AE5-5D0F-D8BF-14C4-924CEEDD993C}"/>
              </a:ext>
            </a:extLst>
          </p:cNvPr>
          <p:cNvSpPr>
            <a:spLocks noGrp="1"/>
          </p:cNvSpPr>
          <p:nvPr>
            <p:ph type="dt" sz="half" idx="10"/>
          </p:nvPr>
        </p:nvSpPr>
        <p:spPr/>
        <p:txBody>
          <a:bodyPr/>
          <a:lstStyle/>
          <a:p>
            <a:fld id="{C764DE79-268F-4C1A-8933-263129D2AF90}" type="datetimeFigureOut">
              <a:rPr lang="en-US" smtClean="0"/>
              <a:t>5/9/2025</a:t>
            </a:fld>
            <a:endParaRPr lang="en-US"/>
          </a:p>
        </p:txBody>
      </p:sp>
      <p:sp>
        <p:nvSpPr>
          <p:cNvPr id="4" name="Footer Placeholder 3">
            <a:extLst>
              <a:ext uri="{FF2B5EF4-FFF2-40B4-BE49-F238E27FC236}">
                <a16:creationId xmlns:a16="http://schemas.microsoft.com/office/drawing/2014/main" id="{F5CF7ECE-27DB-D50E-A4D5-4FC8F85BB6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924E58-A355-6C03-F051-1EDB9881EDA5}"/>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1185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7043669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3658409777"/>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LL Discover Content" preserve="1" userDrawn="1">
  <p:cSld name="1_FLL Discover Content">
    <p:spTree>
      <p:nvGrpSpPr>
        <p:cNvPr id="1" name="Shape 16"/>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82D9DE-2740-819F-E76F-17D113E912E9}"/>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3" name="Slide Number Placeholder 5">
            <a:extLst>
              <a:ext uri="{FF2B5EF4-FFF2-40B4-BE49-F238E27FC236}">
                <a16:creationId xmlns:a16="http://schemas.microsoft.com/office/drawing/2014/main" id="{56186951-BF0C-7FE7-7CFE-A6922674541E}"/>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4" name="Straight Connector 3">
            <a:extLst>
              <a:ext uri="{FF2B5EF4-FFF2-40B4-BE49-F238E27FC236}">
                <a16:creationId xmlns:a16="http://schemas.microsoft.com/office/drawing/2014/main" id="{28E0C31D-043F-BD44-E0C7-B147B288075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BDD4FC-A7F2-3ADA-2243-317C2BCCD44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spTree>
    <p:extLst>
      <p:ext uri="{BB962C8B-B14F-4D97-AF65-F5344CB8AC3E}">
        <p14:creationId xmlns:p14="http://schemas.microsoft.com/office/powerpoint/2010/main" val="2598962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3677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4663535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13855877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85452046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5/9/2025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52E6-E16C-A04B-8192-1DB31D569F09}" type="slidenum">
              <a:rPr lang="en-US" smtClean="0"/>
              <a:pPr/>
              <a:t>‹#›</a:t>
            </a:fld>
            <a:endParaRPr lang="en-US"/>
          </a:p>
        </p:txBody>
      </p:sp>
    </p:spTree>
    <p:extLst>
      <p:ext uri="{BB962C8B-B14F-4D97-AF65-F5344CB8AC3E}">
        <p14:creationId xmlns:p14="http://schemas.microsoft.com/office/powerpoint/2010/main" val="3793671017"/>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56123682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6.jpg"/><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5.xml"/><Relationship Id="rId7" Type="http://schemas.openxmlformats.org/officeDocument/2006/relationships/image" Target="../media/image16.png"/><Relationship Id="rId2" Type="http://schemas.openxmlformats.org/officeDocument/2006/relationships/audio" Target="../media/media1.wav"/><Relationship Id="rId1" Type="http://schemas.microsoft.com/office/2007/relationships/media" Target="../media/media1.wav"/><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notesSlide" Target="../notesSlides/notesSlide3.xml"/><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8.sv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0.jp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3.jpg"/><Relationship Id="rId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8C85F3E-9650-9922-C129-B5DCA003A179}"/>
              </a:ext>
            </a:extLst>
          </p:cNvPr>
          <p:cNvSpPr txBox="1">
            <a:spLocks/>
          </p:cNvSpPr>
          <p:nvPr/>
        </p:nvSpPr>
        <p:spPr>
          <a:xfrm>
            <a:off x="326169" y="341369"/>
            <a:ext cx="5099253" cy="13786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spcAft>
                <a:spcPts val="1200"/>
              </a:spcAft>
              <a:defRPr/>
            </a:pPr>
            <a:r>
              <a:rPr lang="en-US" sz="4800" spc="250">
                <a:solidFill>
                  <a:srgbClr val="662F90"/>
                </a:solidFill>
                <a:latin typeface="Roboto"/>
                <a:ea typeface="Roboto"/>
                <a:cs typeface="Roboto"/>
              </a:rPr>
              <a:t>SESSION 3</a:t>
            </a:r>
            <a:endParaRPr lang="en-US" sz="4800" spc="250">
              <a:solidFill>
                <a:srgbClr val="662F90"/>
              </a:solidFill>
              <a:latin typeface="Roboto" panose="02000000000000000000" pitchFamily="2" charset="0"/>
              <a:ea typeface="Roboto" panose="02000000000000000000" pitchFamily="2" charset="0"/>
              <a:cs typeface="Roboto" panose="02000000000000000000" pitchFamily="2" charset="0"/>
            </a:endParaRPr>
          </a:p>
          <a:p>
            <a:pPr>
              <a:lnSpc>
                <a:spcPct val="100000"/>
              </a:lnSpc>
              <a:defRPr/>
            </a:pPr>
            <a:r>
              <a:rPr lang="en-US" sz="3600" b="0" spc="250">
                <a:solidFill>
                  <a:srgbClr val="662F90"/>
                </a:solidFill>
                <a:latin typeface="Roboto"/>
                <a:ea typeface="Roboto"/>
                <a:cs typeface="Roboto"/>
              </a:rPr>
              <a:t>Map Makers</a:t>
            </a:r>
            <a:endParaRPr lang="en-US" sz="3600" b="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sp>
        <p:nvSpPr>
          <p:cNvPr id="4" name="Text Placeholder 4">
            <a:extLst>
              <a:ext uri="{FF2B5EF4-FFF2-40B4-BE49-F238E27FC236}">
                <a16:creationId xmlns:a16="http://schemas.microsoft.com/office/drawing/2014/main" id="{A21450AC-415E-7CF8-0776-01F7999B8A62}"/>
              </a:ext>
            </a:extLst>
          </p:cNvPr>
          <p:cNvSpPr txBox="1">
            <a:spLocks/>
          </p:cNvSpPr>
          <p:nvPr/>
        </p:nvSpPr>
        <p:spPr>
          <a:xfrm>
            <a:off x="7697520" y="1727829"/>
            <a:ext cx="4492017" cy="4624415"/>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effectLst>
                  <a:outerShdw dist="56557" dir="8100000" algn="tr" rotWithShape="0">
                    <a:srgbClr val="482166"/>
                  </a:outerShdw>
                </a:effectLst>
                <a:latin typeface="Roboto"/>
                <a:ea typeface="Roboto"/>
                <a:cs typeface="Roboto"/>
              </a:rPr>
              <a:t>I can work with my team to learn how  archaeologists create maps of their discoveries.</a:t>
            </a:r>
            <a:endParaRPr lang="en-US">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endParaRPr>
          </a:p>
          <a:p>
            <a:r>
              <a:rPr lang="en-US">
                <a:solidFill>
                  <a:schemeClr val="bg1"/>
                </a:solidFill>
                <a:effectLst>
                  <a:outerShdw dist="56557" dir="8100000" algn="tr" rotWithShape="0">
                    <a:srgbClr val="482166"/>
                  </a:outerShdw>
                </a:effectLst>
                <a:latin typeface="Roboto"/>
                <a:ea typeface="Roboto"/>
                <a:cs typeface="Roboto"/>
              </a:rPr>
              <a:t>I can work with my team to create a map of a room.</a:t>
            </a:r>
            <a:endParaRPr lang="en-US">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endParaRPr>
          </a:p>
        </p:txBody>
      </p:sp>
      <p:sp>
        <p:nvSpPr>
          <p:cNvPr id="8" name="Text Placeholder 4">
            <a:extLst>
              <a:ext uri="{FF2B5EF4-FFF2-40B4-BE49-F238E27FC236}">
                <a16:creationId xmlns:a16="http://schemas.microsoft.com/office/drawing/2014/main" id="{0EC3B497-AE43-089B-ECF7-2B5D26A593AC}"/>
              </a:ext>
            </a:extLst>
          </p:cNvPr>
          <p:cNvSpPr txBox="1">
            <a:spLocks/>
          </p:cNvSpPr>
          <p:nvPr/>
        </p:nvSpPr>
        <p:spPr>
          <a:xfrm>
            <a:off x="326169" y="2286000"/>
            <a:ext cx="6675880" cy="28232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Roboto"/>
                <a:ea typeface="Roboto"/>
                <a:cs typeface="Roboto"/>
              </a:rPr>
              <a:t>Students learn about how archaeologists use maps to record where they find things. In their Engineering Notebook, they will make a map and flag where important things are.</a:t>
            </a:r>
          </a:p>
        </p:txBody>
      </p:sp>
      <p:pic>
        <p:nvPicPr>
          <p:cNvPr id="6" name="Picture 5" descr="A yellow square with a red triangle and a black background&#10;&#10;AI-generated content may be incorrect.">
            <a:extLst>
              <a:ext uri="{FF2B5EF4-FFF2-40B4-BE49-F238E27FC236}">
                <a16:creationId xmlns:a16="http://schemas.microsoft.com/office/drawing/2014/main" id="{E5C5AEB1-EFA0-1AAF-EFFB-E23F5A132CF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20007" y="4901781"/>
            <a:ext cx="1657350" cy="165735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D8AF5D90-5612-E23C-90B9-77CE39ECF11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610240" y="4613335"/>
            <a:ext cx="2686050" cy="2247900"/>
          </a:xfrm>
          <a:prstGeom prst="rect">
            <a:avLst/>
          </a:prstGeom>
        </p:spPr>
      </p:pic>
    </p:spTree>
    <p:extLst>
      <p:ext uri="{BB962C8B-B14F-4D97-AF65-F5344CB8AC3E}">
        <p14:creationId xmlns:p14="http://schemas.microsoft.com/office/powerpoint/2010/main" val="1835499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BF413-2697-1D12-6F5F-434BE815107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29E24899-48B9-3730-C3DB-0C59C36689A0}"/>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F4602AE8-508D-B099-A6E8-1D724B977D73}"/>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316932B8-1698-B386-34FF-2A574B0A5FD8}"/>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Reflect</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5EDFB83E-9241-849C-5536-78B32F517D40}"/>
              </a:ext>
            </a:extLst>
          </p:cNvPr>
          <p:cNvSpPr txBox="1">
            <a:spLocks/>
          </p:cNvSpPr>
          <p:nvPr/>
        </p:nvSpPr>
        <p:spPr>
          <a:xfrm>
            <a:off x="1943100" y="935721"/>
            <a:ext cx="6018871" cy="336864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solidFill>
                  <a:srgbClr val="FF781D"/>
                </a:solidFill>
                <a:latin typeface="Roboto"/>
                <a:ea typeface="Roboto"/>
                <a:cs typeface="Roboto"/>
              </a:rPr>
              <a:t>Does everyone’s map show the same things?</a:t>
            </a:r>
          </a:p>
          <a:p>
            <a:pPr marL="0" indent="0">
              <a:buNone/>
            </a:pPr>
            <a:endParaRPr lang="en-US" sz="4000" b="1" dirty="0">
              <a:solidFill>
                <a:srgbClr val="FF781D"/>
              </a:solidFill>
              <a:latin typeface="Roboto"/>
              <a:ea typeface="Roboto"/>
              <a:cs typeface="Roboto"/>
            </a:endParaRPr>
          </a:p>
          <a:p>
            <a:pPr marL="0" indent="0">
              <a:buNone/>
            </a:pPr>
            <a:r>
              <a:rPr lang="en-US" sz="4000" b="1" dirty="0">
                <a:solidFill>
                  <a:srgbClr val="FF781D"/>
                </a:solidFill>
                <a:latin typeface="Roboto"/>
                <a:ea typeface="Roboto"/>
                <a:cs typeface="Roboto"/>
              </a:rPr>
              <a:t>Did they mark the same things with flags?</a:t>
            </a:r>
            <a:endParaRPr lang="en-US" sz="2000" dirty="0"/>
          </a:p>
        </p:txBody>
      </p:sp>
      <p:grpSp>
        <p:nvGrpSpPr>
          <p:cNvPr id="13" name="Group 12">
            <a:extLst>
              <a:ext uri="{FF2B5EF4-FFF2-40B4-BE49-F238E27FC236}">
                <a16:creationId xmlns:a16="http://schemas.microsoft.com/office/drawing/2014/main" id="{7DAB057F-61AF-8E83-5553-472E90FE22E1}"/>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6F8A26CF-9F36-4F0E-C334-63A58099E6DD}"/>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Thought with solid fill">
              <a:extLst>
                <a:ext uri="{FF2B5EF4-FFF2-40B4-BE49-F238E27FC236}">
                  <a16:creationId xmlns:a16="http://schemas.microsoft.com/office/drawing/2014/main" id="{173B103E-E072-A894-5704-388D42A6353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pic>
        <p:nvPicPr>
          <p:cNvPr id="12" name="Picture 11" descr="A cartoon of a child pointing&#10;&#10;AI-generated content may be incorrect.">
            <a:extLst>
              <a:ext uri="{FF2B5EF4-FFF2-40B4-BE49-F238E27FC236}">
                <a16:creationId xmlns:a16="http://schemas.microsoft.com/office/drawing/2014/main" id="{39AB7D51-84F1-91DB-D259-43D3B8C7ADEB}"/>
              </a:ext>
            </a:extLst>
          </p:cNvPr>
          <p:cNvPicPr>
            <a:picLocks noChangeAspect="1"/>
          </p:cNvPicPr>
          <p:nvPr/>
        </p:nvPicPr>
        <p:blipFill>
          <a:blip r:embed="rId5"/>
          <a:stretch>
            <a:fillRect/>
          </a:stretch>
        </p:blipFill>
        <p:spPr>
          <a:xfrm>
            <a:off x="8408019" y="1278785"/>
            <a:ext cx="2739037" cy="4343941"/>
          </a:xfrm>
          <a:prstGeom prst="rect">
            <a:avLst/>
          </a:prstGeom>
        </p:spPr>
      </p:pic>
    </p:spTree>
    <p:extLst>
      <p:ext uri="{BB962C8B-B14F-4D97-AF65-F5344CB8AC3E}">
        <p14:creationId xmlns:p14="http://schemas.microsoft.com/office/powerpoint/2010/main" val="3858961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1D16D0A1-59AD-82A7-2F88-B65465E49232}"/>
              </a:ext>
            </a:extLst>
          </p:cNvPr>
          <p:cNvSpPr txBox="1">
            <a:spLocks/>
          </p:cNvSpPr>
          <p:nvPr/>
        </p:nvSpPr>
        <p:spPr>
          <a:xfrm>
            <a:off x="7502951" y="1760537"/>
            <a:ext cx="4612849" cy="333692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20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Clean Up</a:t>
            </a:r>
          </a:p>
        </p:txBody>
      </p:sp>
      <p:pic>
        <p:nvPicPr>
          <p:cNvPr id="3" name="Picture 2" descr="A toy figurine with a broom&#10;&#10;AI-generated content may be incorrect.">
            <a:extLst>
              <a:ext uri="{FF2B5EF4-FFF2-40B4-BE49-F238E27FC236}">
                <a16:creationId xmlns:a16="http://schemas.microsoft.com/office/drawing/2014/main" id="{0C681E43-96AE-52A1-0D43-5C9AEEF183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8571" y="1514929"/>
            <a:ext cx="5007429" cy="3338286"/>
          </a:xfrm>
          <a:prstGeom prst="rect">
            <a:avLst/>
          </a:prstGeom>
        </p:spPr>
      </p:pic>
    </p:spTree>
    <p:extLst>
      <p:ext uri="{BB962C8B-B14F-4D97-AF65-F5344CB8AC3E}">
        <p14:creationId xmlns:p14="http://schemas.microsoft.com/office/powerpoint/2010/main" val="2311503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D607C4-9373-D334-8F45-6CAB39B5DA2E}"/>
              </a:ext>
            </a:extLst>
          </p:cNvPr>
          <p:cNvSpPr txBox="1"/>
          <p:nvPr/>
        </p:nvSpPr>
        <p:spPr>
          <a:xfrm>
            <a:off x="1767116" y="5642518"/>
            <a:ext cx="8293099" cy="738664"/>
          </a:xfrm>
          <a:prstGeom prst="rect">
            <a:avLst/>
          </a:prstGeom>
          <a:noFill/>
        </p:spPr>
        <p:txBody>
          <a:bodyPr wrap="square" lIns="91440" tIns="45720" rIns="91440" bIns="45720" anchor="t">
            <a:spAutoFit/>
          </a:bodyPr>
          <a:lstStyle/>
          <a:p>
            <a:pPr algn="ctr">
              <a:defRPr/>
            </a:pPr>
            <a:r>
              <a:rPr lang="en-US" sz="1050">
                <a:solidFill>
                  <a:prstClr val="black"/>
                </a:solidFill>
                <a:latin typeface="Roboto"/>
                <a:ea typeface="Roboto"/>
                <a:cs typeface="Roboto"/>
              </a:rPr>
              <a:t>LEGO, the LEGO logo, DUPLO and the DUPLO logo are trademarks of the LEGO Group. ©2025 The LEGO Group. All rights reserved. </a:t>
            </a:r>
            <a:r>
              <a:rPr lang="en-US" sz="1050" i="1">
                <a:solidFill>
                  <a:prstClr val="black"/>
                </a:solidFill>
                <a:latin typeface="Roboto"/>
                <a:ea typeface="Roboto"/>
                <a:cs typeface="Roboto"/>
              </a:rPr>
              <a:t>FIRST</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the </a:t>
            </a:r>
            <a:r>
              <a:rPr lang="en-US" sz="1050" i="1">
                <a:solidFill>
                  <a:prstClr val="black"/>
                </a:solidFill>
                <a:latin typeface="Roboto"/>
                <a:ea typeface="Roboto"/>
                <a:cs typeface="Roboto"/>
              </a:rPr>
              <a:t>FIRST </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logo, and </a:t>
            </a:r>
            <a:r>
              <a:rPr lang="en-US" sz="1050" i="1">
                <a:solidFill>
                  <a:prstClr val="black"/>
                </a:solidFill>
                <a:latin typeface="Roboto"/>
                <a:ea typeface="Roboto"/>
                <a:cs typeface="Roboto"/>
              </a:rPr>
              <a:t>FIRST</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AGE</a:t>
            </a:r>
            <a:r>
              <a:rPr lang="en-US" sz="1050" baseline="30000">
                <a:solidFill>
                  <a:prstClr val="black"/>
                </a:solidFill>
                <a:latin typeface="Roboto"/>
                <a:ea typeface="Roboto"/>
                <a:cs typeface="Roboto"/>
              </a:rPr>
              <a:t>TM</a:t>
            </a:r>
            <a:r>
              <a:rPr lang="en-US" sz="1050">
                <a:solidFill>
                  <a:prstClr val="black"/>
                </a:solidFill>
                <a:latin typeface="Roboto"/>
                <a:ea typeface="Roboto"/>
                <a:cs typeface="Roboto"/>
              </a:rPr>
              <a:t> are trademarks of For Inspiration and Recognition of Science and Technology (</a:t>
            </a:r>
            <a:r>
              <a:rPr lang="en-US" sz="1050" i="1">
                <a:solidFill>
                  <a:prstClr val="black"/>
                </a:solidFill>
                <a:latin typeface="Roboto"/>
                <a:ea typeface="Roboto"/>
                <a:cs typeface="Roboto"/>
              </a:rPr>
              <a:t>FIRST</a:t>
            </a:r>
            <a:r>
              <a:rPr lang="en-US" sz="1050">
                <a:solidFill>
                  <a:prstClr val="black"/>
                </a:solidFill>
                <a:latin typeface="Roboto"/>
                <a:ea typeface="Roboto"/>
                <a:cs typeface="Roboto"/>
              </a:rPr>
              <a:t>). LEGO</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is a registered trademark of the LEGO Group. </a:t>
            </a:r>
            <a:r>
              <a:rPr lang="en-US" sz="1050" i="1">
                <a:solidFill>
                  <a:prstClr val="black"/>
                </a:solidFill>
                <a:latin typeface="Roboto"/>
                <a:ea typeface="Roboto"/>
                <a:cs typeface="Roboto"/>
              </a:rPr>
              <a:t>FIRST </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LEGO</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League and UNEARTHED</a:t>
            </a:r>
            <a:r>
              <a:rPr lang="en-US" sz="1050" baseline="30000">
                <a:solidFill>
                  <a:prstClr val="black"/>
                </a:solidFill>
                <a:latin typeface="Roboto"/>
                <a:ea typeface="Roboto"/>
                <a:cs typeface="Roboto"/>
              </a:rPr>
              <a:t>TM</a:t>
            </a:r>
            <a:r>
              <a:rPr lang="en-US" sz="1050">
                <a:solidFill>
                  <a:prstClr val="black"/>
                </a:solidFill>
                <a:latin typeface="Roboto"/>
                <a:ea typeface="Roboto"/>
                <a:cs typeface="Roboto"/>
              </a:rPr>
              <a:t> are jointly held trademarks of </a:t>
            </a:r>
            <a:r>
              <a:rPr lang="en-US" sz="1050" i="1">
                <a:solidFill>
                  <a:prstClr val="black"/>
                </a:solidFill>
                <a:latin typeface="Roboto"/>
                <a:ea typeface="Roboto"/>
                <a:cs typeface="Roboto"/>
              </a:rPr>
              <a:t>FIRST </a:t>
            </a:r>
            <a:r>
              <a:rPr lang="en-US" sz="1050">
                <a:solidFill>
                  <a:prstClr val="black"/>
                </a:solidFill>
                <a:latin typeface="Roboto"/>
                <a:ea typeface="Roboto"/>
                <a:cs typeface="Roboto"/>
              </a:rPr>
              <a:t> and the LEGO Group. ©2025</a:t>
            </a:r>
            <a:r>
              <a:rPr lang="en-US" sz="1050" i="1">
                <a:solidFill>
                  <a:prstClr val="black"/>
                </a:solidFill>
                <a:latin typeface="Roboto"/>
                <a:ea typeface="Roboto"/>
                <a:cs typeface="Roboto"/>
              </a:rPr>
              <a:t> FIRST </a:t>
            </a:r>
            <a:r>
              <a:rPr lang="en-US" sz="1050">
                <a:solidFill>
                  <a:prstClr val="black"/>
                </a:solidFill>
                <a:latin typeface="Roboto"/>
                <a:ea typeface="Roboto"/>
                <a:cs typeface="Roboto"/>
              </a:rPr>
              <a:t>and the LEGO Group. All rights reserved. </a:t>
            </a:r>
          </a:p>
        </p:txBody>
      </p:sp>
      <p:pic>
        <p:nvPicPr>
          <p:cNvPr id="6" name="Picture 5" descr="A logo for a company&#10;&#10;AI-generated content may be incorrect.">
            <a:extLst>
              <a:ext uri="{FF2B5EF4-FFF2-40B4-BE49-F238E27FC236}">
                <a16:creationId xmlns:a16="http://schemas.microsoft.com/office/drawing/2014/main" id="{4132CC30-60E4-B3C3-5A09-A650F973CC9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r="2674" b="-324"/>
          <a:stretch/>
        </p:blipFill>
        <p:spPr>
          <a:xfrm>
            <a:off x="1698171" y="1715633"/>
            <a:ext cx="4402088" cy="2818971"/>
          </a:xfrm>
          <a:prstGeom prst="rect">
            <a:avLst/>
          </a:prstGeom>
        </p:spPr>
      </p:pic>
      <p:pic>
        <p:nvPicPr>
          <p:cNvPr id="5" name="Picture 4" descr="A yellow square with a red triangle and a black background&#10;&#10;AI-generated content may be incorrect.">
            <a:extLst>
              <a:ext uri="{FF2B5EF4-FFF2-40B4-BE49-F238E27FC236}">
                <a16:creationId xmlns:a16="http://schemas.microsoft.com/office/drawing/2014/main" id="{0D89BD50-6876-58F6-61AB-979641161F4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27414" y="1344435"/>
            <a:ext cx="3154556" cy="3200681"/>
          </a:xfrm>
          <a:prstGeom prst="rect">
            <a:avLst/>
          </a:prstGeom>
        </p:spPr>
      </p:pic>
    </p:spTree>
    <p:extLst>
      <p:ext uri="{BB962C8B-B14F-4D97-AF65-F5344CB8AC3E}">
        <p14:creationId xmlns:p14="http://schemas.microsoft.com/office/powerpoint/2010/main" val="11091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20FEB-20DB-0206-4905-8C7502822C5F}"/>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9A735973-DF93-7D15-0673-86025CC13444}"/>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511F5EB2-BF1E-A57E-CA7E-E8FDC7D5C033}"/>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4A0D270E-8044-0D38-DF91-FC3CD32FDD41}"/>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Discussion</a:t>
              </a:r>
              <a:endParaRPr lang="en-US" sz="3200" b="1">
                <a:latin typeface="Roboto" panose="02000000000000000000" pitchFamily="2" charset="0"/>
                <a:ea typeface="Roboto" panose="02000000000000000000" pitchFamily="2" charset="0"/>
                <a:cs typeface="Roboto" panose="02000000000000000000" pitchFamily="2" charset="0"/>
              </a:endParaRPr>
            </a:p>
          </p:txBody>
        </p:sp>
      </p:grpSp>
      <p:sp>
        <p:nvSpPr>
          <p:cNvPr id="3" name="Text Placeholder 2">
            <a:extLst>
              <a:ext uri="{FF2B5EF4-FFF2-40B4-BE49-F238E27FC236}">
                <a16:creationId xmlns:a16="http://schemas.microsoft.com/office/drawing/2014/main" id="{35374F0E-D725-9D86-B7B9-7904C57C2A8B}"/>
              </a:ext>
            </a:extLst>
          </p:cNvPr>
          <p:cNvSpPr txBox="1">
            <a:spLocks/>
          </p:cNvSpPr>
          <p:nvPr/>
        </p:nvSpPr>
        <p:spPr>
          <a:xfrm>
            <a:off x="1943100" y="1007610"/>
            <a:ext cx="9769108" cy="1143318"/>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rgbClr val="FF781D"/>
                </a:solidFill>
                <a:latin typeface="Roboto"/>
                <a:ea typeface="Roboto"/>
                <a:cs typeface="Roboto"/>
              </a:rPr>
              <a:t>What did we do last session?​</a:t>
            </a:r>
          </a:p>
        </p:txBody>
      </p:sp>
      <p:pic>
        <p:nvPicPr>
          <p:cNvPr id="9" name="Graphic 8" descr="Badge Question Mark with solid fill">
            <a:extLst>
              <a:ext uri="{FF2B5EF4-FFF2-40B4-BE49-F238E27FC236}">
                <a16:creationId xmlns:a16="http://schemas.microsoft.com/office/drawing/2014/main" id="{8B68F591-DFF2-D586-99D4-86AA400B0D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sp>
        <p:nvSpPr>
          <p:cNvPr id="8" name="TextBox 7">
            <a:extLst>
              <a:ext uri="{FF2B5EF4-FFF2-40B4-BE49-F238E27FC236}">
                <a16:creationId xmlns:a16="http://schemas.microsoft.com/office/drawing/2014/main" id="{9139BEF0-AEDF-8726-5367-0EC9100874C1}"/>
              </a:ext>
            </a:extLst>
          </p:cNvPr>
          <p:cNvSpPr txBox="1"/>
          <p:nvPr/>
        </p:nvSpPr>
        <p:spPr>
          <a:xfrm>
            <a:off x="3051313" y="3247647"/>
            <a:ext cx="6102626"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grpSp>
        <p:nvGrpSpPr>
          <p:cNvPr id="7" name="Group 6">
            <a:extLst>
              <a:ext uri="{FF2B5EF4-FFF2-40B4-BE49-F238E27FC236}">
                <a16:creationId xmlns:a16="http://schemas.microsoft.com/office/drawing/2014/main" id="{B02F3B89-9104-17DD-DB51-B904E5D69E4B}"/>
              </a:ext>
            </a:extLst>
          </p:cNvPr>
          <p:cNvGrpSpPr/>
          <p:nvPr/>
        </p:nvGrpSpPr>
        <p:grpSpPr>
          <a:xfrm>
            <a:off x="4547514" y="2029534"/>
            <a:ext cx="3506263" cy="4159540"/>
            <a:chOff x="4547514" y="2029534"/>
            <a:chExt cx="3506263" cy="4159540"/>
          </a:xfrm>
        </p:grpSpPr>
        <p:pic>
          <p:nvPicPr>
            <p:cNvPr id="10" name="Picture 9" descr="Cartoon a cartoon of a child&#10;&#10;AI-generated content may be incorrect.">
              <a:extLst>
                <a:ext uri="{FF2B5EF4-FFF2-40B4-BE49-F238E27FC236}">
                  <a16:creationId xmlns:a16="http://schemas.microsoft.com/office/drawing/2014/main" id="{F95782B8-01C3-55A6-1FD3-5C57FF1442C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92900" y="2418990"/>
              <a:ext cx="1960877" cy="3770084"/>
            </a:xfrm>
            <a:prstGeom prst="rect">
              <a:avLst/>
            </a:prstGeom>
          </p:spPr>
        </p:pic>
        <p:pic>
          <p:nvPicPr>
            <p:cNvPr id="11" name="Picture 10" descr="A cartoon of a child holding a small object&#10;&#10;AI-generated content may be incorrect.">
              <a:extLst>
                <a:ext uri="{FF2B5EF4-FFF2-40B4-BE49-F238E27FC236}">
                  <a16:creationId xmlns:a16="http://schemas.microsoft.com/office/drawing/2014/main" id="{79A1CCCC-6395-5277-CF9C-905D07B085A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47514" y="2029534"/>
              <a:ext cx="1559371" cy="4159540"/>
            </a:xfrm>
            <a:prstGeom prst="rect">
              <a:avLst/>
            </a:prstGeom>
          </p:spPr>
        </p:pic>
      </p:grpSp>
    </p:spTree>
    <p:extLst>
      <p:ext uri="{BB962C8B-B14F-4D97-AF65-F5344CB8AC3E}">
        <p14:creationId xmlns:p14="http://schemas.microsoft.com/office/powerpoint/2010/main" val="92342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7C74BC0-B85C-042B-F0CC-22FBB4C6A3A3}"/>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22B2A0BE-CC8B-68F7-C9DA-B502362F4058}"/>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617EBDBB-129B-4CA0-6B37-9776C427FC5A}"/>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Warm Up</a:t>
              </a:r>
              <a:endParaRPr lang="en-US" sz="3200" b="1">
                <a:latin typeface="Roboto" panose="02000000000000000000" pitchFamily="2" charset="0"/>
                <a:ea typeface="Roboto" panose="02000000000000000000" pitchFamily="2" charset="0"/>
                <a:cs typeface="Roboto" panose="02000000000000000000" pitchFamily="2" charset="0"/>
              </a:endParaRPr>
            </a:p>
          </p:txBody>
        </p:sp>
      </p:grpSp>
      <p:sp>
        <p:nvSpPr>
          <p:cNvPr id="7" name="Text Placeholder 2">
            <a:extLst>
              <a:ext uri="{FF2B5EF4-FFF2-40B4-BE49-F238E27FC236}">
                <a16:creationId xmlns:a16="http://schemas.microsoft.com/office/drawing/2014/main" id="{885631F1-7950-5EAD-B984-37A7188CE95B}"/>
              </a:ext>
            </a:extLst>
          </p:cNvPr>
          <p:cNvSpPr txBox="1">
            <a:spLocks/>
          </p:cNvSpPr>
          <p:nvPr/>
        </p:nvSpPr>
        <p:spPr>
          <a:xfrm>
            <a:off x="1943100" y="100760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a:solidFill>
                  <a:srgbClr val="FF781D"/>
                </a:solidFill>
                <a:latin typeface="Roboto"/>
                <a:ea typeface="Roboto"/>
                <a:cs typeface="Roboto"/>
              </a:rPr>
              <a:t>Can You Remember?</a:t>
            </a:r>
            <a:endParaRPr lang="en-US" sz="4800">
              <a:solidFill>
                <a:srgbClr val="FF781D"/>
              </a:solidFill>
              <a:latin typeface="Roboto" panose="02000000000000000000" pitchFamily="2" charset="0"/>
              <a:ea typeface="Roboto" panose="02000000000000000000" pitchFamily="2" charset="0"/>
              <a:cs typeface="Roboto" panose="02000000000000000000" pitchFamily="2" charset="0"/>
            </a:endParaRPr>
          </a:p>
        </p:txBody>
      </p:sp>
      <p:sp>
        <p:nvSpPr>
          <p:cNvPr id="11" name="Oval 10">
            <a:extLst>
              <a:ext uri="{FF2B5EF4-FFF2-40B4-BE49-F238E27FC236}">
                <a16:creationId xmlns:a16="http://schemas.microsoft.com/office/drawing/2014/main" id="{8B5353E4-EFA1-7E85-C0A4-7A2206144D16}"/>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9429088-0E3E-2210-694E-F5F0857F1F4D}"/>
              </a:ext>
            </a:extLst>
          </p:cNvPr>
          <p:cNvPicPr>
            <a:picLocks noChangeAspect="1"/>
          </p:cNvPicPr>
          <p:nvPr/>
        </p:nvPicPr>
        <p:blipFill>
          <a:blip r:embed="rId5">
            <a:duotone>
              <a:schemeClr val="accent2">
                <a:shade val="45000"/>
                <a:satMod val="135000"/>
              </a:schemeClr>
              <a:prstClr val="white"/>
            </a:duotone>
            <a:alphaModFix amt="85000"/>
            <a:extLst>
              <a:ext uri="{BEBA8EAE-BF5A-486C-A8C5-ECC9F3942E4B}">
                <a14:imgProps xmlns:a14="http://schemas.microsoft.com/office/drawing/2010/main">
                  <a14:imgLayer r:embed="rId6">
                    <a14:imgEffect>
                      <a14:backgroundRemoval t="10000" b="90000" l="10000" r="90000">
                        <a14:foregroundMark x1="28889" y1="45333" x2="20000" y2="48000"/>
                        <a14:foregroundMark x1="65777" y1="21333" x2="65866" y2="21274"/>
                        <a14:foregroundMark x1="65518" y1="21506" x2="65777" y2="21333"/>
                        <a14:foregroundMark x1="33778" y1="42667" x2="65450" y2="21551"/>
                        <a14:foregroundMark x1="49778" y1="30667" x2="37778" y2="36889"/>
                        <a14:foregroundMark x1="37778" y1="36889" x2="37333" y2="38222"/>
                        <a14:foregroundMark x1="35111" y1="37778" x2="26222" y2="44444"/>
                        <a14:foregroundMark x1="67303" y1="26666" x2="64444" y2="24889"/>
                        <a14:foregroundMark x1="68691" y1="27530" x2="67411" y2="26734"/>
                        <a14:foregroundMark x1="80889" y1="35111" x2="71959" y2="29561"/>
                        <a14:foregroundMark x1="82222" y1="35556" x2="75556" y2="29778"/>
                        <a14:foregroundMark x1="71111" y1="28444" x2="67111" y2="25333"/>
                        <a14:foregroundMark x1="26222" y1="43111" x2="21333" y2="45333"/>
                        <a14:foregroundMark x1="41333" y1="37333" x2="35556" y2="36000"/>
                        <a14:foregroundMark x1="53778" y1="28889" x2="45778" y2="32889"/>
                        <a14:foregroundMark x1="51556" y1="28444" x2="50222" y2="28444"/>
                        <a14:foregroundMark x1="65778" y1="22667" x2="60000" y2="23111"/>
                        <a14:foregroundMark x1="66222" y1="21778" x2="60889" y2="21333"/>
                        <a14:foregroundMark x1="16444" y1="51111" x2="20889" y2="47111"/>
                        <a14:backgroundMark x1="68444" y1="21778" x2="67963" y2="21417"/>
                        <a14:backgroundMark x1="66222" y1="21333" x2="66222" y2="21333"/>
                      </a14:backgroundRemoval>
                    </a14:imgEffect>
                    <a14:imgEffect>
                      <a14:colorTemperature colorTemp="4700"/>
                    </a14:imgEffect>
                    <a14:imgEffect>
                      <a14:saturation sat="0"/>
                    </a14:imgEffect>
                  </a14:imgLayer>
                </a14:imgProps>
              </a:ext>
            </a:extLst>
          </a:blip>
          <a:stretch>
            <a:fillRect/>
          </a:stretch>
        </p:blipFill>
        <p:spPr>
          <a:xfrm>
            <a:off x="554656" y="1047871"/>
            <a:ext cx="1330220" cy="1330220"/>
          </a:xfrm>
          <a:prstGeom prst="rect">
            <a:avLst/>
          </a:prstGeom>
        </p:spPr>
      </p:pic>
      <p:pic>
        <p:nvPicPr>
          <p:cNvPr id="45" name="MS900074799[1].wav">
            <a:hlinkClick r:id="" action="ppaction://media"/>
            <a:extLst>
              <a:ext uri="{FF2B5EF4-FFF2-40B4-BE49-F238E27FC236}">
                <a16:creationId xmlns:a16="http://schemas.microsoft.com/office/drawing/2014/main" id="{FB84D979-816E-13E1-623D-E4B5FE40944B}"/>
              </a:ext>
            </a:extLst>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10078767" y="3867963"/>
            <a:ext cx="244475" cy="244475"/>
          </a:xfrm>
          <a:prstGeom prst="rect">
            <a:avLst/>
          </a:prstGeom>
        </p:spPr>
      </p:pic>
      <p:sp>
        <p:nvSpPr>
          <p:cNvPr id="46" name="Oval 45">
            <a:extLst>
              <a:ext uri="{FF2B5EF4-FFF2-40B4-BE49-F238E27FC236}">
                <a16:creationId xmlns:a16="http://schemas.microsoft.com/office/drawing/2014/main" id="{186E3A30-0E93-B086-75E5-F675AB54165B}"/>
              </a:ext>
            </a:extLst>
          </p:cNvPr>
          <p:cNvSpPr/>
          <p:nvPr/>
        </p:nvSpPr>
        <p:spPr>
          <a:xfrm>
            <a:off x="9142663" y="3075875"/>
            <a:ext cx="2052228" cy="2052228"/>
          </a:xfrm>
          <a:prstGeom prst="ellipse">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E1A57895-F779-ED5B-AE95-F9C56561CA93}"/>
              </a:ext>
            </a:extLst>
          </p:cNvPr>
          <p:cNvSpPr txBox="1"/>
          <p:nvPr/>
        </p:nvSpPr>
        <p:spPr>
          <a:xfrm>
            <a:off x="8923169" y="2334149"/>
            <a:ext cx="2475358" cy="461665"/>
          </a:xfrm>
          <a:prstGeom prst="rect">
            <a:avLst/>
          </a:prstGeom>
          <a:noFill/>
        </p:spPr>
        <p:txBody>
          <a:bodyPr wrap="none" rtlCol="0">
            <a:spAutoFit/>
          </a:bodyPr>
          <a:lstStyle/>
          <a:p>
            <a:pPr algn="ctr"/>
            <a:r>
              <a:rPr lang="en-GB" sz="2400" b="1">
                <a:latin typeface="Roboto" panose="02000000000000000000" pitchFamily="2" charset="0"/>
                <a:ea typeface="Roboto" panose="02000000000000000000" pitchFamily="2" charset="0"/>
              </a:rPr>
              <a:t>10 Minute Timer</a:t>
            </a:r>
          </a:p>
        </p:txBody>
      </p:sp>
      <p:sp>
        <p:nvSpPr>
          <p:cNvPr id="48" name="Oval 47">
            <a:extLst>
              <a:ext uri="{FF2B5EF4-FFF2-40B4-BE49-F238E27FC236}">
                <a16:creationId xmlns:a16="http://schemas.microsoft.com/office/drawing/2014/main" id="{9E33E22D-2613-D8D1-E3C5-5620D1C3553C}"/>
              </a:ext>
            </a:extLst>
          </p:cNvPr>
          <p:cNvSpPr/>
          <p:nvPr/>
        </p:nvSpPr>
        <p:spPr>
          <a:xfrm>
            <a:off x="9138439" y="3080718"/>
            <a:ext cx="2052228" cy="2052228"/>
          </a:xfrm>
          <a:prstGeom prst="ellipse">
            <a:avLst/>
          </a:prstGeom>
          <a:solidFill>
            <a:srgbClr val="ED1C24"/>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49" name="TextBox 48">
            <a:extLst>
              <a:ext uri="{FF2B5EF4-FFF2-40B4-BE49-F238E27FC236}">
                <a16:creationId xmlns:a16="http://schemas.microsoft.com/office/drawing/2014/main" id="{B2757427-C3A3-1495-F195-10A70FFD4782}"/>
              </a:ext>
            </a:extLst>
          </p:cNvPr>
          <p:cNvSpPr txBox="1"/>
          <p:nvPr/>
        </p:nvSpPr>
        <p:spPr>
          <a:xfrm>
            <a:off x="9140434" y="3068307"/>
            <a:ext cx="2040827" cy="2052228"/>
          </a:xfrm>
          <a:prstGeom prst="ellipse">
            <a:avLst/>
          </a:prstGeom>
          <a:noFill/>
        </p:spPr>
        <p:txBody>
          <a:bodyPr wrap="square" rtlCol="0" anchor="ctr" anchorCtr="0">
            <a:noAutofit/>
          </a:bodyPr>
          <a:lstStyle/>
          <a:p>
            <a:pPr algn="ctr"/>
            <a:r>
              <a:rPr lang="en-US">
                <a:latin typeface="Roboto" panose="02000000000000000000" pitchFamily="2" charset="0"/>
                <a:ea typeface="Roboto" panose="02000000000000000000" pitchFamily="2" charset="0"/>
              </a:rPr>
              <a:t>Click to Start Timer</a:t>
            </a:r>
          </a:p>
        </p:txBody>
      </p:sp>
      <p:grpSp>
        <p:nvGrpSpPr>
          <p:cNvPr id="50" name="Group 49">
            <a:extLst>
              <a:ext uri="{FF2B5EF4-FFF2-40B4-BE49-F238E27FC236}">
                <a16:creationId xmlns:a16="http://schemas.microsoft.com/office/drawing/2014/main" id="{1595256A-4A9A-6586-AD38-181FCD9C175E}"/>
              </a:ext>
            </a:extLst>
          </p:cNvPr>
          <p:cNvGrpSpPr/>
          <p:nvPr/>
        </p:nvGrpSpPr>
        <p:grpSpPr>
          <a:xfrm>
            <a:off x="9019866" y="2662338"/>
            <a:ext cx="2458067" cy="2513563"/>
            <a:chOff x="9145498" y="316615"/>
            <a:chExt cx="2458067" cy="2513563"/>
          </a:xfrm>
        </p:grpSpPr>
        <p:grpSp>
          <p:nvGrpSpPr>
            <p:cNvPr id="51" name="Group 50">
              <a:extLst>
                <a:ext uri="{FF2B5EF4-FFF2-40B4-BE49-F238E27FC236}">
                  <a16:creationId xmlns:a16="http://schemas.microsoft.com/office/drawing/2014/main" id="{7DD4CA00-6F9A-14C3-AC26-286B2CF36243}"/>
                </a:ext>
              </a:extLst>
            </p:cNvPr>
            <p:cNvGrpSpPr/>
            <p:nvPr/>
          </p:nvGrpSpPr>
          <p:grpSpPr>
            <a:xfrm>
              <a:off x="9145498" y="316615"/>
              <a:ext cx="2458067" cy="2513563"/>
              <a:chOff x="555995" y="3395115"/>
              <a:chExt cx="2458067" cy="2513563"/>
            </a:xfrm>
          </p:grpSpPr>
          <p:sp>
            <p:nvSpPr>
              <p:cNvPr id="53" name="TextBox 52">
                <a:extLst>
                  <a:ext uri="{FF2B5EF4-FFF2-40B4-BE49-F238E27FC236}">
                    <a16:creationId xmlns:a16="http://schemas.microsoft.com/office/drawing/2014/main" id="{B20F654D-2449-41FD-E94C-D039D05F6F74}"/>
                  </a:ext>
                </a:extLst>
              </p:cNvPr>
              <p:cNvSpPr txBox="1"/>
              <p:nvPr/>
            </p:nvSpPr>
            <p:spPr>
              <a:xfrm>
                <a:off x="1406862" y="3395115"/>
                <a:ext cx="596087" cy="276999"/>
              </a:xfrm>
              <a:prstGeom prst="rect">
                <a:avLst/>
              </a:prstGeom>
              <a:noFill/>
            </p:spPr>
            <p:txBody>
              <a:bodyPr wrap="square" rtlCol="0">
                <a:spAutoFit/>
              </a:bodyPr>
              <a:lstStyle/>
              <a:p>
                <a:pPr algn="ctr"/>
                <a:r>
                  <a:rPr lang="en-GB" sz="1200" b="1">
                    <a:latin typeface="Roboto" panose="02000000000000000000" pitchFamily="2" charset="0"/>
                    <a:ea typeface="Roboto" panose="02000000000000000000" pitchFamily="2" charset="0"/>
                  </a:rPr>
                  <a:t>Start</a:t>
                </a:r>
              </a:p>
            </p:txBody>
          </p:sp>
          <p:cxnSp>
            <p:nvCxnSpPr>
              <p:cNvPr id="54" name="Straight Connector 53">
                <a:extLst>
                  <a:ext uri="{FF2B5EF4-FFF2-40B4-BE49-F238E27FC236}">
                    <a16:creationId xmlns:a16="http://schemas.microsoft.com/office/drawing/2014/main" id="{E5C9B145-32C6-61BB-7D70-F9A071402343}"/>
                  </a:ext>
                </a:extLst>
              </p:cNvPr>
              <p:cNvCxnSpPr>
                <a:cxnSpLocks/>
              </p:cNvCxnSpPr>
              <p:nvPr/>
            </p:nvCxnSpPr>
            <p:spPr>
              <a:xfrm rot="18900000" flipV="1">
                <a:off x="1686996" y="3693682"/>
                <a:ext cx="91440" cy="91440"/>
              </a:xfrm>
              <a:prstGeom prst="line">
                <a:avLst/>
              </a:prstGeom>
            </p:spPr>
            <p:style>
              <a:lnRef idx="3">
                <a:schemeClr val="dk1"/>
              </a:lnRef>
              <a:fillRef idx="0">
                <a:schemeClr val="dk1"/>
              </a:fillRef>
              <a:effectRef idx="2">
                <a:schemeClr val="dk1"/>
              </a:effectRef>
              <a:fontRef idx="minor">
                <a:schemeClr val="tx1"/>
              </a:fontRef>
            </p:style>
          </p:cxnSp>
          <p:cxnSp>
            <p:nvCxnSpPr>
              <p:cNvPr id="55" name="Straight Connector 54">
                <a:extLst>
                  <a:ext uri="{FF2B5EF4-FFF2-40B4-BE49-F238E27FC236}">
                    <a16:creationId xmlns:a16="http://schemas.microsoft.com/office/drawing/2014/main" id="{4E1B862C-E1BA-EA13-BFD8-7459CEC7BAEC}"/>
                  </a:ext>
                </a:extLst>
              </p:cNvPr>
              <p:cNvCxnSpPr>
                <a:cxnSpLocks/>
              </p:cNvCxnSpPr>
              <p:nvPr/>
            </p:nvCxnSpPr>
            <p:spPr>
              <a:xfrm flipH="1" flipV="1">
                <a:off x="2448690" y="5567779"/>
                <a:ext cx="91440" cy="91440"/>
              </a:xfrm>
              <a:prstGeom prst="line">
                <a:avLst/>
              </a:prstGeom>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47E6B241-DCA5-7108-4328-FAB8B91AE1F6}"/>
                  </a:ext>
                </a:extLst>
              </p:cNvPr>
              <p:cNvCxnSpPr>
                <a:cxnSpLocks/>
              </p:cNvCxnSpPr>
              <p:nvPr/>
            </p:nvCxnSpPr>
            <p:spPr>
              <a:xfrm flipV="1">
                <a:off x="2523493" y="4109503"/>
                <a:ext cx="141770" cy="92610"/>
              </a:xfrm>
              <a:prstGeom prst="line">
                <a:avLst/>
              </a:prstGeom>
            </p:spPr>
            <p:style>
              <a:lnRef idx="3">
                <a:schemeClr val="dk1"/>
              </a:lnRef>
              <a:fillRef idx="0">
                <a:schemeClr val="dk1"/>
              </a:fillRef>
              <a:effectRef idx="2">
                <a:schemeClr val="dk1"/>
              </a:effectRef>
              <a:fontRef idx="minor">
                <a:schemeClr val="tx1"/>
              </a:fontRef>
            </p:style>
          </p:cxnSp>
          <p:cxnSp>
            <p:nvCxnSpPr>
              <p:cNvPr id="57" name="Straight Connector 56">
                <a:extLst>
                  <a:ext uri="{FF2B5EF4-FFF2-40B4-BE49-F238E27FC236}">
                    <a16:creationId xmlns:a16="http://schemas.microsoft.com/office/drawing/2014/main" id="{589813CD-DA67-0608-2DA4-24738742091B}"/>
                  </a:ext>
                </a:extLst>
              </p:cNvPr>
              <p:cNvCxnSpPr>
                <a:cxnSpLocks/>
              </p:cNvCxnSpPr>
              <p:nvPr/>
            </p:nvCxnSpPr>
            <p:spPr>
              <a:xfrm>
                <a:off x="862209" y="4048099"/>
                <a:ext cx="91440" cy="92610"/>
              </a:xfrm>
              <a:prstGeom prst="line">
                <a:avLst/>
              </a:prstGeom>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7751DB02-F0E3-431B-7C56-F463DA5778D1}"/>
                  </a:ext>
                </a:extLst>
              </p:cNvPr>
              <p:cNvCxnSpPr>
                <a:cxnSpLocks/>
              </p:cNvCxnSpPr>
              <p:nvPr/>
            </p:nvCxnSpPr>
            <p:spPr>
              <a:xfrm flipV="1">
                <a:off x="884548" y="5567779"/>
                <a:ext cx="91440" cy="91440"/>
              </a:xfrm>
              <a:prstGeom prst="line">
                <a:avLst/>
              </a:prstGeom>
            </p:spPr>
            <p:style>
              <a:lnRef idx="3">
                <a:schemeClr val="dk1"/>
              </a:lnRef>
              <a:fillRef idx="0">
                <a:schemeClr val="dk1"/>
              </a:fillRef>
              <a:effectRef idx="2">
                <a:schemeClr val="dk1"/>
              </a:effectRef>
              <a:fontRef idx="minor">
                <a:schemeClr val="tx1"/>
              </a:fontRef>
            </p:style>
          </p:cxnSp>
          <p:sp>
            <p:nvSpPr>
              <p:cNvPr id="59" name="TextBox 58">
                <a:extLst>
                  <a:ext uri="{FF2B5EF4-FFF2-40B4-BE49-F238E27FC236}">
                    <a16:creationId xmlns:a16="http://schemas.microsoft.com/office/drawing/2014/main" id="{94526F44-DF0A-FD57-F8A2-7E57C06F18CD}"/>
                  </a:ext>
                </a:extLst>
              </p:cNvPr>
              <p:cNvSpPr txBox="1"/>
              <p:nvPr/>
            </p:nvSpPr>
            <p:spPr>
              <a:xfrm>
                <a:off x="2444936" y="5631679"/>
                <a:ext cx="385828" cy="276999"/>
              </a:xfrm>
              <a:prstGeom prst="rect">
                <a:avLst/>
              </a:prstGeom>
              <a:noFill/>
            </p:spPr>
            <p:txBody>
              <a:bodyPr wrap="square" rtlCol="0">
                <a:spAutoFit/>
              </a:bodyPr>
              <a:lstStyle/>
              <a:p>
                <a:pPr algn="ctr"/>
                <a:r>
                  <a:rPr lang="en-GB" sz="1200" b="1">
                    <a:latin typeface="Roboto" panose="02000000000000000000" pitchFamily="2" charset="0"/>
                    <a:ea typeface="Roboto" panose="02000000000000000000" pitchFamily="2" charset="0"/>
                  </a:rPr>
                  <a:t>6</a:t>
                </a:r>
              </a:p>
            </p:txBody>
          </p:sp>
          <p:sp>
            <p:nvSpPr>
              <p:cNvPr id="60" name="TextBox 59">
                <a:extLst>
                  <a:ext uri="{FF2B5EF4-FFF2-40B4-BE49-F238E27FC236}">
                    <a16:creationId xmlns:a16="http://schemas.microsoft.com/office/drawing/2014/main" id="{38D6C801-9BFE-6BC0-9399-D853919E2879}"/>
                  </a:ext>
                </a:extLst>
              </p:cNvPr>
              <p:cNvSpPr txBox="1"/>
              <p:nvPr/>
            </p:nvSpPr>
            <p:spPr>
              <a:xfrm>
                <a:off x="2596666" y="3927195"/>
                <a:ext cx="417396" cy="276999"/>
              </a:xfrm>
              <a:prstGeom prst="rect">
                <a:avLst/>
              </a:prstGeom>
              <a:noFill/>
            </p:spPr>
            <p:txBody>
              <a:bodyPr wrap="square" rtlCol="0">
                <a:spAutoFit/>
              </a:bodyPr>
              <a:lstStyle/>
              <a:p>
                <a:pPr algn="ctr"/>
                <a:r>
                  <a:rPr lang="en-GB" sz="1200" b="1">
                    <a:latin typeface="Roboto" panose="02000000000000000000" pitchFamily="2" charset="0"/>
                    <a:ea typeface="Roboto" panose="02000000000000000000" pitchFamily="2" charset="0"/>
                  </a:rPr>
                  <a:t>8</a:t>
                </a:r>
              </a:p>
            </p:txBody>
          </p:sp>
          <p:sp>
            <p:nvSpPr>
              <p:cNvPr id="61" name="TextBox 60">
                <a:extLst>
                  <a:ext uri="{FF2B5EF4-FFF2-40B4-BE49-F238E27FC236}">
                    <a16:creationId xmlns:a16="http://schemas.microsoft.com/office/drawing/2014/main" id="{BE88227E-0D79-98AC-2476-618FBEBB6F21}"/>
                  </a:ext>
                </a:extLst>
              </p:cNvPr>
              <p:cNvSpPr txBox="1"/>
              <p:nvPr/>
            </p:nvSpPr>
            <p:spPr>
              <a:xfrm>
                <a:off x="555995" y="3817199"/>
                <a:ext cx="325673" cy="276999"/>
              </a:xfrm>
              <a:prstGeom prst="rect">
                <a:avLst/>
              </a:prstGeom>
              <a:noFill/>
            </p:spPr>
            <p:txBody>
              <a:bodyPr wrap="square" rtlCol="0">
                <a:spAutoFit/>
              </a:bodyPr>
              <a:lstStyle/>
              <a:p>
                <a:pPr algn="r"/>
                <a:r>
                  <a:rPr lang="en-GB" sz="1200" b="1">
                    <a:latin typeface="Roboto" panose="02000000000000000000" pitchFamily="2" charset="0"/>
                    <a:ea typeface="Roboto" panose="02000000000000000000" pitchFamily="2" charset="0"/>
                  </a:rPr>
                  <a:t>2</a:t>
                </a:r>
              </a:p>
            </p:txBody>
          </p:sp>
        </p:grpSp>
        <p:sp>
          <p:nvSpPr>
            <p:cNvPr id="52" name="TextBox 51">
              <a:extLst>
                <a:ext uri="{FF2B5EF4-FFF2-40B4-BE49-F238E27FC236}">
                  <a16:creationId xmlns:a16="http://schemas.microsoft.com/office/drawing/2014/main" id="{4F9F7C78-5258-29D0-187B-EE1769691BC1}"/>
                </a:ext>
              </a:extLst>
            </p:cNvPr>
            <p:cNvSpPr txBox="1"/>
            <p:nvPr/>
          </p:nvSpPr>
          <p:spPr>
            <a:xfrm>
              <a:off x="9146337" y="2533146"/>
              <a:ext cx="325673" cy="276999"/>
            </a:xfrm>
            <a:prstGeom prst="rect">
              <a:avLst/>
            </a:prstGeom>
            <a:noFill/>
          </p:spPr>
          <p:txBody>
            <a:bodyPr wrap="square" rtlCol="0">
              <a:spAutoFit/>
            </a:bodyPr>
            <a:lstStyle/>
            <a:p>
              <a:pPr algn="r"/>
              <a:r>
                <a:rPr lang="en-GB" sz="1200" b="1">
                  <a:latin typeface="Roboto" panose="02000000000000000000" pitchFamily="2" charset="0"/>
                  <a:ea typeface="Roboto" panose="02000000000000000000" pitchFamily="2" charset="0"/>
                </a:rPr>
                <a:t>4</a:t>
              </a:r>
            </a:p>
          </p:txBody>
        </p:sp>
      </p:grpSp>
      <p:pic>
        <p:nvPicPr>
          <p:cNvPr id="8" name="Picture 7" descr="A group of colorful building blocks&#10;&#10;AI-generated content may be incorrect.">
            <a:extLst>
              <a:ext uri="{FF2B5EF4-FFF2-40B4-BE49-F238E27FC236}">
                <a16:creationId xmlns:a16="http://schemas.microsoft.com/office/drawing/2014/main" id="{4BDE3132-E7A4-B3F6-0F37-A9F4094BAC4D}"/>
              </a:ext>
            </a:extLst>
          </p:cNvPr>
          <p:cNvPicPr>
            <a:picLocks noChangeAspect="1"/>
          </p:cNvPicPr>
          <p:nvPr/>
        </p:nvPicPr>
        <p:blipFill>
          <a:blip r:embed="rId8"/>
          <a:stretch>
            <a:fillRect/>
          </a:stretch>
        </p:blipFill>
        <p:spPr>
          <a:xfrm>
            <a:off x="286649" y="3464045"/>
            <a:ext cx="4543425" cy="2305050"/>
          </a:xfrm>
          <a:prstGeom prst="rect">
            <a:avLst/>
          </a:prstGeom>
        </p:spPr>
      </p:pic>
      <p:pic>
        <p:nvPicPr>
          <p:cNvPr id="9" name="Picture 8" descr="A close-up of a lego&#10;&#10;AI-generated content may be incorrect.">
            <a:extLst>
              <a:ext uri="{FF2B5EF4-FFF2-40B4-BE49-F238E27FC236}">
                <a16:creationId xmlns:a16="http://schemas.microsoft.com/office/drawing/2014/main" id="{4E262219-7958-ADFE-EAD3-C2963B1C9361}"/>
              </a:ext>
            </a:extLst>
          </p:cNvPr>
          <p:cNvPicPr>
            <a:picLocks noChangeAspect="1"/>
          </p:cNvPicPr>
          <p:nvPr/>
        </p:nvPicPr>
        <p:blipFill>
          <a:blip r:embed="rId9"/>
          <a:stretch>
            <a:fillRect/>
          </a:stretch>
        </p:blipFill>
        <p:spPr>
          <a:xfrm>
            <a:off x="4066995" y="3074958"/>
            <a:ext cx="4057650" cy="1485900"/>
          </a:xfrm>
          <a:prstGeom prst="rect">
            <a:avLst/>
          </a:prstGeom>
        </p:spPr>
      </p:pic>
    </p:spTree>
    <p:extLst>
      <p:ext uri="{BB962C8B-B14F-4D97-AF65-F5344CB8AC3E}">
        <p14:creationId xmlns:p14="http://schemas.microsoft.com/office/powerpoint/2010/main" val="16623187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hidden"/>
                                      </p:to>
                                    </p:set>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heel(1)">
                                      <p:cBhvr>
                                        <p:cTn id="10" dur="600000"/>
                                        <p:tgtEl>
                                          <p:spTgt spid="48"/>
                                        </p:tgtEl>
                                      </p:cBhvr>
                                    </p:animEffect>
                                  </p:childTnLst>
                                </p:cTn>
                              </p:par>
                            </p:childTnLst>
                          </p:cTn>
                        </p:par>
                      </p:childTnLst>
                    </p:cTn>
                  </p:par>
                </p:childTnLst>
              </p:cTn>
              <p:nextCondLst>
                <p:cond evt="onClick" delay="0">
                  <p:tgtEl>
                    <p:spTgt spid="49"/>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45"/>
                </p:tgtEl>
              </p:cMediaNode>
            </p:audio>
          </p:childTnLst>
        </p:cTn>
      </p:par>
    </p:tnLst>
    <p:bldLst>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0D22A7-7A87-45E8-867D-9C74C5B4AFE1}"/>
              </a:ext>
            </a:extLst>
          </p:cNvPr>
          <p:cNvSpPr>
            <a:spLocks noGrp="1"/>
          </p:cNvSpPr>
          <p:nvPr>
            <p:ph type="body" sz="quarter" idx="4294967295"/>
          </p:nvPr>
        </p:nvSpPr>
        <p:spPr>
          <a:xfrm>
            <a:off x="1943100" y="1007609"/>
            <a:ext cx="9682844" cy="1485900"/>
          </a:xfrm>
        </p:spPr>
        <p:txBody>
          <a:bodyPr anchor="ctr" anchorCtr="0">
            <a:noAutofit/>
          </a:bodyPr>
          <a:lstStyle/>
          <a:p>
            <a:pPr marL="0" indent="0">
              <a:buNone/>
            </a:pPr>
            <a:r>
              <a:rPr lang="en-US" sz="4800" b="1" dirty="0">
                <a:solidFill>
                  <a:srgbClr val="FF781D"/>
                </a:solidFill>
                <a:latin typeface="Roboto"/>
                <a:ea typeface="Roboto"/>
                <a:cs typeface="Roboto"/>
              </a:rPr>
              <a:t>Why do archaeologists use maps?</a:t>
            </a:r>
            <a:endParaRPr lang="en-US" dirty="0">
              <a:ea typeface="Calibri" panose="020F0502020204030204"/>
              <a:cs typeface="Calibri" panose="020F0502020204030204"/>
            </a:endParaRPr>
          </a:p>
        </p:txBody>
      </p:sp>
      <p:grpSp>
        <p:nvGrpSpPr>
          <p:cNvPr id="11" name="Group 10">
            <a:extLst>
              <a:ext uri="{FF2B5EF4-FFF2-40B4-BE49-F238E27FC236}">
                <a16:creationId xmlns:a16="http://schemas.microsoft.com/office/drawing/2014/main" id="{C76C8609-6D99-8996-BECF-1DDAEB11945A}"/>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2B9261B2-80E4-3770-66EE-70785E0CC861}"/>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987D2DB7-5BD4-1CCB-25CF-E2DC5D6799BB}"/>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Big Question</a:t>
              </a:r>
              <a:endParaRPr lang="en-US" sz="3200" b="1">
                <a:latin typeface="Roboto" panose="02000000000000000000" pitchFamily="2" charset="0"/>
                <a:ea typeface="Roboto" panose="02000000000000000000" pitchFamily="2" charset="0"/>
                <a:cs typeface="Roboto" panose="02000000000000000000" pitchFamily="2" charset="0"/>
              </a:endParaRPr>
            </a:p>
          </p:txBody>
        </p:sp>
      </p:grpSp>
      <p:pic>
        <p:nvPicPr>
          <p:cNvPr id="10" name="Graphic 9" descr="Badge Question Mark with solid fill">
            <a:extLst>
              <a:ext uri="{FF2B5EF4-FFF2-40B4-BE49-F238E27FC236}">
                <a16:creationId xmlns:a16="http://schemas.microsoft.com/office/drawing/2014/main" id="{117D7D5B-4DB7-5B86-F270-5BE6384753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pic>
        <p:nvPicPr>
          <p:cNvPr id="8" name="Picture 7" descr="A toy figurine of a person holding a flag&#10;&#10;AI-generated content may be incorrect.">
            <a:extLst>
              <a:ext uri="{FF2B5EF4-FFF2-40B4-BE49-F238E27FC236}">
                <a16:creationId xmlns:a16="http://schemas.microsoft.com/office/drawing/2014/main" id="{78B9A72F-343E-02B1-F353-D7E03C635A7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20765" y="1500975"/>
            <a:ext cx="4642288" cy="5268125"/>
          </a:xfrm>
          <a:prstGeom prst="rect">
            <a:avLst/>
          </a:prstGeom>
        </p:spPr>
      </p:pic>
    </p:spTree>
    <p:extLst>
      <p:ext uri="{BB962C8B-B14F-4D97-AF65-F5344CB8AC3E}">
        <p14:creationId xmlns:p14="http://schemas.microsoft.com/office/powerpoint/2010/main" val="3106905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A83A5-A475-ED86-829C-8EF749CBD514}"/>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E250FD18-C678-4792-5A6D-CA976489B3FD}"/>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E2909CA5-AEE3-FD74-1455-3DF681BAB408}"/>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E50CCCD5-F112-E568-C091-CB6552E49C39}"/>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Discussion</a:t>
              </a:r>
              <a:endParaRPr lang="en-US" sz="3200" b="1">
                <a:latin typeface="Roboto" panose="02000000000000000000" pitchFamily="2" charset="0"/>
                <a:ea typeface="Roboto" panose="02000000000000000000" pitchFamily="2" charset="0"/>
                <a:cs typeface="Roboto" panose="02000000000000000000" pitchFamily="2" charset="0"/>
              </a:endParaRPr>
            </a:p>
          </p:txBody>
        </p:sp>
      </p:grpSp>
      <p:sp>
        <p:nvSpPr>
          <p:cNvPr id="3" name="Text Placeholder 2">
            <a:extLst>
              <a:ext uri="{FF2B5EF4-FFF2-40B4-BE49-F238E27FC236}">
                <a16:creationId xmlns:a16="http://schemas.microsoft.com/office/drawing/2014/main" id="{EA7BE9E2-0F99-88A0-BA54-207295800D4A}"/>
              </a:ext>
            </a:extLst>
          </p:cNvPr>
          <p:cNvSpPr txBox="1">
            <a:spLocks/>
          </p:cNvSpPr>
          <p:nvPr/>
        </p:nvSpPr>
        <p:spPr>
          <a:xfrm>
            <a:off x="1943100" y="1007609"/>
            <a:ext cx="9682844" cy="209243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FF781D"/>
                </a:solidFill>
                <a:latin typeface="Roboto"/>
                <a:ea typeface="Roboto"/>
                <a:cs typeface="Roboto"/>
              </a:rPr>
              <a:t>What do you see on the Discover mat?</a:t>
            </a:r>
            <a:endParaRPr lang="en-US" sz="4800" b="1" dirty="0">
              <a:solidFill>
                <a:srgbClr val="FF781D"/>
              </a:solidFill>
              <a:latin typeface="Roboto" panose="02000000000000000000" pitchFamily="2" charset="0"/>
              <a:ea typeface="Roboto" panose="02000000000000000000" pitchFamily="2" charset="0"/>
              <a:cs typeface="Roboto" panose="02000000000000000000" pitchFamily="2" charset="0"/>
            </a:endParaRPr>
          </a:p>
        </p:txBody>
      </p:sp>
      <p:pic>
        <p:nvPicPr>
          <p:cNvPr id="9" name="Graphic 8" descr="Badge Question Mark with solid fill">
            <a:extLst>
              <a:ext uri="{FF2B5EF4-FFF2-40B4-BE49-F238E27FC236}">
                <a16:creationId xmlns:a16="http://schemas.microsoft.com/office/drawing/2014/main" id="{73B4C429-D2C7-8607-19EA-41B2C08085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pic>
        <p:nvPicPr>
          <p:cNvPr id="10" name="Picture 9" descr="A map of a treasure&#10;&#10;AI-generated content may be incorrect.">
            <a:extLst>
              <a:ext uri="{FF2B5EF4-FFF2-40B4-BE49-F238E27FC236}">
                <a16:creationId xmlns:a16="http://schemas.microsoft.com/office/drawing/2014/main" id="{D4FF860E-5A38-A17C-CA58-2A0D45FB955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498521" y="2171483"/>
            <a:ext cx="9582319" cy="4305443"/>
          </a:xfrm>
          <a:prstGeom prst="rect">
            <a:avLst/>
          </a:prstGeom>
        </p:spPr>
      </p:pic>
    </p:spTree>
    <p:extLst>
      <p:ext uri="{BB962C8B-B14F-4D97-AF65-F5344CB8AC3E}">
        <p14:creationId xmlns:p14="http://schemas.microsoft.com/office/powerpoint/2010/main" val="169328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F8B75-3CF5-DE7A-059F-CD53CE735D5D}"/>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75E18766-93EE-D367-84DA-C6576C6868AB}"/>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A6A76A19-F063-9A4B-BCCD-EA9EBB70F18D}"/>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601DA7B2-4D44-DE77-EDF6-35FD1BA6C698}"/>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Key Vocabulary</a:t>
              </a:r>
              <a:endParaRPr lang="en-US" sz="3200" b="1">
                <a:latin typeface="Roboto" panose="02000000000000000000" pitchFamily="2" charset="0"/>
                <a:ea typeface="Roboto" panose="02000000000000000000" pitchFamily="2" charset="0"/>
                <a:cs typeface="Roboto" panose="02000000000000000000" pitchFamily="2" charset="0"/>
              </a:endParaRPr>
            </a:p>
          </p:txBody>
        </p:sp>
      </p:grpSp>
      <p:sp>
        <p:nvSpPr>
          <p:cNvPr id="4" name="Text Placeholder 2">
            <a:extLst>
              <a:ext uri="{FF2B5EF4-FFF2-40B4-BE49-F238E27FC236}">
                <a16:creationId xmlns:a16="http://schemas.microsoft.com/office/drawing/2014/main" id="{CD1949E4-0C5A-3525-C648-A2203544ED9F}"/>
              </a:ext>
            </a:extLst>
          </p:cNvPr>
          <p:cNvSpPr txBox="1">
            <a:spLocks/>
          </p:cNvSpPr>
          <p:nvPr/>
        </p:nvSpPr>
        <p:spPr>
          <a:xfrm>
            <a:off x="1943099" y="1145429"/>
            <a:ext cx="6286501" cy="50039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5400"/>
              </a:spcAft>
            </a:pPr>
            <a:r>
              <a:rPr lang="en-US" b="1">
                <a:solidFill>
                  <a:srgbClr val="FF781D"/>
                </a:solidFill>
                <a:latin typeface="Roboto"/>
                <a:ea typeface="Roboto"/>
                <a:cs typeface="Roboto"/>
              </a:rPr>
              <a:t>Map:</a:t>
            </a:r>
            <a:r>
              <a:rPr lang="en-US">
                <a:latin typeface="Roboto"/>
                <a:ea typeface="Roboto"/>
                <a:cs typeface="Roboto"/>
              </a:rPr>
              <a:t> a drawing or picture showing selected features of an area</a:t>
            </a:r>
          </a:p>
          <a:p>
            <a:pPr>
              <a:lnSpc>
                <a:spcPct val="100000"/>
              </a:lnSpc>
              <a:spcBef>
                <a:spcPts val="0"/>
              </a:spcBef>
              <a:spcAft>
                <a:spcPts val="5400"/>
              </a:spcAft>
            </a:pPr>
            <a:r>
              <a:rPr lang="en-US" b="1">
                <a:solidFill>
                  <a:srgbClr val="FF781D"/>
                </a:solidFill>
                <a:latin typeface="Roboto"/>
                <a:ea typeface="Roboto"/>
                <a:cs typeface="Roboto"/>
              </a:rPr>
              <a:t>Flag:</a:t>
            </a:r>
            <a:r>
              <a:rPr lang="en-US">
                <a:latin typeface="Roboto"/>
                <a:ea typeface="Roboto"/>
                <a:cs typeface="Roboto"/>
              </a:rPr>
              <a:t> a piece of cloth with a special design that is used as a symbol or for signaling</a:t>
            </a:r>
          </a:p>
          <a:p>
            <a:pPr>
              <a:lnSpc>
                <a:spcPct val="100000"/>
              </a:lnSpc>
              <a:spcBef>
                <a:spcPts val="0"/>
              </a:spcBef>
              <a:spcAft>
                <a:spcPts val="5400"/>
              </a:spcAft>
            </a:pPr>
            <a:r>
              <a:rPr lang="en-US" b="1">
                <a:solidFill>
                  <a:srgbClr val="FF781D"/>
                </a:solidFill>
                <a:latin typeface="Roboto"/>
                <a:ea typeface="Roboto"/>
                <a:cs typeface="Roboto"/>
              </a:rPr>
              <a:t>Record:</a:t>
            </a:r>
            <a:r>
              <a:rPr lang="en-US">
                <a:latin typeface="Roboto"/>
                <a:ea typeface="Roboto"/>
                <a:cs typeface="Roboto"/>
              </a:rPr>
              <a:t> to put down in writing</a:t>
            </a:r>
          </a:p>
        </p:txBody>
      </p:sp>
      <p:grpSp>
        <p:nvGrpSpPr>
          <p:cNvPr id="9" name="Group 8">
            <a:extLst>
              <a:ext uri="{FF2B5EF4-FFF2-40B4-BE49-F238E27FC236}">
                <a16:creationId xmlns:a16="http://schemas.microsoft.com/office/drawing/2014/main" id="{FD0BFCAC-34DE-F1DF-6E31-B2FCBFCC54CF}"/>
              </a:ext>
            </a:extLst>
          </p:cNvPr>
          <p:cNvGrpSpPr/>
          <p:nvPr/>
        </p:nvGrpSpPr>
        <p:grpSpPr>
          <a:xfrm>
            <a:off x="612880" y="1145429"/>
            <a:ext cx="1188720" cy="1188720"/>
            <a:chOff x="612880" y="1145429"/>
            <a:chExt cx="1188720" cy="1188720"/>
          </a:xfrm>
        </p:grpSpPr>
        <p:sp>
          <p:nvSpPr>
            <p:cNvPr id="11" name="Oval 10">
              <a:extLst>
                <a:ext uri="{FF2B5EF4-FFF2-40B4-BE49-F238E27FC236}">
                  <a16:creationId xmlns:a16="http://schemas.microsoft.com/office/drawing/2014/main" id="{B3DC47F8-8A16-42C8-2840-E6C9A5BDBFB7}"/>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Open book with solid fill">
              <a:extLst>
                <a:ext uri="{FF2B5EF4-FFF2-40B4-BE49-F238E27FC236}">
                  <a16:creationId xmlns:a16="http://schemas.microsoft.com/office/drawing/2014/main" id="{15B0E217-39D1-14C2-5CC7-A72CD185B0F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0571" y="1313120"/>
              <a:ext cx="853338" cy="853338"/>
            </a:xfrm>
            <a:prstGeom prst="rect">
              <a:avLst/>
            </a:prstGeom>
          </p:spPr>
        </p:pic>
      </p:grpSp>
      <p:pic>
        <p:nvPicPr>
          <p:cNvPr id="8" name="Picture 7" descr="Pins in a map">
            <a:extLst>
              <a:ext uri="{FF2B5EF4-FFF2-40B4-BE49-F238E27FC236}">
                <a16:creationId xmlns:a16="http://schemas.microsoft.com/office/drawing/2014/main" id="{7006F9D0-EF51-FCB7-0469-DE0754C26F4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982635" y="1145429"/>
            <a:ext cx="1962629" cy="1308100"/>
          </a:xfrm>
          <a:prstGeom prst="rect">
            <a:avLst/>
          </a:prstGeom>
        </p:spPr>
      </p:pic>
      <p:pic>
        <p:nvPicPr>
          <p:cNvPr id="13" name="Picture 12" descr="Red flag at the beach">
            <a:extLst>
              <a:ext uri="{FF2B5EF4-FFF2-40B4-BE49-F238E27FC236}">
                <a16:creationId xmlns:a16="http://schemas.microsoft.com/office/drawing/2014/main" id="{67A71DA7-A8FD-7CBE-4CA6-7040C2A0A55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982635" y="2834109"/>
            <a:ext cx="1962629" cy="1104119"/>
          </a:xfrm>
          <a:prstGeom prst="rect">
            <a:avLst/>
          </a:prstGeom>
        </p:spPr>
      </p:pic>
      <p:pic>
        <p:nvPicPr>
          <p:cNvPr id="15" name="Picture 14" descr="Person writing with fountain pen">
            <a:extLst>
              <a:ext uri="{FF2B5EF4-FFF2-40B4-BE49-F238E27FC236}">
                <a16:creationId xmlns:a16="http://schemas.microsoft.com/office/drawing/2014/main" id="{9A0B84EE-D2E3-2734-8F10-102E2160B11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982635" y="4318808"/>
            <a:ext cx="1931549" cy="1288347"/>
          </a:xfrm>
          <a:prstGeom prst="rect">
            <a:avLst/>
          </a:prstGeom>
        </p:spPr>
      </p:pic>
    </p:spTree>
    <p:extLst>
      <p:ext uri="{BB962C8B-B14F-4D97-AF65-F5344CB8AC3E}">
        <p14:creationId xmlns:p14="http://schemas.microsoft.com/office/powerpoint/2010/main" val="92993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per with cartoon animals&#10;&#10;AI-generated content may be incorrect.">
            <a:extLst>
              <a:ext uri="{FF2B5EF4-FFF2-40B4-BE49-F238E27FC236}">
                <a16:creationId xmlns:a16="http://schemas.microsoft.com/office/drawing/2014/main" id="{6B6666F1-0377-94AF-DFD4-5025E76743A3}"/>
              </a:ext>
            </a:extLst>
          </p:cNvPr>
          <p:cNvPicPr>
            <a:picLocks noChangeAspect="1"/>
          </p:cNvPicPr>
          <p:nvPr/>
        </p:nvPicPr>
        <p:blipFill>
          <a:blip r:embed="rId3" cstate="print">
            <a:extLst>
              <a:ext uri="{28A0092B-C50C-407E-A947-70E740481C1C}">
                <a14:useLocalDpi xmlns:a14="http://schemas.microsoft.com/office/drawing/2010/main"/>
              </a:ext>
            </a:extLst>
          </a:blip>
          <a:srcRect t="13602" b="50000"/>
          <a:stretch/>
        </p:blipFill>
        <p:spPr>
          <a:xfrm>
            <a:off x="1414552" y="1739789"/>
            <a:ext cx="9384665" cy="4453226"/>
          </a:xfrm>
          <a:prstGeom prst="rect">
            <a:avLst/>
          </a:prstGeom>
        </p:spPr>
      </p:pic>
      <p:grpSp>
        <p:nvGrpSpPr>
          <p:cNvPr id="8" name="Group 7">
            <a:extLst>
              <a:ext uri="{FF2B5EF4-FFF2-40B4-BE49-F238E27FC236}">
                <a16:creationId xmlns:a16="http://schemas.microsoft.com/office/drawing/2014/main" id="{1798A634-22B4-ECD8-0375-D1C74AD93183}"/>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FF89DF23-3FCA-BC3E-9875-BF14D99B8B7D}"/>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B763FDB6-804E-B530-B4BB-A00D7F33AFE7}"/>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Create</a:t>
              </a:r>
              <a:endParaRPr lang="en-US" sz="3200" b="1">
                <a:latin typeface="Roboto" panose="02000000000000000000" pitchFamily="2" charset="0"/>
                <a:ea typeface="Roboto" panose="02000000000000000000" pitchFamily="2" charset="0"/>
                <a:cs typeface="Roboto" panose="02000000000000000000" pitchFamily="2" charset="0"/>
              </a:endParaRPr>
            </a:p>
          </p:txBody>
        </p:sp>
      </p:grpSp>
      <p:sp>
        <p:nvSpPr>
          <p:cNvPr id="13" name="Text Placeholder 2">
            <a:extLst>
              <a:ext uri="{FF2B5EF4-FFF2-40B4-BE49-F238E27FC236}">
                <a16:creationId xmlns:a16="http://schemas.microsoft.com/office/drawing/2014/main" id="{822651F0-6061-95F2-CEA5-B6272F0C9CE7}"/>
              </a:ext>
            </a:extLst>
          </p:cNvPr>
          <p:cNvSpPr txBox="1">
            <a:spLocks/>
          </p:cNvSpPr>
          <p:nvPr/>
        </p:nvSpPr>
        <p:spPr>
          <a:xfrm>
            <a:off x="1943100" y="1007609"/>
            <a:ext cx="9682844" cy="118872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F781D"/>
                </a:solidFill>
                <a:latin typeface="Roboto"/>
                <a:ea typeface="Roboto"/>
                <a:cs typeface="Roboto"/>
              </a:rPr>
              <a:t>Draw a map of a room.</a:t>
            </a:r>
            <a:endParaRPr lang="en-US" sz="2400" dirty="0"/>
          </a:p>
        </p:txBody>
      </p:sp>
      <p:grpSp>
        <p:nvGrpSpPr>
          <p:cNvPr id="17" name="Group 16">
            <a:extLst>
              <a:ext uri="{FF2B5EF4-FFF2-40B4-BE49-F238E27FC236}">
                <a16:creationId xmlns:a16="http://schemas.microsoft.com/office/drawing/2014/main" id="{6E3064E1-A5C6-5E30-454D-BA62387967CC}"/>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95A1FB42-59E6-C651-1424-FF3573ABC2BB}"/>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Good Idea with solid fill">
              <a:extLst>
                <a:ext uri="{FF2B5EF4-FFF2-40B4-BE49-F238E27FC236}">
                  <a16:creationId xmlns:a16="http://schemas.microsoft.com/office/drawing/2014/main" id="{66427F08-6D93-D97A-A424-0F3254B5DCD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94059" y="1191149"/>
              <a:ext cx="1076466" cy="1097280"/>
            </a:xfrm>
            <a:prstGeom prst="rect">
              <a:avLst/>
            </a:prstGeom>
          </p:spPr>
        </p:pic>
      </p:grpSp>
    </p:spTree>
    <p:extLst>
      <p:ext uri="{BB962C8B-B14F-4D97-AF65-F5344CB8AC3E}">
        <p14:creationId xmlns:p14="http://schemas.microsoft.com/office/powerpoint/2010/main" val="465213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C5B8F-12B6-2E5B-F76F-E98D9D40563C}"/>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AB301E33-DAA2-FD36-92E7-3BF888136EBF}"/>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69F9C4B3-CFCB-96AC-9D27-00236523D4B7}"/>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EC784259-CC39-3237-57F8-AF0A369B42C6}"/>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Engineering Notebook</a:t>
              </a:r>
              <a:endParaRPr lang="en-US" sz="3200" b="1">
                <a:latin typeface="Roboto" panose="02000000000000000000" pitchFamily="2" charset="0"/>
                <a:ea typeface="Roboto" panose="02000000000000000000" pitchFamily="2" charset="0"/>
                <a:cs typeface="Roboto" panose="02000000000000000000" pitchFamily="2" charset="0"/>
              </a:endParaRPr>
            </a:p>
          </p:txBody>
        </p:sp>
      </p:grpSp>
      <p:sp>
        <p:nvSpPr>
          <p:cNvPr id="13" name="Text Placeholder 2">
            <a:extLst>
              <a:ext uri="{FF2B5EF4-FFF2-40B4-BE49-F238E27FC236}">
                <a16:creationId xmlns:a16="http://schemas.microsoft.com/office/drawing/2014/main" id="{BEC2446B-C743-49A6-55F8-FEDD43AEF4CB}"/>
              </a:ext>
            </a:extLst>
          </p:cNvPr>
          <p:cNvSpPr txBox="1">
            <a:spLocks/>
          </p:cNvSpPr>
          <p:nvPr/>
        </p:nvSpPr>
        <p:spPr>
          <a:xfrm>
            <a:off x="3009959" y="1406312"/>
            <a:ext cx="5899865" cy="322325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FF781D"/>
                </a:solidFill>
                <a:latin typeface="Roboto"/>
                <a:ea typeface="Roboto"/>
                <a:cs typeface="Roboto"/>
              </a:rPr>
              <a:t>Include doors, windows, furniture and any other important things in the room.</a:t>
            </a:r>
            <a:endParaRPr lang="en-US" dirty="0"/>
          </a:p>
        </p:txBody>
      </p:sp>
      <p:pic>
        <p:nvPicPr>
          <p:cNvPr id="4" name="Picture 3" descr="A green flag on a white background&#10;&#10;AI-generated content may be incorrect.">
            <a:extLst>
              <a:ext uri="{FF2B5EF4-FFF2-40B4-BE49-F238E27FC236}">
                <a16:creationId xmlns:a16="http://schemas.microsoft.com/office/drawing/2014/main" id="{AC4E9B91-02D8-7F32-2C06-244E223B41E3}"/>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p:blipFill>
        <p:spPr>
          <a:xfrm>
            <a:off x="336902" y="1036953"/>
            <a:ext cx="2673057" cy="3585969"/>
          </a:xfrm>
          <a:prstGeom prst="rect">
            <a:avLst/>
          </a:prstGeom>
        </p:spPr>
      </p:pic>
      <p:pic>
        <p:nvPicPr>
          <p:cNvPr id="6" name="Picture 5" descr="A cartoon dog with a thought bubble&#10;&#10;AI-generated content may be incorrect.">
            <a:extLst>
              <a:ext uri="{FF2B5EF4-FFF2-40B4-BE49-F238E27FC236}">
                <a16:creationId xmlns:a16="http://schemas.microsoft.com/office/drawing/2014/main" id="{B03F5A9C-3888-A8AB-863E-3668EDDFEC4D}"/>
              </a:ext>
            </a:extLst>
          </p:cNvPr>
          <p:cNvPicPr>
            <a:picLocks noChangeAspect="1"/>
          </p:cNvPicPr>
          <p:nvPr/>
        </p:nvPicPr>
        <p:blipFill>
          <a:blip r:embed="rId5"/>
          <a:stretch>
            <a:fillRect/>
          </a:stretch>
        </p:blipFill>
        <p:spPr>
          <a:xfrm>
            <a:off x="8757905" y="1406312"/>
            <a:ext cx="2824976" cy="4516118"/>
          </a:xfrm>
          <a:prstGeom prst="rect">
            <a:avLst/>
          </a:prstGeom>
        </p:spPr>
      </p:pic>
    </p:spTree>
    <p:extLst>
      <p:ext uri="{BB962C8B-B14F-4D97-AF65-F5344CB8AC3E}">
        <p14:creationId xmlns:p14="http://schemas.microsoft.com/office/powerpoint/2010/main" val="1726444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15A3C46-BA28-8FC5-B78E-C2FB478F7918}"/>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4541564E-BDC3-8F3E-1CD4-BF0FD94CAC7A}"/>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A42DA94F-C0C4-63DE-7753-68FFC6F56EA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Share</a:t>
              </a:r>
              <a:endParaRPr lang="en-US" sz="3200" b="1">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3E03A44C-4AE8-628D-EE03-690C58D7AF98}"/>
              </a:ext>
            </a:extLst>
          </p:cNvPr>
          <p:cNvSpPr txBox="1">
            <a:spLocks/>
          </p:cNvSpPr>
          <p:nvPr/>
        </p:nvSpPr>
        <p:spPr>
          <a:xfrm>
            <a:off x="1943100" y="100760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a:solidFill>
                  <a:srgbClr val="FF781D"/>
                </a:solidFill>
                <a:latin typeface="Roboto"/>
                <a:ea typeface="Roboto"/>
                <a:cs typeface="Roboto"/>
              </a:rPr>
              <a:t>Share your map!</a:t>
            </a:r>
            <a:endParaRPr lang="en-US" sz="4800" b="1">
              <a:solidFill>
                <a:srgbClr val="FF781D"/>
              </a:solidFill>
              <a:highlight>
                <a:srgbClr val="00FF00"/>
              </a:highlight>
              <a:latin typeface="Roboto" panose="02000000000000000000" pitchFamily="2" charset="0"/>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0EAA5D6F-6691-76C8-8012-14AECED8F236}"/>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233BE12A-77DE-171B-5C3E-A0E1A2D4001E}"/>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ustomer review with solid fill">
              <a:extLst>
                <a:ext uri="{FF2B5EF4-FFF2-40B4-BE49-F238E27FC236}">
                  <a16:creationId xmlns:a16="http://schemas.microsoft.com/office/drawing/2014/main" id="{7FEEE903-FD38-3583-0316-3F64E5029B3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1599" y="1284918"/>
              <a:ext cx="931281" cy="931281"/>
            </a:xfrm>
            <a:prstGeom prst="rect">
              <a:avLst/>
            </a:prstGeom>
          </p:spPr>
        </p:pic>
      </p:grpSp>
      <p:pic>
        <p:nvPicPr>
          <p:cNvPr id="4" name="Picture 3" descr="A cartoon of kids in wheelchairs and a dog&#10;&#10;AI-generated content may be incorrect.">
            <a:extLst>
              <a:ext uri="{FF2B5EF4-FFF2-40B4-BE49-F238E27FC236}">
                <a16:creationId xmlns:a16="http://schemas.microsoft.com/office/drawing/2014/main" id="{48E38746-303E-ED07-9745-024F3BA83B62}"/>
              </a:ext>
            </a:extLst>
          </p:cNvPr>
          <p:cNvPicPr>
            <a:picLocks noChangeAspect="1"/>
          </p:cNvPicPr>
          <p:nvPr/>
        </p:nvPicPr>
        <p:blipFill>
          <a:blip r:embed="rId5"/>
          <a:stretch>
            <a:fillRect/>
          </a:stretch>
        </p:blipFill>
        <p:spPr>
          <a:xfrm>
            <a:off x="3452467" y="2216199"/>
            <a:ext cx="5287065" cy="4004229"/>
          </a:xfrm>
          <a:prstGeom prst="rect">
            <a:avLst/>
          </a:prstGeom>
        </p:spPr>
      </p:pic>
    </p:spTree>
    <p:extLst>
      <p:ext uri="{BB962C8B-B14F-4D97-AF65-F5344CB8AC3E}">
        <p14:creationId xmlns:p14="http://schemas.microsoft.com/office/powerpoint/2010/main" val="304041309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A997C5561FD94D82BEA37A4242D399" ma:contentTypeVersion="20" ma:contentTypeDescription="Create a new document." ma:contentTypeScope="" ma:versionID="7cae5696f57b22d11ba6a7f9918b81e6">
  <xsd:schema xmlns:xsd="http://www.w3.org/2001/XMLSchema" xmlns:xs="http://www.w3.org/2001/XMLSchema" xmlns:p="http://schemas.microsoft.com/office/2006/metadata/properties" xmlns:ns2="7c8aad47-528b-43f4-b615-4953615f0d4f" xmlns:ns3="c7bc20cd-f3b5-4cb9-9099-b7d1e4c3c983" xmlns:ns4="0bfdc619-4bd5-4a26-8e37-4be4446dc23a" targetNamespace="http://schemas.microsoft.com/office/2006/metadata/properties" ma:root="true" ma:fieldsID="3a32943b1fe7c914c3fd4b30f2445c37" ns2:_="" ns3:_="" ns4:_="">
    <xsd:import namespace="7c8aad47-528b-43f4-b615-4953615f0d4f"/>
    <xsd:import namespace="c7bc20cd-f3b5-4cb9-9099-b7d1e4c3c983"/>
    <xsd:import namespace="0bfdc619-4bd5-4a26-8e37-4be4446dc2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aad47-528b-43f4-b615-4953615f0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SharedWithUsers xmlns="c7bc20cd-f3b5-4cb9-9099-b7d1e4c3c983">
      <UserInfo>
        <DisplayName>Christina Milligan</DisplayName>
        <AccountId>54</AccountId>
        <AccountType/>
      </UserInfo>
    </SharedWithUsers>
    <lcf76f155ced4ddcb4097134ff3c332f xmlns="7c8aad47-528b-43f4-b615-4953615f0d4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D260A0-E621-411A-9501-CBF2DA8391C3}"/>
</file>

<file path=customXml/itemProps2.xml><?xml version="1.0" encoding="utf-8"?>
<ds:datastoreItem xmlns:ds="http://schemas.openxmlformats.org/officeDocument/2006/customXml" ds:itemID="{B8C3B65E-86F5-4F12-882B-E72674BBA31A}">
  <ds:schemaRefs>
    <ds:schemaRef ds:uri="09a20863-7c96-4a57-95ca-029d1820b203"/>
    <ds:schemaRef ds:uri="0bfdc619-4bd5-4a26-8e37-4be4446dc23a"/>
    <ds:schemaRef ds:uri="32a440ee-ccdf-4ffb-ba5c-71e25989d2a9"/>
    <ds:schemaRef ds:uri="65f3190a-2497-4c6e-9c08-e63c17ba8fcf"/>
    <ds:schemaRef ds:uri="98a1be8e-ceb0-4d64-90f3-74f2225728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151A670-0DF8-40A2-9C30-9AF459D7E2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168</TotalTime>
  <Words>1138</Words>
  <Application>Microsoft Office PowerPoint</Application>
  <PresentationFormat>Widescreen</PresentationFormat>
  <Paragraphs>115</Paragraphs>
  <Slides>12</Slides>
  <Notes>11</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Helvetica Neue</vt:lpstr>
      <vt:lpstr>Roboto</vt:lpstr>
      <vt:lpstr>Times New Roman</vt:lpstr>
      <vt:lpstr>Tobi Pro ExtraBold</vt:lpstr>
      <vt:lpstr>Office 2013 - 2022 Theme</vt:lpstr>
      <vt:lpstr>1_Office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Kate Sample</cp:lastModifiedBy>
  <cp:revision>16</cp:revision>
  <dcterms:created xsi:type="dcterms:W3CDTF">2020-04-21T20:33:01Z</dcterms:created>
  <dcterms:modified xsi:type="dcterms:W3CDTF">2025-05-09T14:42:25Z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0x01010008A997C5561FD94D82BEA37A4242D399</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