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1" r:id="rId4"/>
    <p:sldMasterId id="2147483727" r:id="rId5"/>
  </p:sldMasterIdLst>
  <p:notesMasterIdLst>
    <p:notesMasterId r:id="rId24"/>
  </p:notesMasterIdLst>
  <p:sldIdLst>
    <p:sldId id="289" r:id="rId6"/>
    <p:sldId id="352" r:id="rId7"/>
    <p:sldId id="261" r:id="rId8"/>
    <p:sldId id="260" r:id="rId9"/>
    <p:sldId id="351" r:id="rId10"/>
    <p:sldId id="317" r:id="rId11"/>
    <p:sldId id="310" r:id="rId12"/>
    <p:sldId id="347" r:id="rId13"/>
    <p:sldId id="348" r:id="rId14"/>
    <p:sldId id="349" r:id="rId15"/>
    <p:sldId id="304" r:id="rId16"/>
    <p:sldId id="283" r:id="rId17"/>
    <p:sldId id="350" r:id="rId18"/>
    <p:sldId id="272" r:id="rId19"/>
    <p:sldId id="308" r:id="rId20"/>
    <p:sldId id="353" r:id="rId21"/>
    <p:sldId id="354" r:id="rId22"/>
    <p:sldId id="355"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03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C915290-8344-CD5D-185D-98D43C5DE9EE}" name="Kate Sample" initials="KS" userId="S::ksample@firstinspires.org::ad24f2c8-db21-4b10-9534-7a98911ec180" providerId="AD"/>
  <p188:author id="{E97725C9-38CB-DF41-38E4-16BBCD052361}" name="Tammy Pankey" initials="TP" userId="S::tpankey@firstinspires.org::89b84b47-0384-4d66-b56e-dc00ebdb68c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thy Morgan" initials="KM" lastIdx="14" clrIdx="0">
    <p:extLst>
      <p:ext uri="{19B8F6BF-5375-455C-9EA6-DF929625EA0E}">
        <p15:presenceInfo xmlns:p15="http://schemas.microsoft.com/office/powerpoint/2012/main" userId="S::kmorgan@firstinspires.org::19752d8f-270a-426b-91ad-1bf5c79275bc" providerId="AD"/>
      </p:ext>
    </p:extLst>
  </p:cmAuthor>
  <p:cmAuthor id="2" name="Tammy Pankey" initials="TP" lastIdx="25" clrIdx="1">
    <p:extLst>
      <p:ext uri="{19B8F6BF-5375-455C-9EA6-DF929625EA0E}">
        <p15:presenceInfo xmlns:p15="http://schemas.microsoft.com/office/powerpoint/2012/main" userId="S::tpankey@firstinspires.org::89b84b47-0384-4d66-b56e-dc00ebdb68cf" providerId="AD"/>
      </p:ext>
    </p:extLst>
  </p:cmAuthor>
  <p:cmAuthor id="3" name="Betsy Daniels" initials="BD" lastIdx="4" clrIdx="2">
    <p:extLst>
      <p:ext uri="{19B8F6BF-5375-455C-9EA6-DF929625EA0E}">
        <p15:presenceInfo xmlns:p15="http://schemas.microsoft.com/office/powerpoint/2012/main" userId="S::bdaniels@firstinspires.org::a44171bd-6c25-4139-ab16-062dbd6de46d" providerId="AD"/>
      </p:ext>
    </p:extLst>
  </p:cmAuthor>
  <p:cmAuthor id="4" name="Libby Simpson" initials="LS" lastIdx="6" clrIdx="3">
    <p:extLst>
      <p:ext uri="{19B8F6BF-5375-455C-9EA6-DF929625EA0E}">
        <p15:presenceInfo xmlns:p15="http://schemas.microsoft.com/office/powerpoint/2012/main" userId="S::lsimpson@firstinspires.org::279f7fcd-fcc6-488a-9740-ffec112d6907" providerId="AD"/>
      </p:ext>
    </p:extLst>
  </p:cmAuthor>
  <p:cmAuthor id="5" name="Marian Murphy" initials="MM" lastIdx="9" clrIdx="4">
    <p:extLst>
      <p:ext uri="{19B8F6BF-5375-455C-9EA6-DF929625EA0E}">
        <p15:presenceInfo xmlns:p15="http://schemas.microsoft.com/office/powerpoint/2012/main" userId="S::mmurphy@firstinspires.org::6ddc4b1b-6521-474c-a22d-2c363c1d36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D1C24"/>
    <a:srgbClr val="0660AC"/>
    <a:srgbClr val="00A551"/>
    <a:srgbClr val="0FB7D1"/>
    <a:srgbClr val="FF781D"/>
    <a:srgbClr val="662D91"/>
    <a:srgbClr val="FFFFFF"/>
    <a:srgbClr val="E3F3F6"/>
    <a:srgbClr val="EBF5F8"/>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691" autoAdjust="0"/>
  </p:normalViewPr>
  <p:slideViewPr>
    <p:cSldViewPr snapToGrid="0">
      <p:cViewPr varScale="1">
        <p:scale>
          <a:sx n="96" d="100"/>
          <a:sy n="96" d="100"/>
        </p:scale>
        <p:origin x="1116" y="78"/>
      </p:cViewPr>
      <p:guideLst>
        <p:guide orient="horz" pos="2160"/>
        <p:guide pos="403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my Pankey" userId="89b84b47-0384-4d66-b56e-dc00ebdb68cf" providerId="ADAL" clId="{C0611C38-42EA-4B91-B6A5-6AC8F3C0F20A}"/>
    <pc:docChg chg="custSel modSld">
      <pc:chgData name="Tammy Pankey" userId="89b84b47-0384-4d66-b56e-dc00ebdb68cf" providerId="ADAL" clId="{C0611C38-42EA-4B91-B6A5-6AC8F3C0F20A}" dt="2022-07-28T19:56:13.402" v="3" actId="14826"/>
      <pc:docMkLst>
        <pc:docMk/>
      </pc:docMkLst>
      <pc:sldChg chg="addSp delSp modSp mod delCm">
        <pc:chgData name="Tammy Pankey" userId="89b84b47-0384-4d66-b56e-dc00ebdb68cf" providerId="ADAL" clId="{C0611C38-42EA-4B91-B6A5-6AC8F3C0F20A}" dt="2022-07-28T19:54:27.257" v="2"/>
        <pc:sldMkLst>
          <pc:docMk/>
          <pc:sldMk cId="1959583143" sldId="259"/>
        </pc:sldMkLst>
      </pc:sldChg>
      <pc:sldChg chg="modSp">
        <pc:chgData name="Tammy Pankey" userId="89b84b47-0384-4d66-b56e-dc00ebdb68cf" providerId="ADAL" clId="{C0611C38-42EA-4B91-B6A5-6AC8F3C0F20A}" dt="2022-07-28T19:56:13.402" v="3" actId="14826"/>
        <pc:sldMkLst>
          <pc:docMk/>
          <pc:sldMk cId="1717468709" sldId="260"/>
        </pc:sldMkLst>
      </pc:sldChg>
    </pc:docChg>
  </pc:docChgLst>
  <pc:docChgLst>
    <pc:chgData name="Tammy Pankey" userId="89b84b47-0384-4d66-b56e-dc00ebdb68cf" providerId="ADAL" clId="{BEC31531-C9D2-4E4C-BF51-A83D2414E57B}"/>
    <pc:docChg chg="undo redo custSel addSld delSld modSld sldOrd modMainMaster modNotesMaster">
      <pc:chgData name="Tammy Pankey" userId="89b84b47-0384-4d66-b56e-dc00ebdb68cf" providerId="ADAL" clId="{BEC31531-C9D2-4E4C-BF51-A83D2414E57B}" dt="2025-04-03T18:02:21.381" v="4362" actId="20577"/>
      <pc:docMkLst>
        <pc:docMk/>
      </pc:docMkLst>
      <pc:sldChg chg="addSp delSp modSp mod modClrScheme chgLayout modNotes modNotesTx">
        <pc:chgData name="Tammy Pankey" userId="89b84b47-0384-4d66-b56e-dc00ebdb68cf" providerId="ADAL" clId="{BEC31531-C9D2-4E4C-BF51-A83D2414E57B}" dt="2025-03-10T14:47:24.283" v="2764" actId="14826"/>
        <pc:sldMkLst>
          <pc:docMk/>
          <pc:sldMk cId="1717468709" sldId="260"/>
        </pc:sldMkLst>
        <pc:spChg chg="mod ord">
          <ac:chgData name="Tammy Pankey" userId="89b84b47-0384-4d66-b56e-dc00ebdb68cf" providerId="ADAL" clId="{BEC31531-C9D2-4E4C-BF51-A83D2414E57B}" dt="2025-03-10T14:46:27.966" v="2763" actId="20577"/>
          <ac:spMkLst>
            <pc:docMk/>
            <pc:sldMk cId="1717468709" sldId="260"/>
            <ac:spMk id="3" creationId="{580D22A7-7A87-45E8-867D-9C74C5B4AFE1}"/>
          </ac:spMkLst>
        </pc:spChg>
        <pc:spChg chg="add mod">
          <ac:chgData name="Tammy Pankey" userId="89b84b47-0384-4d66-b56e-dc00ebdb68cf" providerId="ADAL" clId="{BEC31531-C9D2-4E4C-BF51-A83D2414E57B}" dt="2025-03-04T23:08:44.005" v="93" actId="164"/>
          <ac:spMkLst>
            <pc:docMk/>
            <pc:sldMk cId="1717468709" sldId="260"/>
            <ac:spMk id="6" creationId="{2B9261B2-80E4-3770-66EE-70785E0CC861}"/>
          </ac:spMkLst>
        </pc:spChg>
        <pc:spChg chg="add mod">
          <ac:chgData name="Tammy Pankey" userId="89b84b47-0384-4d66-b56e-dc00ebdb68cf" providerId="ADAL" clId="{BEC31531-C9D2-4E4C-BF51-A83D2414E57B}" dt="2025-03-04T23:08:44.005" v="93" actId="164"/>
          <ac:spMkLst>
            <pc:docMk/>
            <pc:sldMk cId="1717468709" sldId="260"/>
            <ac:spMk id="7" creationId="{987D2DB7-5BD4-1CCB-25CF-E2DC5D6799BB}"/>
          </ac:spMkLst>
        </pc:spChg>
        <pc:grpChg chg="add mod">
          <ac:chgData name="Tammy Pankey" userId="89b84b47-0384-4d66-b56e-dc00ebdb68cf" providerId="ADAL" clId="{BEC31531-C9D2-4E4C-BF51-A83D2414E57B}" dt="2025-03-04T23:08:44.005" v="93" actId="164"/>
          <ac:grpSpMkLst>
            <pc:docMk/>
            <pc:sldMk cId="1717468709" sldId="260"/>
            <ac:grpSpMk id="11" creationId="{C76C8609-6D99-8996-BECF-1DDAEB11945A}"/>
          </ac:grpSpMkLst>
        </pc:grpChg>
        <pc:picChg chg="add mod">
          <ac:chgData name="Tammy Pankey" userId="89b84b47-0384-4d66-b56e-dc00ebdb68cf" providerId="ADAL" clId="{BEC31531-C9D2-4E4C-BF51-A83D2414E57B}" dt="2025-03-04T23:03:12.354" v="76" actId="207"/>
          <ac:picMkLst>
            <pc:docMk/>
            <pc:sldMk cId="1717468709" sldId="260"/>
            <ac:picMk id="10" creationId="{117D7D5B-4DB7-5B86-F270-5BE638475373}"/>
          </ac:picMkLst>
        </pc:picChg>
      </pc:sldChg>
      <pc:sldChg chg="addSp delSp modSp mod modClrScheme addAnim delAnim modAnim chgLayout modNotes">
        <pc:chgData name="Tammy Pankey" userId="89b84b47-0384-4d66-b56e-dc00ebdb68cf" providerId="ADAL" clId="{BEC31531-C9D2-4E4C-BF51-A83D2414E57B}" dt="2025-03-10T15:29:08.003" v="3348" actId="1037"/>
        <pc:sldMkLst>
          <pc:docMk/>
          <pc:sldMk cId="951211944" sldId="261"/>
        </pc:sldMkLst>
        <pc:spChg chg="mod">
          <ac:chgData name="Tammy Pankey" userId="89b84b47-0384-4d66-b56e-dc00ebdb68cf" providerId="ADAL" clId="{BEC31531-C9D2-4E4C-BF51-A83D2414E57B}" dt="2025-03-04T23:08:49.037" v="94"/>
          <ac:spMkLst>
            <pc:docMk/>
            <pc:sldMk cId="951211944" sldId="261"/>
            <ac:spMk id="5" creationId="{22B2A0BE-CC8B-68F7-C9DA-B502362F4058}"/>
          </ac:spMkLst>
        </pc:spChg>
        <pc:spChg chg="mod">
          <ac:chgData name="Tammy Pankey" userId="89b84b47-0384-4d66-b56e-dc00ebdb68cf" providerId="ADAL" clId="{BEC31531-C9D2-4E4C-BF51-A83D2414E57B}" dt="2025-03-04T23:08:56.156" v="102" actId="20577"/>
          <ac:spMkLst>
            <pc:docMk/>
            <pc:sldMk cId="951211944" sldId="261"/>
            <ac:spMk id="6" creationId="{617EBDBB-129B-4CA0-6B37-9776C427FC5A}"/>
          </ac:spMkLst>
        </pc:spChg>
        <pc:spChg chg="add mod">
          <ac:chgData name="Tammy Pankey" userId="89b84b47-0384-4d66-b56e-dc00ebdb68cf" providerId="ADAL" clId="{BEC31531-C9D2-4E4C-BF51-A83D2414E57B}" dt="2025-03-05T00:33:08.337" v="724" actId="3064"/>
          <ac:spMkLst>
            <pc:docMk/>
            <pc:sldMk cId="951211944" sldId="261"/>
            <ac:spMk id="7" creationId="{885631F1-7950-5EAD-B984-37A7188CE95B}"/>
          </ac:spMkLst>
        </pc:spChg>
        <pc:spChg chg="mod topLvl">
          <ac:chgData name="Tammy Pankey" userId="89b84b47-0384-4d66-b56e-dc00ebdb68cf" providerId="ADAL" clId="{BEC31531-C9D2-4E4C-BF51-A83D2414E57B}" dt="2025-03-05T00:01:05.471" v="362" actId="478"/>
          <ac:spMkLst>
            <pc:docMk/>
            <pc:sldMk cId="951211944" sldId="261"/>
            <ac:spMk id="11" creationId="{8B5353E4-EFA1-7E85-C0A4-7A2206144D16}"/>
          </ac:spMkLst>
        </pc:spChg>
        <pc:spChg chg="add mod">
          <ac:chgData name="Tammy Pankey" userId="89b84b47-0384-4d66-b56e-dc00ebdb68cf" providerId="ADAL" clId="{BEC31531-C9D2-4E4C-BF51-A83D2414E57B}" dt="2025-03-10T15:28:53.203" v="3346" actId="1076"/>
          <ac:spMkLst>
            <pc:docMk/>
            <pc:sldMk cId="951211944" sldId="261"/>
            <ac:spMk id="46" creationId="{186E3A30-0E93-B086-75E5-F675AB54165B}"/>
          </ac:spMkLst>
        </pc:spChg>
        <pc:spChg chg="add mod">
          <ac:chgData name="Tammy Pankey" userId="89b84b47-0384-4d66-b56e-dc00ebdb68cf" providerId="ADAL" clId="{BEC31531-C9D2-4E4C-BF51-A83D2414E57B}" dt="2025-03-10T15:28:53.203" v="3346" actId="1076"/>
          <ac:spMkLst>
            <pc:docMk/>
            <pc:sldMk cId="951211944" sldId="261"/>
            <ac:spMk id="47" creationId="{E1A57895-F779-ED5B-AE95-F9C56561CA93}"/>
          </ac:spMkLst>
        </pc:spChg>
        <pc:spChg chg="add mod">
          <ac:chgData name="Tammy Pankey" userId="89b84b47-0384-4d66-b56e-dc00ebdb68cf" providerId="ADAL" clId="{BEC31531-C9D2-4E4C-BF51-A83D2414E57B}" dt="2025-03-10T15:28:53.203" v="3346" actId="1076"/>
          <ac:spMkLst>
            <pc:docMk/>
            <pc:sldMk cId="951211944" sldId="261"/>
            <ac:spMk id="48" creationId="{9E33E22D-2613-D8D1-E3C5-5620D1C3553C}"/>
          </ac:spMkLst>
        </pc:spChg>
        <pc:spChg chg="add mod">
          <ac:chgData name="Tammy Pankey" userId="89b84b47-0384-4d66-b56e-dc00ebdb68cf" providerId="ADAL" clId="{BEC31531-C9D2-4E4C-BF51-A83D2414E57B}" dt="2025-03-10T15:28:53.203" v="3346" actId="1076"/>
          <ac:spMkLst>
            <pc:docMk/>
            <pc:sldMk cId="951211944" sldId="261"/>
            <ac:spMk id="49" creationId="{B2757427-C3A3-1495-F195-10A70FFD4782}"/>
          </ac:spMkLst>
        </pc:spChg>
        <pc:spChg chg="mod">
          <ac:chgData name="Tammy Pankey" userId="89b84b47-0384-4d66-b56e-dc00ebdb68cf" providerId="ADAL" clId="{BEC31531-C9D2-4E4C-BF51-A83D2414E57B}" dt="2025-03-10T15:28:48.124" v="3345"/>
          <ac:spMkLst>
            <pc:docMk/>
            <pc:sldMk cId="951211944" sldId="261"/>
            <ac:spMk id="52" creationId="{4F9F7C78-5258-29D0-187B-EE1769691BC1}"/>
          </ac:spMkLst>
        </pc:spChg>
        <pc:spChg chg="mod">
          <ac:chgData name="Tammy Pankey" userId="89b84b47-0384-4d66-b56e-dc00ebdb68cf" providerId="ADAL" clId="{BEC31531-C9D2-4E4C-BF51-A83D2414E57B}" dt="2025-03-10T15:28:48.124" v="3345"/>
          <ac:spMkLst>
            <pc:docMk/>
            <pc:sldMk cId="951211944" sldId="261"/>
            <ac:spMk id="53" creationId="{B20F654D-2449-41FD-E94C-D039D05F6F74}"/>
          </ac:spMkLst>
        </pc:spChg>
        <pc:spChg chg="mod">
          <ac:chgData name="Tammy Pankey" userId="89b84b47-0384-4d66-b56e-dc00ebdb68cf" providerId="ADAL" clId="{BEC31531-C9D2-4E4C-BF51-A83D2414E57B}" dt="2025-03-10T15:28:48.124" v="3345"/>
          <ac:spMkLst>
            <pc:docMk/>
            <pc:sldMk cId="951211944" sldId="261"/>
            <ac:spMk id="59" creationId="{94526F44-DF0A-FD57-F8A2-7E57C06F18CD}"/>
          </ac:spMkLst>
        </pc:spChg>
        <pc:spChg chg="mod">
          <ac:chgData name="Tammy Pankey" userId="89b84b47-0384-4d66-b56e-dc00ebdb68cf" providerId="ADAL" clId="{BEC31531-C9D2-4E4C-BF51-A83D2414E57B}" dt="2025-03-10T15:28:48.124" v="3345"/>
          <ac:spMkLst>
            <pc:docMk/>
            <pc:sldMk cId="951211944" sldId="261"/>
            <ac:spMk id="60" creationId="{38D6C801-9BFE-6BC0-9399-D853919E2879}"/>
          </ac:spMkLst>
        </pc:spChg>
        <pc:spChg chg="mod">
          <ac:chgData name="Tammy Pankey" userId="89b84b47-0384-4d66-b56e-dc00ebdb68cf" providerId="ADAL" clId="{BEC31531-C9D2-4E4C-BF51-A83D2414E57B}" dt="2025-03-10T15:28:48.124" v="3345"/>
          <ac:spMkLst>
            <pc:docMk/>
            <pc:sldMk cId="951211944" sldId="261"/>
            <ac:spMk id="61" creationId="{BE88227E-0D79-98AC-2476-618FBEBB6F21}"/>
          </ac:spMkLst>
        </pc:spChg>
        <pc:grpChg chg="add mod">
          <ac:chgData name="Tammy Pankey" userId="89b84b47-0384-4d66-b56e-dc00ebdb68cf" providerId="ADAL" clId="{BEC31531-C9D2-4E4C-BF51-A83D2414E57B}" dt="2025-03-04T23:08:49.037" v="94"/>
          <ac:grpSpMkLst>
            <pc:docMk/>
            <pc:sldMk cId="951211944" sldId="261"/>
            <ac:grpSpMk id="4" creationId="{B7C74BC0-B85C-042B-F0CC-22FBB4C6A3A3}"/>
          </ac:grpSpMkLst>
        </pc:grpChg>
        <pc:grpChg chg="mod">
          <ac:chgData name="Tammy Pankey" userId="89b84b47-0384-4d66-b56e-dc00ebdb68cf" providerId="ADAL" clId="{BEC31531-C9D2-4E4C-BF51-A83D2414E57B}" dt="2025-03-10T15:28:53.203" v="3346" actId="1076"/>
          <ac:grpSpMkLst>
            <pc:docMk/>
            <pc:sldMk cId="951211944" sldId="261"/>
            <ac:grpSpMk id="50" creationId="{1595256A-4A9A-6586-AD38-181FCD9C175E}"/>
          </ac:grpSpMkLst>
        </pc:grpChg>
        <pc:picChg chg="add mod">
          <ac:chgData name="Tammy Pankey" userId="89b84b47-0384-4d66-b56e-dc00ebdb68cf" providerId="ADAL" clId="{BEC31531-C9D2-4E4C-BF51-A83D2414E57B}" dt="2025-03-05T00:55:56.152" v="1018" actId="29295"/>
          <ac:picMkLst>
            <pc:docMk/>
            <pc:sldMk cId="951211944" sldId="261"/>
            <ac:picMk id="14" creationId="{39429088-0E3E-2210-694E-F5F0857F1F4D}"/>
          </ac:picMkLst>
        </pc:picChg>
        <pc:picChg chg="add mod">
          <ac:chgData name="Tammy Pankey" userId="89b84b47-0384-4d66-b56e-dc00ebdb68cf" providerId="ADAL" clId="{BEC31531-C9D2-4E4C-BF51-A83D2414E57B}" dt="2025-03-10T15:28:53.203" v="3346" actId="1076"/>
          <ac:picMkLst>
            <pc:docMk/>
            <pc:sldMk cId="951211944" sldId="261"/>
            <ac:picMk id="45" creationId="{FB84D979-816E-13E1-623D-E4B5FE40944B}"/>
          </ac:picMkLst>
        </pc:picChg>
        <pc:cxnChg chg="mod">
          <ac:chgData name="Tammy Pankey" userId="89b84b47-0384-4d66-b56e-dc00ebdb68cf" providerId="ADAL" clId="{BEC31531-C9D2-4E4C-BF51-A83D2414E57B}" dt="2025-03-10T15:29:08.003" v="3348" actId="1037"/>
          <ac:cxnSpMkLst>
            <pc:docMk/>
            <pc:sldMk cId="951211944" sldId="261"/>
            <ac:cxnSpMk id="54" creationId="{E5C9B145-32C6-61BB-7D70-F9A071402343}"/>
          </ac:cxnSpMkLst>
        </pc:cxnChg>
      </pc:sldChg>
      <pc:sldChg chg="addSp delSp modSp add mod ord modNotesTx">
        <pc:chgData name="Tammy Pankey" userId="89b84b47-0384-4d66-b56e-dc00ebdb68cf" providerId="ADAL" clId="{BEC31531-C9D2-4E4C-BF51-A83D2414E57B}" dt="2025-03-10T15:20:29.813" v="3239" actId="20577"/>
        <pc:sldMkLst>
          <pc:docMk/>
          <pc:sldMk cId="2815448932" sldId="262"/>
        </pc:sldMkLst>
      </pc:sldChg>
      <pc:sldChg chg="addSp delSp modSp del mod modClrScheme chgLayout modNotes">
        <pc:chgData name="Tammy Pankey" userId="89b84b47-0384-4d66-b56e-dc00ebdb68cf" providerId="ADAL" clId="{BEC31531-C9D2-4E4C-BF51-A83D2414E57B}" dt="2025-03-05T01:25:20.003" v="1762" actId="2696"/>
        <pc:sldMkLst>
          <pc:docMk/>
          <pc:sldMk cId="3822573366" sldId="262"/>
        </pc:sldMkLst>
      </pc:sldChg>
      <pc:sldChg chg="addSp delSp modSp mod modClrScheme chgLayout modNotes modNotesTx">
        <pc:chgData name="Tammy Pankey" userId="89b84b47-0384-4d66-b56e-dc00ebdb68cf" providerId="ADAL" clId="{BEC31531-C9D2-4E4C-BF51-A83D2414E57B}" dt="2025-03-10T15:19:01.367" v="3097" actId="20577"/>
        <pc:sldMkLst>
          <pc:docMk/>
          <pc:sldMk cId="2751345926" sldId="272"/>
        </pc:sldMkLst>
        <pc:spChg chg="mod">
          <ac:chgData name="Tammy Pankey" userId="89b84b47-0384-4d66-b56e-dc00ebdb68cf" providerId="ADAL" clId="{BEC31531-C9D2-4E4C-BF51-A83D2414E57B}" dt="2025-03-04T23:09:47.950" v="161"/>
          <ac:spMkLst>
            <pc:docMk/>
            <pc:sldMk cId="2751345926" sldId="272"/>
            <ac:spMk id="6" creationId="{4541564E-BDC3-8F3E-1CD4-BF0FD94CAC7A}"/>
          </ac:spMkLst>
        </pc:spChg>
        <pc:spChg chg="mod">
          <ac:chgData name="Tammy Pankey" userId="89b84b47-0384-4d66-b56e-dc00ebdb68cf" providerId="ADAL" clId="{BEC31531-C9D2-4E4C-BF51-A83D2414E57B}" dt="2025-03-10T15:19:01.367" v="3097" actId="20577"/>
          <ac:spMkLst>
            <pc:docMk/>
            <pc:sldMk cId="2751345926" sldId="272"/>
            <ac:spMk id="8" creationId="{A42DA94F-C0C4-63DE-7753-68FFC6F56EA3}"/>
          </ac:spMkLst>
        </pc:spChg>
        <pc:spChg chg="add mod">
          <ac:chgData name="Tammy Pankey" userId="89b84b47-0384-4d66-b56e-dc00ebdb68cf" providerId="ADAL" clId="{BEC31531-C9D2-4E4C-BF51-A83D2414E57B}" dt="2025-03-10T15:14:43.887" v="3059" actId="6549"/>
          <ac:spMkLst>
            <pc:docMk/>
            <pc:sldMk cId="2751345926" sldId="272"/>
            <ac:spMk id="11" creationId="{3E03A44C-4AE8-628D-EE03-690C58D7AF98}"/>
          </ac:spMkLst>
        </pc:spChg>
        <pc:spChg chg="mod">
          <ac:chgData name="Tammy Pankey" userId="89b84b47-0384-4d66-b56e-dc00ebdb68cf" providerId="ADAL" clId="{BEC31531-C9D2-4E4C-BF51-A83D2414E57B}" dt="2025-03-04T23:50:20.090" v="343"/>
          <ac:spMkLst>
            <pc:docMk/>
            <pc:sldMk cId="2751345926" sldId="272"/>
            <ac:spMk id="14" creationId="{233BE12A-77DE-171B-5C3E-A0E1A2D4001E}"/>
          </ac:spMkLst>
        </pc:spChg>
        <pc:grpChg chg="add mod">
          <ac:chgData name="Tammy Pankey" userId="89b84b47-0384-4d66-b56e-dc00ebdb68cf" providerId="ADAL" clId="{BEC31531-C9D2-4E4C-BF51-A83D2414E57B}" dt="2025-03-04T23:09:47.950" v="161"/>
          <ac:grpSpMkLst>
            <pc:docMk/>
            <pc:sldMk cId="2751345926" sldId="272"/>
            <ac:grpSpMk id="3" creationId="{B15A3C46-BA28-8FC5-B78E-C2FB478F7918}"/>
          </ac:grpSpMkLst>
        </pc:grpChg>
        <pc:grpChg chg="add mod">
          <ac:chgData name="Tammy Pankey" userId="89b84b47-0384-4d66-b56e-dc00ebdb68cf" providerId="ADAL" clId="{BEC31531-C9D2-4E4C-BF51-A83D2414E57B}" dt="2025-03-04T23:50:20.090" v="343"/>
          <ac:grpSpMkLst>
            <pc:docMk/>
            <pc:sldMk cId="2751345926" sldId="272"/>
            <ac:grpSpMk id="13" creationId="{0EAA5D6F-6691-76C8-8012-14AECED8F236}"/>
          </ac:grpSpMkLst>
        </pc:grpChg>
        <pc:picChg chg="mod">
          <ac:chgData name="Tammy Pankey" userId="89b84b47-0384-4d66-b56e-dc00ebdb68cf" providerId="ADAL" clId="{BEC31531-C9D2-4E4C-BF51-A83D2414E57B}" dt="2025-03-04T23:50:20.090" v="343"/>
          <ac:picMkLst>
            <pc:docMk/>
            <pc:sldMk cId="2751345926" sldId="272"/>
            <ac:picMk id="15" creationId="{7FEEE903-FD38-3583-0316-3F64E5029B33}"/>
          </ac:picMkLst>
        </pc:picChg>
      </pc:sldChg>
      <pc:sldChg chg="addSp delSp modSp add mod modNotesTx">
        <pc:chgData name="Tammy Pankey" userId="89b84b47-0384-4d66-b56e-dc00ebdb68cf" providerId="ADAL" clId="{BEC31531-C9D2-4E4C-BF51-A83D2414E57B}" dt="2025-03-10T15:23:04.906" v="3290" actId="20577"/>
        <pc:sldMkLst>
          <pc:docMk/>
          <pc:sldMk cId="840521789" sldId="283"/>
        </pc:sldMkLst>
        <pc:spChg chg="mod">
          <ac:chgData name="Tammy Pankey" userId="89b84b47-0384-4d66-b56e-dc00ebdb68cf" providerId="ADAL" clId="{BEC31531-C9D2-4E4C-BF51-A83D2414E57B}" dt="2025-03-10T15:23:04.906" v="3290" actId="20577"/>
          <ac:spMkLst>
            <pc:docMk/>
            <pc:sldMk cId="840521789" sldId="283"/>
            <ac:spMk id="10" creationId="{B763FDB6-804E-B530-B4BB-A00D7F33AFE7}"/>
          </ac:spMkLst>
        </pc:spChg>
        <pc:spChg chg="mod">
          <ac:chgData name="Tammy Pankey" userId="89b84b47-0384-4d66-b56e-dc00ebdb68cf" providerId="ADAL" clId="{BEC31531-C9D2-4E4C-BF51-A83D2414E57B}" dt="2025-03-10T15:23:00.006" v="3285" actId="20577"/>
          <ac:spMkLst>
            <pc:docMk/>
            <pc:sldMk cId="840521789" sldId="283"/>
            <ac:spMk id="13" creationId="{822651F0-6061-95F2-CEA5-B6272F0C9CE7}"/>
          </ac:spMkLst>
        </pc:spChg>
      </pc:sldChg>
      <pc:sldChg chg="addSp delSp modSp del mod modClrScheme chgLayout modNotes">
        <pc:chgData name="Tammy Pankey" userId="89b84b47-0384-4d66-b56e-dc00ebdb68cf" providerId="ADAL" clId="{BEC31531-C9D2-4E4C-BF51-A83D2414E57B}" dt="2025-03-05T01:25:20.003" v="1762" actId="2696"/>
        <pc:sldMkLst>
          <pc:docMk/>
          <pc:sldMk cId="3098358572" sldId="283"/>
        </pc:sldMkLst>
      </pc:sldChg>
      <pc:sldChg chg="addSp delSp modSp mod modClrScheme chgLayout modNotes modNotesTx">
        <pc:chgData name="Tammy Pankey" userId="89b84b47-0384-4d66-b56e-dc00ebdb68cf" providerId="ADAL" clId="{BEC31531-C9D2-4E4C-BF51-A83D2414E57B}" dt="2025-03-12T20:47:25.349" v="3441" actId="1036"/>
        <pc:sldMkLst>
          <pc:docMk/>
          <pc:sldMk cId="3743200560" sldId="289"/>
        </pc:sldMkLst>
        <pc:spChg chg="add mod">
          <ac:chgData name="Tammy Pankey" userId="89b84b47-0384-4d66-b56e-dc00ebdb68cf" providerId="ADAL" clId="{BEC31531-C9D2-4E4C-BF51-A83D2414E57B}" dt="2025-03-05T13:06:28.874" v="1766" actId="20577"/>
          <ac:spMkLst>
            <pc:docMk/>
            <pc:sldMk cId="3743200560" sldId="289"/>
            <ac:spMk id="3" creationId="{98C85F3E-9650-9922-C129-B5DCA003A179}"/>
          </ac:spMkLst>
        </pc:spChg>
        <pc:spChg chg="add mod">
          <ac:chgData name="Tammy Pankey" userId="89b84b47-0384-4d66-b56e-dc00ebdb68cf" providerId="ADAL" clId="{BEC31531-C9D2-4E4C-BF51-A83D2414E57B}" dt="2025-03-05T00:29:18.189" v="675" actId="5793"/>
          <ac:spMkLst>
            <pc:docMk/>
            <pc:sldMk cId="3743200560" sldId="289"/>
            <ac:spMk id="4" creationId="{A21450AC-415E-7CF8-0776-01F7999B8A62}"/>
          </ac:spMkLst>
        </pc:spChg>
        <pc:spChg chg="add mod">
          <ac:chgData name="Tammy Pankey" userId="89b84b47-0384-4d66-b56e-dc00ebdb68cf" providerId="ADAL" clId="{BEC31531-C9D2-4E4C-BF51-A83D2414E57B}" dt="2025-03-05T01:26:41.334" v="1765" actId="14100"/>
          <ac:spMkLst>
            <pc:docMk/>
            <pc:sldMk cId="3743200560" sldId="289"/>
            <ac:spMk id="8" creationId="{0EC3B497-AE43-089B-ECF7-2B5D26A593AC}"/>
          </ac:spMkLst>
        </pc:spChg>
      </pc:sldChg>
      <pc:sldChg chg="addSp delSp modSp del mod modClrScheme chgLayout modNotes">
        <pc:chgData name="Tammy Pankey" userId="89b84b47-0384-4d66-b56e-dc00ebdb68cf" providerId="ADAL" clId="{BEC31531-C9D2-4E4C-BF51-A83D2414E57B}" dt="2025-03-04T23:14:42.011" v="222" actId="47"/>
        <pc:sldMkLst>
          <pc:docMk/>
          <pc:sldMk cId="4147957842" sldId="290"/>
        </pc:sldMkLst>
      </pc:sldChg>
      <pc:sldChg chg="modSp del">
        <pc:chgData name="Tammy Pankey" userId="89b84b47-0384-4d66-b56e-dc00ebdb68cf" providerId="ADAL" clId="{BEC31531-C9D2-4E4C-BF51-A83D2414E57B}" dt="2025-03-04T23:13:43.635" v="219" actId="47"/>
        <pc:sldMkLst>
          <pc:docMk/>
          <pc:sldMk cId="1109188424" sldId="294"/>
        </pc:sldMkLst>
      </pc:sldChg>
      <pc:sldChg chg="addSp delSp modSp del mod modClrScheme chgLayout modNotes">
        <pc:chgData name="Tammy Pankey" userId="89b84b47-0384-4d66-b56e-dc00ebdb68cf" providerId="ADAL" clId="{BEC31531-C9D2-4E4C-BF51-A83D2414E57B}" dt="2025-03-10T14:58:18.960" v="2886" actId="47"/>
        <pc:sldMkLst>
          <pc:docMk/>
          <pc:sldMk cId="3041520386" sldId="297"/>
        </pc:sldMkLst>
      </pc:sldChg>
      <pc:sldChg chg="addSp delSp modSp add mod modNotesTx">
        <pc:chgData name="Tammy Pankey" userId="89b84b47-0384-4d66-b56e-dc00ebdb68cf" providerId="ADAL" clId="{BEC31531-C9D2-4E4C-BF51-A83D2414E57B}" dt="2025-03-10T15:25:30.808" v="3314" actId="6549"/>
        <pc:sldMkLst>
          <pc:docMk/>
          <pc:sldMk cId="2028867035" sldId="298"/>
        </pc:sldMkLst>
      </pc:sldChg>
      <pc:sldChg chg="add del">
        <pc:chgData name="Tammy Pankey" userId="89b84b47-0384-4d66-b56e-dc00ebdb68cf" providerId="ADAL" clId="{BEC31531-C9D2-4E4C-BF51-A83D2414E57B}" dt="2025-03-04T23:10:50.546" v="191"/>
        <pc:sldMkLst>
          <pc:docMk/>
          <pc:sldMk cId="2081958483" sldId="298"/>
        </pc:sldMkLst>
      </pc:sldChg>
      <pc:sldChg chg="add del">
        <pc:chgData name="Tammy Pankey" userId="89b84b47-0384-4d66-b56e-dc00ebdb68cf" providerId="ADAL" clId="{BEC31531-C9D2-4E4C-BF51-A83D2414E57B}" dt="2025-03-04T23:13:12.593" v="213"/>
        <pc:sldMkLst>
          <pc:docMk/>
          <pc:sldMk cId="1280930742" sldId="299"/>
        </pc:sldMkLst>
      </pc:sldChg>
      <pc:sldChg chg="addSp delSp modSp add mod modNotesTx">
        <pc:chgData name="Tammy Pankey" userId="89b84b47-0384-4d66-b56e-dc00ebdb68cf" providerId="ADAL" clId="{BEC31531-C9D2-4E4C-BF51-A83D2414E57B}" dt="2025-03-10T14:47:30.828" v="2765"/>
        <pc:sldMkLst>
          <pc:docMk/>
          <pc:sldMk cId="1581135650" sldId="299"/>
        </pc:sldMkLst>
      </pc:sldChg>
      <pc:sldChg chg="addSp delSp modSp add mod modNotesTx">
        <pc:chgData name="Tammy Pankey" userId="89b84b47-0384-4d66-b56e-dc00ebdb68cf" providerId="ADAL" clId="{BEC31531-C9D2-4E4C-BF51-A83D2414E57B}" dt="2025-03-10T14:47:33.071" v="2766"/>
        <pc:sldMkLst>
          <pc:docMk/>
          <pc:sldMk cId="115057224" sldId="300"/>
        </pc:sldMkLst>
      </pc:sldChg>
      <pc:sldChg chg="modSp add del mod">
        <pc:chgData name="Tammy Pankey" userId="89b84b47-0384-4d66-b56e-dc00ebdb68cf" providerId="ADAL" clId="{BEC31531-C9D2-4E4C-BF51-A83D2414E57B}" dt="2025-03-05T00:30:27.843" v="694" actId="47"/>
        <pc:sldMkLst>
          <pc:docMk/>
          <pc:sldMk cId="2440084206" sldId="301"/>
        </pc:sldMkLst>
      </pc:sldChg>
      <pc:sldChg chg="addSp delSp modSp add mod modNotesTx">
        <pc:chgData name="Tammy Pankey" userId="89b84b47-0384-4d66-b56e-dc00ebdb68cf" providerId="ADAL" clId="{BEC31531-C9D2-4E4C-BF51-A83D2414E57B}" dt="2025-03-05T01:15:49.930" v="1573"/>
        <pc:sldMkLst>
          <pc:docMk/>
          <pc:sldMk cId="3262701585" sldId="301"/>
        </pc:sldMkLst>
      </pc:sldChg>
      <pc:sldChg chg="addSp delSp modSp add mod modNotesTx">
        <pc:chgData name="Tammy Pankey" userId="89b84b47-0384-4d66-b56e-dc00ebdb68cf" providerId="ADAL" clId="{BEC31531-C9D2-4E4C-BF51-A83D2414E57B}" dt="2025-03-05T01:15:38.440" v="1572" actId="20577"/>
        <pc:sldMkLst>
          <pc:docMk/>
          <pc:sldMk cId="2035002915" sldId="302"/>
        </pc:sldMkLst>
      </pc:sldChg>
      <pc:sldChg chg="addSp delSp modSp add mod modNotesTx">
        <pc:chgData name="Tammy Pankey" userId="89b84b47-0384-4d66-b56e-dc00ebdb68cf" providerId="ADAL" clId="{BEC31531-C9D2-4E4C-BF51-A83D2414E57B}" dt="2025-03-05T01:15:54.380" v="1574"/>
        <pc:sldMkLst>
          <pc:docMk/>
          <pc:sldMk cId="3973317551" sldId="303"/>
        </pc:sldMkLst>
      </pc:sldChg>
      <pc:sldChg chg="addSp delSp modSp add mod modNotesTx">
        <pc:chgData name="Tammy Pankey" userId="89b84b47-0384-4d66-b56e-dc00ebdb68cf" providerId="ADAL" clId="{BEC31531-C9D2-4E4C-BF51-A83D2414E57B}" dt="2025-03-10T15:22:16.263" v="3264" actId="1036"/>
        <pc:sldMkLst>
          <pc:docMk/>
          <pc:sldMk cId="362912222" sldId="304"/>
        </pc:sldMkLst>
        <pc:spChg chg="mod">
          <ac:chgData name="Tammy Pankey" userId="89b84b47-0384-4d66-b56e-dc00ebdb68cf" providerId="ADAL" clId="{BEC31531-C9D2-4E4C-BF51-A83D2414E57B}" dt="2025-03-05T01:18:30.534" v="1667" actId="20577"/>
          <ac:spMkLst>
            <pc:docMk/>
            <pc:sldMk cId="362912222" sldId="304"/>
            <ac:spMk id="3" creationId="{A339B3D9-2780-E507-E42C-0A9F248DAAD5}"/>
          </ac:spMkLst>
        </pc:spChg>
        <pc:spChg chg="mod">
          <ac:chgData name="Tammy Pankey" userId="89b84b47-0384-4d66-b56e-dc00ebdb68cf" providerId="ADAL" clId="{BEC31531-C9D2-4E4C-BF51-A83D2414E57B}" dt="2025-03-05T01:18:10.918" v="1650" actId="207"/>
          <ac:spMkLst>
            <pc:docMk/>
            <pc:sldMk cId="362912222" sldId="304"/>
            <ac:spMk id="6" creationId="{F9FE7BD9-E03B-2E46-0220-4375CD8DE564}"/>
          </ac:spMkLst>
        </pc:spChg>
        <pc:spChg chg="mod">
          <ac:chgData name="Tammy Pankey" userId="89b84b47-0384-4d66-b56e-dc00ebdb68cf" providerId="ADAL" clId="{BEC31531-C9D2-4E4C-BF51-A83D2414E57B}" dt="2025-03-05T00:46:00.747" v="885" actId="20577"/>
          <ac:spMkLst>
            <pc:docMk/>
            <pc:sldMk cId="362912222" sldId="304"/>
            <ac:spMk id="7" creationId="{9974F664-6428-D1D8-650D-6F63D10CE465}"/>
          </ac:spMkLst>
        </pc:spChg>
        <pc:spChg chg="add mod">
          <ac:chgData name="Tammy Pankey" userId="89b84b47-0384-4d66-b56e-dc00ebdb68cf" providerId="ADAL" clId="{BEC31531-C9D2-4E4C-BF51-A83D2414E57B}" dt="2025-03-05T01:18:16.308" v="1651" actId="207"/>
          <ac:spMkLst>
            <pc:docMk/>
            <pc:sldMk cId="362912222" sldId="304"/>
            <ac:spMk id="8" creationId="{41638C51-43AF-C976-48BC-2BFB05F497E1}"/>
          </ac:spMkLst>
        </pc:spChg>
        <pc:spChg chg="add mod">
          <ac:chgData name="Tammy Pankey" userId="89b84b47-0384-4d66-b56e-dc00ebdb68cf" providerId="ADAL" clId="{BEC31531-C9D2-4E4C-BF51-A83D2414E57B}" dt="2025-03-10T15:22:12.288" v="3259"/>
          <ac:spMkLst>
            <pc:docMk/>
            <pc:sldMk cId="362912222" sldId="304"/>
            <ac:spMk id="14" creationId="{8A640A37-90D3-F3E1-BDFB-BD0C04AA404D}"/>
          </ac:spMkLst>
        </pc:spChg>
        <pc:grpChg chg="add mod">
          <ac:chgData name="Tammy Pankey" userId="89b84b47-0384-4d66-b56e-dc00ebdb68cf" providerId="ADAL" clId="{BEC31531-C9D2-4E4C-BF51-A83D2414E57B}" dt="2025-03-05T00:51:22.445" v="1005" actId="14826"/>
          <ac:grpSpMkLst>
            <pc:docMk/>
            <pc:sldMk cId="362912222" sldId="304"/>
            <ac:grpSpMk id="12" creationId="{E5F78965-5B24-2C8B-DE99-990EEB2310C3}"/>
          </ac:grpSpMkLst>
        </pc:grpChg>
        <pc:picChg chg="add mod">
          <ac:chgData name="Tammy Pankey" userId="89b84b47-0384-4d66-b56e-dc00ebdb68cf" providerId="ADAL" clId="{BEC31531-C9D2-4E4C-BF51-A83D2414E57B}" dt="2025-03-05T00:51:38.346" v="1012" actId="1035"/>
          <ac:picMkLst>
            <pc:docMk/>
            <pc:sldMk cId="362912222" sldId="304"/>
            <ac:picMk id="9" creationId="{CD6FFD58-E2A6-8C0E-DCFA-A0844A4B709D}"/>
          </ac:picMkLst>
        </pc:picChg>
      </pc:sldChg>
      <pc:sldChg chg="add del">
        <pc:chgData name="Tammy Pankey" userId="89b84b47-0384-4d66-b56e-dc00ebdb68cf" providerId="ADAL" clId="{BEC31531-C9D2-4E4C-BF51-A83D2414E57B}" dt="2025-03-05T00:54:36.332" v="1014"/>
        <pc:sldMkLst>
          <pc:docMk/>
          <pc:sldMk cId="1405299624" sldId="305"/>
        </pc:sldMkLst>
      </pc:sldChg>
      <pc:sldChg chg="addSp delSp modSp add mod ord">
        <pc:chgData name="Tammy Pankey" userId="89b84b47-0384-4d66-b56e-dc00ebdb68cf" providerId="ADAL" clId="{BEC31531-C9D2-4E4C-BF51-A83D2414E57B}" dt="2025-03-10T15:22:42.237" v="3276" actId="1036"/>
        <pc:sldMkLst>
          <pc:docMk/>
          <pc:sldMk cId="4084819297" sldId="305"/>
        </pc:sldMkLst>
      </pc:sldChg>
      <pc:sldChg chg="addSp modSp add mod ord modNotesTx">
        <pc:chgData name="Tammy Pankey" userId="89b84b47-0384-4d66-b56e-dc00ebdb68cf" providerId="ADAL" clId="{BEC31531-C9D2-4E4C-BF51-A83D2414E57B}" dt="2025-03-10T15:16:04.097" v="3068"/>
        <pc:sldMkLst>
          <pc:docMk/>
          <pc:sldMk cId="1631143129" sldId="306"/>
        </pc:sldMkLst>
      </pc:sldChg>
      <pc:sldChg chg="modSp add mod modNotesTx">
        <pc:chgData name="Tammy Pankey" userId="89b84b47-0384-4d66-b56e-dc00ebdb68cf" providerId="ADAL" clId="{BEC31531-C9D2-4E4C-BF51-A83D2414E57B}" dt="2025-03-10T14:59:22.026" v="2905" actId="20577"/>
        <pc:sldMkLst>
          <pc:docMk/>
          <pc:sldMk cId="2343138671" sldId="307"/>
        </pc:sldMkLst>
      </pc:sldChg>
      <pc:sldChg chg="delSp modSp add mod modNotesTx">
        <pc:chgData name="Tammy Pankey" userId="89b84b47-0384-4d66-b56e-dc00ebdb68cf" providerId="ADAL" clId="{BEC31531-C9D2-4E4C-BF51-A83D2414E57B}" dt="2025-03-05T01:12:45.375" v="1444" actId="20577"/>
        <pc:sldMkLst>
          <pc:docMk/>
          <pc:sldMk cId="3858961857" sldId="308"/>
        </pc:sldMkLst>
        <pc:spChg chg="mod">
          <ac:chgData name="Tammy Pankey" userId="89b84b47-0384-4d66-b56e-dc00ebdb68cf" providerId="ADAL" clId="{BEC31531-C9D2-4E4C-BF51-A83D2414E57B}" dt="2025-03-05T01:11:15.095" v="1370" actId="20577"/>
          <ac:spMkLst>
            <pc:docMk/>
            <pc:sldMk cId="3858961857" sldId="308"/>
            <ac:spMk id="8" creationId="{316932B8-1698-B386-34FF-2A574B0A5FD8}"/>
          </ac:spMkLst>
        </pc:spChg>
        <pc:spChg chg="mod">
          <ac:chgData name="Tammy Pankey" userId="89b84b47-0384-4d66-b56e-dc00ebdb68cf" providerId="ADAL" clId="{BEC31531-C9D2-4E4C-BF51-A83D2414E57B}" dt="2025-03-05T01:12:45.375" v="1444" actId="20577"/>
          <ac:spMkLst>
            <pc:docMk/>
            <pc:sldMk cId="3858961857" sldId="308"/>
            <ac:spMk id="11" creationId="{5EDFB83E-9241-849C-5536-78B32F517D40}"/>
          </ac:spMkLst>
        </pc:spChg>
        <pc:spChg chg="mod">
          <ac:chgData name="Tammy Pankey" userId="89b84b47-0384-4d66-b56e-dc00ebdb68cf" providerId="ADAL" clId="{BEC31531-C9D2-4E4C-BF51-A83D2414E57B}" dt="2025-03-05T01:12:21.812" v="1414" actId="14826"/>
          <ac:spMkLst>
            <pc:docMk/>
            <pc:sldMk cId="3858961857" sldId="308"/>
            <ac:spMk id="14" creationId="{6F8A26CF-9F36-4F0E-C334-63A58099E6DD}"/>
          </ac:spMkLst>
        </pc:spChg>
        <pc:grpChg chg="mod">
          <ac:chgData name="Tammy Pankey" userId="89b84b47-0384-4d66-b56e-dc00ebdb68cf" providerId="ADAL" clId="{BEC31531-C9D2-4E4C-BF51-A83D2414E57B}" dt="2025-03-05T01:12:21.812" v="1414" actId="14826"/>
          <ac:grpSpMkLst>
            <pc:docMk/>
            <pc:sldMk cId="3858961857" sldId="308"/>
            <ac:grpSpMk id="13" creationId="{7DAB057F-61AF-8E83-5553-472E90FE22E1}"/>
          </ac:grpSpMkLst>
        </pc:grpChg>
        <pc:picChg chg="mod">
          <ac:chgData name="Tammy Pankey" userId="89b84b47-0384-4d66-b56e-dc00ebdb68cf" providerId="ADAL" clId="{BEC31531-C9D2-4E4C-BF51-A83D2414E57B}" dt="2025-03-05T01:12:28.413" v="1419" actId="1035"/>
          <ac:picMkLst>
            <pc:docMk/>
            <pc:sldMk cId="3858961857" sldId="308"/>
            <ac:picMk id="15" creationId="{173B103E-E072-A894-5704-388D42A6353B}"/>
          </ac:picMkLst>
        </pc:picChg>
      </pc:sldChg>
      <pc:sldChg chg="modSp add mod">
        <pc:chgData name="Tammy Pankey" userId="89b84b47-0384-4d66-b56e-dc00ebdb68cf" providerId="ADAL" clId="{BEC31531-C9D2-4E4C-BF51-A83D2414E57B}" dt="2025-03-05T01:23:28.617" v="1758" actId="2085"/>
        <pc:sldMkLst>
          <pc:docMk/>
          <pc:sldMk cId="1200704536" sldId="309"/>
        </pc:sldMkLst>
      </pc:sldChg>
      <pc:sldChg chg="addSp delSp modSp add mod modNotesTx">
        <pc:chgData name="Tammy Pankey" userId="89b84b47-0384-4d66-b56e-dc00ebdb68cf" providerId="ADAL" clId="{BEC31531-C9D2-4E4C-BF51-A83D2414E57B}" dt="2025-03-10T14:47:44.221" v="2767"/>
        <pc:sldMkLst>
          <pc:docMk/>
          <pc:sldMk cId="2015307151" sldId="310"/>
        </pc:sldMkLst>
        <pc:spChg chg="mod">
          <ac:chgData name="Tammy Pankey" userId="89b84b47-0384-4d66-b56e-dc00ebdb68cf" providerId="ADAL" clId="{BEC31531-C9D2-4E4C-BF51-A83D2414E57B}" dt="2025-03-05T01:16:33.661" v="1625" actId="14100"/>
          <ac:spMkLst>
            <pc:docMk/>
            <pc:sldMk cId="2015307151" sldId="310"/>
            <ac:spMk id="3" creationId="{EA7BE9E2-0F99-88A0-BA54-207295800D4A}"/>
          </ac:spMkLst>
        </pc:spChg>
      </pc:sldChg>
      <pc:sldChg chg="addSp delSp modSp add mod modNotesTx">
        <pc:chgData name="Tammy Pankey" userId="89b84b47-0384-4d66-b56e-dc00ebdb68cf" providerId="ADAL" clId="{BEC31531-C9D2-4E4C-BF51-A83D2414E57B}" dt="2025-03-10T14:47:46.420" v="2768"/>
        <pc:sldMkLst>
          <pc:docMk/>
          <pc:sldMk cId="986537300" sldId="311"/>
        </pc:sldMkLst>
      </pc:sldChg>
      <pc:sldChg chg="addSp delSp modSp add mod modNotesTx">
        <pc:chgData name="Tammy Pankey" userId="89b84b47-0384-4d66-b56e-dc00ebdb68cf" providerId="ADAL" clId="{BEC31531-C9D2-4E4C-BF51-A83D2414E57B}" dt="2025-03-10T14:47:48.382" v="2769"/>
        <pc:sldMkLst>
          <pc:docMk/>
          <pc:sldMk cId="377564404" sldId="312"/>
        </pc:sldMkLst>
      </pc:sldChg>
      <pc:sldChg chg="addSp modSp add mod">
        <pc:chgData name="Tammy Pankey" userId="89b84b47-0384-4d66-b56e-dc00ebdb68cf" providerId="ADAL" clId="{BEC31531-C9D2-4E4C-BF51-A83D2414E57B}" dt="2025-03-10T15:22:26.091" v="3270" actId="1036"/>
        <pc:sldMkLst>
          <pc:docMk/>
          <pc:sldMk cId="621520520" sldId="313"/>
        </pc:sldMkLst>
      </pc:sldChg>
      <pc:sldChg chg="modSp add mod">
        <pc:chgData name="Tammy Pankey" userId="89b84b47-0384-4d66-b56e-dc00ebdb68cf" providerId="ADAL" clId="{BEC31531-C9D2-4E4C-BF51-A83D2414E57B}" dt="2025-03-05T01:23:23.546" v="1757" actId="2085"/>
        <pc:sldMkLst>
          <pc:docMk/>
          <pc:sldMk cId="1843792746" sldId="314"/>
        </pc:sldMkLst>
      </pc:sldChg>
      <pc:sldChg chg="modSp add mod">
        <pc:chgData name="Tammy Pankey" userId="89b84b47-0384-4d66-b56e-dc00ebdb68cf" providerId="ADAL" clId="{BEC31531-C9D2-4E4C-BF51-A83D2414E57B}" dt="2025-03-05T01:23:54.779" v="1761" actId="207"/>
        <pc:sldMkLst>
          <pc:docMk/>
          <pc:sldMk cId="3701898249" sldId="315"/>
        </pc:sldMkLst>
      </pc:sldChg>
      <pc:sldChg chg="addSp delSp modSp add mod modAnim modNotesTx">
        <pc:chgData name="Tammy Pankey" userId="89b84b47-0384-4d66-b56e-dc00ebdb68cf" providerId="ADAL" clId="{BEC31531-C9D2-4E4C-BF51-A83D2414E57B}" dt="2025-03-10T15:28:18.107" v="3341" actId="164"/>
        <pc:sldMkLst>
          <pc:docMk/>
          <pc:sldMk cId="108855487" sldId="316"/>
        </pc:sldMkLst>
      </pc:sldChg>
      <pc:sldChg chg="new del">
        <pc:chgData name="Tammy Pankey" userId="89b84b47-0384-4d66-b56e-dc00ebdb68cf" providerId="ADAL" clId="{BEC31531-C9D2-4E4C-BF51-A83D2414E57B}" dt="2025-03-05T20:45:30.080" v="2103" actId="680"/>
        <pc:sldMkLst>
          <pc:docMk/>
          <pc:sldMk cId="2377371091" sldId="316"/>
        </pc:sldMkLst>
      </pc:sldChg>
      <pc:sldChg chg="addSp delSp modSp add mod ord modNotesTx">
        <pc:chgData name="Tammy Pankey" userId="89b84b47-0384-4d66-b56e-dc00ebdb68cf" providerId="ADAL" clId="{BEC31531-C9D2-4E4C-BF51-A83D2414E57B}" dt="2025-03-10T15:16:07.163" v="3070"/>
        <pc:sldMkLst>
          <pc:docMk/>
          <pc:sldMk cId="1883848139" sldId="317"/>
        </pc:sldMkLst>
        <pc:spChg chg="add mod">
          <ac:chgData name="Tammy Pankey" userId="89b84b47-0384-4d66-b56e-dc00ebdb68cf" providerId="ADAL" clId="{BEC31531-C9D2-4E4C-BF51-A83D2414E57B}" dt="2025-03-10T15:11:10.400" v="3042" actId="948"/>
          <ac:spMkLst>
            <pc:docMk/>
            <pc:sldMk cId="1883848139" sldId="317"/>
            <ac:spMk id="4" creationId="{CD1949E4-0C5A-3525-C648-A2203544ED9F}"/>
          </ac:spMkLst>
        </pc:spChg>
        <pc:spChg chg="mod">
          <ac:chgData name="Tammy Pankey" userId="89b84b47-0384-4d66-b56e-dc00ebdb68cf" providerId="ADAL" clId="{BEC31531-C9D2-4E4C-BF51-A83D2414E57B}" dt="2025-03-10T14:56:53.942" v="2879" actId="20577"/>
          <ac:spMkLst>
            <pc:docMk/>
            <pc:sldMk cId="1883848139" sldId="317"/>
            <ac:spMk id="6" creationId="{601DA7B2-4D44-DE77-EDF6-35FD1BA6C698}"/>
          </ac:spMkLst>
        </pc:spChg>
        <pc:spChg chg="mod">
          <ac:chgData name="Tammy Pankey" userId="89b84b47-0384-4d66-b56e-dc00ebdb68cf" providerId="ADAL" clId="{BEC31531-C9D2-4E4C-BF51-A83D2414E57B}" dt="2025-03-10T15:14:13.619" v="3051" actId="1076"/>
          <ac:spMkLst>
            <pc:docMk/>
            <pc:sldMk cId="1883848139" sldId="317"/>
            <ac:spMk id="11" creationId="{B3DC47F8-8A16-42C8-2840-E6C9A5BDBFB7}"/>
          </ac:spMkLst>
        </pc:spChg>
        <pc:grpChg chg="add mod">
          <ac:chgData name="Tammy Pankey" userId="89b84b47-0384-4d66-b56e-dc00ebdb68cf" providerId="ADAL" clId="{BEC31531-C9D2-4E4C-BF51-A83D2414E57B}" dt="2025-03-10T15:13:54.628" v="3044" actId="14826"/>
          <ac:grpSpMkLst>
            <pc:docMk/>
            <pc:sldMk cId="1883848139" sldId="317"/>
            <ac:grpSpMk id="9" creationId="{FD0BFCAC-34DE-F1DF-6E31-B2FCBFCC54CF}"/>
          </ac:grpSpMkLst>
        </pc:grpChg>
        <pc:picChg chg="mod">
          <ac:chgData name="Tammy Pankey" userId="89b84b47-0384-4d66-b56e-dc00ebdb68cf" providerId="ADAL" clId="{BEC31531-C9D2-4E4C-BF51-A83D2414E57B}" dt="2025-03-10T15:14:18.312" v="3052" actId="1076"/>
          <ac:picMkLst>
            <pc:docMk/>
            <pc:sldMk cId="1883848139" sldId="317"/>
            <ac:picMk id="12" creationId="{15B0E217-39D1-14C2-5CC7-A72CD185B0F8}"/>
          </ac:picMkLst>
        </pc:picChg>
      </pc:sldChg>
      <pc:sldChg chg="modSp add mod modNotesTx">
        <pc:chgData name="Tammy Pankey" userId="89b84b47-0384-4d66-b56e-dc00ebdb68cf" providerId="ADAL" clId="{BEC31531-C9D2-4E4C-BF51-A83D2414E57B}" dt="2025-03-10T14:59:28.254" v="2909" actId="20577"/>
        <pc:sldMkLst>
          <pc:docMk/>
          <pc:sldMk cId="1634250027" sldId="318"/>
        </pc:sldMkLst>
      </pc:sldChg>
      <pc:sldChg chg="modSp add mod">
        <pc:chgData name="Tammy Pankey" userId="89b84b47-0384-4d66-b56e-dc00ebdb68cf" providerId="ADAL" clId="{BEC31531-C9D2-4E4C-BF51-A83D2414E57B}" dt="2025-03-10T15:16:51.838" v="3078" actId="207"/>
        <pc:sldMkLst>
          <pc:docMk/>
          <pc:sldMk cId="2911573908" sldId="319"/>
        </pc:sldMkLst>
      </pc:sldChg>
      <pc:sldChg chg="modSp add mod">
        <pc:chgData name="Tammy Pankey" userId="89b84b47-0384-4d66-b56e-dc00ebdb68cf" providerId="ADAL" clId="{BEC31531-C9D2-4E4C-BF51-A83D2414E57B}" dt="2025-03-10T15:17:18.863" v="3084" actId="207"/>
        <pc:sldMkLst>
          <pc:docMk/>
          <pc:sldMk cId="2624938878" sldId="320"/>
        </pc:sldMkLst>
      </pc:sldChg>
      <pc:sldChg chg="modSp add mod">
        <pc:chgData name="Tammy Pankey" userId="89b84b47-0384-4d66-b56e-dc00ebdb68cf" providerId="ADAL" clId="{BEC31531-C9D2-4E4C-BF51-A83D2414E57B}" dt="2025-03-10T15:18:03.059" v="3091" actId="207"/>
        <pc:sldMkLst>
          <pc:docMk/>
          <pc:sldMk cId="344458614" sldId="321"/>
        </pc:sldMkLst>
      </pc:sldChg>
      <pc:sldChg chg="modSp add mod">
        <pc:chgData name="Tammy Pankey" userId="89b84b47-0384-4d66-b56e-dc00ebdb68cf" providerId="ADAL" clId="{BEC31531-C9D2-4E4C-BF51-A83D2414E57B}" dt="2025-03-10T15:18:30.534" v="3096" actId="207"/>
        <pc:sldMkLst>
          <pc:docMk/>
          <pc:sldMk cId="1390845123" sldId="322"/>
        </pc:sldMkLst>
      </pc:sldChg>
      <pc:sldChg chg="modSp add mod">
        <pc:chgData name="Tammy Pankey" userId="89b84b47-0384-4d66-b56e-dc00ebdb68cf" providerId="ADAL" clId="{BEC31531-C9D2-4E4C-BF51-A83D2414E57B}" dt="2025-03-10T15:21:10.481" v="3246" actId="207"/>
        <pc:sldMkLst>
          <pc:docMk/>
          <pc:sldMk cId="3393249117" sldId="323"/>
        </pc:sldMkLst>
      </pc:sldChg>
      <pc:sldChg chg="modSp add mod">
        <pc:chgData name="Tammy Pankey" userId="89b84b47-0384-4d66-b56e-dc00ebdb68cf" providerId="ADAL" clId="{BEC31531-C9D2-4E4C-BF51-A83D2414E57B}" dt="2025-03-10T15:21:37.919" v="3251" actId="207"/>
        <pc:sldMkLst>
          <pc:docMk/>
          <pc:sldMk cId="3775961790" sldId="324"/>
        </pc:sldMkLst>
      </pc:sldChg>
      <pc:sldChg chg="modSp add mod">
        <pc:chgData name="Tammy Pankey" userId="89b84b47-0384-4d66-b56e-dc00ebdb68cf" providerId="ADAL" clId="{BEC31531-C9D2-4E4C-BF51-A83D2414E57B}" dt="2025-03-10T15:23:40.830" v="3297" actId="207"/>
        <pc:sldMkLst>
          <pc:docMk/>
          <pc:sldMk cId="3666323023" sldId="325"/>
        </pc:sldMkLst>
      </pc:sldChg>
      <pc:sldChg chg="modSp add mod">
        <pc:chgData name="Tammy Pankey" userId="89b84b47-0384-4d66-b56e-dc00ebdb68cf" providerId="ADAL" clId="{BEC31531-C9D2-4E4C-BF51-A83D2414E57B}" dt="2025-03-10T15:24:09.288" v="3303" actId="207"/>
        <pc:sldMkLst>
          <pc:docMk/>
          <pc:sldMk cId="2097772908" sldId="326"/>
        </pc:sldMkLst>
      </pc:sldChg>
      <pc:sldChg chg="modSp add mod">
        <pc:chgData name="Tammy Pankey" userId="89b84b47-0384-4d66-b56e-dc00ebdb68cf" providerId="ADAL" clId="{BEC31531-C9D2-4E4C-BF51-A83D2414E57B}" dt="2025-03-10T15:24:44.667" v="3309" actId="207"/>
        <pc:sldMkLst>
          <pc:docMk/>
          <pc:sldMk cId="2437859535" sldId="327"/>
        </pc:sldMkLst>
      </pc:sldChg>
      <pc:sldChg chg="modSp add mod">
        <pc:chgData name="Tammy Pankey" userId="89b84b47-0384-4d66-b56e-dc00ebdb68cf" providerId="ADAL" clId="{BEC31531-C9D2-4E4C-BF51-A83D2414E57B}" dt="2025-03-10T15:25:07.218" v="3313" actId="2085"/>
        <pc:sldMkLst>
          <pc:docMk/>
          <pc:sldMk cId="2383557289" sldId="328"/>
        </pc:sldMkLst>
      </pc:sldChg>
      <pc:sldChg chg="modSp add mod modClrScheme chgLayout">
        <pc:chgData name="Tammy Pankey" userId="89b84b47-0384-4d66-b56e-dc00ebdb68cf" providerId="ADAL" clId="{BEC31531-C9D2-4E4C-BF51-A83D2414E57B}" dt="2025-03-12T20:48:39.450" v="3448" actId="207"/>
        <pc:sldMkLst>
          <pc:docMk/>
          <pc:sldMk cId="1053163525" sldId="329"/>
        </pc:sldMkLst>
      </pc:sldChg>
      <pc:sldChg chg="add">
        <pc:chgData name="Tammy Pankey" userId="89b84b47-0384-4d66-b56e-dc00ebdb68cf" providerId="ADAL" clId="{BEC31531-C9D2-4E4C-BF51-A83D2414E57B}" dt="2025-03-12T20:48:18.046" v="3446"/>
        <pc:sldMkLst>
          <pc:docMk/>
          <pc:sldMk cId="876955009" sldId="330"/>
        </pc:sldMkLst>
      </pc:sldChg>
      <pc:sldChg chg="addSp delSp modSp add mod ord">
        <pc:chgData name="Tammy Pankey" userId="89b84b47-0384-4d66-b56e-dc00ebdb68cf" providerId="ADAL" clId="{BEC31531-C9D2-4E4C-BF51-A83D2414E57B}" dt="2025-03-12T20:51:45.043" v="3537"/>
        <pc:sldMkLst>
          <pc:docMk/>
          <pc:sldMk cId="1178267353" sldId="331"/>
        </pc:sldMkLst>
      </pc:sldChg>
      <pc:sldChg chg="modSp add mod modClrScheme chgLayout">
        <pc:chgData name="Tammy Pankey" userId="89b84b47-0384-4d66-b56e-dc00ebdb68cf" providerId="ADAL" clId="{BEC31531-C9D2-4E4C-BF51-A83D2414E57B}" dt="2025-03-12T20:52:40.345" v="3541" actId="207"/>
        <pc:sldMkLst>
          <pc:docMk/>
          <pc:sldMk cId="4289390979" sldId="332"/>
        </pc:sldMkLst>
      </pc:sldChg>
      <pc:sldChg chg="modSp add mod modClrScheme chgLayout">
        <pc:chgData name="Tammy Pankey" userId="89b84b47-0384-4d66-b56e-dc00ebdb68cf" providerId="ADAL" clId="{BEC31531-C9D2-4E4C-BF51-A83D2414E57B}" dt="2025-03-12T20:53:10.655" v="3545" actId="207"/>
        <pc:sldMkLst>
          <pc:docMk/>
          <pc:sldMk cId="4219744110" sldId="333"/>
        </pc:sldMkLst>
      </pc:sldChg>
      <pc:sldChg chg="addSp delSp modSp add mod ord modNotesTx">
        <pc:chgData name="Tammy Pankey" userId="89b84b47-0384-4d66-b56e-dc00ebdb68cf" providerId="ADAL" clId="{BEC31531-C9D2-4E4C-BF51-A83D2414E57B}" dt="2025-03-19T14:11:15.806" v="4140"/>
        <pc:sldMkLst>
          <pc:docMk/>
          <pc:sldMk cId="2374532550" sldId="334"/>
        </pc:sldMkLst>
      </pc:sldChg>
      <pc:sldChg chg="modSp add mod">
        <pc:chgData name="Tammy Pankey" userId="89b84b47-0384-4d66-b56e-dc00ebdb68cf" providerId="ADAL" clId="{BEC31531-C9D2-4E4C-BF51-A83D2414E57B}" dt="2025-03-19T14:10:00.698" v="4133" actId="207"/>
        <pc:sldMkLst>
          <pc:docMk/>
          <pc:sldMk cId="1024940863" sldId="335"/>
        </pc:sldMkLst>
      </pc:sldChg>
      <pc:sldChg chg="add ord modNotesTx">
        <pc:chgData name="Tammy Pankey" userId="89b84b47-0384-4d66-b56e-dc00ebdb68cf" providerId="ADAL" clId="{BEC31531-C9D2-4E4C-BF51-A83D2414E57B}" dt="2025-03-19T14:05:47.589" v="3876" actId="20577"/>
        <pc:sldMkLst>
          <pc:docMk/>
          <pc:sldMk cId="2289393488" sldId="336"/>
        </pc:sldMkLst>
      </pc:sldChg>
      <pc:sldChg chg="modSp add mod">
        <pc:chgData name="Tammy Pankey" userId="89b84b47-0384-4d66-b56e-dc00ebdb68cf" providerId="ADAL" clId="{BEC31531-C9D2-4E4C-BF51-A83D2414E57B}" dt="2025-03-19T14:11:05.683" v="4138" actId="207"/>
        <pc:sldMkLst>
          <pc:docMk/>
          <pc:sldMk cId="4281493045" sldId="337"/>
        </pc:sldMkLst>
      </pc:sldChg>
      <pc:sldChg chg="modSp add mod">
        <pc:chgData name="Tammy Pankey" userId="89b84b47-0384-4d66-b56e-dc00ebdb68cf" providerId="ADAL" clId="{BEC31531-C9D2-4E4C-BF51-A83D2414E57B}" dt="2025-03-19T14:12:06.446" v="4147" actId="207"/>
        <pc:sldMkLst>
          <pc:docMk/>
          <pc:sldMk cId="4074626042" sldId="338"/>
        </pc:sldMkLst>
      </pc:sldChg>
      <pc:sldChg chg="modSp add mod">
        <pc:chgData name="Tammy Pankey" userId="89b84b47-0384-4d66-b56e-dc00ebdb68cf" providerId="ADAL" clId="{BEC31531-C9D2-4E4C-BF51-A83D2414E57B}" dt="2025-03-19T14:12:43.581" v="4152" actId="207"/>
        <pc:sldMkLst>
          <pc:docMk/>
          <pc:sldMk cId="903228586" sldId="339"/>
        </pc:sldMkLst>
      </pc:sldChg>
      <pc:sldChg chg="add del">
        <pc:chgData name="Tammy Pankey" userId="89b84b47-0384-4d66-b56e-dc00ebdb68cf" providerId="ADAL" clId="{BEC31531-C9D2-4E4C-BF51-A83D2414E57B}" dt="2025-03-19T14:13:55.150" v="4154" actId="47"/>
        <pc:sldMkLst>
          <pc:docMk/>
          <pc:sldMk cId="442229088" sldId="340"/>
        </pc:sldMkLst>
      </pc:sldChg>
      <pc:sldChg chg="modSp add mod modNotesTx">
        <pc:chgData name="Tammy Pankey" userId="89b84b47-0384-4d66-b56e-dc00ebdb68cf" providerId="ADAL" clId="{BEC31531-C9D2-4E4C-BF51-A83D2414E57B}" dt="2025-03-19T14:20:09.271" v="4354" actId="20577"/>
        <pc:sldMkLst>
          <pc:docMk/>
          <pc:sldMk cId="1943926794" sldId="341"/>
        </pc:sldMkLst>
      </pc:sldChg>
      <pc:sldChg chg="modSp add mod modNotesTx">
        <pc:chgData name="Tammy Pankey" userId="89b84b47-0384-4d66-b56e-dc00ebdb68cf" providerId="ADAL" clId="{BEC31531-C9D2-4E4C-BF51-A83D2414E57B}" dt="2025-04-03T18:02:21.381" v="4362" actId="20577"/>
        <pc:sldMkLst>
          <pc:docMk/>
          <pc:sldMk cId="1357097865" sldId="342"/>
        </pc:sldMkLst>
      </pc:sldChg>
      <pc:sldChg chg="add">
        <pc:chgData name="Tammy Pankey" userId="89b84b47-0384-4d66-b56e-dc00ebdb68cf" providerId="ADAL" clId="{BEC31531-C9D2-4E4C-BF51-A83D2414E57B}" dt="2025-03-19T14:19:18.023" v="4340"/>
        <pc:sldMkLst>
          <pc:docMk/>
          <pc:sldMk cId="656617515" sldId="343"/>
        </pc:sldMkLst>
      </pc:sldChg>
      <pc:sldChg chg="add">
        <pc:chgData name="Tammy Pankey" userId="89b84b47-0384-4d66-b56e-dc00ebdb68cf" providerId="ADAL" clId="{BEC31531-C9D2-4E4C-BF51-A83D2414E57B}" dt="2025-03-19T14:19:18.023" v="4340"/>
        <pc:sldMkLst>
          <pc:docMk/>
          <pc:sldMk cId="4189780073" sldId="344"/>
        </pc:sldMkLst>
      </pc:sldChg>
      <pc:sldMasterChg chg="modSp modSldLayout">
        <pc:chgData name="Tammy Pankey" userId="89b84b47-0384-4d66-b56e-dc00ebdb68cf" providerId="ADAL" clId="{BEC31531-C9D2-4E4C-BF51-A83D2414E57B}" dt="2025-03-04T22:54:31.435" v="0"/>
        <pc:sldMasterMkLst>
          <pc:docMk/>
          <pc:sldMasterMk cId="133488940" sldId="2147483660"/>
        </pc:sldMasterMkLst>
        <pc:sldLayoutChg chg="modSp">
          <pc:chgData name="Tammy Pankey" userId="89b84b47-0384-4d66-b56e-dc00ebdb68cf" providerId="ADAL" clId="{BEC31531-C9D2-4E4C-BF51-A83D2414E57B}" dt="2025-03-04T22:54:31.435" v="0"/>
          <pc:sldLayoutMkLst>
            <pc:docMk/>
            <pc:sldMasterMk cId="2823017381" sldId="2147483715"/>
            <pc:sldLayoutMk cId="3614859177" sldId="2147483661"/>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337114412" sldId="2147483664"/>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297296052" sldId="2147483672"/>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109939192" sldId="2147483673"/>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640282429" sldId="2147483674"/>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33691784" sldId="2147483675"/>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594802437" sldId="2147483677"/>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877286486" sldId="2147483678"/>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334202626" sldId="2147483679"/>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4262011977" sldId="2147483680"/>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088793698" sldId="2147483681"/>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1406931731" sldId="2147483682"/>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1500242674" sldId="2147483683"/>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623693392" sldId="2147483684"/>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586553534" sldId="2147483685"/>
          </pc:sldLayoutMkLst>
        </pc:sldLayoutChg>
        <pc:sldLayoutChg chg="modSp">
          <pc:chgData name="Tammy Pankey" userId="89b84b47-0384-4d66-b56e-dc00ebdb68cf" providerId="ADAL" clId="{BEC31531-C9D2-4E4C-BF51-A83D2414E57B}" dt="2025-03-04T22:54:31.435" v="0"/>
          <pc:sldLayoutMkLst>
            <pc:docMk/>
            <pc:sldMasterMk cId="133488940" sldId="2147483660"/>
            <pc:sldLayoutMk cId="1379125180" sldId="2147483686"/>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028720161" sldId="2147483687"/>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104925573" sldId="2147483688"/>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633195942" sldId="2147483689"/>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371891976" sldId="2147483690"/>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4026505429" sldId="2147483691"/>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520920817" sldId="2147483692"/>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1764693607" sldId="2147483693"/>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576773171" sldId="2147483694"/>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1204917711" sldId="2147483695"/>
          </pc:sldLayoutMkLst>
        </pc:sldLayoutChg>
      </pc:sldMasterChg>
      <pc:sldMasterChg chg="modSldLayout">
        <pc:chgData name="Tammy Pankey" userId="89b84b47-0384-4d66-b56e-dc00ebdb68cf" providerId="ADAL" clId="{BEC31531-C9D2-4E4C-BF51-A83D2414E57B}" dt="2025-03-04T22:54:31.435" v="0"/>
        <pc:sldMasterMkLst>
          <pc:docMk/>
          <pc:sldMasterMk cId="180712229" sldId="2147483697"/>
        </pc:sldMasterMkLst>
        <pc:sldLayoutChg chg="modSp">
          <pc:chgData name="Tammy Pankey" userId="89b84b47-0384-4d66-b56e-dc00ebdb68cf" providerId="ADAL" clId="{BEC31531-C9D2-4E4C-BF51-A83D2414E57B}" dt="2025-03-04T22:54:31.435" v="0"/>
          <pc:sldLayoutMkLst>
            <pc:docMk/>
            <pc:sldMasterMk cId="180712229" sldId="2147483697"/>
            <pc:sldLayoutMk cId="694099969" sldId="2147483699"/>
          </pc:sldLayoutMkLst>
        </pc:sldLayoutChg>
        <pc:sldLayoutChg chg="modSp">
          <pc:chgData name="Tammy Pankey" userId="89b84b47-0384-4d66-b56e-dc00ebdb68cf" providerId="ADAL" clId="{BEC31531-C9D2-4E4C-BF51-A83D2414E57B}" dt="2025-03-04T22:54:31.435" v="0"/>
          <pc:sldLayoutMkLst>
            <pc:docMk/>
            <pc:sldMasterMk cId="3793671017" sldId="2147483701"/>
            <pc:sldLayoutMk cId="2150222482" sldId="2147483700"/>
          </pc:sldLayoutMkLst>
        </pc:sldLayoutChg>
      </pc:sldMasterChg>
      <pc:sldMasterChg chg="delSldLayout modSldLayout">
        <pc:chgData name="Tammy Pankey" userId="89b84b47-0384-4d66-b56e-dc00ebdb68cf" providerId="ADAL" clId="{BEC31531-C9D2-4E4C-BF51-A83D2414E57B}" dt="2025-03-04T23:13:43.635" v="219" actId="47"/>
        <pc:sldMasterMkLst>
          <pc:docMk/>
          <pc:sldMasterMk cId="3793671017" sldId="2147483701"/>
        </pc:sldMasterMkLst>
        <pc:sldLayoutChg chg="delSp del mod">
          <pc:chgData name="Tammy Pankey" userId="89b84b47-0384-4d66-b56e-dc00ebdb68cf" providerId="ADAL" clId="{BEC31531-C9D2-4E4C-BF51-A83D2414E57B}" dt="2025-03-04T23:13:43.635" v="219" actId="47"/>
          <pc:sldLayoutMkLst>
            <pc:docMk/>
            <pc:sldMasterMk cId="3793671017" sldId="2147483701"/>
            <pc:sldLayoutMk cId="3060116" sldId="2147483714"/>
          </pc:sldLayoutMkLst>
        </pc:sldLayoutChg>
      </pc:sldMasterChg>
      <pc:sldMasterChg chg="modSldLayout">
        <pc:chgData name="Tammy Pankey" userId="89b84b47-0384-4d66-b56e-dc00ebdb68cf" providerId="ADAL" clId="{BEC31531-C9D2-4E4C-BF51-A83D2414E57B}" dt="2025-03-04T22:55:05.711" v="5" actId="478"/>
        <pc:sldMasterMkLst>
          <pc:docMk/>
          <pc:sldMasterMk cId="2823017381" sldId="2147483715"/>
        </pc:sldMasterMkLst>
        <pc:sldLayoutChg chg="delSp mod">
          <pc:chgData name="Tammy Pankey" userId="89b84b47-0384-4d66-b56e-dc00ebdb68cf" providerId="ADAL" clId="{BEC31531-C9D2-4E4C-BF51-A83D2414E57B}" dt="2025-03-04T22:55:05.711" v="5" actId="478"/>
          <pc:sldLayoutMkLst>
            <pc:docMk/>
            <pc:sldMasterMk cId="3793671017" sldId="2147483701"/>
            <pc:sldLayoutMk cId="1375168705" sldId="2147483727"/>
          </pc:sldLayoutMkLst>
        </pc:sldLayoutChg>
      </pc:sldMasterChg>
    </pc:docChg>
  </pc:docChgLst>
  <pc:docChgLst>
    <pc:chgData name="Kate Sample" userId="ad24f2c8-db21-4b10-9534-7a98911ec180" providerId="ADAL" clId="{D4723A65-29E8-46E7-AB8D-143715D1233B}"/>
    <pc:docChg chg="custSel delSld modSld sldOrd">
      <pc:chgData name="Kate Sample" userId="ad24f2c8-db21-4b10-9534-7a98911ec180" providerId="ADAL" clId="{D4723A65-29E8-46E7-AB8D-143715D1233B}" dt="2025-05-09T14:40:43.545" v="464" actId="20577"/>
      <pc:docMkLst>
        <pc:docMk/>
      </pc:docMkLst>
      <pc:sldChg chg="modNotesTx">
        <pc:chgData name="Kate Sample" userId="ad24f2c8-db21-4b10-9534-7a98911ec180" providerId="ADAL" clId="{D4723A65-29E8-46E7-AB8D-143715D1233B}" dt="2025-04-23T18:35:30.012" v="253" actId="313"/>
        <pc:sldMkLst>
          <pc:docMk/>
          <pc:sldMk cId="1717468709" sldId="260"/>
        </pc:sldMkLst>
      </pc:sldChg>
      <pc:sldChg chg="modNotesTx">
        <pc:chgData name="Kate Sample" userId="ad24f2c8-db21-4b10-9534-7a98911ec180" providerId="ADAL" clId="{D4723A65-29E8-46E7-AB8D-143715D1233B}" dt="2025-04-23T18:33:14.751" v="71" actId="20577"/>
        <pc:sldMkLst>
          <pc:docMk/>
          <pc:sldMk cId="951211944" sldId="261"/>
        </pc:sldMkLst>
      </pc:sldChg>
      <pc:sldChg chg="addSp delSp modSp mod ord modNotesTx">
        <pc:chgData name="Kate Sample" userId="ad24f2c8-db21-4b10-9534-7a98911ec180" providerId="ADAL" clId="{D4723A65-29E8-46E7-AB8D-143715D1233B}" dt="2025-04-28T15:42:04.932" v="453" actId="1076"/>
        <pc:sldMkLst>
          <pc:docMk/>
          <pc:sldMk cId="2751345926" sldId="272"/>
        </pc:sldMkLst>
      </pc:sldChg>
      <pc:sldChg chg="modSp mod modNotesTx">
        <pc:chgData name="Kate Sample" userId="ad24f2c8-db21-4b10-9534-7a98911ec180" providerId="ADAL" clId="{D4723A65-29E8-46E7-AB8D-143715D1233B}" dt="2025-05-09T14:40:43.545" v="464" actId="20577"/>
        <pc:sldMkLst>
          <pc:docMk/>
          <pc:sldMk cId="840521789" sldId="283"/>
        </pc:sldMkLst>
        <pc:spChg chg="mod">
          <ac:chgData name="Kate Sample" userId="ad24f2c8-db21-4b10-9534-7a98911ec180" providerId="ADAL" clId="{D4723A65-29E8-46E7-AB8D-143715D1233B}" dt="2025-05-09T14:40:43.545" v="464" actId="20577"/>
          <ac:spMkLst>
            <pc:docMk/>
            <pc:sldMk cId="840521789" sldId="283"/>
            <ac:spMk id="13" creationId="{822651F0-6061-95F2-CEA5-B6272F0C9CE7}"/>
          </ac:spMkLst>
        </pc:spChg>
      </pc:sldChg>
      <pc:sldChg chg="modNotesTx">
        <pc:chgData name="Kate Sample" userId="ad24f2c8-db21-4b10-9534-7a98911ec180" providerId="ADAL" clId="{D4723A65-29E8-46E7-AB8D-143715D1233B}" dt="2025-04-23T18:39:00.457" v="318" actId="20577"/>
        <pc:sldMkLst>
          <pc:docMk/>
          <pc:sldMk cId="362912222" sldId="304"/>
        </pc:sldMkLst>
      </pc:sldChg>
      <pc:sldChg chg="addSp modSp mod ord modNotesTx">
        <pc:chgData name="Kate Sample" userId="ad24f2c8-db21-4b10-9534-7a98911ec180" providerId="ADAL" clId="{D4723A65-29E8-46E7-AB8D-143715D1233B}" dt="2025-04-28T15:44:40.825" v="461" actId="1076"/>
        <pc:sldMkLst>
          <pc:docMk/>
          <pc:sldMk cId="3858961857" sldId="308"/>
        </pc:sldMkLst>
      </pc:sldChg>
      <pc:sldChg chg="del">
        <pc:chgData name="Kate Sample" userId="ad24f2c8-db21-4b10-9534-7a98911ec180" providerId="ADAL" clId="{D4723A65-29E8-46E7-AB8D-143715D1233B}" dt="2025-04-28T15:44:55.901" v="462" actId="47"/>
        <pc:sldMkLst>
          <pc:docMk/>
          <pc:sldMk cId="1200704536" sldId="309"/>
        </pc:sldMkLst>
      </pc:sldChg>
      <pc:sldChg chg="addSp delSp modSp mod modNotesTx">
        <pc:chgData name="Kate Sample" userId="ad24f2c8-db21-4b10-9534-7a98911ec180" providerId="ADAL" clId="{D4723A65-29E8-46E7-AB8D-143715D1233B}" dt="2025-05-09T14:40:17.137" v="463" actId="20577"/>
        <pc:sldMkLst>
          <pc:docMk/>
          <pc:sldMk cId="2015307151" sldId="310"/>
        </pc:sldMkLst>
        <pc:spChg chg="mod">
          <ac:chgData name="Kate Sample" userId="ad24f2c8-db21-4b10-9534-7a98911ec180" providerId="ADAL" clId="{D4723A65-29E8-46E7-AB8D-143715D1233B}" dt="2025-05-09T14:40:17.137" v="463" actId="20577"/>
          <ac:spMkLst>
            <pc:docMk/>
            <pc:sldMk cId="2015307151" sldId="310"/>
            <ac:spMk id="3" creationId="{EA7BE9E2-0F99-88A0-BA54-207295800D4A}"/>
          </ac:spMkLst>
        </pc:spChg>
      </pc:sldChg>
      <pc:sldChg chg="ord modNotesTx">
        <pc:chgData name="Kate Sample" userId="ad24f2c8-db21-4b10-9534-7a98911ec180" providerId="ADAL" clId="{D4723A65-29E8-46E7-AB8D-143715D1233B}" dt="2025-04-28T15:37:47.728" v="413"/>
        <pc:sldMkLst>
          <pc:docMk/>
          <pc:sldMk cId="1883848139" sldId="317"/>
        </pc:sldMkLst>
      </pc:sldChg>
      <pc:sldChg chg="modNotesTx">
        <pc:chgData name="Kate Sample" userId="ad24f2c8-db21-4b10-9534-7a98911ec180" providerId="ADAL" clId="{D4723A65-29E8-46E7-AB8D-143715D1233B}" dt="2025-04-23T18:36:31.446" v="260"/>
        <pc:sldMkLst>
          <pc:docMk/>
          <pc:sldMk cId="1089817398" sldId="347"/>
        </pc:sldMkLst>
      </pc:sldChg>
      <pc:sldChg chg="modNotesTx">
        <pc:chgData name="Kate Sample" userId="ad24f2c8-db21-4b10-9534-7a98911ec180" providerId="ADAL" clId="{D4723A65-29E8-46E7-AB8D-143715D1233B}" dt="2025-04-23T18:36:33.948" v="261"/>
        <pc:sldMkLst>
          <pc:docMk/>
          <pc:sldMk cId="3679075185" sldId="348"/>
        </pc:sldMkLst>
      </pc:sldChg>
      <pc:sldChg chg="modNotesTx">
        <pc:chgData name="Kate Sample" userId="ad24f2c8-db21-4b10-9534-7a98911ec180" providerId="ADAL" clId="{D4723A65-29E8-46E7-AB8D-143715D1233B}" dt="2025-04-23T18:36:35.591" v="262"/>
        <pc:sldMkLst>
          <pc:docMk/>
          <pc:sldMk cId="1704980818" sldId="349"/>
        </pc:sldMkLst>
      </pc:sldChg>
      <pc:sldChg chg="modSp mod modNotesTx">
        <pc:chgData name="Kate Sample" userId="ad24f2c8-db21-4b10-9534-7a98911ec180" providerId="ADAL" clId="{D4723A65-29E8-46E7-AB8D-143715D1233B}" dt="2025-04-28T15:41:05.826" v="443" actId="6549"/>
        <pc:sldMkLst>
          <pc:docMk/>
          <pc:sldMk cId="1726444013" sldId="350"/>
        </pc:sldMkLst>
        <pc:spChg chg="mod">
          <ac:chgData name="Kate Sample" userId="ad24f2c8-db21-4b10-9534-7a98911ec180" providerId="ADAL" clId="{D4723A65-29E8-46E7-AB8D-143715D1233B}" dt="2025-04-28T15:40:02.210" v="427" actId="1076"/>
          <ac:spMkLst>
            <pc:docMk/>
            <pc:sldMk cId="1726444013" sldId="350"/>
            <ac:spMk id="13" creationId="{BEC2446B-C743-49A6-55F8-FEDD43AEF4CB}"/>
          </ac:spMkLst>
        </pc:spChg>
      </pc:sldChg>
      <pc:sldChg chg="addSp modSp">
        <pc:chgData name="Kate Sample" userId="ad24f2c8-db21-4b10-9534-7a98911ec180" providerId="ADAL" clId="{D4723A65-29E8-46E7-AB8D-143715D1233B}" dt="2025-04-28T15:35:57.844" v="406" actId="1076"/>
        <pc:sldMkLst>
          <pc:docMk/>
          <pc:sldMk cId="434597101" sldId="351"/>
        </pc:sldMkLst>
        <pc:picChg chg="add mod">
          <ac:chgData name="Kate Sample" userId="ad24f2c8-db21-4b10-9534-7a98911ec180" providerId="ADAL" clId="{D4723A65-29E8-46E7-AB8D-143715D1233B}" dt="2025-04-28T15:35:57.844" v="406" actId="1076"/>
          <ac:picMkLst>
            <pc:docMk/>
            <pc:sldMk cId="434597101" sldId="351"/>
            <ac:picMk id="1026" creationId="{100A7A3F-CBE4-4178-5ABE-EBC1F0C2C714}"/>
          </ac:picMkLst>
        </pc:picChg>
      </pc:sldChg>
      <pc:sldChg chg="modNotesTx">
        <pc:chgData name="Kate Sample" userId="ad24f2c8-db21-4b10-9534-7a98911ec180" providerId="ADAL" clId="{D4723A65-29E8-46E7-AB8D-143715D1233B}" dt="2025-04-23T18:27:59.527" v="0" actId="20577"/>
        <pc:sldMkLst>
          <pc:docMk/>
          <pc:sldMk cId="923429629" sldId="352"/>
        </pc:sldMkLst>
      </pc:sldChg>
      <pc:sldChg chg="modSp mod ord modNotesTx">
        <pc:chgData name="Kate Sample" userId="ad24f2c8-db21-4b10-9534-7a98911ec180" providerId="ADAL" clId="{D4723A65-29E8-46E7-AB8D-143715D1233B}" dt="2025-04-28T15:42:45.040" v="455"/>
        <pc:sldMkLst>
          <pc:docMk/>
          <pc:sldMk cId="3310699944" sldId="353"/>
        </pc:sldMkLst>
      </pc:sldChg>
    </pc:docChg>
  </pc:docChgLst>
  <pc:docChgLst>
    <pc:chgData name="Anna Sterner" userId="S::asterner@firstinspires.org::e34ade42-3f4d-4ffb-96dc-1c6e40b6902f" providerId="AD" clId="Web-{B1F6EBEE-478D-5AED-5E24-E66514BF12D4}"/>
    <pc:docChg chg="modSld">
      <pc:chgData name="Anna Sterner" userId="S::asterner@firstinspires.org::e34ade42-3f4d-4ffb-96dc-1c6e40b6902f" providerId="AD" clId="Web-{B1F6EBEE-478D-5AED-5E24-E66514BF12D4}" dt="2024-05-16T13:02:38.333" v="86"/>
      <pc:docMkLst>
        <pc:docMk/>
      </pc:docMkLst>
      <pc:sldChg chg="modNotes">
        <pc:chgData name="Anna Sterner" userId="S::asterner@firstinspires.org::e34ade42-3f4d-4ffb-96dc-1c6e40b6902f" providerId="AD" clId="Web-{B1F6EBEE-478D-5AED-5E24-E66514BF12D4}" dt="2024-05-16T12:57:53.668" v="68"/>
        <pc:sldMkLst>
          <pc:docMk/>
          <pc:sldMk cId="1717468709" sldId="260"/>
        </pc:sldMkLst>
      </pc:sldChg>
      <pc:sldChg chg="modSp modNotes">
        <pc:chgData name="Anna Sterner" userId="S::asterner@firstinspires.org::e34ade42-3f4d-4ffb-96dc-1c6e40b6902f" providerId="AD" clId="Web-{B1F6EBEE-478D-5AED-5E24-E66514BF12D4}" dt="2024-05-16T12:59:30.843" v="78" actId="1076"/>
        <pc:sldMkLst>
          <pc:docMk/>
          <pc:sldMk cId="951211944" sldId="261"/>
        </pc:sldMkLst>
      </pc:sldChg>
      <pc:sldChg chg="modNotes">
        <pc:chgData name="Anna Sterner" userId="S::asterner@firstinspires.org::e34ade42-3f4d-4ffb-96dc-1c6e40b6902f" providerId="AD" clId="Web-{B1F6EBEE-478D-5AED-5E24-E66514BF12D4}" dt="2024-05-16T12:54:26.131" v="10"/>
        <pc:sldMkLst>
          <pc:docMk/>
          <pc:sldMk cId="3822573366" sldId="262"/>
        </pc:sldMkLst>
      </pc:sldChg>
      <pc:sldChg chg="modSp modNotes">
        <pc:chgData name="Anna Sterner" userId="S::asterner@firstinspires.org::e34ade42-3f4d-4ffb-96dc-1c6e40b6902f" providerId="AD" clId="Web-{B1F6EBEE-478D-5AED-5E24-E66514BF12D4}" dt="2024-05-16T13:02:38.333" v="86"/>
        <pc:sldMkLst>
          <pc:docMk/>
          <pc:sldMk cId="3763185327" sldId="271"/>
        </pc:sldMkLst>
      </pc:sldChg>
      <pc:sldChg chg="addSp delSp modSp">
        <pc:chgData name="Anna Sterner" userId="S::asterner@firstinspires.org::e34ade42-3f4d-4ffb-96dc-1c6e40b6902f" providerId="AD" clId="Web-{B1F6EBEE-478D-5AED-5E24-E66514BF12D4}" dt="2024-05-16T11:36:10.947" v="2" actId="1076"/>
        <pc:sldMkLst>
          <pc:docMk/>
          <pc:sldMk cId="3743200560" sldId="289"/>
        </pc:sldMkLst>
      </pc:sldChg>
      <pc:sldChg chg="modSp">
        <pc:chgData name="Anna Sterner" userId="S::asterner@firstinspires.org::e34ade42-3f4d-4ffb-96dc-1c6e40b6902f" providerId="AD" clId="Web-{B1F6EBEE-478D-5AED-5E24-E66514BF12D4}" dt="2024-05-16T12:53:24.457" v="6"/>
        <pc:sldMkLst>
          <pc:docMk/>
          <pc:sldMk cId="3417446026" sldId="295"/>
        </pc:sldMkLst>
      </pc:sldChg>
      <pc:sldChg chg="modSp">
        <pc:chgData name="Anna Sterner" userId="S::asterner@firstinspires.org::e34ade42-3f4d-4ffb-96dc-1c6e40b6902f" providerId="AD" clId="Web-{B1F6EBEE-478D-5AED-5E24-E66514BF12D4}" dt="2024-05-16T13:00:01.656" v="85" actId="1076"/>
        <pc:sldMkLst>
          <pc:docMk/>
          <pc:sldMk cId="3041520386" sldId="297"/>
        </pc:sldMkLst>
      </pc:sldChg>
    </pc:docChg>
  </pc:docChgLst>
  <pc:docChgLst>
    <pc:chgData name="Anna Sterner" userId="e34ade42-3f4d-4ffb-96dc-1c6e40b6902f" providerId="ADAL" clId="{4E7085B2-6349-4032-8C63-00C2A462349F}"/>
    <pc:docChg chg="undo custSel delSld modSld sldOrd">
      <pc:chgData name="Anna Sterner" userId="e34ade42-3f4d-4ffb-96dc-1c6e40b6902f" providerId="ADAL" clId="{4E7085B2-6349-4032-8C63-00C2A462349F}" dt="2024-05-17T14:44:47.016" v="251" actId="1076"/>
      <pc:docMkLst>
        <pc:docMk/>
      </pc:docMkLst>
      <pc:sldChg chg="modNotesTx">
        <pc:chgData name="Anna Sterner" userId="e34ade42-3f4d-4ffb-96dc-1c6e40b6902f" providerId="ADAL" clId="{4E7085B2-6349-4032-8C63-00C2A462349F}" dt="2024-05-17T14:38:55.527" v="63" actId="20577"/>
        <pc:sldMkLst>
          <pc:docMk/>
          <pc:sldMk cId="1717468709" sldId="260"/>
        </pc:sldMkLst>
      </pc:sldChg>
      <pc:sldChg chg="modSp mod">
        <pc:chgData name="Anna Sterner" userId="e34ade42-3f4d-4ffb-96dc-1c6e40b6902f" providerId="ADAL" clId="{4E7085B2-6349-4032-8C63-00C2A462349F}" dt="2024-05-17T14:35:44.315" v="41" actId="1076"/>
        <pc:sldMkLst>
          <pc:docMk/>
          <pc:sldMk cId="951211944" sldId="261"/>
        </pc:sldMkLst>
      </pc:sldChg>
      <pc:sldChg chg="modNotesTx">
        <pc:chgData name="Anna Sterner" userId="e34ade42-3f4d-4ffb-96dc-1c6e40b6902f" providerId="ADAL" clId="{4E7085B2-6349-4032-8C63-00C2A462349F}" dt="2024-05-17T14:36:22.010" v="47" actId="113"/>
        <pc:sldMkLst>
          <pc:docMk/>
          <pc:sldMk cId="3822573366" sldId="262"/>
        </pc:sldMkLst>
      </pc:sldChg>
      <pc:sldChg chg="delSp modSp del mod modNotesTx">
        <pc:chgData name="Anna Sterner" userId="e34ade42-3f4d-4ffb-96dc-1c6e40b6902f" providerId="ADAL" clId="{4E7085B2-6349-4032-8C63-00C2A462349F}" dt="2024-05-17T14:39:46.707" v="66" actId="47"/>
        <pc:sldMkLst>
          <pc:docMk/>
          <pc:sldMk cId="3763185327" sldId="271"/>
        </pc:sldMkLst>
      </pc:sldChg>
      <pc:sldChg chg="modSp mod modNotesTx">
        <pc:chgData name="Anna Sterner" userId="e34ade42-3f4d-4ffb-96dc-1c6e40b6902f" providerId="ADAL" clId="{4E7085B2-6349-4032-8C63-00C2A462349F}" dt="2024-05-17T14:44:47.016" v="251" actId="1076"/>
        <pc:sldMkLst>
          <pc:docMk/>
          <pc:sldMk cId="2751345926" sldId="272"/>
        </pc:sldMkLst>
      </pc:sldChg>
      <pc:sldChg chg="addSp modSp mod modNotesTx">
        <pc:chgData name="Anna Sterner" userId="e34ade42-3f4d-4ffb-96dc-1c6e40b6902f" providerId="ADAL" clId="{4E7085B2-6349-4032-8C63-00C2A462349F}" dt="2024-05-17T14:40:39.974" v="76" actId="14100"/>
        <pc:sldMkLst>
          <pc:docMk/>
          <pc:sldMk cId="3098358572" sldId="283"/>
        </pc:sldMkLst>
      </pc:sldChg>
      <pc:sldChg chg="modNotesTx">
        <pc:chgData name="Anna Sterner" userId="e34ade42-3f4d-4ffb-96dc-1c6e40b6902f" providerId="ADAL" clId="{4E7085B2-6349-4032-8C63-00C2A462349F}" dt="2024-05-17T14:34:45.003" v="37" actId="114"/>
        <pc:sldMkLst>
          <pc:docMk/>
          <pc:sldMk cId="3743200560" sldId="289"/>
        </pc:sldMkLst>
      </pc:sldChg>
      <pc:sldChg chg="modNotesTx">
        <pc:chgData name="Anna Sterner" userId="e34ade42-3f4d-4ffb-96dc-1c6e40b6902f" providerId="ADAL" clId="{4E7085B2-6349-4032-8C63-00C2A462349F}" dt="2024-05-17T14:43:28.191" v="192" actId="20577"/>
        <pc:sldMkLst>
          <pc:docMk/>
          <pc:sldMk cId="4147957842" sldId="290"/>
        </pc:sldMkLst>
      </pc:sldChg>
      <pc:sldChg chg="del">
        <pc:chgData name="Anna Sterner" userId="e34ade42-3f4d-4ffb-96dc-1c6e40b6902f" providerId="ADAL" clId="{4E7085B2-6349-4032-8C63-00C2A462349F}" dt="2024-05-17T14:35:50.307" v="42" actId="47"/>
        <pc:sldMkLst>
          <pc:docMk/>
          <pc:sldMk cId="3417446026" sldId="295"/>
        </pc:sldMkLst>
      </pc:sldChg>
      <pc:sldChg chg="modSp mod">
        <pc:chgData name="Anna Sterner" userId="e34ade42-3f4d-4ffb-96dc-1c6e40b6902f" providerId="ADAL" clId="{4E7085B2-6349-4032-8C63-00C2A462349F}" dt="2024-05-17T14:41:48.075" v="87" actId="1076"/>
        <pc:sldMkLst>
          <pc:docMk/>
          <pc:sldMk cId="3041520386" sldId="297"/>
        </pc:sldMkLst>
      </pc:sldChg>
      <pc:sldChg chg="modNotesTx">
        <pc:chgData name="Anna Sterner" userId="e34ade42-3f4d-4ffb-96dc-1c6e40b6902f" providerId="ADAL" clId="{4E7085B2-6349-4032-8C63-00C2A462349F}" dt="2024-05-17T14:43:14.385" v="187" actId="113"/>
        <pc:sldMkLst>
          <pc:docMk/>
          <pc:sldMk cId="3723405299" sldId="298"/>
        </pc:sldMkLst>
      </pc:sldChg>
      <pc:sldChg chg="addSp delSp modSp del mod ord">
        <pc:chgData name="Anna Sterner" userId="e34ade42-3f4d-4ffb-96dc-1c6e40b6902f" providerId="ADAL" clId="{4E7085B2-6349-4032-8C63-00C2A462349F}" dt="2024-05-17T14:33:45.511" v="36" actId="47"/>
        <pc:sldMkLst>
          <pc:docMk/>
          <pc:sldMk cId="1709114205" sldId="299"/>
        </pc:sldMkLst>
      </pc:sldChg>
    </pc:docChg>
  </pc:docChgLst>
  <pc:docChgLst>
    <pc:chgData name="Anna Sterner" userId="S::asterner@firstinspires.org::e34ade42-3f4d-4ffb-96dc-1c6e40b6902f" providerId="AD" clId="Web-{126EEF9F-CDC4-B287-D1C2-77A472865381}"/>
    <pc:docChg chg="delSld modSld">
      <pc:chgData name="Anna Sterner" userId="S::asterner@firstinspires.org::e34ade42-3f4d-4ffb-96dc-1c6e40b6902f" providerId="AD" clId="Web-{126EEF9F-CDC4-B287-D1C2-77A472865381}" dt="2024-01-25T20:03:28.549" v="2"/>
      <pc:docMkLst>
        <pc:docMk/>
      </pc:docMkLst>
      <pc:sldChg chg="modSp">
        <pc:chgData name="Anna Sterner" userId="S::asterner@firstinspires.org::e34ade42-3f4d-4ffb-96dc-1c6e40b6902f" providerId="AD" clId="Web-{126EEF9F-CDC4-B287-D1C2-77A472865381}" dt="2024-01-25T20:03:28.549" v="2"/>
        <pc:sldMkLst>
          <pc:docMk/>
          <pc:sldMk cId="3822573366" sldId="262"/>
        </pc:sldMkLst>
      </pc:sldChg>
      <pc:sldChg chg="del">
        <pc:chgData name="Anna Sterner" userId="S::asterner@firstinspires.org::e34ade42-3f4d-4ffb-96dc-1c6e40b6902f" providerId="AD" clId="Web-{126EEF9F-CDC4-B287-D1C2-77A472865381}" dt="2024-01-25T20:03:11.157" v="0"/>
        <pc:sldMkLst>
          <pc:docMk/>
          <pc:sldMk cId="1560122333" sldId="299"/>
        </pc:sldMkLst>
      </pc:sldChg>
      <pc:sldChg chg="del">
        <pc:chgData name="Anna Sterner" userId="S::asterner@firstinspires.org::e34ade42-3f4d-4ffb-96dc-1c6e40b6902f" providerId="AD" clId="Web-{126EEF9F-CDC4-B287-D1C2-77A472865381}" dt="2024-01-25T20:03:18.580" v="1"/>
        <pc:sldMkLst>
          <pc:docMk/>
          <pc:sldMk cId="2281906185" sldId="300"/>
        </pc:sldMkLst>
      </pc:sldChg>
    </pc:docChg>
  </pc:docChgLst>
  <pc:docChgLst>
    <pc:chgData name="Karen Casey" userId="S::kcasey@firstinspires.org::3ec36879-b353-4ab0-bd58-e71fbbdded4a" providerId="AD" clId="Web-{FBEF8BF1-763F-31BE-8E1B-59A6B19C9104}"/>
    <pc:docChg chg="modSld">
      <pc:chgData name="Karen Casey" userId="S::kcasey@firstinspires.org::3ec36879-b353-4ab0-bd58-e71fbbdded4a" providerId="AD" clId="Web-{FBEF8BF1-763F-31BE-8E1B-59A6B19C9104}" dt="2022-07-23T20:08:38.960" v="22"/>
      <pc:docMkLst>
        <pc:docMk/>
      </pc:docMkLst>
      <pc:sldChg chg="modSp modCm">
        <pc:chgData name="Karen Casey" userId="S::kcasey@firstinspires.org::3ec36879-b353-4ab0-bd58-e71fbbdded4a" providerId="AD" clId="Web-{FBEF8BF1-763F-31BE-8E1B-59A6B19C9104}" dt="2022-07-23T20:08:38.960" v="22"/>
        <pc:sldMkLst>
          <pc:docMk/>
          <pc:sldMk cId="1959583143" sldId="259"/>
        </pc:sldMkLst>
      </pc:sldChg>
    </pc:docChg>
  </pc:docChgLst>
  <pc:docChgLst>
    <pc:chgData name="Anna Sterner" userId="S::asterner@firstinspires.org::e34ade42-3f4d-4ffb-96dc-1c6e40b6902f" providerId="AD" clId="Web-{58803046-50A1-90AB-0730-C7A985B21457}"/>
    <pc:docChg chg="modSld">
      <pc:chgData name="Anna Sterner" userId="S::asterner@firstinspires.org::e34ade42-3f4d-4ffb-96dc-1c6e40b6902f" providerId="AD" clId="Web-{58803046-50A1-90AB-0730-C7A985B21457}" dt="2024-01-25T21:23:13.297" v="18" actId="14100"/>
      <pc:docMkLst>
        <pc:docMk/>
      </pc:docMkLst>
      <pc:sldChg chg="addSp delSp modSp">
        <pc:chgData name="Anna Sterner" userId="S::asterner@firstinspires.org::e34ade42-3f4d-4ffb-96dc-1c6e40b6902f" providerId="AD" clId="Web-{58803046-50A1-90AB-0730-C7A985B21457}" dt="2024-01-25T21:23:13.297" v="18" actId="14100"/>
        <pc:sldMkLst>
          <pc:docMk/>
          <pc:sldMk cId="2751345926" sldId="272"/>
        </pc:sldMkLst>
      </pc:sldChg>
    </pc:docChg>
  </pc:docChgLst>
  <pc:docChgLst>
    <pc:chgData name="Anna Sterner" userId="e34ade42-3f4d-4ffb-96dc-1c6e40b6902f" providerId="ADAL" clId="{70FB849B-7E55-450A-864F-75466DB1E84B}"/>
    <pc:docChg chg="undo custSel addSld delSld modSld">
      <pc:chgData name="Anna Sterner" userId="e34ade42-3f4d-4ffb-96dc-1c6e40b6902f" providerId="ADAL" clId="{70FB849B-7E55-450A-864F-75466DB1E84B}" dt="2024-01-26T15:35:16.092" v="467" actId="1076"/>
      <pc:docMkLst>
        <pc:docMk/>
      </pc:docMkLst>
      <pc:sldChg chg="addSp delSp modSp add del mod modNotesTx">
        <pc:chgData name="Anna Sterner" userId="e34ade42-3f4d-4ffb-96dc-1c6e40b6902f" providerId="ADAL" clId="{70FB849B-7E55-450A-864F-75466DB1E84B}" dt="2024-01-25T19:23:47.205" v="462" actId="47"/>
        <pc:sldMkLst>
          <pc:docMk/>
          <pc:sldMk cId="1717468709" sldId="260"/>
        </pc:sldMkLst>
      </pc:sldChg>
      <pc:sldChg chg="addSp delSp modSp add del mod">
        <pc:chgData name="Anna Sterner" userId="e34ade42-3f4d-4ffb-96dc-1c6e40b6902f" providerId="ADAL" clId="{70FB849B-7E55-450A-864F-75466DB1E84B}" dt="2024-01-25T19:23:45.796" v="461" actId="47"/>
        <pc:sldMkLst>
          <pc:docMk/>
          <pc:sldMk cId="951211944" sldId="261"/>
        </pc:sldMkLst>
      </pc:sldChg>
      <pc:sldChg chg="addSp delSp modSp mod modNotesTx">
        <pc:chgData name="Anna Sterner" userId="e34ade42-3f4d-4ffb-96dc-1c6e40b6902f" providerId="ADAL" clId="{70FB849B-7E55-450A-864F-75466DB1E84B}" dt="2024-01-25T19:19:45.403" v="411" actId="1076"/>
        <pc:sldMkLst>
          <pc:docMk/>
          <pc:sldMk cId="3822573366" sldId="262"/>
        </pc:sldMkLst>
      </pc:sldChg>
      <pc:sldChg chg="addSp delSp modSp mod modNotesTx">
        <pc:chgData name="Anna Sterner" userId="e34ade42-3f4d-4ffb-96dc-1c6e40b6902f" providerId="ADAL" clId="{70FB849B-7E55-450A-864F-75466DB1E84B}" dt="2024-01-25T19:00:27.996" v="217" actId="113"/>
        <pc:sldMkLst>
          <pc:docMk/>
          <pc:sldMk cId="3763185327" sldId="271"/>
        </pc:sldMkLst>
      </pc:sldChg>
      <pc:sldChg chg="addSp delSp modSp mod modNotesTx">
        <pc:chgData name="Anna Sterner" userId="e34ade42-3f4d-4ffb-96dc-1c6e40b6902f" providerId="ADAL" clId="{70FB849B-7E55-450A-864F-75466DB1E84B}" dt="2024-01-25T19:11:30.141" v="400" actId="1076"/>
        <pc:sldMkLst>
          <pc:docMk/>
          <pc:sldMk cId="2751345926" sldId="272"/>
        </pc:sldMkLst>
      </pc:sldChg>
      <pc:sldChg chg="addSp delSp modSp mod modNotesTx">
        <pc:chgData name="Anna Sterner" userId="e34ade42-3f4d-4ffb-96dc-1c6e40b6902f" providerId="ADAL" clId="{70FB849B-7E55-450A-864F-75466DB1E84B}" dt="2024-01-26T15:35:16.092" v="467" actId="1076"/>
        <pc:sldMkLst>
          <pc:docMk/>
          <pc:sldMk cId="3098358572" sldId="283"/>
        </pc:sldMkLst>
      </pc:sldChg>
      <pc:sldChg chg="modSp mod">
        <pc:chgData name="Anna Sterner" userId="e34ade42-3f4d-4ffb-96dc-1c6e40b6902f" providerId="ADAL" clId="{70FB849B-7E55-450A-864F-75466DB1E84B}" dt="2024-01-25T19:18:15.306" v="406" actId="732"/>
        <pc:sldMkLst>
          <pc:docMk/>
          <pc:sldMk cId="3743200560" sldId="289"/>
        </pc:sldMkLst>
      </pc:sldChg>
      <pc:sldChg chg="modNotesTx">
        <pc:chgData name="Anna Sterner" userId="e34ade42-3f4d-4ffb-96dc-1c6e40b6902f" providerId="ADAL" clId="{70FB849B-7E55-450A-864F-75466DB1E84B}" dt="2024-01-25T19:09:05.473" v="307" actId="20577"/>
        <pc:sldMkLst>
          <pc:docMk/>
          <pc:sldMk cId="4147957842" sldId="290"/>
        </pc:sldMkLst>
      </pc:sldChg>
      <pc:sldChg chg="addSp delSp modSp mod modNotesTx">
        <pc:chgData name="Anna Sterner" userId="e34ade42-3f4d-4ffb-96dc-1c6e40b6902f" providerId="ADAL" clId="{70FB849B-7E55-450A-864F-75466DB1E84B}" dt="2024-01-25T18:58:59.223" v="184" actId="478"/>
        <pc:sldMkLst>
          <pc:docMk/>
          <pc:sldMk cId="3417446026" sldId="295"/>
        </pc:sldMkLst>
      </pc:sldChg>
      <pc:sldChg chg="addSp delSp modSp mod modNotesTx">
        <pc:chgData name="Anna Sterner" userId="e34ade42-3f4d-4ffb-96dc-1c6e40b6902f" providerId="ADAL" clId="{70FB849B-7E55-450A-864F-75466DB1E84B}" dt="2024-01-25T19:07:55.634" v="299" actId="1076"/>
        <pc:sldMkLst>
          <pc:docMk/>
          <pc:sldMk cId="3041520386" sldId="297"/>
        </pc:sldMkLst>
      </pc:sldChg>
      <pc:sldChg chg="modSp add mod">
        <pc:chgData name="Anna Sterner" userId="e34ade42-3f4d-4ffb-96dc-1c6e40b6902f" providerId="ADAL" clId="{70FB849B-7E55-450A-864F-75466DB1E84B}" dt="2024-01-25T19:23:48.963" v="464" actId="14826"/>
        <pc:sldMkLst>
          <pc:docMk/>
          <pc:sldMk cId="1560122333" sldId="299"/>
        </pc:sldMkLst>
      </pc:sldChg>
      <pc:sldChg chg="modSp add mod">
        <pc:chgData name="Anna Sterner" userId="e34ade42-3f4d-4ffb-96dc-1c6e40b6902f" providerId="ADAL" clId="{70FB849B-7E55-450A-864F-75466DB1E84B}" dt="2024-01-25T19:23:48.028" v="463" actId="20577"/>
        <pc:sldMkLst>
          <pc:docMk/>
          <pc:sldMk cId="2281906185" sldId="300"/>
        </pc:sldMkLst>
      </pc:sldChg>
    </pc:docChg>
  </pc:docChgLst>
  <pc:docChgLst>
    <pc:chgData name="Kate Sample" userId="S::ksample@firstinspires.org::ad24f2c8-db21-4b10-9534-7a98911ec180" providerId="AD" clId="Web-{6CBD2DF1-9341-8F65-1316-A3E3C210BA7C}"/>
    <pc:docChg chg="addSld delSld">
      <pc:chgData name="Kate Sample" userId="S::ksample@firstinspires.org::ad24f2c8-db21-4b10-9534-7a98911ec180" providerId="AD" clId="Web-{6CBD2DF1-9341-8F65-1316-A3E3C210BA7C}" dt="2025-04-08T01:35:49.552" v="43"/>
      <pc:docMkLst>
        <pc:docMk/>
      </pc:docMkLst>
      <pc:sldChg chg="del">
        <pc:chgData name="Kate Sample" userId="S::ksample@firstinspires.org::ad24f2c8-db21-4b10-9534-7a98911ec180" providerId="AD" clId="Web-{6CBD2DF1-9341-8F65-1316-A3E3C210BA7C}" dt="2025-04-08T01:35:32.755" v="32"/>
        <pc:sldMkLst>
          <pc:docMk/>
          <pc:sldMk cId="1581135650" sldId="299"/>
        </pc:sldMkLst>
      </pc:sldChg>
      <pc:sldChg chg="del">
        <pc:chgData name="Kate Sample" userId="S::ksample@firstinspires.org::ad24f2c8-db21-4b10-9534-7a98911ec180" providerId="AD" clId="Web-{6CBD2DF1-9341-8F65-1316-A3E3C210BA7C}" dt="2025-04-08T01:35:32.739" v="31"/>
        <pc:sldMkLst>
          <pc:docMk/>
          <pc:sldMk cId="115057224" sldId="300"/>
        </pc:sldMkLst>
      </pc:sldChg>
      <pc:sldChg chg="del">
        <pc:chgData name="Kate Sample" userId="S::ksample@firstinspires.org::ad24f2c8-db21-4b10-9534-7a98911ec180" providerId="AD" clId="Web-{6CBD2DF1-9341-8F65-1316-A3E3C210BA7C}" dt="2025-04-08T01:35:32.708" v="28"/>
        <pc:sldMkLst>
          <pc:docMk/>
          <pc:sldMk cId="3262701585" sldId="301"/>
        </pc:sldMkLst>
      </pc:sldChg>
      <pc:sldChg chg="del">
        <pc:chgData name="Kate Sample" userId="S::ksample@firstinspires.org::ad24f2c8-db21-4b10-9534-7a98911ec180" providerId="AD" clId="Web-{6CBD2DF1-9341-8F65-1316-A3E3C210BA7C}" dt="2025-04-08T01:35:32.708" v="27"/>
        <pc:sldMkLst>
          <pc:docMk/>
          <pc:sldMk cId="2035002915" sldId="302"/>
        </pc:sldMkLst>
      </pc:sldChg>
      <pc:sldChg chg="del">
        <pc:chgData name="Kate Sample" userId="S::ksample@firstinspires.org::ad24f2c8-db21-4b10-9534-7a98911ec180" providerId="AD" clId="Web-{6CBD2DF1-9341-8F65-1316-A3E3C210BA7C}" dt="2025-04-08T01:35:32.567" v="13"/>
        <pc:sldMkLst>
          <pc:docMk/>
          <pc:sldMk cId="4084819297" sldId="305"/>
        </pc:sldMkLst>
      </pc:sldChg>
      <pc:sldChg chg="del">
        <pc:chgData name="Kate Sample" userId="S::ksample@firstinspires.org::ad24f2c8-db21-4b10-9534-7a98911ec180" providerId="AD" clId="Web-{6CBD2DF1-9341-8F65-1316-A3E3C210BA7C}" dt="2025-04-08T01:35:32.552" v="12"/>
        <pc:sldMkLst>
          <pc:docMk/>
          <pc:sldMk cId="1631143129" sldId="306"/>
        </pc:sldMkLst>
      </pc:sldChg>
      <pc:sldChg chg="del">
        <pc:chgData name="Kate Sample" userId="S::ksample@firstinspires.org::ad24f2c8-db21-4b10-9534-7a98911ec180" providerId="AD" clId="Web-{6CBD2DF1-9341-8F65-1316-A3E3C210BA7C}" dt="2025-04-08T01:35:32.536" v="11"/>
        <pc:sldMkLst>
          <pc:docMk/>
          <pc:sldMk cId="2343138671" sldId="307"/>
        </pc:sldMkLst>
      </pc:sldChg>
      <pc:sldChg chg="del">
        <pc:chgData name="Kate Sample" userId="S::ksample@firstinspires.org::ad24f2c8-db21-4b10-9534-7a98911ec180" providerId="AD" clId="Web-{6CBD2DF1-9341-8F65-1316-A3E3C210BA7C}" dt="2025-04-08T01:35:32.739" v="30"/>
        <pc:sldMkLst>
          <pc:docMk/>
          <pc:sldMk cId="986537300" sldId="311"/>
        </pc:sldMkLst>
      </pc:sldChg>
      <pc:sldChg chg="del">
        <pc:chgData name="Kate Sample" userId="S::ksample@firstinspires.org::ad24f2c8-db21-4b10-9534-7a98911ec180" providerId="AD" clId="Web-{6CBD2DF1-9341-8F65-1316-A3E3C210BA7C}" dt="2025-04-08T01:35:32.724" v="29"/>
        <pc:sldMkLst>
          <pc:docMk/>
          <pc:sldMk cId="377564404" sldId="312"/>
        </pc:sldMkLst>
      </pc:sldChg>
      <pc:sldChg chg="del">
        <pc:chgData name="Kate Sample" userId="S::ksample@firstinspires.org::ad24f2c8-db21-4b10-9534-7a98911ec180" providerId="AD" clId="Web-{6CBD2DF1-9341-8F65-1316-A3E3C210BA7C}" dt="2025-04-08T01:35:32.567" v="14"/>
        <pc:sldMkLst>
          <pc:docMk/>
          <pc:sldMk cId="621520520" sldId="313"/>
        </pc:sldMkLst>
      </pc:sldChg>
      <pc:sldChg chg="del">
        <pc:chgData name="Kate Sample" userId="S::ksample@firstinspires.org::ad24f2c8-db21-4b10-9534-7a98911ec180" providerId="AD" clId="Web-{6CBD2DF1-9341-8F65-1316-A3E3C210BA7C}" dt="2025-04-08T01:35:32.458" v="4"/>
        <pc:sldMkLst>
          <pc:docMk/>
          <pc:sldMk cId="1843792746" sldId="314"/>
        </pc:sldMkLst>
      </pc:sldChg>
      <pc:sldChg chg="del">
        <pc:chgData name="Kate Sample" userId="S::ksample@firstinspires.org::ad24f2c8-db21-4b10-9534-7a98911ec180" providerId="AD" clId="Web-{6CBD2DF1-9341-8F65-1316-A3E3C210BA7C}" dt="2025-04-08T01:35:32.442" v="3"/>
        <pc:sldMkLst>
          <pc:docMk/>
          <pc:sldMk cId="3701898249" sldId="315"/>
        </pc:sldMkLst>
      </pc:sldChg>
      <pc:sldChg chg="del">
        <pc:chgData name="Kate Sample" userId="S::ksample@firstinspires.org::ad24f2c8-db21-4b10-9534-7a98911ec180" providerId="AD" clId="Web-{6CBD2DF1-9341-8F65-1316-A3E3C210BA7C}" dt="2025-04-08T01:35:32.692" v="26"/>
        <pc:sldMkLst>
          <pc:docMk/>
          <pc:sldMk cId="2911573908" sldId="319"/>
        </pc:sldMkLst>
      </pc:sldChg>
      <pc:sldChg chg="del">
        <pc:chgData name="Kate Sample" userId="S::ksample@firstinspires.org::ad24f2c8-db21-4b10-9534-7a98911ec180" providerId="AD" clId="Web-{6CBD2DF1-9341-8F65-1316-A3E3C210BA7C}" dt="2025-04-08T01:35:32.677" v="25"/>
        <pc:sldMkLst>
          <pc:docMk/>
          <pc:sldMk cId="2624938878" sldId="320"/>
        </pc:sldMkLst>
      </pc:sldChg>
      <pc:sldChg chg="del">
        <pc:chgData name="Kate Sample" userId="S::ksample@firstinspires.org::ad24f2c8-db21-4b10-9534-7a98911ec180" providerId="AD" clId="Web-{6CBD2DF1-9341-8F65-1316-A3E3C210BA7C}" dt="2025-04-08T01:35:32.474" v="6"/>
        <pc:sldMkLst>
          <pc:docMk/>
          <pc:sldMk cId="344458614" sldId="321"/>
        </pc:sldMkLst>
      </pc:sldChg>
      <pc:sldChg chg="del">
        <pc:chgData name="Kate Sample" userId="S::ksample@firstinspires.org::ad24f2c8-db21-4b10-9534-7a98911ec180" providerId="AD" clId="Web-{6CBD2DF1-9341-8F65-1316-A3E3C210BA7C}" dt="2025-04-08T01:35:32.458" v="5"/>
        <pc:sldMkLst>
          <pc:docMk/>
          <pc:sldMk cId="1390845123" sldId="322"/>
        </pc:sldMkLst>
      </pc:sldChg>
      <pc:sldChg chg="del">
        <pc:chgData name="Kate Sample" userId="S::ksample@firstinspires.org::ad24f2c8-db21-4b10-9534-7a98911ec180" providerId="AD" clId="Web-{6CBD2DF1-9341-8F65-1316-A3E3C210BA7C}" dt="2025-04-08T01:35:32.614" v="16"/>
        <pc:sldMkLst>
          <pc:docMk/>
          <pc:sldMk cId="3393249117" sldId="323"/>
        </pc:sldMkLst>
      </pc:sldChg>
      <pc:sldChg chg="del">
        <pc:chgData name="Kate Sample" userId="S::ksample@firstinspires.org::ad24f2c8-db21-4b10-9534-7a98911ec180" providerId="AD" clId="Web-{6CBD2DF1-9341-8F65-1316-A3E3C210BA7C}" dt="2025-04-08T01:35:32.583" v="15"/>
        <pc:sldMkLst>
          <pc:docMk/>
          <pc:sldMk cId="3775961790" sldId="324"/>
        </pc:sldMkLst>
      </pc:sldChg>
      <pc:sldChg chg="del">
        <pc:chgData name="Kate Sample" userId="S::ksample@firstinspires.org::ad24f2c8-db21-4b10-9534-7a98911ec180" providerId="AD" clId="Web-{6CBD2DF1-9341-8F65-1316-A3E3C210BA7C}" dt="2025-04-08T01:35:32.520" v="10"/>
        <pc:sldMkLst>
          <pc:docMk/>
          <pc:sldMk cId="3666323023" sldId="325"/>
        </pc:sldMkLst>
      </pc:sldChg>
      <pc:sldChg chg="del">
        <pc:chgData name="Kate Sample" userId="S::ksample@firstinspires.org::ad24f2c8-db21-4b10-9534-7a98911ec180" providerId="AD" clId="Web-{6CBD2DF1-9341-8F65-1316-A3E3C210BA7C}" dt="2025-04-08T01:35:32.505" v="9"/>
        <pc:sldMkLst>
          <pc:docMk/>
          <pc:sldMk cId="2097772908" sldId="326"/>
        </pc:sldMkLst>
      </pc:sldChg>
      <pc:sldChg chg="del">
        <pc:chgData name="Kate Sample" userId="S::ksample@firstinspires.org::ad24f2c8-db21-4b10-9534-7a98911ec180" providerId="AD" clId="Web-{6CBD2DF1-9341-8F65-1316-A3E3C210BA7C}" dt="2025-04-08T01:35:32.489" v="8"/>
        <pc:sldMkLst>
          <pc:docMk/>
          <pc:sldMk cId="2437859535" sldId="327"/>
        </pc:sldMkLst>
      </pc:sldChg>
      <pc:sldChg chg="del">
        <pc:chgData name="Kate Sample" userId="S::ksample@firstinspires.org::ad24f2c8-db21-4b10-9534-7a98911ec180" providerId="AD" clId="Web-{6CBD2DF1-9341-8F65-1316-A3E3C210BA7C}" dt="2025-04-08T01:35:32.474" v="7"/>
        <pc:sldMkLst>
          <pc:docMk/>
          <pc:sldMk cId="2383557289" sldId="328"/>
        </pc:sldMkLst>
      </pc:sldChg>
      <pc:sldChg chg="del">
        <pc:chgData name="Kate Sample" userId="S::ksample@firstinspires.org::ad24f2c8-db21-4b10-9534-7a98911ec180" providerId="AD" clId="Web-{6CBD2DF1-9341-8F65-1316-A3E3C210BA7C}" dt="2025-04-08T01:35:32.755" v="34"/>
        <pc:sldMkLst>
          <pc:docMk/>
          <pc:sldMk cId="1053163525" sldId="329"/>
        </pc:sldMkLst>
      </pc:sldChg>
      <pc:sldChg chg="del">
        <pc:chgData name="Kate Sample" userId="S::ksample@firstinspires.org::ad24f2c8-db21-4b10-9534-7a98911ec180" providerId="AD" clId="Web-{6CBD2DF1-9341-8F65-1316-A3E3C210BA7C}" dt="2025-04-08T01:35:32.755" v="33"/>
        <pc:sldMkLst>
          <pc:docMk/>
          <pc:sldMk cId="876955009" sldId="330"/>
        </pc:sldMkLst>
      </pc:sldChg>
      <pc:sldChg chg="del">
        <pc:chgData name="Kate Sample" userId="S::ksample@firstinspires.org::ad24f2c8-db21-4b10-9534-7a98911ec180" providerId="AD" clId="Web-{6CBD2DF1-9341-8F65-1316-A3E3C210BA7C}" dt="2025-04-08T01:34:53.754" v="2"/>
        <pc:sldMkLst>
          <pc:docMk/>
          <pc:sldMk cId="1178267353" sldId="331"/>
        </pc:sldMkLst>
      </pc:sldChg>
      <pc:sldChg chg="del">
        <pc:chgData name="Kate Sample" userId="S::ksample@firstinspires.org::ad24f2c8-db21-4b10-9534-7a98911ec180" providerId="AD" clId="Web-{6CBD2DF1-9341-8F65-1316-A3E3C210BA7C}" dt="2025-04-08T01:34:53.754" v="1"/>
        <pc:sldMkLst>
          <pc:docMk/>
          <pc:sldMk cId="4289390979" sldId="332"/>
        </pc:sldMkLst>
      </pc:sldChg>
      <pc:sldChg chg="del">
        <pc:chgData name="Kate Sample" userId="S::ksample@firstinspires.org::ad24f2c8-db21-4b10-9534-7a98911ec180" providerId="AD" clId="Web-{6CBD2DF1-9341-8F65-1316-A3E3C210BA7C}" dt="2025-04-08T01:34:53.738" v="0"/>
        <pc:sldMkLst>
          <pc:docMk/>
          <pc:sldMk cId="4219744110" sldId="333"/>
        </pc:sldMkLst>
      </pc:sldChg>
      <pc:sldChg chg="del">
        <pc:chgData name="Kate Sample" userId="S::ksample@firstinspires.org::ad24f2c8-db21-4b10-9534-7a98911ec180" providerId="AD" clId="Web-{6CBD2DF1-9341-8F65-1316-A3E3C210BA7C}" dt="2025-04-08T01:35:32.661" v="24"/>
        <pc:sldMkLst>
          <pc:docMk/>
          <pc:sldMk cId="1024940863" sldId="335"/>
        </pc:sldMkLst>
      </pc:sldChg>
      <pc:sldChg chg="add">
        <pc:chgData name="Kate Sample" userId="S::ksample@firstinspires.org::ad24f2c8-db21-4b10-9534-7a98911ec180" providerId="AD" clId="Web-{6CBD2DF1-9341-8F65-1316-A3E3C210BA7C}" dt="2025-04-08T01:35:49.318" v="35"/>
        <pc:sldMkLst>
          <pc:docMk/>
          <pc:sldMk cId="4049303173" sldId="337"/>
        </pc:sldMkLst>
      </pc:sldChg>
      <pc:sldChg chg="del">
        <pc:chgData name="Kate Sample" userId="S::ksample@firstinspires.org::ad24f2c8-db21-4b10-9534-7a98911ec180" providerId="AD" clId="Web-{6CBD2DF1-9341-8F65-1316-A3E3C210BA7C}" dt="2025-04-08T01:35:32.661" v="23"/>
        <pc:sldMkLst>
          <pc:docMk/>
          <pc:sldMk cId="4281493045" sldId="337"/>
        </pc:sldMkLst>
      </pc:sldChg>
      <pc:sldChg chg="add">
        <pc:chgData name="Kate Sample" userId="S::ksample@firstinspires.org::ad24f2c8-db21-4b10-9534-7a98911ec180" providerId="AD" clId="Web-{6CBD2DF1-9341-8F65-1316-A3E3C210BA7C}" dt="2025-04-08T01:35:49.349" v="36"/>
        <pc:sldMkLst>
          <pc:docMk/>
          <pc:sldMk cId="1061568437" sldId="338"/>
        </pc:sldMkLst>
      </pc:sldChg>
      <pc:sldChg chg="del">
        <pc:chgData name="Kate Sample" userId="S::ksample@firstinspires.org::ad24f2c8-db21-4b10-9534-7a98911ec180" providerId="AD" clId="Web-{6CBD2DF1-9341-8F65-1316-A3E3C210BA7C}" dt="2025-04-08T01:35:32.645" v="22"/>
        <pc:sldMkLst>
          <pc:docMk/>
          <pc:sldMk cId="4074626042" sldId="338"/>
        </pc:sldMkLst>
      </pc:sldChg>
      <pc:sldChg chg="del">
        <pc:chgData name="Kate Sample" userId="S::ksample@firstinspires.org::ad24f2c8-db21-4b10-9534-7a98911ec180" providerId="AD" clId="Web-{6CBD2DF1-9341-8F65-1316-A3E3C210BA7C}" dt="2025-04-08T01:35:32.645" v="21"/>
        <pc:sldMkLst>
          <pc:docMk/>
          <pc:sldMk cId="903228586" sldId="339"/>
        </pc:sldMkLst>
      </pc:sldChg>
      <pc:sldChg chg="add">
        <pc:chgData name="Kate Sample" userId="S::ksample@firstinspires.org::ad24f2c8-db21-4b10-9534-7a98911ec180" providerId="AD" clId="Web-{6CBD2DF1-9341-8F65-1316-A3E3C210BA7C}" dt="2025-04-08T01:35:49.380" v="37"/>
        <pc:sldMkLst>
          <pc:docMk/>
          <pc:sldMk cId="3301822627" sldId="339"/>
        </pc:sldMkLst>
      </pc:sldChg>
      <pc:sldChg chg="add">
        <pc:chgData name="Kate Sample" userId="S::ksample@firstinspires.org::ad24f2c8-db21-4b10-9534-7a98911ec180" providerId="AD" clId="Web-{6CBD2DF1-9341-8F65-1316-A3E3C210BA7C}" dt="2025-04-08T01:35:49.412" v="38"/>
        <pc:sldMkLst>
          <pc:docMk/>
          <pc:sldMk cId="3704294555" sldId="340"/>
        </pc:sldMkLst>
      </pc:sldChg>
      <pc:sldChg chg="add">
        <pc:chgData name="Kate Sample" userId="S::ksample@firstinspires.org::ad24f2c8-db21-4b10-9534-7a98911ec180" providerId="AD" clId="Web-{6CBD2DF1-9341-8F65-1316-A3E3C210BA7C}" dt="2025-04-08T01:35:49.427" v="39"/>
        <pc:sldMkLst>
          <pc:docMk/>
          <pc:sldMk cId="952373679" sldId="341"/>
        </pc:sldMkLst>
      </pc:sldChg>
      <pc:sldChg chg="del">
        <pc:chgData name="Kate Sample" userId="S::ksample@firstinspires.org::ad24f2c8-db21-4b10-9534-7a98911ec180" providerId="AD" clId="Web-{6CBD2DF1-9341-8F65-1316-A3E3C210BA7C}" dt="2025-04-08T01:35:32.630" v="20"/>
        <pc:sldMkLst>
          <pc:docMk/>
          <pc:sldMk cId="1943926794" sldId="341"/>
        </pc:sldMkLst>
      </pc:sldChg>
      <pc:sldChg chg="del">
        <pc:chgData name="Kate Sample" userId="S::ksample@firstinspires.org::ad24f2c8-db21-4b10-9534-7a98911ec180" providerId="AD" clId="Web-{6CBD2DF1-9341-8F65-1316-A3E3C210BA7C}" dt="2025-04-08T01:35:32.630" v="19"/>
        <pc:sldMkLst>
          <pc:docMk/>
          <pc:sldMk cId="1357097865" sldId="342"/>
        </pc:sldMkLst>
      </pc:sldChg>
      <pc:sldChg chg="add">
        <pc:chgData name="Kate Sample" userId="S::ksample@firstinspires.org::ad24f2c8-db21-4b10-9534-7a98911ec180" providerId="AD" clId="Web-{6CBD2DF1-9341-8F65-1316-A3E3C210BA7C}" dt="2025-04-08T01:35:49.458" v="40"/>
        <pc:sldMkLst>
          <pc:docMk/>
          <pc:sldMk cId="2715468839" sldId="342"/>
        </pc:sldMkLst>
      </pc:sldChg>
      <pc:sldChg chg="del">
        <pc:chgData name="Kate Sample" userId="S::ksample@firstinspires.org::ad24f2c8-db21-4b10-9534-7a98911ec180" providerId="AD" clId="Web-{6CBD2DF1-9341-8F65-1316-A3E3C210BA7C}" dt="2025-04-08T01:35:32.614" v="18"/>
        <pc:sldMkLst>
          <pc:docMk/>
          <pc:sldMk cId="656617515" sldId="343"/>
        </pc:sldMkLst>
      </pc:sldChg>
      <pc:sldChg chg="add">
        <pc:chgData name="Kate Sample" userId="S::ksample@firstinspires.org::ad24f2c8-db21-4b10-9534-7a98911ec180" providerId="AD" clId="Web-{6CBD2DF1-9341-8F65-1316-A3E3C210BA7C}" dt="2025-04-08T01:35:49.505" v="41"/>
        <pc:sldMkLst>
          <pc:docMk/>
          <pc:sldMk cId="1622350116" sldId="343"/>
        </pc:sldMkLst>
      </pc:sldChg>
      <pc:sldChg chg="add">
        <pc:chgData name="Kate Sample" userId="S::ksample@firstinspires.org::ad24f2c8-db21-4b10-9534-7a98911ec180" providerId="AD" clId="Web-{6CBD2DF1-9341-8F65-1316-A3E3C210BA7C}" dt="2025-04-08T01:35:49.521" v="42"/>
        <pc:sldMkLst>
          <pc:docMk/>
          <pc:sldMk cId="4166602092" sldId="344"/>
        </pc:sldMkLst>
      </pc:sldChg>
      <pc:sldChg chg="del">
        <pc:chgData name="Kate Sample" userId="S::ksample@firstinspires.org::ad24f2c8-db21-4b10-9534-7a98911ec180" providerId="AD" clId="Web-{6CBD2DF1-9341-8F65-1316-A3E3C210BA7C}" dt="2025-04-08T01:35:32.614" v="17"/>
        <pc:sldMkLst>
          <pc:docMk/>
          <pc:sldMk cId="4189780073" sldId="344"/>
        </pc:sldMkLst>
      </pc:sldChg>
      <pc:sldChg chg="add">
        <pc:chgData name="Kate Sample" userId="S::ksample@firstinspires.org::ad24f2c8-db21-4b10-9534-7a98911ec180" providerId="AD" clId="Web-{6CBD2DF1-9341-8F65-1316-A3E3C210BA7C}" dt="2025-04-08T01:35:49.552" v="43"/>
        <pc:sldMkLst>
          <pc:docMk/>
          <pc:sldMk cId="2281950760" sldId="345"/>
        </pc:sldMkLst>
      </pc:sldChg>
    </pc:docChg>
  </pc:docChgLst>
  <pc:docChgLst>
    <pc:chgData name="Tammy Pankey" userId="89b84b47-0384-4d66-b56e-dc00ebdb68cf" providerId="ADAL" clId="{7A2ED688-87B0-4F91-BBF9-4971097C91C9}"/>
    <pc:docChg chg="custSel modSld">
      <pc:chgData name="Tammy Pankey" userId="89b84b47-0384-4d66-b56e-dc00ebdb68cf" providerId="ADAL" clId="{7A2ED688-87B0-4F91-BBF9-4971097C91C9}" dt="2023-07-11T22:25:59.627" v="22"/>
      <pc:docMkLst>
        <pc:docMk/>
      </pc:docMkLst>
      <pc:sldChg chg="modSp mod">
        <pc:chgData name="Tammy Pankey" userId="89b84b47-0384-4d66-b56e-dc00ebdb68cf" providerId="ADAL" clId="{7A2ED688-87B0-4F91-BBF9-4971097C91C9}" dt="2023-07-11T22:20:02.681" v="2" actId="2711"/>
        <pc:sldMkLst>
          <pc:docMk/>
          <pc:sldMk cId="1717468709" sldId="260"/>
        </pc:sldMkLst>
      </pc:sldChg>
      <pc:sldChg chg="modSp mod">
        <pc:chgData name="Tammy Pankey" userId="89b84b47-0384-4d66-b56e-dc00ebdb68cf" providerId="ADAL" clId="{7A2ED688-87B0-4F91-BBF9-4971097C91C9}" dt="2023-07-11T22:20:09.527" v="3" actId="2711"/>
        <pc:sldMkLst>
          <pc:docMk/>
          <pc:sldMk cId="951211944" sldId="261"/>
        </pc:sldMkLst>
      </pc:sldChg>
      <pc:sldChg chg="modSp mod">
        <pc:chgData name="Tammy Pankey" userId="89b84b47-0384-4d66-b56e-dc00ebdb68cf" providerId="ADAL" clId="{7A2ED688-87B0-4F91-BBF9-4971097C91C9}" dt="2023-07-11T22:20:19.567" v="5" actId="2711"/>
        <pc:sldMkLst>
          <pc:docMk/>
          <pc:sldMk cId="3822573366" sldId="262"/>
        </pc:sldMkLst>
      </pc:sldChg>
      <pc:sldChg chg="modSp mod">
        <pc:chgData name="Tammy Pankey" userId="89b84b47-0384-4d66-b56e-dc00ebdb68cf" providerId="ADAL" clId="{7A2ED688-87B0-4F91-BBF9-4971097C91C9}" dt="2023-07-11T22:20:27.584" v="6" actId="2711"/>
        <pc:sldMkLst>
          <pc:docMk/>
          <pc:sldMk cId="3763185327" sldId="271"/>
        </pc:sldMkLst>
      </pc:sldChg>
      <pc:sldChg chg="modSp mod">
        <pc:chgData name="Tammy Pankey" userId="89b84b47-0384-4d66-b56e-dc00ebdb68cf" providerId="ADAL" clId="{7A2ED688-87B0-4F91-BBF9-4971097C91C9}" dt="2023-07-11T22:20:47.938" v="9" actId="2711"/>
        <pc:sldMkLst>
          <pc:docMk/>
          <pc:sldMk cId="2751345926" sldId="272"/>
        </pc:sldMkLst>
      </pc:sldChg>
      <pc:sldChg chg="modSp mod">
        <pc:chgData name="Tammy Pankey" userId="89b84b47-0384-4d66-b56e-dc00ebdb68cf" providerId="ADAL" clId="{7A2ED688-87B0-4F91-BBF9-4971097C91C9}" dt="2023-07-11T22:20:33.798" v="7" actId="2711"/>
        <pc:sldMkLst>
          <pc:docMk/>
          <pc:sldMk cId="3098358572" sldId="283"/>
        </pc:sldMkLst>
      </pc:sldChg>
      <pc:sldChg chg="addSp delSp modSp mod">
        <pc:chgData name="Tammy Pankey" userId="89b84b47-0384-4d66-b56e-dc00ebdb68cf" providerId="ADAL" clId="{7A2ED688-87B0-4F91-BBF9-4971097C91C9}" dt="2023-07-11T22:25:13.579" v="19" actId="1076"/>
        <pc:sldMkLst>
          <pc:docMk/>
          <pc:sldMk cId="3743200560" sldId="289"/>
        </pc:sldMkLst>
      </pc:sldChg>
      <pc:sldChg chg="delSp modSp mod modNotesTx">
        <pc:chgData name="Tammy Pankey" userId="89b84b47-0384-4d66-b56e-dc00ebdb68cf" providerId="ADAL" clId="{7A2ED688-87B0-4F91-BBF9-4971097C91C9}" dt="2023-07-11T22:25:46.394" v="20" actId="478"/>
        <pc:sldMkLst>
          <pc:docMk/>
          <pc:sldMk cId="4147957842" sldId="290"/>
        </pc:sldMkLst>
      </pc:sldChg>
      <pc:sldChg chg="addSp delSp modSp mod">
        <pc:chgData name="Tammy Pankey" userId="89b84b47-0384-4d66-b56e-dc00ebdb68cf" providerId="ADAL" clId="{7A2ED688-87B0-4F91-BBF9-4971097C91C9}" dt="2023-07-11T22:25:59.627" v="22"/>
        <pc:sldMkLst>
          <pc:docMk/>
          <pc:sldMk cId="1109188424" sldId="294"/>
        </pc:sldMkLst>
      </pc:sldChg>
      <pc:sldChg chg="modSp mod">
        <pc:chgData name="Tammy Pankey" userId="89b84b47-0384-4d66-b56e-dc00ebdb68cf" providerId="ADAL" clId="{7A2ED688-87B0-4F91-BBF9-4971097C91C9}" dt="2023-07-11T22:20:13.567" v="4" actId="2711"/>
        <pc:sldMkLst>
          <pc:docMk/>
          <pc:sldMk cId="3417446026" sldId="295"/>
        </pc:sldMkLst>
      </pc:sldChg>
    </pc:docChg>
  </pc:docChgLst>
  <pc:docChgLst>
    <pc:chgData name="Anna Sterner" userId="S::asterner@firstinspires.org::e34ade42-3f4d-4ffb-96dc-1c6e40b6902f" providerId="AD" clId="Web-{20716227-CB45-4CA7-5012-07E1B984CA60}"/>
    <pc:docChg chg="addSld sldOrd">
      <pc:chgData name="Anna Sterner" userId="S::asterner@firstinspires.org::e34ade42-3f4d-4ffb-96dc-1c6e40b6902f" providerId="AD" clId="Web-{20716227-CB45-4CA7-5012-07E1B984CA60}" dt="2024-05-17T14:32:39.669" v="1"/>
      <pc:docMkLst>
        <pc:docMk/>
      </pc:docMkLst>
      <pc:sldChg chg="add ord replId">
        <pc:chgData name="Anna Sterner" userId="S::asterner@firstinspires.org::e34ade42-3f4d-4ffb-96dc-1c6e40b6902f" providerId="AD" clId="Web-{20716227-CB45-4CA7-5012-07E1B984CA60}" dt="2024-05-17T14:32:39.669" v="1"/>
        <pc:sldMkLst>
          <pc:docMk/>
          <pc:sldMk cId="1709114205" sldId="299"/>
        </pc:sldMkLst>
      </pc:sldChg>
    </pc:docChg>
  </pc:docChgLst>
  <pc:docChgLst>
    <pc:chgData name="Kate Sample" userId="S::ksample@firstinspires.org::ad24f2c8-db21-4b10-9534-7a98911ec180" providerId="AD" clId="Web-{42D5A711-4A59-48A3-FE29-76B1FB43BC1A}"/>
    <pc:docChg chg="addSld delSld modSld">
      <pc:chgData name="Kate Sample" userId="S::ksample@firstinspires.org::ad24f2c8-db21-4b10-9534-7a98911ec180" providerId="AD" clId="Web-{42D5A711-4A59-48A3-FE29-76B1FB43BC1A}" dt="2025-04-28T15:28:17.717" v="43"/>
      <pc:docMkLst>
        <pc:docMk/>
      </pc:docMkLst>
      <pc:sldChg chg="addSp delSp modSp">
        <pc:chgData name="Kate Sample" userId="S::ksample@firstinspires.org::ad24f2c8-db21-4b10-9534-7a98911ec180" providerId="AD" clId="Web-{42D5A711-4A59-48A3-FE29-76B1FB43BC1A}" dt="2025-04-28T15:16:19.568" v="28" actId="20577"/>
        <pc:sldMkLst>
          <pc:docMk/>
          <pc:sldMk cId="3743200560" sldId="289"/>
        </pc:sldMkLst>
        <pc:spChg chg="mod">
          <ac:chgData name="Kate Sample" userId="S::ksample@firstinspires.org::ad24f2c8-db21-4b10-9534-7a98911ec180" providerId="AD" clId="Web-{42D5A711-4A59-48A3-FE29-76B1FB43BC1A}" dt="2025-04-28T15:16:19.568" v="28" actId="20577"/>
          <ac:spMkLst>
            <pc:docMk/>
            <pc:sldMk cId="3743200560" sldId="289"/>
            <ac:spMk id="8" creationId="{0EC3B497-AE43-089B-ECF7-2B5D26A593AC}"/>
          </ac:spMkLst>
        </pc:spChg>
        <pc:picChg chg="add mod">
          <ac:chgData name="Kate Sample" userId="S::ksample@firstinspires.org::ad24f2c8-db21-4b10-9534-7a98911ec180" providerId="AD" clId="Web-{42D5A711-4A59-48A3-FE29-76B1FB43BC1A}" dt="2025-04-28T15:06:32.595" v="16" actId="1076"/>
          <ac:picMkLst>
            <pc:docMk/>
            <pc:sldMk cId="3743200560" sldId="289"/>
            <ac:picMk id="6" creationId="{BC26BC5E-2069-E964-41BF-3FBB0BDC1A32}"/>
          </ac:picMkLst>
        </pc:picChg>
        <pc:picChg chg="add mod">
          <ac:chgData name="Kate Sample" userId="S::ksample@firstinspires.org::ad24f2c8-db21-4b10-9534-7a98911ec180" providerId="AD" clId="Web-{42D5A711-4A59-48A3-FE29-76B1FB43BC1A}" dt="2025-04-28T15:06:27.892" v="15" actId="1076"/>
          <ac:picMkLst>
            <pc:docMk/>
            <pc:sldMk cId="3743200560" sldId="289"/>
            <ac:picMk id="7" creationId="{9A59D53E-2BE0-CB54-ED39-AEA50AD5E5F2}"/>
          </ac:picMkLst>
        </pc:picChg>
      </pc:sldChg>
      <pc:sldChg chg="del">
        <pc:chgData name="Kate Sample" userId="S::ksample@firstinspires.org::ad24f2c8-db21-4b10-9534-7a98911ec180" providerId="AD" clId="Web-{42D5A711-4A59-48A3-FE29-76B1FB43BC1A}" dt="2025-04-25T17:33:44.408" v="4"/>
        <pc:sldMkLst>
          <pc:docMk/>
          <pc:sldMk cId="108855487" sldId="316"/>
        </pc:sldMkLst>
      </pc:sldChg>
      <pc:sldChg chg="del">
        <pc:chgData name="Kate Sample" userId="S::ksample@firstinspires.org::ad24f2c8-db21-4b10-9534-7a98911ec180" providerId="AD" clId="Web-{42D5A711-4A59-48A3-FE29-76B1FB43BC1A}" dt="2025-04-28T15:02:15.399" v="9"/>
        <pc:sldMkLst>
          <pc:docMk/>
          <pc:sldMk cId="2281950760" sldId="345"/>
        </pc:sldMkLst>
      </pc:sldChg>
      <pc:sldChg chg="addSp modSp">
        <pc:chgData name="Kate Sample" userId="S::ksample@firstinspires.org::ad24f2c8-db21-4b10-9534-7a98911ec180" providerId="AD" clId="Web-{42D5A711-4A59-48A3-FE29-76B1FB43BC1A}" dt="2025-04-25T17:43:48.319" v="7" actId="14100"/>
        <pc:sldMkLst>
          <pc:docMk/>
          <pc:sldMk cId="434597101" sldId="351"/>
        </pc:sldMkLst>
        <pc:spChg chg="add">
          <ac:chgData name="Kate Sample" userId="S::ksample@firstinspires.org::ad24f2c8-db21-4b10-9534-7a98911ec180" providerId="AD" clId="Web-{42D5A711-4A59-48A3-FE29-76B1FB43BC1A}" dt="2025-04-25T17:43:41.460" v="5"/>
          <ac:spMkLst>
            <pc:docMk/>
            <pc:sldMk cId="434597101" sldId="351"/>
            <ac:spMk id="8" creationId="{75529CCB-129F-F545-0DFE-13C3589A374B}"/>
          </ac:spMkLst>
        </pc:spChg>
        <pc:spChg chg="mod">
          <ac:chgData name="Kate Sample" userId="S::ksample@firstinspires.org::ad24f2c8-db21-4b10-9534-7a98911ec180" providerId="AD" clId="Web-{42D5A711-4A59-48A3-FE29-76B1FB43BC1A}" dt="2025-04-25T17:43:48.319" v="7" actId="14100"/>
          <ac:spMkLst>
            <pc:docMk/>
            <pc:sldMk cId="434597101" sldId="351"/>
            <ac:spMk id="10" creationId="{CDDC0AB5-ABC0-4EE2-4C1F-3B630FEA54DF}"/>
          </ac:spMkLst>
        </pc:spChg>
        <pc:spChg chg="add">
          <ac:chgData name="Kate Sample" userId="S::ksample@firstinspires.org::ad24f2c8-db21-4b10-9534-7a98911ec180" providerId="AD" clId="Web-{42D5A711-4A59-48A3-FE29-76B1FB43BC1A}" dt="2025-04-25T17:43:41.554" v="6"/>
          <ac:spMkLst>
            <pc:docMk/>
            <pc:sldMk cId="434597101" sldId="351"/>
            <ac:spMk id="12" creationId="{EB401EFC-F442-A5C8-64AD-AB2A483AE5B0}"/>
          </ac:spMkLst>
        </pc:spChg>
        <pc:grpChg chg="add">
          <ac:chgData name="Kate Sample" userId="S::ksample@firstinspires.org::ad24f2c8-db21-4b10-9534-7a98911ec180" providerId="AD" clId="Web-{42D5A711-4A59-48A3-FE29-76B1FB43BC1A}" dt="2025-04-25T17:43:41.460" v="5"/>
          <ac:grpSpMkLst>
            <pc:docMk/>
            <pc:sldMk cId="434597101" sldId="351"/>
            <ac:grpSpMk id="7" creationId="{7E6E90EF-B35A-4C9A-0638-AEC137568326}"/>
          </ac:grpSpMkLst>
        </pc:grpChg>
        <pc:grpChg chg="add">
          <ac:chgData name="Kate Sample" userId="S::ksample@firstinspires.org::ad24f2c8-db21-4b10-9534-7a98911ec180" providerId="AD" clId="Web-{42D5A711-4A59-48A3-FE29-76B1FB43BC1A}" dt="2025-04-25T17:43:41.554" v="6"/>
          <ac:grpSpMkLst>
            <pc:docMk/>
            <pc:sldMk cId="434597101" sldId="351"/>
            <ac:grpSpMk id="11" creationId="{DA98CF34-0E53-C4A7-8657-0657E8580B0B}"/>
          </ac:grpSpMkLst>
        </pc:grpChg>
        <pc:picChg chg="add">
          <ac:chgData name="Kate Sample" userId="S::ksample@firstinspires.org::ad24f2c8-db21-4b10-9534-7a98911ec180" providerId="AD" clId="Web-{42D5A711-4A59-48A3-FE29-76B1FB43BC1A}" dt="2025-04-25T17:43:41.460" v="5"/>
          <ac:picMkLst>
            <pc:docMk/>
            <pc:sldMk cId="434597101" sldId="351"/>
            <ac:picMk id="9" creationId="{990C13C4-D277-9361-E673-A4BEB6E9AE5C}"/>
          </ac:picMkLst>
        </pc:picChg>
        <pc:picChg chg="add">
          <ac:chgData name="Kate Sample" userId="S::ksample@firstinspires.org::ad24f2c8-db21-4b10-9534-7a98911ec180" providerId="AD" clId="Web-{42D5A711-4A59-48A3-FE29-76B1FB43BC1A}" dt="2025-04-25T17:43:41.554" v="6"/>
          <ac:picMkLst>
            <pc:docMk/>
            <pc:sldMk cId="434597101" sldId="351"/>
            <ac:picMk id="13" creationId="{BE20C26A-7366-50EC-BFDA-E283D709DDB4}"/>
          </ac:picMkLst>
        </pc:picChg>
      </pc:sldChg>
      <pc:sldChg chg="addSp delSp modSp">
        <pc:chgData name="Kate Sample" userId="S::ksample@firstinspires.org::ad24f2c8-db21-4b10-9534-7a98911ec180" providerId="AD" clId="Web-{42D5A711-4A59-48A3-FE29-76B1FB43BC1A}" dt="2025-04-28T15:18:36.948" v="38" actId="1076"/>
        <pc:sldMkLst>
          <pc:docMk/>
          <pc:sldMk cId="923429629" sldId="352"/>
        </pc:sldMkLst>
        <pc:grpChg chg="add">
          <ac:chgData name="Kate Sample" userId="S::ksample@firstinspires.org::ad24f2c8-db21-4b10-9534-7a98911ec180" providerId="AD" clId="Web-{42D5A711-4A59-48A3-FE29-76B1FB43BC1A}" dt="2025-04-28T15:16:44.881" v="30"/>
          <ac:grpSpMkLst>
            <pc:docMk/>
            <pc:sldMk cId="923429629" sldId="352"/>
            <ac:grpSpMk id="11" creationId="{0BFE617B-4377-568D-A3D0-6EA7CEF43E0F}"/>
          </ac:grpSpMkLst>
        </pc:grpChg>
      </pc:sldChg>
      <pc:sldChg chg="delSp modSp">
        <pc:chgData name="Kate Sample" userId="S::ksample@firstinspires.org::ad24f2c8-db21-4b10-9534-7a98911ec180" providerId="AD" clId="Web-{42D5A711-4A59-48A3-FE29-76B1FB43BC1A}" dt="2025-04-28T15:28:17.717" v="43"/>
        <pc:sldMkLst>
          <pc:docMk/>
          <pc:sldMk cId="3310699944" sldId="353"/>
        </pc:sldMkLst>
        <pc:spChg chg="mod">
          <ac:chgData name="Kate Sample" userId="S::ksample@firstinspires.org::ad24f2c8-db21-4b10-9534-7a98911ec180" providerId="AD" clId="Web-{42D5A711-4A59-48A3-FE29-76B1FB43BC1A}" dt="2025-04-28T15:28:03.592" v="42" actId="14100"/>
          <ac:spMkLst>
            <pc:docMk/>
            <pc:sldMk cId="3310699944" sldId="353"/>
            <ac:spMk id="11" creationId="{BE869EE3-DD32-317C-6246-3FD697ACD423}"/>
          </ac:spMkLst>
        </pc:spChg>
      </pc:sldChg>
      <pc:sldChg chg="add">
        <pc:chgData name="Kate Sample" userId="S::ksample@firstinspires.org::ad24f2c8-db21-4b10-9534-7a98911ec180" providerId="AD" clId="Web-{42D5A711-4A59-48A3-FE29-76B1FB43BC1A}" dt="2025-04-28T15:02:12.164" v="8"/>
        <pc:sldMkLst>
          <pc:docMk/>
          <pc:sldMk cId="2028867035" sldId="354"/>
        </pc:sldMkLst>
      </pc:sldChg>
      <pc:sldChg chg="add del">
        <pc:chgData name="Kate Sample" userId="S::ksample@firstinspires.org::ad24f2c8-db21-4b10-9534-7a98911ec180" providerId="AD" clId="Web-{42D5A711-4A59-48A3-FE29-76B1FB43BC1A}" dt="2025-04-28T15:03:23.526" v="12"/>
        <pc:sldMkLst>
          <pc:docMk/>
          <pc:sldMk cId="1109188424" sldId="355"/>
        </pc:sldMkLst>
      </pc:sldChg>
    </pc:docChg>
  </pc:docChgLst>
  <pc:docChgLst>
    <pc:chgData name="Anna Sterner" userId="S::asterner@firstinspires.org::e34ade42-3f4d-4ffb-96dc-1c6e40b6902f" providerId="AD" clId="Web-{CAC1F9C6-12BD-D970-D553-DBB9A5B30334}"/>
    <pc:docChg chg="modSld">
      <pc:chgData name="Anna Sterner" userId="S::asterner@firstinspires.org::e34ade42-3f4d-4ffb-96dc-1c6e40b6902f" providerId="AD" clId="Web-{CAC1F9C6-12BD-D970-D553-DBB9A5B30334}" dt="2024-01-25T20:42:44.411" v="0"/>
      <pc:docMkLst>
        <pc:docMk/>
      </pc:docMkLst>
      <pc:sldChg chg="modSp">
        <pc:chgData name="Anna Sterner" userId="S::asterner@firstinspires.org::e34ade42-3f4d-4ffb-96dc-1c6e40b6902f" providerId="AD" clId="Web-{CAC1F9C6-12BD-D970-D553-DBB9A5B30334}" dt="2024-01-25T20:42:44.411" v="0"/>
        <pc:sldMkLst>
          <pc:docMk/>
          <pc:sldMk cId="3763185327" sldId="271"/>
        </pc:sldMkLst>
      </pc:sldChg>
    </pc:docChg>
  </pc:docChgLst>
  <pc:docChgLst>
    <pc:chgData name="Anna Sterner" userId="S::asterner@firstinspires.org::e34ade42-3f4d-4ffb-96dc-1c6e40b6902f" providerId="AD" clId="Web-{3A625DF8-B6C3-C50C-E249-1C3D5497578E}"/>
    <pc:docChg chg="modSld">
      <pc:chgData name="Anna Sterner" userId="S::asterner@firstinspires.org::e34ade42-3f4d-4ffb-96dc-1c6e40b6902f" providerId="AD" clId="Web-{3A625DF8-B6C3-C50C-E249-1C3D5497578E}" dt="2024-01-25T21:19:20.956" v="16" actId="20577"/>
      <pc:docMkLst>
        <pc:docMk/>
      </pc:docMkLst>
      <pc:sldChg chg="addSp modSp">
        <pc:chgData name="Anna Sterner" userId="S::asterner@firstinspires.org::e34ade42-3f4d-4ffb-96dc-1c6e40b6902f" providerId="AD" clId="Web-{3A625DF8-B6C3-C50C-E249-1C3D5497578E}" dt="2024-01-25T21:19:20.956" v="16" actId="20577"/>
        <pc:sldMkLst>
          <pc:docMk/>
          <pc:sldMk cId="3822573366" sldId="262"/>
        </pc:sldMkLst>
      </pc:sldChg>
      <pc:sldChg chg="modSp">
        <pc:chgData name="Anna Sterner" userId="S::asterner@firstinspires.org::e34ade42-3f4d-4ffb-96dc-1c6e40b6902f" providerId="AD" clId="Web-{3A625DF8-B6C3-C50C-E249-1C3D5497578E}" dt="2024-01-25T21:11:30.113" v="1" actId="1076"/>
        <pc:sldMkLst>
          <pc:docMk/>
          <pc:sldMk cId="3743200560" sldId="289"/>
        </pc:sldMkLst>
      </pc:sldChg>
    </pc:docChg>
  </pc:docChgLst>
  <pc:docChgLst>
    <pc:chgData name="Anna Sterner" userId="S::asterner@firstinspires.org::e34ade42-3f4d-4ffb-96dc-1c6e40b6902f" providerId="AD" clId="Web-{70321AED-1296-FCCB-F314-4002DF72C659}"/>
    <pc:docChg chg="addSld delSld modSld">
      <pc:chgData name="Anna Sterner" userId="S::asterner@firstinspires.org::e34ade42-3f4d-4ffb-96dc-1c6e40b6902f" providerId="AD" clId="Web-{70321AED-1296-FCCB-F314-4002DF72C659}" dt="2024-01-25T18:14:37.800" v="11"/>
      <pc:docMkLst>
        <pc:docMk/>
      </pc:docMkLst>
      <pc:sldChg chg="add del">
        <pc:chgData name="Anna Sterner" userId="S::asterner@firstinspires.org::e34ade42-3f4d-4ffb-96dc-1c6e40b6902f" providerId="AD" clId="Web-{70321AED-1296-FCCB-F314-4002DF72C659}" dt="2024-01-25T18:14:21.581" v="9"/>
        <pc:sldMkLst>
          <pc:docMk/>
          <pc:sldMk cId="4006545360" sldId="264"/>
        </pc:sldMkLst>
      </pc:sldChg>
      <pc:sldChg chg="del">
        <pc:chgData name="Anna Sterner" userId="S::asterner@firstinspires.org::e34ade42-3f4d-4ffb-96dc-1c6e40b6902f" providerId="AD" clId="Web-{70321AED-1296-FCCB-F314-4002DF72C659}" dt="2024-01-25T18:14:37.800" v="11"/>
        <pc:sldMkLst>
          <pc:docMk/>
          <pc:sldMk cId="1109188424" sldId="294"/>
        </pc:sldMkLst>
      </pc:sldChg>
      <pc:sldChg chg="add">
        <pc:chgData name="Anna Sterner" userId="S::asterner@firstinspires.org::e34ade42-3f4d-4ffb-96dc-1c6e40b6902f" providerId="AD" clId="Web-{70321AED-1296-FCCB-F314-4002DF72C659}" dt="2024-01-25T18:14:33.222" v="10"/>
        <pc:sldMkLst>
          <pc:docMk/>
          <pc:sldMk cId="3723405299" sldId="298"/>
        </pc:sldMkLst>
      </pc:sldChg>
      <pc:sldMasterChg chg="addSldLayout">
        <pc:chgData name="Anna Sterner" userId="S::asterner@firstinspires.org::e34ade42-3f4d-4ffb-96dc-1c6e40b6902f" providerId="AD" clId="Web-{70321AED-1296-FCCB-F314-4002DF72C659}" dt="2024-01-25T18:14:33.222" v="10"/>
        <pc:sldMasterMkLst>
          <pc:docMk/>
          <pc:sldMasterMk cId="180712229" sldId="2147483697"/>
        </pc:sldMasterMkLst>
        <pc:sldLayoutChg chg="add">
          <pc:chgData name="Anna Sterner" userId="S::asterner@firstinspires.org::e34ade42-3f4d-4ffb-96dc-1c6e40b6902f" providerId="AD" clId="Web-{70321AED-1296-FCCB-F314-4002DF72C659}" dt="2024-01-25T18:14:33.222" v="10"/>
          <pc:sldLayoutMkLst>
            <pc:docMk/>
            <pc:sldMasterMk cId="3793671017" sldId="2147483701"/>
            <pc:sldLayoutMk cId="2150222482" sldId="2147483700"/>
          </pc:sldLayoutMkLst>
        </pc:sldLayoutChg>
      </pc:sldMasterChg>
    </pc:docChg>
  </pc:docChgLst>
  <pc:docChgLst>
    <pc:chgData name="Tammy Pankey" userId="S::tpankey@firstinspires.org::89b84b47-0384-4d66-b56e-dc00ebdb68cf" providerId="AD" clId="Web-{55DEC7ED-4564-83E5-DF56-80E135E77851}"/>
    <pc:docChg chg="mod">
      <pc:chgData name="Tammy Pankey" userId="S::tpankey@firstinspires.org::89b84b47-0384-4d66-b56e-dc00ebdb68cf" providerId="AD" clId="Web-{55DEC7ED-4564-83E5-DF56-80E135E77851}" dt="2022-07-18T11:47:27.381" v="1"/>
      <pc:docMkLst>
        <pc:docMk/>
      </pc:docMkLst>
      <pc:sldChg chg="addCm">
        <pc:chgData name="Tammy Pankey" userId="S::tpankey@firstinspires.org::89b84b47-0384-4d66-b56e-dc00ebdb68cf" providerId="AD" clId="Web-{55DEC7ED-4564-83E5-DF56-80E135E77851}" dt="2022-07-18T11:47:27.381" v="1"/>
        <pc:sldMkLst>
          <pc:docMk/>
          <pc:sldMk cId="1959583143" sldId="259"/>
        </pc:sldMkLst>
      </pc:sldChg>
    </pc:docChg>
  </pc:docChgLst>
  <pc:docChgLst>
    <pc:chgData name="Anna Sterner" userId="S::asterner@firstinspires.org::e34ade42-3f4d-4ffb-96dc-1c6e40b6902f" providerId="AD" clId="Web-{9313A792-D783-F581-2370-A149886A9014}"/>
    <pc:docChg chg="addSld delSld modSld">
      <pc:chgData name="Anna Sterner" userId="S::asterner@firstinspires.org::e34ade42-3f4d-4ffb-96dc-1c6e40b6902f" providerId="AD" clId="Web-{9313A792-D783-F581-2370-A149886A9014}" dt="2024-05-20T18:25:17.139" v="81"/>
      <pc:docMkLst>
        <pc:docMk/>
      </pc:docMkLst>
      <pc:sldChg chg="modNotes">
        <pc:chgData name="Anna Sterner" userId="S::asterner@firstinspires.org::e34ade42-3f4d-4ffb-96dc-1c6e40b6902f" providerId="AD" clId="Web-{9313A792-D783-F581-2370-A149886A9014}" dt="2024-05-20T18:22:37.586" v="43"/>
        <pc:sldMkLst>
          <pc:docMk/>
          <pc:sldMk cId="951211944" sldId="261"/>
        </pc:sldMkLst>
      </pc:sldChg>
      <pc:sldChg chg="modNotes">
        <pc:chgData name="Anna Sterner" userId="S::asterner@firstinspires.org::e34ade42-3f4d-4ffb-96dc-1c6e40b6902f" providerId="AD" clId="Web-{9313A792-D783-F581-2370-A149886A9014}" dt="2024-05-20T18:22:50.071" v="44"/>
        <pc:sldMkLst>
          <pc:docMk/>
          <pc:sldMk cId="3822573366" sldId="262"/>
        </pc:sldMkLst>
      </pc:sldChg>
      <pc:sldChg chg="modNotes">
        <pc:chgData name="Anna Sterner" userId="S::asterner@firstinspires.org::e34ade42-3f4d-4ffb-96dc-1c6e40b6902f" providerId="AD" clId="Web-{9313A792-D783-F581-2370-A149886A9014}" dt="2024-05-20T18:23:31.338" v="63"/>
        <pc:sldMkLst>
          <pc:docMk/>
          <pc:sldMk cId="3098358572" sldId="283"/>
        </pc:sldMkLst>
      </pc:sldChg>
      <pc:sldChg chg="modNotes">
        <pc:chgData name="Anna Sterner" userId="S::asterner@firstinspires.org::e34ade42-3f4d-4ffb-96dc-1c6e40b6902f" providerId="AD" clId="Web-{9313A792-D783-F581-2370-A149886A9014}" dt="2024-05-20T18:21:47.210" v="0"/>
        <pc:sldMkLst>
          <pc:docMk/>
          <pc:sldMk cId="3743200560" sldId="289"/>
        </pc:sldMkLst>
      </pc:sldChg>
      <pc:sldChg chg="modNotes">
        <pc:chgData name="Anna Sterner" userId="S::asterner@firstinspires.org::e34ade42-3f4d-4ffb-96dc-1c6e40b6902f" providerId="AD" clId="Web-{9313A792-D783-F581-2370-A149886A9014}" dt="2024-05-20T18:24:24.902" v="78"/>
        <pc:sldMkLst>
          <pc:docMk/>
          <pc:sldMk cId="4147957842" sldId="290"/>
        </pc:sldMkLst>
      </pc:sldChg>
      <pc:sldChg chg="delSp add">
        <pc:chgData name="Anna Sterner" userId="S::asterner@firstinspires.org::e34ade42-3f4d-4ffb-96dc-1c6e40b6902f" providerId="AD" clId="Web-{9313A792-D783-F581-2370-A149886A9014}" dt="2024-05-20T18:25:17.139" v="81"/>
        <pc:sldMkLst>
          <pc:docMk/>
          <pc:sldMk cId="1109188424" sldId="294"/>
        </pc:sldMkLst>
      </pc:sldChg>
      <pc:sldChg chg="modNotes">
        <pc:chgData name="Anna Sterner" userId="S::asterner@firstinspires.org::e34ade42-3f4d-4ffb-96dc-1c6e40b6902f" providerId="AD" clId="Web-{9313A792-D783-F581-2370-A149886A9014}" dt="2024-05-20T18:23:55.386" v="67"/>
        <pc:sldMkLst>
          <pc:docMk/>
          <pc:sldMk cId="3041520386" sldId="297"/>
        </pc:sldMkLst>
      </pc:sldChg>
      <pc:sldChg chg="del">
        <pc:chgData name="Anna Sterner" userId="S::asterner@firstinspires.org::e34ade42-3f4d-4ffb-96dc-1c6e40b6902f" providerId="AD" clId="Web-{9313A792-D783-F581-2370-A149886A9014}" dt="2024-05-20T18:25:07.623" v="80"/>
        <pc:sldMkLst>
          <pc:docMk/>
          <pc:sldMk cId="3723405299" sldId="298"/>
        </pc:sldMkLst>
      </pc:sldChg>
    </pc:docChg>
  </pc:docChgLst>
  <pc:docChgLst>
    <pc:chgData name="Kate Sample" userId="S::ksample@firstinspires.org::ad24f2c8-db21-4b10-9534-7a98911ec180" providerId="AD" clId="Web-{BFFA75B8-33EA-3A17-6497-AA98D114953D}"/>
    <pc:docChg chg="addSld delSld modSld sldOrd">
      <pc:chgData name="Kate Sample" userId="S::ksample@firstinspires.org::ad24f2c8-db21-4b10-9534-7a98911ec180" providerId="AD" clId="Web-{BFFA75B8-33EA-3A17-6497-AA98D114953D}" dt="2025-04-23T18:24:45.079" v="522"/>
      <pc:docMkLst>
        <pc:docMk/>
      </pc:docMkLst>
      <pc:sldChg chg="addSp delSp modSp">
        <pc:chgData name="Kate Sample" userId="S::ksample@firstinspires.org::ad24f2c8-db21-4b10-9534-7a98911ec180" providerId="AD" clId="Web-{BFFA75B8-33EA-3A17-6497-AA98D114953D}" dt="2025-04-23T17:19:53.821" v="273" actId="1076"/>
        <pc:sldMkLst>
          <pc:docMk/>
          <pc:sldMk cId="1717468709" sldId="260"/>
        </pc:sldMkLst>
        <pc:spChg chg="mod">
          <ac:chgData name="Kate Sample" userId="S::ksample@firstinspires.org::ad24f2c8-db21-4b10-9534-7a98911ec180" providerId="AD" clId="Web-{BFFA75B8-33EA-3A17-6497-AA98D114953D}" dt="2025-04-23T16:25:02.593" v="110" actId="20577"/>
          <ac:spMkLst>
            <pc:docMk/>
            <pc:sldMk cId="1717468709" sldId="260"/>
            <ac:spMk id="3" creationId="{580D22A7-7A87-45E8-867D-9C74C5B4AFE1}"/>
          </ac:spMkLst>
        </pc:spChg>
        <pc:picChg chg="add mod">
          <ac:chgData name="Kate Sample" userId="S::ksample@firstinspires.org::ad24f2c8-db21-4b10-9534-7a98911ec180" providerId="AD" clId="Web-{BFFA75B8-33EA-3A17-6497-AA98D114953D}" dt="2025-04-23T17:19:53.821" v="273" actId="1076"/>
          <ac:picMkLst>
            <pc:docMk/>
            <pc:sldMk cId="1717468709" sldId="260"/>
            <ac:picMk id="4" creationId="{D115B705-C640-65B4-7394-DB14540D33E7}"/>
          </ac:picMkLst>
        </pc:picChg>
      </pc:sldChg>
      <pc:sldChg chg="addSp delSp modSp ord">
        <pc:chgData name="Kate Sample" userId="S::ksample@firstinspires.org::ad24f2c8-db21-4b10-9534-7a98911ec180" providerId="AD" clId="Web-{BFFA75B8-33EA-3A17-6497-AA98D114953D}" dt="2025-04-23T16:50:11.881" v="184"/>
        <pc:sldMkLst>
          <pc:docMk/>
          <pc:sldMk cId="951211944" sldId="261"/>
        </pc:sldMkLst>
        <pc:spChg chg="mod">
          <ac:chgData name="Kate Sample" userId="S::ksample@firstinspires.org::ad24f2c8-db21-4b10-9534-7a98911ec180" providerId="AD" clId="Web-{BFFA75B8-33EA-3A17-6497-AA98D114953D}" dt="2025-04-23T16:22:50.397" v="97" actId="20577"/>
          <ac:spMkLst>
            <pc:docMk/>
            <pc:sldMk cId="951211944" sldId="261"/>
            <ac:spMk id="7" creationId="{885631F1-7950-5EAD-B984-37A7188CE95B}"/>
          </ac:spMkLst>
        </pc:spChg>
        <pc:picChg chg="add mod">
          <ac:chgData name="Kate Sample" userId="S::ksample@firstinspires.org::ad24f2c8-db21-4b10-9534-7a98911ec180" providerId="AD" clId="Web-{BFFA75B8-33EA-3A17-6497-AA98D114953D}" dt="2025-04-23T16:22:52.490" v="98" actId="1076"/>
          <ac:picMkLst>
            <pc:docMk/>
            <pc:sldMk cId="951211944" sldId="261"/>
            <ac:picMk id="3" creationId="{F885D99F-1FCC-EDA2-EBF2-9FEF892F5A8E}"/>
          </ac:picMkLst>
        </pc:picChg>
      </pc:sldChg>
      <pc:sldChg chg="modSp del">
        <pc:chgData name="Kate Sample" userId="S::ksample@firstinspires.org::ad24f2c8-db21-4b10-9534-7a98911ec180" providerId="AD" clId="Web-{BFFA75B8-33EA-3A17-6497-AA98D114953D}" dt="2025-04-23T17:20:48.524" v="280"/>
        <pc:sldMkLst>
          <pc:docMk/>
          <pc:sldMk cId="2815448932" sldId="262"/>
        </pc:sldMkLst>
      </pc:sldChg>
      <pc:sldChg chg="modSp">
        <pc:chgData name="Kate Sample" userId="S::ksample@firstinspires.org::ad24f2c8-db21-4b10-9534-7a98911ec180" providerId="AD" clId="Web-{BFFA75B8-33EA-3A17-6497-AA98D114953D}" dt="2025-04-23T17:31:14.584" v="372" actId="20577"/>
        <pc:sldMkLst>
          <pc:docMk/>
          <pc:sldMk cId="2751345926" sldId="272"/>
        </pc:sldMkLst>
        <pc:spChg chg="mod">
          <ac:chgData name="Kate Sample" userId="S::ksample@firstinspires.org::ad24f2c8-db21-4b10-9534-7a98911ec180" providerId="AD" clId="Web-{BFFA75B8-33EA-3A17-6497-AA98D114953D}" dt="2025-04-23T17:31:14.584" v="372" actId="20577"/>
          <ac:spMkLst>
            <pc:docMk/>
            <pc:sldMk cId="2751345926" sldId="272"/>
            <ac:spMk id="11" creationId="{3E03A44C-4AE8-628D-EE03-690C58D7AF98}"/>
          </ac:spMkLst>
        </pc:spChg>
      </pc:sldChg>
      <pc:sldChg chg="addSp delSp modSp ord">
        <pc:chgData name="Kate Sample" userId="S::ksample@firstinspires.org::ad24f2c8-db21-4b10-9534-7a98911ec180" providerId="AD" clId="Web-{BFFA75B8-33EA-3A17-6497-AA98D114953D}" dt="2025-04-23T17:22:59.820" v="321" actId="1076"/>
        <pc:sldMkLst>
          <pc:docMk/>
          <pc:sldMk cId="840521789" sldId="283"/>
        </pc:sldMkLst>
        <pc:spChg chg="mod">
          <ac:chgData name="Kate Sample" userId="S::ksample@firstinspires.org::ad24f2c8-db21-4b10-9534-7a98911ec180" providerId="AD" clId="Web-{BFFA75B8-33EA-3A17-6497-AA98D114953D}" dt="2025-04-23T17:22:25.836" v="315" actId="20577"/>
          <ac:spMkLst>
            <pc:docMk/>
            <pc:sldMk cId="840521789" sldId="283"/>
            <ac:spMk id="13" creationId="{822651F0-6061-95F2-CEA5-B6272F0C9CE7}"/>
          </ac:spMkLst>
        </pc:spChg>
      </pc:sldChg>
      <pc:sldChg chg="modSp">
        <pc:chgData name="Kate Sample" userId="S::ksample@firstinspires.org::ad24f2c8-db21-4b10-9534-7a98911ec180" providerId="AD" clId="Web-{BFFA75B8-33EA-3A17-6497-AA98D114953D}" dt="2025-04-23T17:37:43.145" v="488" actId="20577"/>
        <pc:sldMkLst>
          <pc:docMk/>
          <pc:sldMk cId="3743200560" sldId="289"/>
        </pc:sldMkLst>
        <pc:spChg chg="mod">
          <ac:chgData name="Kate Sample" userId="S::ksample@firstinspires.org::ad24f2c8-db21-4b10-9534-7a98911ec180" providerId="AD" clId="Web-{BFFA75B8-33EA-3A17-6497-AA98D114953D}" dt="2025-04-23T16:11:39.508" v="10" actId="14100"/>
          <ac:spMkLst>
            <pc:docMk/>
            <pc:sldMk cId="3743200560" sldId="289"/>
            <ac:spMk id="3" creationId="{98C85F3E-9650-9922-C129-B5DCA003A179}"/>
          </ac:spMkLst>
        </pc:spChg>
        <pc:spChg chg="mod">
          <ac:chgData name="Kate Sample" userId="S::ksample@firstinspires.org::ad24f2c8-db21-4b10-9534-7a98911ec180" providerId="AD" clId="Web-{BFFA75B8-33EA-3A17-6497-AA98D114953D}" dt="2025-04-23T17:35:55.505" v="397" actId="20577"/>
          <ac:spMkLst>
            <pc:docMk/>
            <pc:sldMk cId="3743200560" sldId="289"/>
            <ac:spMk id="4" creationId="{A21450AC-415E-7CF8-0776-01F7999B8A62}"/>
          </ac:spMkLst>
        </pc:spChg>
        <pc:spChg chg="mod">
          <ac:chgData name="Kate Sample" userId="S::ksample@firstinspires.org::ad24f2c8-db21-4b10-9534-7a98911ec180" providerId="AD" clId="Web-{BFFA75B8-33EA-3A17-6497-AA98D114953D}" dt="2025-04-23T17:37:43.145" v="488" actId="20577"/>
          <ac:spMkLst>
            <pc:docMk/>
            <pc:sldMk cId="3743200560" sldId="289"/>
            <ac:spMk id="8" creationId="{0EC3B497-AE43-089B-ECF7-2B5D26A593AC}"/>
          </ac:spMkLst>
        </pc:spChg>
      </pc:sldChg>
      <pc:sldChg chg="del">
        <pc:chgData name="Kate Sample" userId="S::ksample@firstinspires.org::ad24f2c8-db21-4b10-9534-7a98911ec180" providerId="AD" clId="Web-{BFFA75B8-33EA-3A17-6497-AA98D114953D}" dt="2025-04-23T17:33:31.193" v="395"/>
        <pc:sldMkLst>
          <pc:docMk/>
          <pc:sldMk cId="2028867035" sldId="298"/>
        </pc:sldMkLst>
      </pc:sldChg>
      <pc:sldChg chg="del">
        <pc:chgData name="Kate Sample" userId="S::ksample@firstinspires.org::ad24f2c8-db21-4b10-9534-7a98911ec180" providerId="AD" clId="Web-{BFFA75B8-33EA-3A17-6497-AA98D114953D}" dt="2025-04-23T17:33:31.115" v="391"/>
        <pc:sldMkLst>
          <pc:docMk/>
          <pc:sldMk cId="3973317551" sldId="303"/>
        </pc:sldMkLst>
      </pc:sldChg>
      <pc:sldChg chg="addSp delSp modSp">
        <pc:chgData name="Kate Sample" userId="S::ksample@firstinspires.org::ad24f2c8-db21-4b10-9534-7a98911ec180" providerId="AD" clId="Web-{BFFA75B8-33EA-3A17-6497-AA98D114953D}" dt="2025-04-23T17:21:32.149" v="298" actId="1076"/>
        <pc:sldMkLst>
          <pc:docMk/>
          <pc:sldMk cId="362912222" sldId="304"/>
        </pc:sldMkLst>
        <pc:spChg chg="mod">
          <ac:chgData name="Kate Sample" userId="S::ksample@firstinspires.org::ad24f2c8-db21-4b10-9534-7a98911ec180" providerId="AD" clId="Web-{BFFA75B8-33EA-3A17-6497-AA98D114953D}" dt="2025-04-23T17:21:19.790" v="294" actId="14100"/>
          <ac:spMkLst>
            <pc:docMk/>
            <pc:sldMk cId="362912222" sldId="304"/>
            <ac:spMk id="3" creationId="{A339B3D9-2780-E507-E42C-0A9F248DAAD5}"/>
          </ac:spMkLst>
        </pc:spChg>
      </pc:sldChg>
      <pc:sldChg chg="modSp">
        <pc:chgData name="Kate Sample" userId="S::ksample@firstinspires.org::ad24f2c8-db21-4b10-9534-7a98911ec180" providerId="AD" clId="Web-{BFFA75B8-33EA-3A17-6497-AA98D114953D}" dt="2025-04-23T17:31:53.818" v="382" actId="14100"/>
        <pc:sldMkLst>
          <pc:docMk/>
          <pc:sldMk cId="3858961857" sldId="308"/>
        </pc:sldMkLst>
        <pc:spChg chg="mod">
          <ac:chgData name="Kate Sample" userId="S::ksample@firstinspires.org::ad24f2c8-db21-4b10-9534-7a98911ec180" providerId="AD" clId="Web-{BFFA75B8-33EA-3A17-6497-AA98D114953D}" dt="2025-04-23T17:31:53.818" v="382" actId="14100"/>
          <ac:spMkLst>
            <pc:docMk/>
            <pc:sldMk cId="3858961857" sldId="308"/>
            <ac:spMk id="11" creationId="{5EDFB83E-9241-849C-5536-78B32F517D40}"/>
          </ac:spMkLst>
        </pc:spChg>
      </pc:sldChg>
      <pc:sldChg chg="addSp delSp modSp">
        <pc:chgData name="Kate Sample" userId="S::ksample@firstinspires.org::ad24f2c8-db21-4b10-9534-7a98911ec180" providerId="AD" clId="Web-{BFFA75B8-33EA-3A17-6497-AA98D114953D}" dt="2025-04-23T17:20:26.259" v="279" actId="1076"/>
        <pc:sldMkLst>
          <pc:docMk/>
          <pc:sldMk cId="2015307151" sldId="310"/>
        </pc:sldMkLst>
        <pc:spChg chg="mod">
          <ac:chgData name="Kate Sample" userId="S::ksample@firstinspires.org::ad24f2c8-db21-4b10-9534-7a98911ec180" providerId="AD" clId="Web-{BFFA75B8-33EA-3A17-6497-AA98D114953D}" dt="2025-04-23T16:42:53.774" v="135" actId="20577"/>
          <ac:spMkLst>
            <pc:docMk/>
            <pc:sldMk cId="2015307151" sldId="310"/>
            <ac:spMk id="3" creationId="{EA7BE9E2-0F99-88A0-BA54-207295800D4A}"/>
          </ac:spMkLst>
        </pc:spChg>
      </pc:sldChg>
      <pc:sldChg chg="addSp delSp modSp">
        <pc:chgData name="Kate Sample" userId="S::ksample@firstinspires.org::ad24f2c8-db21-4b10-9534-7a98911ec180" providerId="AD" clId="Web-{BFFA75B8-33EA-3A17-6497-AA98D114953D}" dt="2025-04-23T17:00:08.015" v="268" actId="1076"/>
        <pc:sldMkLst>
          <pc:docMk/>
          <pc:sldMk cId="1883848139" sldId="317"/>
        </pc:sldMkLst>
        <pc:spChg chg="mod">
          <ac:chgData name="Kate Sample" userId="S::ksample@firstinspires.org::ad24f2c8-db21-4b10-9534-7a98911ec180" providerId="AD" clId="Web-{BFFA75B8-33EA-3A17-6497-AA98D114953D}" dt="2025-04-23T16:45:02.157" v="180" actId="20577"/>
          <ac:spMkLst>
            <pc:docMk/>
            <pc:sldMk cId="1883848139" sldId="317"/>
            <ac:spMk id="4" creationId="{CD1949E4-0C5A-3525-C648-A2203544ED9F}"/>
          </ac:spMkLst>
        </pc:spChg>
      </pc:sldChg>
      <pc:sldChg chg="del">
        <pc:chgData name="Kate Sample" userId="S::ksample@firstinspires.org::ad24f2c8-db21-4b10-9534-7a98911ec180" providerId="AD" clId="Web-{BFFA75B8-33EA-3A17-6497-AA98D114953D}" dt="2025-04-23T17:24:31.601" v="358"/>
        <pc:sldMkLst>
          <pc:docMk/>
          <pc:sldMk cId="1634250027" sldId="318"/>
        </pc:sldMkLst>
      </pc:sldChg>
      <pc:sldChg chg="del">
        <pc:chgData name="Kate Sample" userId="S::ksample@firstinspires.org::ad24f2c8-db21-4b10-9534-7a98911ec180" providerId="AD" clId="Web-{BFFA75B8-33EA-3A17-6497-AA98D114953D}" dt="2025-04-23T17:20:56.618" v="281"/>
        <pc:sldMkLst>
          <pc:docMk/>
          <pc:sldMk cId="2374532550" sldId="334"/>
        </pc:sldMkLst>
      </pc:sldChg>
      <pc:sldChg chg="addSp delSp modSp del">
        <pc:chgData name="Kate Sample" userId="S::ksample@firstinspires.org::ad24f2c8-db21-4b10-9534-7a98911ec180" providerId="AD" clId="Web-{BFFA75B8-33EA-3A17-6497-AA98D114953D}" dt="2025-04-23T17:21:34.883" v="299"/>
        <pc:sldMkLst>
          <pc:docMk/>
          <pc:sldMk cId="2289393488" sldId="336"/>
        </pc:sldMkLst>
      </pc:sldChg>
      <pc:sldChg chg="del">
        <pc:chgData name="Kate Sample" userId="S::ksample@firstinspires.org::ad24f2c8-db21-4b10-9534-7a98911ec180" providerId="AD" clId="Web-{BFFA75B8-33EA-3A17-6497-AA98D114953D}" dt="2025-04-23T17:33:31.130" v="393"/>
        <pc:sldMkLst>
          <pc:docMk/>
          <pc:sldMk cId="1061568437" sldId="338"/>
        </pc:sldMkLst>
      </pc:sldChg>
      <pc:sldChg chg="del">
        <pc:chgData name="Kate Sample" userId="S::ksample@firstinspires.org::ad24f2c8-db21-4b10-9534-7a98911ec180" providerId="AD" clId="Web-{BFFA75B8-33EA-3A17-6497-AA98D114953D}" dt="2025-04-23T17:33:31.115" v="392"/>
        <pc:sldMkLst>
          <pc:docMk/>
          <pc:sldMk cId="3301822627" sldId="339"/>
        </pc:sldMkLst>
      </pc:sldChg>
      <pc:sldChg chg="del">
        <pc:chgData name="Kate Sample" userId="S::ksample@firstinspires.org::ad24f2c8-db21-4b10-9534-7a98911ec180" providerId="AD" clId="Web-{BFFA75B8-33EA-3A17-6497-AA98D114953D}" dt="2025-04-23T17:33:31.115" v="390"/>
        <pc:sldMkLst>
          <pc:docMk/>
          <pc:sldMk cId="3704294555" sldId="340"/>
        </pc:sldMkLst>
      </pc:sldChg>
      <pc:sldChg chg="del">
        <pc:chgData name="Kate Sample" userId="S::ksample@firstinspires.org::ad24f2c8-db21-4b10-9534-7a98911ec180" providerId="AD" clId="Web-{BFFA75B8-33EA-3A17-6497-AA98D114953D}" dt="2025-04-23T17:33:31.099" v="389"/>
        <pc:sldMkLst>
          <pc:docMk/>
          <pc:sldMk cId="952373679" sldId="341"/>
        </pc:sldMkLst>
      </pc:sldChg>
      <pc:sldChg chg="del">
        <pc:chgData name="Kate Sample" userId="S::ksample@firstinspires.org::ad24f2c8-db21-4b10-9534-7a98911ec180" providerId="AD" clId="Web-{BFFA75B8-33EA-3A17-6497-AA98D114953D}" dt="2025-04-23T17:33:31.099" v="388"/>
        <pc:sldMkLst>
          <pc:docMk/>
          <pc:sldMk cId="2715468839" sldId="342"/>
        </pc:sldMkLst>
      </pc:sldChg>
      <pc:sldChg chg="del">
        <pc:chgData name="Kate Sample" userId="S::ksample@firstinspires.org::ad24f2c8-db21-4b10-9534-7a98911ec180" providerId="AD" clId="Web-{BFFA75B8-33EA-3A17-6497-AA98D114953D}" dt="2025-04-23T17:33:31.005" v="387"/>
        <pc:sldMkLst>
          <pc:docMk/>
          <pc:sldMk cId="1622350116" sldId="343"/>
        </pc:sldMkLst>
      </pc:sldChg>
      <pc:sldChg chg="del">
        <pc:chgData name="Kate Sample" userId="S::ksample@firstinspires.org::ad24f2c8-db21-4b10-9534-7a98911ec180" providerId="AD" clId="Web-{BFFA75B8-33EA-3A17-6497-AA98D114953D}" dt="2025-04-23T17:33:30.990" v="386"/>
        <pc:sldMkLst>
          <pc:docMk/>
          <pc:sldMk cId="4166602092" sldId="344"/>
        </pc:sldMkLst>
      </pc:sldChg>
      <pc:sldChg chg="del">
        <pc:chgData name="Kate Sample" userId="S::ksample@firstinspires.org::ad24f2c8-db21-4b10-9534-7a98911ec180" providerId="AD" clId="Web-{BFFA75B8-33EA-3A17-6497-AA98D114953D}" dt="2025-04-23T17:33:31.130" v="394"/>
        <pc:sldMkLst>
          <pc:docMk/>
          <pc:sldMk cId="3223323262" sldId="346"/>
        </pc:sldMkLst>
      </pc:sldChg>
      <pc:sldChg chg="addSp delSp modSp add replId">
        <pc:chgData name="Kate Sample" userId="S::ksample@firstinspires.org::ad24f2c8-db21-4b10-9534-7a98911ec180" providerId="AD" clId="Web-{BFFA75B8-33EA-3A17-6497-AA98D114953D}" dt="2025-04-23T16:54:37.383" v="219" actId="1076"/>
        <pc:sldMkLst>
          <pc:docMk/>
          <pc:sldMk cId="1089817398" sldId="347"/>
        </pc:sldMkLst>
        <pc:spChg chg="mod">
          <ac:chgData name="Kate Sample" userId="S::ksample@firstinspires.org::ad24f2c8-db21-4b10-9534-7a98911ec180" providerId="AD" clId="Web-{BFFA75B8-33EA-3A17-6497-AA98D114953D}" dt="2025-04-23T16:53:41.879" v="203" actId="20577"/>
          <ac:spMkLst>
            <pc:docMk/>
            <pc:sldMk cId="1089817398" sldId="347"/>
            <ac:spMk id="6" creationId="{94C5C412-6A95-2566-5B87-03F1F67B291D}"/>
          </ac:spMkLst>
        </pc:spChg>
      </pc:sldChg>
      <pc:sldChg chg="add del replId">
        <pc:chgData name="Kate Sample" userId="S::ksample@firstinspires.org::ad24f2c8-db21-4b10-9534-7a98911ec180" providerId="AD" clId="Web-{BFFA75B8-33EA-3A17-6497-AA98D114953D}" dt="2025-04-23T16:53:46.614" v="207"/>
        <pc:sldMkLst>
          <pc:docMk/>
          <pc:sldMk cId="1851999657" sldId="348"/>
        </pc:sldMkLst>
      </pc:sldChg>
      <pc:sldChg chg="addSp modSp add replId">
        <pc:chgData name="Kate Sample" userId="S::ksample@firstinspires.org::ad24f2c8-db21-4b10-9534-7a98911ec180" providerId="AD" clId="Web-{BFFA75B8-33EA-3A17-6497-AA98D114953D}" dt="2025-04-23T16:54:57.181" v="225" actId="1076"/>
        <pc:sldMkLst>
          <pc:docMk/>
          <pc:sldMk cId="3679075185" sldId="348"/>
        </pc:sldMkLst>
      </pc:sldChg>
      <pc:sldChg chg="addSp modSp add replId">
        <pc:chgData name="Kate Sample" userId="S::ksample@firstinspires.org::ad24f2c8-db21-4b10-9534-7a98911ec180" providerId="AD" clId="Web-{BFFA75B8-33EA-3A17-6497-AA98D114953D}" dt="2025-04-23T16:55:20.542" v="230" actId="1076"/>
        <pc:sldMkLst>
          <pc:docMk/>
          <pc:sldMk cId="1704980818" sldId="349"/>
        </pc:sldMkLst>
      </pc:sldChg>
      <pc:sldChg chg="addSp delSp modSp add replId">
        <pc:chgData name="Kate Sample" userId="S::ksample@firstinspires.org::ad24f2c8-db21-4b10-9534-7a98911ec180" providerId="AD" clId="Web-{BFFA75B8-33EA-3A17-6497-AA98D114953D}" dt="2025-04-23T17:24:28.617" v="357" actId="1076"/>
        <pc:sldMkLst>
          <pc:docMk/>
          <pc:sldMk cId="1726444013" sldId="350"/>
        </pc:sldMkLst>
        <pc:spChg chg="mod">
          <ac:chgData name="Kate Sample" userId="S::ksample@firstinspires.org::ad24f2c8-db21-4b10-9534-7a98911ec180" providerId="AD" clId="Web-{BFFA75B8-33EA-3A17-6497-AA98D114953D}" dt="2025-04-23T17:24:02.914" v="353" actId="1076"/>
          <ac:spMkLst>
            <pc:docMk/>
            <pc:sldMk cId="1726444013" sldId="350"/>
            <ac:spMk id="13" creationId="{BEC2446B-C743-49A6-55F8-FEDD43AEF4CB}"/>
          </ac:spMkLst>
        </pc:spChg>
      </pc:sldChg>
      <pc:sldChg chg="add ord replId">
        <pc:chgData name="Kate Sample" userId="S::ksample@firstinspires.org::ad24f2c8-db21-4b10-9534-7a98911ec180" providerId="AD" clId="Web-{BFFA75B8-33EA-3A17-6497-AA98D114953D}" dt="2025-04-23T17:33:13.896" v="385"/>
        <pc:sldMkLst>
          <pc:docMk/>
          <pc:sldMk cId="434597101" sldId="351"/>
        </pc:sldMkLst>
      </pc:sldChg>
      <pc:sldChg chg="add replId">
        <pc:chgData name="Kate Sample" userId="S::ksample@firstinspires.org::ad24f2c8-db21-4b10-9534-7a98911ec180" providerId="AD" clId="Web-{BFFA75B8-33EA-3A17-6497-AA98D114953D}" dt="2025-04-23T17:33:03.943" v="384"/>
        <pc:sldMkLst>
          <pc:docMk/>
          <pc:sldMk cId="923429629" sldId="352"/>
        </pc:sldMkLst>
      </pc:sldChg>
      <pc:sldChg chg="addSp delSp modSp add replId">
        <pc:chgData name="Kate Sample" userId="S::ksample@firstinspires.org::ad24f2c8-db21-4b10-9534-7a98911ec180" providerId="AD" clId="Web-{BFFA75B8-33EA-3A17-6497-AA98D114953D}" dt="2025-04-23T18:24:45.079" v="522"/>
        <pc:sldMkLst>
          <pc:docMk/>
          <pc:sldMk cId="3310699944" sldId="353"/>
        </pc:sldMkLst>
        <pc:spChg chg="mod">
          <ac:chgData name="Kate Sample" userId="S::ksample@firstinspires.org::ad24f2c8-db21-4b10-9534-7a98911ec180" providerId="AD" clId="Web-{BFFA75B8-33EA-3A17-6497-AA98D114953D}" dt="2025-04-23T18:23:47.466" v="495" actId="20577"/>
          <ac:spMkLst>
            <pc:docMk/>
            <pc:sldMk cId="3310699944" sldId="353"/>
            <ac:spMk id="8" creationId="{9169198B-A5A0-67C2-607D-7405378045B0}"/>
          </ac:spMkLst>
        </pc:spChg>
        <pc:spChg chg="mod">
          <ac:chgData name="Kate Sample" userId="S::ksample@firstinspires.org::ad24f2c8-db21-4b10-9534-7a98911ec180" providerId="AD" clId="Web-{BFFA75B8-33EA-3A17-6497-AA98D114953D}" dt="2025-04-23T18:24:10.483" v="518" actId="1076"/>
          <ac:spMkLst>
            <pc:docMk/>
            <pc:sldMk cId="3310699944" sldId="353"/>
            <ac:spMk id="11" creationId="{BE869EE3-DD32-317C-6246-3FD697ACD423}"/>
          </ac:spMkLst>
        </pc:spChg>
      </pc:sldChg>
    </pc:docChg>
  </pc:docChgLst>
  <pc:docChgLst>
    <pc:chgData name="Tammy Pankey" userId="89b84b47-0384-4d66-b56e-dc00ebdb68cf" providerId="ADAL" clId="{28FD5F8B-3D4A-4951-BFBA-9F8E67326B22}"/>
    <pc:docChg chg="undo custSel modSld">
      <pc:chgData name="Tammy Pankey" userId="89b84b47-0384-4d66-b56e-dc00ebdb68cf" providerId="ADAL" clId="{28FD5F8B-3D4A-4951-BFBA-9F8E67326B22}" dt="2025-05-05T23:44:43.764" v="165" actId="478"/>
      <pc:docMkLst>
        <pc:docMk/>
      </pc:docMkLst>
      <pc:sldChg chg="delSp modSp mod">
        <pc:chgData name="Tammy Pankey" userId="89b84b47-0384-4d66-b56e-dc00ebdb68cf" providerId="ADAL" clId="{28FD5F8B-3D4A-4951-BFBA-9F8E67326B22}" dt="2025-05-05T23:44:24.258" v="152" actId="478"/>
        <pc:sldMkLst>
          <pc:docMk/>
          <pc:sldMk cId="1717468709" sldId="260"/>
        </pc:sldMkLst>
      </pc:sldChg>
      <pc:sldChg chg="delSp mod">
        <pc:chgData name="Tammy Pankey" userId="89b84b47-0384-4d66-b56e-dc00ebdb68cf" providerId="ADAL" clId="{28FD5F8B-3D4A-4951-BFBA-9F8E67326B22}" dt="2025-05-05T23:44:21.634" v="150" actId="478"/>
        <pc:sldMkLst>
          <pc:docMk/>
          <pc:sldMk cId="951211944" sldId="261"/>
        </pc:sldMkLst>
      </pc:sldChg>
      <pc:sldChg chg="addSp delSp modSp mod">
        <pc:chgData name="Tammy Pankey" userId="89b84b47-0384-4d66-b56e-dc00ebdb68cf" providerId="ADAL" clId="{28FD5F8B-3D4A-4951-BFBA-9F8E67326B22}" dt="2025-05-05T23:44:40.645" v="163" actId="478"/>
        <pc:sldMkLst>
          <pc:docMk/>
          <pc:sldMk cId="2751345926" sldId="272"/>
        </pc:sldMkLst>
        <pc:picChg chg="add mod">
          <ac:chgData name="Tammy Pankey" userId="89b84b47-0384-4d66-b56e-dc00ebdb68cf" providerId="ADAL" clId="{28FD5F8B-3D4A-4951-BFBA-9F8E67326B22}" dt="2025-05-05T22:59:18.567" v="17"/>
          <ac:picMkLst>
            <pc:docMk/>
            <pc:sldMk cId="2751345926" sldId="272"/>
            <ac:picMk id="4" creationId="{F11C5A3C-848F-DE28-47AB-2282C8A41746}"/>
          </ac:picMkLst>
        </pc:picChg>
      </pc:sldChg>
      <pc:sldChg chg="addSp delSp modSp mod">
        <pc:chgData name="Tammy Pankey" userId="89b84b47-0384-4d66-b56e-dc00ebdb68cf" providerId="ADAL" clId="{28FD5F8B-3D4A-4951-BFBA-9F8E67326B22}" dt="2025-05-05T23:44:35.953" v="160" actId="478"/>
        <pc:sldMkLst>
          <pc:docMk/>
          <pc:sldMk cId="840521789" sldId="283"/>
        </pc:sldMkLst>
        <pc:spChg chg="add mod">
          <ac:chgData name="Tammy Pankey" userId="89b84b47-0384-4d66-b56e-dc00ebdb68cf" providerId="ADAL" clId="{28FD5F8B-3D4A-4951-BFBA-9F8E67326B22}" dt="2025-05-05T23:27:49.197" v="139"/>
          <ac:spMkLst>
            <pc:docMk/>
            <pc:sldMk cId="840521789" sldId="283"/>
            <ac:spMk id="5" creationId="{659A8772-91DF-EA1A-2443-894D8303ECD4}"/>
          </ac:spMkLst>
        </pc:spChg>
        <pc:picChg chg="add mod">
          <ac:chgData name="Tammy Pankey" userId="89b84b47-0384-4d66-b56e-dc00ebdb68cf" providerId="ADAL" clId="{28FD5F8B-3D4A-4951-BFBA-9F8E67326B22}" dt="2025-05-05T23:27:49.197" v="139"/>
          <ac:picMkLst>
            <pc:docMk/>
            <pc:sldMk cId="840521789" sldId="283"/>
            <ac:picMk id="6" creationId="{621EA48D-6661-D477-13CA-CADB26C835F6}"/>
          </ac:picMkLst>
        </pc:picChg>
        <pc:picChg chg="add mod">
          <ac:chgData name="Tammy Pankey" userId="89b84b47-0384-4d66-b56e-dc00ebdb68cf" providerId="ADAL" clId="{28FD5F8B-3D4A-4951-BFBA-9F8E67326B22}" dt="2025-05-05T23:27:49.197" v="139"/>
          <ac:picMkLst>
            <pc:docMk/>
            <pc:sldMk cId="840521789" sldId="283"/>
            <ac:picMk id="7" creationId="{98BF231D-421E-6B9F-FDD0-43A7BF8D37FA}"/>
          </ac:picMkLst>
        </pc:picChg>
      </pc:sldChg>
      <pc:sldChg chg="addSp delSp modSp mod">
        <pc:chgData name="Tammy Pankey" userId="89b84b47-0384-4d66-b56e-dc00ebdb68cf" providerId="ADAL" clId="{28FD5F8B-3D4A-4951-BFBA-9F8E67326B22}" dt="2025-05-05T23:44:34.507" v="159" actId="478"/>
        <pc:sldMkLst>
          <pc:docMk/>
          <pc:sldMk cId="362912222" sldId="304"/>
        </pc:sldMkLst>
        <pc:spChg chg="mod">
          <ac:chgData name="Tammy Pankey" userId="89b84b47-0384-4d66-b56e-dc00ebdb68cf" providerId="ADAL" clId="{28FD5F8B-3D4A-4951-BFBA-9F8E67326B22}" dt="2025-05-05T23:28:21.790" v="142" actId="20577"/>
          <ac:spMkLst>
            <pc:docMk/>
            <pc:sldMk cId="362912222" sldId="304"/>
            <ac:spMk id="3" creationId="{A339B3D9-2780-E507-E42C-0A9F248DAAD5}"/>
          </ac:spMkLst>
        </pc:spChg>
        <pc:picChg chg="add mod">
          <ac:chgData name="Tammy Pankey" userId="89b84b47-0384-4d66-b56e-dc00ebdb68cf" providerId="ADAL" clId="{28FD5F8B-3D4A-4951-BFBA-9F8E67326B22}" dt="2025-05-05T23:28:14.728" v="141" actId="1076"/>
          <ac:picMkLst>
            <pc:docMk/>
            <pc:sldMk cId="362912222" sldId="304"/>
            <ac:picMk id="5" creationId="{965002E5-0325-9FC7-AC8D-5517B5796612}"/>
          </ac:picMkLst>
        </pc:picChg>
        <pc:picChg chg="add mod">
          <ac:chgData name="Tammy Pankey" userId="89b84b47-0384-4d66-b56e-dc00ebdb68cf" providerId="ADAL" clId="{28FD5F8B-3D4A-4951-BFBA-9F8E67326B22}" dt="2025-05-05T23:28:25.148" v="143" actId="1076"/>
          <ac:picMkLst>
            <pc:docMk/>
            <pc:sldMk cId="362912222" sldId="304"/>
            <ac:picMk id="15" creationId="{CA1364E5-0B9C-458A-2FB0-1C5142D2415C}"/>
          </ac:picMkLst>
        </pc:picChg>
      </pc:sldChg>
      <pc:sldChg chg="addSp delSp modSp mod">
        <pc:chgData name="Tammy Pankey" userId="89b84b47-0384-4d66-b56e-dc00ebdb68cf" providerId="ADAL" clId="{28FD5F8B-3D4A-4951-BFBA-9F8E67326B22}" dt="2025-05-05T23:44:42.334" v="164" actId="478"/>
        <pc:sldMkLst>
          <pc:docMk/>
          <pc:sldMk cId="3858961857" sldId="308"/>
        </pc:sldMkLst>
        <pc:picChg chg="add mod">
          <ac:chgData name="Tammy Pankey" userId="89b84b47-0384-4d66-b56e-dc00ebdb68cf" providerId="ADAL" clId="{28FD5F8B-3D4A-4951-BFBA-9F8E67326B22}" dt="2025-05-05T23:13:19.637" v="45" actId="962"/>
          <ac:picMkLst>
            <pc:docMk/>
            <pc:sldMk cId="3858961857" sldId="308"/>
            <ac:picMk id="19" creationId="{2B4C1E24-587B-43E6-D002-F08D437F624F}"/>
          </ac:picMkLst>
        </pc:picChg>
      </pc:sldChg>
      <pc:sldChg chg="addSp delSp modSp mod">
        <pc:chgData name="Tammy Pankey" userId="89b84b47-0384-4d66-b56e-dc00ebdb68cf" providerId="ADAL" clId="{28FD5F8B-3D4A-4951-BFBA-9F8E67326B22}" dt="2025-05-05T23:44:29.020" v="155" actId="478"/>
        <pc:sldMkLst>
          <pc:docMk/>
          <pc:sldMk cId="2015307151" sldId="310"/>
        </pc:sldMkLst>
        <pc:spChg chg="mod">
          <ac:chgData name="Tammy Pankey" userId="89b84b47-0384-4d66-b56e-dc00ebdb68cf" providerId="ADAL" clId="{28FD5F8B-3D4A-4951-BFBA-9F8E67326B22}" dt="2025-05-05T23:22:47.348" v="110" actId="14100"/>
          <ac:spMkLst>
            <pc:docMk/>
            <pc:sldMk cId="2015307151" sldId="310"/>
            <ac:spMk id="3" creationId="{EA7BE9E2-0F99-88A0-BA54-207295800D4A}"/>
          </ac:spMkLst>
        </pc:spChg>
        <pc:picChg chg="add mod">
          <ac:chgData name="Tammy Pankey" userId="89b84b47-0384-4d66-b56e-dc00ebdb68cf" providerId="ADAL" clId="{28FD5F8B-3D4A-4951-BFBA-9F8E67326B22}" dt="2025-05-05T23:22:44.033" v="109" actId="14100"/>
          <ac:picMkLst>
            <pc:docMk/>
            <pc:sldMk cId="2015307151" sldId="310"/>
            <ac:picMk id="8" creationId="{409719B8-1047-E8E3-0773-892BFC4F8DA5}"/>
          </ac:picMkLst>
        </pc:picChg>
      </pc:sldChg>
      <pc:sldChg chg="addSp delSp modSp mod">
        <pc:chgData name="Tammy Pankey" userId="89b84b47-0384-4d66-b56e-dc00ebdb68cf" providerId="ADAL" clId="{28FD5F8B-3D4A-4951-BFBA-9F8E67326B22}" dt="2025-05-05T23:44:27.532" v="154" actId="478"/>
        <pc:sldMkLst>
          <pc:docMk/>
          <pc:sldMk cId="1883848139" sldId="317"/>
        </pc:sldMkLst>
        <pc:picChg chg="add mod ord">
          <ac:chgData name="Tammy Pankey" userId="89b84b47-0384-4d66-b56e-dc00ebdb68cf" providerId="ADAL" clId="{28FD5F8B-3D4A-4951-BFBA-9F8E67326B22}" dt="2025-05-05T23:21:10.936" v="85" actId="167"/>
          <ac:picMkLst>
            <pc:docMk/>
            <pc:sldMk cId="1883848139" sldId="317"/>
            <ac:picMk id="10" creationId="{7985B3D7-4500-4654-71E3-FC28365FDF21}"/>
          </ac:picMkLst>
        </pc:picChg>
        <pc:picChg chg="add mod">
          <ac:chgData name="Tammy Pankey" userId="89b84b47-0384-4d66-b56e-dc00ebdb68cf" providerId="ADAL" clId="{28FD5F8B-3D4A-4951-BFBA-9F8E67326B22}" dt="2025-05-05T23:21:51.076" v="94" actId="14100"/>
          <ac:picMkLst>
            <pc:docMk/>
            <pc:sldMk cId="1883848139" sldId="317"/>
            <ac:picMk id="14" creationId="{D056F386-3DDE-5609-1D78-CADEBBFC7BD1}"/>
          </ac:picMkLst>
        </pc:picChg>
        <pc:picChg chg="add mod">
          <ac:chgData name="Tammy Pankey" userId="89b84b47-0384-4d66-b56e-dc00ebdb68cf" providerId="ADAL" clId="{28FD5F8B-3D4A-4951-BFBA-9F8E67326B22}" dt="2025-05-05T23:22:08.640" v="100" actId="1076"/>
          <ac:picMkLst>
            <pc:docMk/>
            <pc:sldMk cId="1883848139" sldId="317"/>
            <ac:picMk id="17" creationId="{5C7969AD-A981-4125-9FE9-18568F83A183}"/>
          </ac:picMkLst>
        </pc:picChg>
      </pc:sldChg>
      <pc:sldChg chg="addSp delSp modSp mod">
        <pc:chgData name="Tammy Pankey" userId="89b84b47-0384-4d66-b56e-dc00ebdb68cf" providerId="ADAL" clId="{28FD5F8B-3D4A-4951-BFBA-9F8E67326B22}" dt="2025-05-05T23:44:30.515" v="156" actId="478"/>
        <pc:sldMkLst>
          <pc:docMk/>
          <pc:sldMk cId="1089817398" sldId="347"/>
        </pc:sldMkLst>
        <pc:picChg chg="add del mod">
          <ac:chgData name="Tammy Pankey" userId="89b84b47-0384-4d66-b56e-dc00ebdb68cf" providerId="ADAL" clId="{28FD5F8B-3D4A-4951-BFBA-9F8E67326B22}" dt="2025-05-05T23:36:47.104" v="148" actId="21"/>
          <ac:picMkLst>
            <pc:docMk/>
            <pc:sldMk cId="1089817398" sldId="347"/>
            <ac:picMk id="3" creationId="{F3EC7B99-2CAA-265E-A8E8-B98AA3FBAD9E}"/>
          </ac:picMkLst>
        </pc:picChg>
      </pc:sldChg>
      <pc:sldChg chg="addSp delSp modSp mod">
        <pc:chgData name="Tammy Pankey" userId="89b84b47-0384-4d66-b56e-dc00ebdb68cf" providerId="ADAL" clId="{28FD5F8B-3D4A-4951-BFBA-9F8E67326B22}" dt="2025-05-05T23:44:31.859" v="157" actId="478"/>
        <pc:sldMkLst>
          <pc:docMk/>
          <pc:sldMk cId="3679075185" sldId="348"/>
        </pc:sldMkLst>
        <pc:picChg chg="add mod">
          <ac:chgData name="Tammy Pankey" userId="89b84b47-0384-4d66-b56e-dc00ebdb68cf" providerId="ADAL" clId="{28FD5F8B-3D4A-4951-BFBA-9F8E67326B22}" dt="2025-05-05T23:24:00.805" v="118" actId="1076"/>
          <ac:picMkLst>
            <pc:docMk/>
            <pc:sldMk cId="3679075185" sldId="348"/>
            <ac:picMk id="3" creationId="{114FB793-5BA8-55B2-0236-2FBB7CDFB42E}"/>
          </ac:picMkLst>
        </pc:picChg>
      </pc:sldChg>
      <pc:sldChg chg="addSp delSp modSp mod">
        <pc:chgData name="Tammy Pankey" userId="89b84b47-0384-4d66-b56e-dc00ebdb68cf" providerId="ADAL" clId="{28FD5F8B-3D4A-4951-BFBA-9F8E67326B22}" dt="2025-05-05T23:44:33.041" v="158" actId="478"/>
        <pc:sldMkLst>
          <pc:docMk/>
          <pc:sldMk cId="1704980818" sldId="349"/>
        </pc:sldMkLst>
        <pc:picChg chg="add mod">
          <ac:chgData name="Tammy Pankey" userId="89b84b47-0384-4d66-b56e-dc00ebdb68cf" providerId="ADAL" clId="{28FD5F8B-3D4A-4951-BFBA-9F8E67326B22}" dt="2025-05-05T23:24:25.315" v="124" actId="1076"/>
          <ac:picMkLst>
            <pc:docMk/>
            <pc:sldMk cId="1704980818" sldId="349"/>
            <ac:picMk id="3" creationId="{CDC10D0F-C847-5168-AD23-3D3AA4D9BF6B}"/>
          </ac:picMkLst>
        </pc:picChg>
      </pc:sldChg>
      <pc:sldChg chg="addSp delSp modSp mod">
        <pc:chgData name="Tammy Pankey" userId="89b84b47-0384-4d66-b56e-dc00ebdb68cf" providerId="ADAL" clId="{28FD5F8B-3D4A-4951-BFBA-9F8E67326B22}" dt="2025-05-05T23:44:39.171" v="162" actId="478"/>
        <pc:sldMkLst>
          <pc:docMk/>
          <pc:sldMk cId="1726444013" sldId="350"/>
        </pc:sldMkLst>
        <pc:picChg chg="add mod">
          <ac:chgData name="Tammy Pankey" userId="89b84b47-0384-4d66-b56e-dc00ebdb68cf" providerId="ADAL" clId="{28FD5F8B-3D4A-4951-BFBA-9F8E67326B22}" dt="2025-05-05T23:28:43.085" v="146" actId="1076"/>
          <ac:picMkLst>
            <pc:docMk/>
            <pc:sldMk cId="1726444013" sldId="350"/>
            <ac:picMk id="3" creationId="{6BC2D947-CC7B-0D10-FACA-A612D83F16D9}"/>
          </ac:picMkLst>
        </pc:picChg>
      </pc:sldChg>
      <pc:sldChg chg="addSp delSp modSp mod">
        <pc:chgData name="Tammy Pankey" userId="89b84b47-0384-4d66-b56e-dc00ebdb68cf" providerId="ADAL" clId="{28FD5F8B-3D4A-4951-BFBA-9F8E67326B22}" dt="2025-05-05T23:44:25.907" v="153" actId="478"/>
        <pc:sldMkLst>
          <pc:docMk/>
          <pc:sldMk cId="434597101" sldId="351"/>
        </pc:sldMkLst>
        <pc:picChg chg="add del">
          <ac:chgData name="Tammy Pankey" userId="89b84b47-0384-4d66-b56e-dc00ebdb68cf" providerId="ADAL" clId="{28FD5F8B-3D4A-4951-BFBA-9F8E67326B22}" dt="2025-05-05T23:20:39.672" v="77" actId="478"/>
          <ac:picMkLst>
            <pc:docMk/>
            <pc:sldMk cId="434597101" sldId="351"/>
            <ac:picMk id="1026" creationId="{100A7A3F-CBE4-4178-5ABE-EBC1F0C2C714}"/>
          </ac:picMkLst>
        </pc:picChg>
      </pc:sldChg>
      <pc:sldChg chg="addSp delSp modSp mod">
        <pc:chgData name="Tammy Pankey" userId="89b84b47-0384-4d66-b56e-dc00ebdb68cf" providerId="ADAL" clId="{28FD5F8B-3D4A-4951-BFBA-9F8E67326B22}" dt="2025-05-05T23:44:19.971" v="149" actId="478"/>
        <pc:sldMkLst>
          <pc:docMk/>
          <pc:sldMk cId="923429629" sldId="352"/>
        </pc:sldMkLst>
        <pc:spChg chg="mod">
          <ac:chgData name="Tammy Pankey" userId="89b84b47-0384-4d66-b56e-dc00ebdb68cf" providerId="ADAL" clId="{28FD5F8B-3D4A-4951-BFBA-9F8E67326B22}" dt="2025-05-05T23:18:12.040" v="65" actId="14100"/>
          <ac:spMkLst>
            <pc:docMk/>
            <pc:sldMk cId="923429629" sldId="352"/>
            <ac:spMk id="3" creationId="{35374F0E-D725-9D86-B7B9-7904C57C2A8B}"/>
          </ac:spMkLst>
        </pc:spChg>
        <pc:grpChg chg="add mod">
          <ac:chgData name="Tammy Pankey" userId="89b84b47-0384-4d66-b56e-dc00ebdb68cf" providerId="ADAL" clId="{28FD5F8B-3D4A-4951-BFBA-9F8E67326B22}" dt="2025-05-05T23:18:17.594" v="66" actId="164"/>
          <ac:grpSpMkLst>
            <pc:docMk/>
            <pc:sldMk cId="923429629" sldId="352"/>
            <ac:grpSpMk id="15" creationId="{84F541A6-38B0-048A-1F18-3AE22C99CEA0}"/>
          </ac:grpSpMkLst>
        </pc:grpChg>
        <pc:picChg chg="add mod">
          <ac:chgData name="Tammy Pankey" userId="89b84b47-0384-4d66-b56e-dc00ebdb68cf" providerId="ADAL" clId="{28FD5F8B-3D4A-4951-BFBA-9F8E67326B22}" dt="2025-05-05T23:18:17.594" v="66" actId="164"/>
          <ac:picMkLst>
            <pc:docMk/>
            <pc:sldMk cId="923429629" sldId="352"/>
            <ac:picMk id="9" creationId="{643FCC59-2CBD-B2E4-D1A0-0DE6C9274FA2}"/>
          </ac:picMkLst>
        </pc:picChg>
        <pc:picChg chg="add mod">
          <ac:chgData name="Tammy Pankey" userId="89b84b47-0384-4d66-b56e-dc00ebdb68cf" providerId="ADAL" clId="{28FD5F8B-3D4A-4951-BFBA-9F8E67326B22}" dt="2025-05-05T23:18:17.594" v="66" actId="164"/>
          <ac:picMkLst>
            <pc:docMk/>
            <pc:sldMk cId="923429629" sldId="352"/>
            <ac:picMk id="14" creationId="{CD1274B7-BF48-057A-EB5B-0BE66501F11F}"/>
          </ac:picMkLst>
        </pc:picChg>
      </pc:sldChg>
      <pc:sldChg chg="addSp delSp modSp mod">
        <pc:chgData name="Tammy Pankey" userId="89b84b47-0384-4d66-b56e-dc00ebdb68cf" providerId="ADAL" clId="{28FD5F8B-3D4A-4951-BFBA-9F8E67326B22}" dt="2025-05-05T23:44:43.764" v="165" actId="478"/>
        <pc:sldMkLst>
          <pc:docMk/>
          <pc:sldMk cId="3310699944" sldId="353"/>
        </pc:sldMkLst>
        <pc:picChg chg="add mod ord modCrop">
          <ac:chgData name="Tammy Pankey" userId="89b84b47-0384-4d66-b56e-dc00ebdb68cf" providerId="ADAL" clId="{28FD5F8B-3D4A-4951-BFBA-9F8E67326B22}" dt="2025-05-05T21:42:07.850" v="15" actId="1076"/>
          <ac:picMkLst>
            <pc:docMk/>
            <pc:sldMk cId="3310699944" sldId="353"/>
            <ac:picMk id="7" creationId="{65E40600-A10C-DFAA-9719-7B4C9FF92CE3}"/>
          </ac:picMkLst>
        </pc:picChg>
      </pc:sldChg>
    </pc:docChg>
  </pc:docChgLst>
  <pc:docChgLst>
    <pc:chgData name="Kate Sample" userId="S::ksample@firstinspires.org::ad24f2c8-db21-4b10-9534-7a98911ec180" providerId="AD" clId="Web-{7BCCE15B-2F02-59ED-3A9A-9D97C96EF6B1}"/>
    <pc:docChg chg="addSld delSld modSld sldOrd">
      <pc:chgData name="Kate Sample" userId="S::ksample@firstinspires.org::ad24f2c8-db21-4b10-9534-7a98911ec180" providerId="AD" clId="Web-{7BCCE15B-2F02-59ED-3A9A-9D97C96EF6B1}" dt="2025-04-08T01:57:38.867" v="240" actId="20577"/>
      <pc:docMkLst>
        <pc:docMk/>
      </pc:docMkLst>
      <pc:sldChg chg="delSp modSp ord modNotes">
        <pc:chgData name="Kate Sample" userId="S::ksample@firstinspires.org::ad24f2c8-db21-4b10-9534-7a98911ec180" providerId="AD" clId="Web-{7BCCE15B-2F02-59ED-3A9A-9D97C96EF6B1}" dt="2025-04-08T01:52:57.711" v="212"/>
        <pc:sldMkLst>
          <pc:docMk/>
          <pc:sldMk cId="3973317551" sldId="303"/>
        </pc:sldMkLst>
      </pc:sldChg>
      <pc:sldChg chg="del">
        <pc:chgData name="Kate Sample" userId="S::ksample@firstinspires.org::ad24f2c8-db21-4b10-9534-7a98911ec180" providerId="AD" clId="Web-{7BCCE15B-2F02-59ED-3A9A-9D97C96EF6B1}" dt="2025-04-08T01:36:36.249" v="1"/>
        <pc:sldMkLst>
          <pc:docMk/>
          <pc:sldMk cId="4049303173" sldId="337"/>
        </pc:sldMkLst>
      </pc:sldChg>
      <pc:sldChg chg="delSp modSp">
        <pc:chgData name="Kate Sample" userId="S::ksample@firstinspires.org::ad24f2c8-db21-4b10-9534-7a98911ec180" providerId="AD" clId="Web-{7BCCE15B-2F02-59ED-3A9A-9D97C96EF6B1}" dt="2025-04-08T01:38:07.487" v="31"/>
        <pc:sldMkLst>
          <pc:docMk/>
          <pc:sldMk cId="1061568437" sldId="338"/>
        </pc:sldMkLst>
      </pc:sldChg>
      <pc:sldChg chg="addSp delSp modSp modNotes">
        <pc:chgData name="Kate Sample" userId="S::ksample@firstinspires.org::ad24f2c8-db21-4b10-9534-7a98911ec180" providerId="AD" clId="Web-{7BCCE15B-2F02-59ED-3A9A-9D97C96EF6B1}" dt="2025-04-08T01:48:53.186" v="97"/>
        <pc:sldMkLst>
          <pc:docMk/>
          <pc:sldMk cId="3301822627" sldId="339"/>
        </pc:sldMkLst>
      </pc:sldChg>
      <pc:sldChg chg="delSp modSp modNotes">
        <pc:chgData name="Kate Sample" userId="S::ksample@firstinspires.org::ad24f2c8-db21-4b10-9534-7a98911ec180" providerId="AD" clId="Web-{7BCCE15B-2F02-59ED-3A9A-9D97C96EF6B1}" dt="2025-04-08T01:54:00.280" v="230"/>
        <pc:sldMkLst>
          <pc:docMk/>
          <pc:sldMk cId="3704294555" sldId="340"/>
        </pc:sldMkLst>
      </pc:sldChg>
      <pc:sldChg chg="modSp modNotes">
        <pc:chgData name="Kate Sample" userId="S::ksample@firstinspires.org::ad24f2c8-db21-4b10-9534-7a98911ec180" providerId="AD" clId="Web-{7BCCE15B-2F02-59ED-3A9A-9D97C96EF6B1}" dt="2025-04-08T01:57:38.867" v="240" actId="20577"/>
        <pc:sldMkLst>
          <pc:docMk/>
          <pc:sldMk cId="952373679" sldId="341"/>
        </pc:sldMkLst>
      </pc:sldChg>
      <pc:sldChg chg="modNotes">
        <pc:chgData name="Kate Sample" userId="S::ksample@firstinspires.org::ad24f2c8-db21-4b10-9534-7a98911ec180" providerId="AD" clId="Web-{7BCCE15B-2F02-59ED-3A9A-9D97C96EF6B1}" dt="2025-04-08T01:54:12.561" v="232"/>
        <pc:sldMkLst>
          <pc:docMk/>
          <pc:sldMk cId="2715468839" sldId="342"/>
        </pc:sldMkLst>
      </pc:sldChg>
      <pc:sldChg chg="modSp add replId">
        <pc:chgData name="Kate Sample" userId="S::ksample@firstinspires.org::ad24f2c8-db21-4b10-9534-7a98911ec180" providerId="AD" clId="Web-{7BCCE15B-2F02-59ED-3A9A-9D97C96EF6B1}" dt="2025-04-08T01:39:05.755" v="32" actId="20577"/>
        <pc:sldMkLst>
          <pc:docMk/>
          <pc:sldMk cId="3223323262" sldId="34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13F5F3-06B3-EE47-BF43-708E2593BF64}" type="datetimeFigureOut">
              <a:rPr lang="en-US" smtClean="0"/>
              <a:t>5/9/2025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7B8CF6-C2C2-924C-96EF-0C0C9E05FEB2}" type="slidenum">
              <a:rPr lang="en-US" smtClean="0"/>
              <a:t>‹#›</a:t>
            </a:fld>
            <a:endParaRPr lang="en-US"/>
          </a:p>
        </p:txBody>
      </p:sp>
    </p:spTree>
    <p:extLst>
      <p:ext uri="{BB962C8B-B14F-4D97-AF65-F5344CB8AC3E}">
        <p14:creationId xmlns:p14="http://schemas.microsoft.com/office/powerpoint/2010/main" val="294501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957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E7986-B65C-2AA1-4394-7C7CAD7385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77A7B8-B839-FD0D-E575-7C02FC1EC916}"/>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04C8249B-6982-2D90-22DB-EFC5F967C015}"/>
              </a:ext>
            </a:extLst>
          </p:cNvPr>
          <p:cNvSpPr>
            <a:spLocks noGrp="1"/>
          </p:cNvSpPr>
          <p:nvPr>
            <p:ph type="body" idx="1"/>
          </p:nvPr>
        </p:nvSpPr>
        <p:spPr/>
        <p:txBody>
          <a:bodyPr/>
          <a:lstStyle/>
          <a:p>
            <a:pPr marL="38100" marR="30480" lvl="0" indent="0" algn="l" defTabSz="914400" rtl="0" eaLnBrk="1" fontAlgn="auto" latinLnBrk="0" hangingPunct="1">
              <a:lnSpc>
                <a:spcPct val="100000"/>
              </a:lnSpc>
              <a:spcBef>
                <a:spcPts val="165"/>
              </a:spcBef>
              <a:spcAft>
                <a:spcPts val="0"/>
              </a:spcAft>
              <a:buClrTx/>
              <a:buSzTx/>
              <a:buFont typeface="Arial"/>
              <a:buNone/>
              <a:tabLst/>
              <a:defRPr/>
            </a:pPr>
            <a:r>
              <a:rPr lang="en-US" b="1" i="0" u="none" strike="noStrike" baseline="0">
                <a:solidFill>
                  <a:srgbClr val="4A2283"/>
                </a:solidFill>
              </a:rPr>
              <a:t>Explore</a:t>
            </a:r>
            <a:r>
              <a:rPr lang="en-US" b="1">
                <a:solidFill>
                  <a:srgbClr val="4A2283"/>
                </a:solidFill>
              </a:rPr>
              <a:t> </a:t>
            </a:r>
            <a:r>
              <a:rPr lang="en-US" b="1" i="0" u="none" strike="noStrike" baseline="0">
                <a:solidFill>
                  <a:srgbClr val="4A2283"/>
                </a:solidFill>
              </a:rPr>
              <a:t>Task</a:t>
            </a:r>
            <a:r>
              <a:rPr lang="en-US" b="1">
                <a:solidFill>
                  <a:srgbClr val="4A2283"/>
                </a:solidFill>
              </a:rPr>
              <a:t> </a:t>
            </a:r>
            <a:r>
              <a:rPr lang="en-US" b="1" i="0" u="none" strike="noStrike" baseline="0">
                <a:solidFill>
                  <a:srgbClr val="4A2283"/>
                </a:solidFill>
              </a:rPr>
              <a:t>(10</a:t>
            </a:r>
            <a:r>
              <a:rPr lang="en-US" b="1">
                <a:solidFill>
                  <a:srgbClr val="4A2283"/>
                </a:solidFill>
              </a:rPr>
              <a:t> </a:t>
            </a:r>
            <a:r>
              <a:rPr lang="en-US" b="1" i="0" u="none" strike="noStrike" baseline="0">
                <a:solidFill>
                  <a:srgbClr val="4A2283"/>
                </a:solidFill>
              </a:rPr>
              <a:t>minutes)</a:t>
            </a:r>
            <a:endParaRPr lang="en-US" b="0" i="0" u="none" strike="noStrike" baseline="0">
              <a:solidFill>
                <a:srgbClr val="4A2283"/>
              </a:solidFill>
            </a:endParaRPr>
          </a:p>
          <a:p>
            <a:pPr marL="209550" marR="30480" indent="-171450">
              <a:spcBef>
                <a:spcPts val="165"/>
              </a:spcBef>
              <a:buFont typeface="Arial"/>
              <a:buChar char="•"/>
            </a:pPr>
            <a:r>
              <a:rPr lang="en-US" b="0" i="0" u="none" strike="noStrike" baseline="0">
                <a:solidFill>
                  <a:srgbClr val="4A2283"/>
                </a:solidFill>
              </a:rPr>
              <a:t>Look at the pages of the Discover</a:t>
            </a:r>
            <a:r>
              <a:rPr lang="en-US">
                <a:solidFill>
                  <a:srgbClr val="4A2283"/>
                </a:solidFill>
              </a:rPr>
              <a:t> </a:t>
            </a:r>
            <a:r>
              <a:rPr lang="en-US" b="0" i="0" u="none" strike="noStrike" baseline="0">
                <a:solidFill>
                  <a:srgbClr val="4A2283"/>
                </a:solidFill>
              </a:rPr>
              <a:t>Story and discuss what can be</a:t>
            </a:r>
            <a:r>
              <a:rPr lang="en-US">
                <a:solidFill>
                  <a:srgbClr val="4A2283"/>
                </a:solidFill>
              </a:rPr>
              <a:t> </a:t>
            </a:r>
            <a:r>
              <a:rPr lang="en-US" b="0" i="0" u="none" strike="noStrike" baseline="0">
                <a:solidFill>
                  <a:srgbClr val="4A2283"/>
                </a:solidFill>
              </a:rPr>
              <a:t>seen</a:t>
            </a:r>
            <a:r>
              <a:rPr lang="en-US">
                <a:solidFill>
                  <a:srgbClr val="4A2283"/>
                </a:solidFill>
              </a:rPr>
              <a:t> </a:t>
            </a:r>
            <a:r>
              <a:rPr lang="en-US" b="0" i="0" u="none" strike="noStrike" baseline="0">
                <a:solidFill>
                  <a:srgbClr val="4A2283"/>
                </a:solidFill>
              </a:rPr>
              <a:t>in</a:t>
            </a:r>
            <a:r>
              <a:rPr lang="en-US">
                <a:solidFill>
                  <a:srgbClr val="4A2283"/>
                </a:solidFill>
              </a:rPr>
              <a:t> </a:t>
            </a:r>
            <a:r>
              <a:rPr lang="en-US" b="0" i="0" u="none" strike="noStrike" baseline="0">
                <a:solidFill>
                  <a:srgbClr val="4A2283"/>
                </a:solidFill>
              </a:rPr>
              <a:t>each</a:t>
            </a:r>
            <a:r>
              <a:rPr lang="en-US">
                <a:solidFill>
                  <a:srgbClr val="4A2283"/>
                </a:solidFill>
              </a:rPr>
              <a:t> </a:t>
            </a:r>
            <a:r>
              <a:rPr lang="en-US" b="0" i="0" u="none" strike="noStrike" baseline="0">
                <a:solidFill>
                  <a:srgbClr val="4A2283"/>
                </a:solidFill>
              </a:rPr>
              <a:t>of</a:t>
            </a:r>
            <a:r>
              <a:rPr lang="en-US">
                <a:solidFill>
                  <a:srgbClr val="4A2283"/>
                </a:solidFill>
              </a:rPr>
              <a:t> </a:t>
            </a:r>
            <a:r>
              <a:rPr lang="en-US" b="0" i="0" u="none" strike="noStrike" baseline="0">
                <a:solidFill>
                  <a:srgbClr val="4A2283"/>
                </a:solidFill>
              </a:rPr>
              <a:t>the</a:t>
            </a:r>
            <a:r>
              <a:rPr lang="en-US">
                <a:solidFill>
                  <a:srgbClr val="4A2283"/>
                </a:solidFill>
              </a:rPr>
              <a:t> </a:t>
            </a:r>
            <a:r>
              <a:rPr lang="en-US" b="0" i="0" u="none" strike="noStrike" baseline="0">
                <a:solidFill>
                  <a:srgbClr val="4A2283"/>
                </a:solidFill>
              </a:rPr>
              <a:t>illustrations.</a:t>
            </a:r>
            <a:r>
              <a:rPr lang="en-US">
                <a:solidFill>
                  <a:srgbClr val="4A2283"/>
                </a:solidFill>
              </a:rPr>
              <a:t> </a:t>
            </a:r>
            <a:r>
              <a:rPr lang="en-US" b="0" i="0" u="none" strike="noStrike" baseline="0">
                <a:solidFill>
                  <a:srgbClr val="4A2283"/>
                </a:solidFill>
              </a:rPr>
              <a:t>Ask</a:t>
            </a:r>
            <a:r>
              <a:rPr lang="en-US">
                <a:solidFill>
                  <a:srgbClr val="4A2283"/>
                </a:solidFill>
              </a:rPr>
              <a:t> </a:t>
            </a:r>
            <a:r>
              <a:rPr lang="en-US" b="0" i="0" u="none" strike="noStrike" baseline="0">
                <a:solidFill>
                  <a:srgbClr val="4A2283"/>
                </a:solidFill>
              </a:rPr>
              <a:t>the</a:t>
            </a:r>
            <a:r>
              <a:rPr lang="en-US">
                <a:solidFill>
                  <a:srgbClr val="4A2283"/>
                </a:solidFill>
              </a:rPr>
              <a:t> </a:t>
            </a:r>
            <a:r>
              <a:rPr lang="en-US" b="0" i="0" u="none" strike="noStrike" baseline="0">
                <a:solidFill>
                  <a:srgbClr val="4A2283"/>
                </a:solidFill>
              </a:rPr>
              <a:t>children</a:t>
            </a:r>
            <a:r>
              <a:rPr lang="en-US">
                <a:solidFill>
                  <a:srgbClr val="4A2283"/>
                </a:solidFill>
              </a:rPr>
              <a:t> </a:t>
            </a:r>
            <a:r>
              <a:rPr lang="en-US" b="0" i="0" u="none" strike="noStrike" baseline="0">
                <a:solidFill>
                  <a:srgbClr val="4A2283"/>
                </a:solidFill>
              </a:rPr>
              <a:t>what</a:t>
            </a:r>
            <a:r>
              <a:rPr lang="en-US">
                <a:solidFill>
                  <a:srgbClr val="4A2283"/>
                </a:solidFill>
              </a:rPr>
              <a:t> </a:t>
            </a:r>
            <a:r>
              <a:rPr lang="en-US" b="0" i="0" u="none" strike="noStrike" baseline="0">
                <a:solidFill>
                  <a:srgbClr val="4A2283"/>
                </a:solidFill>
              </a:rPr>
              <a:t>they</a:t>
            </a:r>
            <a:r>
              <a:rPr lang="en-US">
                <a:solidFill>
                  <a:srgbClr val="4A2283"/>
                </a:solidFill>
              </a:rPr>
              <a:t> </a:t>
            </a:r>
            <a:r>
              <a:rPr lang="en-US" b="0" i="0" u="none" strike="noStrike" baseline="0">
                <a:solidFill>
                  <a:srgbClr val="4A2283"/>
                </a:solidFill>
              </a:rPr>
              <a:t>notice.</a:t>
            </a:r>
            <a:endParaRPr lang="en-US">
              <a:solidFill>
                <a:srgbClr val="4A2283"/>
              </a:solidFill>
              <a:ea typeface="Calibri" panose="020F0502020204030204"/>
              <a:cs typeface="Calibri" panose="020F0502020204030204"/>
            </a:endParaRPr>
          </a:p>
          <a:p>
            <a:pPr marL="208915" marR="121920" lvl="0" indent="-171450" algn="l" defTabSz="914400" rtl="0" eaLnBrk="1" fontAlgn="auto" latinLnBrk="0" hangingPunct="1">
              <a:lnSpc>
                <a:spcPct val="100000"/>
              </a:lnSpc>
              <a:spcBef>
                <a:spcPts val="850"/>
              </a:spcBef>
              <a:spcAft>
                <a:spcPts val="0"/>
              </a:spcAft>
              <a:buClrTx/>
              <a:buSzTx/>
              <a:buFont typeface="Arial"/>
              <a:buChar char="•"/>
              <a:tabLst/>
              <a:defRPr/>
            </a:pPr>
            <a:r>
              <a:rPr lang="en-US" b="0" i="0" u="none" strike="noStrike" baseline="0">
                <a:solidFill>
                  <a:srgbClr val="4A2283"/>
                </a:solidFill>
              </a:rPr>
              <a:t>Explain that </a:t>
            </a:r>
            <a:r>
              <a:rPr lang="en-US">
                <a:solidFill>
                  <a:srgbClr val="4A2283"/>
                </a:solidFill>
              </a:rPr>
              <a:t>archaeology is a science that studies how humans lived in the past. People who work in this field are called archaeologists. </a:t>
            </a:r>
          </a:p>
          <a:p>
            <a:pPr marL="208915" marR="121920" indent="-171450">
              <a:spcBef>
                <a:spcPts val="850"/>
              </a:spcBef>
              <a:buFont typeface="Arial"/>
              <a:buChar char="•"/>
            </a:pPr>
            <a:r>
              <a:rPr lang="en-US">
                <a:solidFill>
                  <a:srgbClr val="4A2283"/>
                </a:solidFill>
              </a:rPr>
              <a:t>Look at the Discover Story and discuss what the young archaeologists are doing in the illustrations. Ask the students what else they think an archaeologist might do. </a:t>
            </a:r>
          </a:p>
        </p:txBody>
      </p:sp>
      <p:sp>
        <p:nvSpPr>
          <p:cNvPr id="4" name="Slide Number Placeholder 3">
            <a:extLst>
              <a:ext uri="{FF2B5EF4-FFF2-40B4-BE49-F238E27FC236}">
                <a16:creationId xmlns:a16="http://schemas.microsoft.com/office/drawing/2014/main" id="{48183939-38BF-14C6-FC4C-379F22CECD75}"/>
              </a:ext>
            </a:extLst>
          </p:cNvPr>
          <p:cNvSpPr>
            <a:spLocks noGrp="1"/>
          </p:cNvSpPr>
          <p:nvPr>
            <p:ph type="sldNum" sz="quarter" idx="5"/>
          </p:nvPr>
        </p:nvSpPr>
        <p:spPr/>
        <p:txBody>
          <a:bodyPr/>
          <a:lstStyle/>
          <a:p>
            <a:fld id="{447B8CF6-C2C2-924C-96EF-0C0C9E05FEB2}" type="slidenum">
              <a:rPr lang="en-US" smtClean="0"/>
              <a:t>10</a:t>
            </a:fld>
            <a:endParaRPr lang="en-US"/>
          </a:p>
        </p:txBody>
      </p:sp>
    </p:spTree>
    <p:extLst>
      <p:ext uri="{BB962C8B-B14F-4D97-AF65-F5344CB8AC3E}">
        <p14:creationId xmlns:p14="http://schemas.microsoft.com/office/powerpoint/2010/main" val="2959142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649733-C2AF-505C-391A-9FCED36A07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A85D65-1F06-1ABA-EEC3-6FE6DAC0672C}"/>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4AEF93DF-2120-F992-0642-0054F29DE0F7}"/>
              </a:ext>
            </a:extLst>
          </p:cNvPr>
          <p:cNvSpPr>
            <a:spLocks noGrp="1"/>
          </p:cNvSpPr>
          <p:nvPr>
            <p:ph type="body" idx="1"/>
          </p:nvPr>
        </p:nvSpPr>
        <p:spPr/>
        <p:txBody>
          <a:bodyPr/>
          <a:lstStyle/>
          <a:p>
            <a:pPr algn="l" rtl="0" fontAlgn="base">
              <a:buNone/>
            </a:pPr>
            <a:r>
              <a:rPr lang="en-US" b="1" i="0" u="none" strike="noStrike" dirty="0">
                <a:solidFill>
                  <a:srgbClr val="662884"/>
                </a:solidFill>
                <a:effectLst/>
                <a:latin typeface="Tobi Pro ExtraBold"/>
              </a:rPr>
              <a:t>Create Task </a:t>
            </a:r>
            <a:r>
              <a:rPr lang="en-US" b="1" i="0" u="none" strike="noStrike" dirty="0">
                <a:solidFill>
                  <a:srgbClr val="662884"/>
                </a:solidFill>
                <a:effectLst/>
                <a:latin typeface="Calibri" panose="020F0502020204030204" pitchFamily="34" charset="0"/>
              </a:rPr>
              <a:t>(25 minutes)</a:t>
            </a:r>
            <a:r>
              <a:rPr lang="en-US" b="0" i="0" dirty="0">
                <a:solidFill>
                  <a:srgbClr val="444444"/>
                </a:solidFill>
                <a:effectLst/>
                <a:latin typeface="Calibri" panose="020F0502020204030204" pitchFamily="34" charset="0"/>
              </a:rPr>
              <a:t>​</a:t>
            </a:r>
          </a:p>
          <a:p>
            <a:pPr algn="l" rtl="0" fontAlgn="base">
              <a:buNone/>
            </a:pPr>
            <a:r>
              <a:rPr lang="en-US" b="0" i="0" u="none" strike="noStrike" dirty="0">
                <a:solidFill>
                  <a:srgbClr val="000000"/>
                </a:solidFill>
                <a:effectLst/>
                <a:latin typeface="Arial" panose="020B0604020202020204" pitchFamily="34" charset="0"/>
              </a:rPr>
              <a:t>Have each team build the excavation model from the Discover set, using the building cards. Archaeologists must dig very carefully to make sure discoveries are not damaged. Take turns to practice taking the model apart and putting it back together. </a:t>
            </a:r>
          </a:p>
          <a:p>
            <a:pPr algn="l" rtl="0" fontAlgn="base">
              <a:buNone/>
            </a:pPr>
            <a:endParaRPr lang="en-US" b="0" i="0" u="none" strike="noStrike" dirty="0">
              <a:solidFill>
                <a:srgbClr val="000000"/>
              </a:solidFill>
              <a:effectLst/>
              <a:latin typeface="Arial" panose="020B0604020202020204" pitchFamily="34" charset="0"/>
            </a:endParaRPr>
          </a:p>
          <a:p>
            <a:pPr algn="l" rtl="0" fontAlgn="base">
              <a:buNone/>
            </a:pPr>
            <a:r>
              <a:rPr lang="en-US" b="0" i="0" u="none" strike="noStrike" dirty="0">
                <a:solidFill>
                  <a:srgbClr val="000000"/>
                </a:solidFill>
                <a:effectLst/>
                <a:latin typeface="Arial" panose="020B0604020202020204" pitchFamily="34" charset="0"/>
              </a:rPr>
              <a:t>Use the STEAM Park Set to build around the excavation model. Have the team build creatively around the excavation model and describe where their model is located (e.g., in a city, desert, or forest). Can the team retrieve the bone from the excavation site without damaging the rest of their model?</a:t>
            </a:r>
          </a:p>
          <a:p>
            <a:pPr algn="l" rtl="0" fontAlgn="base">
              <a:buNone/>
            </a:pPr>
            <a:endParaRPr lang="en-US" b="0" i="0" u="none" strike="noStrike" dirty="0">
              <a:solidFill>
                <a:srgbClr val="000000"/>
              </a:solidFill>
              <a:effectLst/>
              <a:latin typeface="Arial" panose="020B0604020202020204" pitchFamily="34" charset="0"/>
            </a:endParaRPr>
          </a:p>
          <a:p>
            <a:pPr algn="l" rtl="0" fontAlgn="base">
              <a:buNone/>
            </a:pPr>
            <a:r>
              <a:rPr lang="en-US" b="1" i="1" u="none" strike="noStrike" dirty="0">
                <a:solidFill>
                  <a:srgbClr val="000000"/>
                </a:solidFill>
                <a:effectLst/>
                <a:latin typeface="Arial" panose="020B0604020202020204" pitchFamily="34" charset="0"/>
              </a:rPr>
              <a:t>Facilitator Tip:</a:t>
            </a:r>
            <a:r>
              <a:rPr lang="en-US"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1" u="none" strike="noStrike" dirty="0">
                <a:solidFill>
                  <a:srgbClr val="000000"/>
                </a:solidFill>
                <a:effectLst/>
                <a:latin typeface="Arial" panose="020B0604020202020204" pitchFamily="34" charset="0"/>
              </a:rPr>
              <a:t>Building Cards in the </a:t>
            </a:r>
            <a:r>
              <a:rPr lang="en-US" b="0" i="1" u="none" strike="noStrike" dirty="0">
                <a:solidFill>
                  <a:srgbClr val="878787"/>
                </a:solidFill>
                <a:effectLst/>
                <a:latin typeface="Arial" panose="020B0604020202020204" pitchFamily="34" charset="0"/>
              </a:rPr>
              <a:t>Discover set provide visual instructions to make the different parts of the Discover model.</a:t>
            </a:r>
            <a:endParaRPr lang="en-US" b="0" i="0" dirty="0">
              <a:solidFill>
                <a:srgbClr val="444444"/>
              </a:solidFill>
              <a:effectLst/>
              <a:latin typeface="Calibri" panose="020F0502020204030204" pitchFamily="34" charset="0"/>
            </a:endParaRPr>
          </a:p>
          <a:p>
            <a:pPr marL="0" indent="0">
              <a:buFontTx/>
              <a:buNone/>
            </a:pPr>
            <a:endParaRPr lang="en-US" sz="1200" b="1" i="0" u="none" strike="noStrike" baseline="0" dirty="0">
              <a:solidFill>
                <a:srgbClr val="662D91"/>
              </a:solidFill>
              <a:latin typeface="Helvetica Neue" panose="02000503000000020004"/>
              <a:ea typeface="Roboto"/>
            </a:endParaRPr>
          </a:p>
        </p:txBody>
      </p:sp>
      <p:sp>
        <p:nvSpPr>
          <p:cNvPr id="4" name="Slide Number Placeholder 3">
            <a:extLst>
              <a:ext uri="{FF2B5EF4-FFF2-40B4-BE49-F238E27FC236}">
                <a16:creationId xmlns:a16="http://schemas.microsoft.com/office/drawing/2014/main" id="{ADEC4519-F7FB-C26F-6E90-6493646F05F3}"/>
              </a:ext>
            </a:extLst>
          </p:cNvPr>
          <p:cNvSpPr>
            <a:spLocks noGrp="1"/>
          </p:cNvSpPr>
          <p:nvPr>
            <p:ph type="sldNum" sz="quarter" idx="5"/>
          </p:nvPr>
        </p:nvSpPr>
        <p:spPr/>
        <p:txBody>
          <a:bodyPr/>
          <a:lstStyle/>
          <a:p>
            <a:fld id="{447B8CF6-C2C2-924C-96EF-0C0C9E05FEB2}" type="slidenum">
              <a:rPr lang="en-US" smtClean="0"/>
              <a:t>11</a:t>
            </a:fld>
            <a:endParaRPr lang="en-US"/>
          </a:p>
        </p:txBody>
      </p:sp>
    </p:spTree>
    <p:extLst>
      <p:ext uri="{BB962C8B-B14F-4D97-AF65-F5344CB8AC3E}">
        <p14:creationId xmlns:p14="http://schemas.microsoft.com/office/powerpoint/2010/main" val="244617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2700" marR="0" lvl="0" indent="0" algn="l" defTabSz="914400" rtl="0" eaLnBrk="1" fontAlgn="auto" latinLnBrk="0" hangingPunct="1">
              <a:lnSpc>
                <a:spcPct val="100000"/>
              </a:lnSpc>
              <a:spcBef>
                <a:spcPts val="360"/>
              </a:spcBef>
              <a:spcAft>
                <a:spcPts val="0"/>
              </a:spcAft>
              <a:buClrTx/>
              <a:buSzTx/>
              <a:buFontTx/>
              <a:buNone/>
              <a:tabLst/>
              <a:defRPr/>
            </a:pPr>
            <a:r>
              <a:rPr lang="en-US" sz="1800" b="1" i="0" u="none" strike="noStrike">
                <a:solidFill>
                  <a:srgbClr val="662884"/>
                </a:solidFill>
                <a:effectLst/>
                <a:latin typeface="Tobi Pro ExtraBold"/>
              </a:rPr>
              <a:t>Create Task </a:t>
            </a:r>
            <a:r>
              <a:rPr lang="en-US" sz="1800" b="1" i="0" u="none" strike="noStrike">
                <a:solidFill>
                  <a:srgbClr val="662884"/>
                </a:solidFill>
                <a:effectLst/>
                <a:latin typeface="Calibri" panose="020F0502020204030204" pitchFamily="34" charset="0"/>
              </a:rPr>
              <a:t>(25 minutes)</a:t>
            </a:r>
            <a:r>
              <a:rPr lang="en-US" sz="1800" b="0" i="0">
                <a:solidFill>
                  <a:srgbClr val="444444"/>
                </a:solidFill>
                <a:effectLst/>
                <a:latin typeface="Calibri" panose="020F0502020204030204" pitchFamily="34" charset="0"/>
              </a:rPr>
              <a:t>​</a:t>
            </a:r>
          </a:p>
          <a:p>
            <a:pPr marL="12700" marR="0" lvl="0" indent="0" algn="l" defTabSz="914400" rtl="0" eaLnBrk="1" fontAlgn="auto" latinLnBrk="0" hangingPunct="1">
              <a:lnSpc>
                <a:spcPct val="100000"/>
              </a:lnSpc>
              <a:spcBef>
                <a:spcPts val="360"/>
              </a:spcBef>
              <a:spcAft>
                <a:spcPts val="0"/>
              </a:spcAft>
              <a:buClrTx/>
              <a:buSzTx/>
              <a:buFontTx/>
              <a:buNone/>
              <a:tabLst/>
              <a:defRPr/>
            </a:pPr>
            <a:r>
              <a:rPr lang="en-US" sz="1800" b="0" i="0" u="none" strike="noStrike">
                <a:solidFill>
                  <a:srgbClr val="000000"/>
                </a:solidFill>
                <a:effectLst/>
                <a:latin typeface="Arial" panose="020B0604020202020204" pitchFamily="34" charset="0"/>
              </a:rPr>
              <a:t>Use the STEAM Park Set to build around the excavation model. Have the team build creatively around the excavation model and describe where their model is located (e.g., in a city, desert, or forest). Can the team retrieve the bone from the excavation site without damaging the rest of their model?</a:t>
            </a:r>
          </a:p>
          <a:p>
            <a:pPr marL="12700">
              <a:lnSpc>
                <a:spcPct val="100000"/>
              </a:lnSpc>
              <a:spcBef>
                <a:spcPts val="360"/>
              </a:spcBef>
            </a:pPr>
            <a:endParaRPr lang="en-US" sz="1800" i="1">
              <a:effectLst/>
              <a:latin typeface="Calibri"/>
              <a:ea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fld id="{447B8CF6-C2C2-924C-96EF-0C0C9E05FEB2}" type="slidenum">
              <a:rPr lang="en-US" smtClean="0"/>
              <a:t>12</a:t>
            </a:fld>
            <a:endParaRPr lang="en-US"/>
          </a:p>
        </p:txBody>
      </p:sp>
    </p:spTree>
    <p:extLst>
      <p:ext uri="{BB962C8B-B14F-4D97-AF65-F5344CB8AC3E}">
        <p14:creationId xmlns:p14="http://schemas.microsoft.com/office/powerpoint/2010/main" val="3238885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D9339-1C6C-2445-98D2-3AB0B8D0F5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44FDA3-AAE1-F5CE-E201-23C7768ADFD9}"/>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212CB864-39A0-9953-5544-5AA8C96B2695}"/>
              </a:ext>
            </a:extLst>
          </p:cNvPr>
          <p:cNvSpPr>
            <a:spLocks noGrp="1"/>
          </p:cNvSpPr>
          <p:nvPr>
            <p:ph type="body" idx="1"/>
          </p:nvPr>
        </p:nvSpPr>
        <p:spPr/>
        <p:txBody>
          <a:bodyPr/>
          <a:lstStyle/>
          <a:p>
            <a:pPr marL="12700" marR="0" lvl="0" indent="0" algn="l" defTabSz="914400" rtl="0" eaLnBrk="1" fontAlgn="auto" latinLnBrk="0" hangingPunct="1">
              <a:lnSpc>
                <a:spcPct val="100000"/>
              </a:lnSpc>
              <a:spcBef>
                <a:spcPts val="360"/>
              </a:spcBef>
              <a:spcAft>
                <a:spcPts val="0"/>
              </a:spcAft>
              <a:buClrTx/>
              <a:buSzTx/>
              <a:buFontTx/>
              <a:buNone/>
              <a:tabLst/>
              <a:defRPr/>
            </a:pPr>
            <a:r>
              <a:rPr lang="en-US" sz="1800" b="1" i="0" u="none" strike="noStrike">
                <a:solidFill>
                  <a:srgbClr val="662884"/>
                </a:solidFill>
                <a:effectLst/>
                <a:latin typeface="Tobi Pro ExtraBold"/>
              </a:rPr>
              <a:t>Create Task </a:t>
            </a:r>
            <a:r>
              <a:rPr lang="en-US" sz="1800" b="1" i="0" u="none" strike="noStrike">
                <a:solidFill>
                  <a:srgbClr val="662884"/>
                </a:solidFill>
                <a:effectLst/>
                <a:latin typeface="Calibri" panose="020F0502020204030204" pitchFamily="34" charset="0"/>
              </a:rPr>
              <a:t>(25 minutes)</a:t>
            </a:r>
            <a:r>
              <a:rPr lang="en-US" sz="1800" b="0" i="0">
                <a:solidFill>
                  <a:srgbClr val="444444"/>
                </a:solidFill>
                <a:effectLst/>
                <a:latin typeface="Calibri" panose="020F0502020204030204" pitchFamily="34" charset="0"/>
              </a:rPr>
              <a:t>​</a:t>
            </a:r>
          </a:p>
          <a:p>
            <a:pPr marL="12700" marR="0" lvl="0" indent="0" algn="l" defTabSz="914400" rtl="0" eaLnBrk="1" fontAlgn="auto" latinLnBrk="0" hangingPunct="1">
              <a:lnSpc>
                <a:spcPct val="100000"/>
              </a:lnSpc>
              <a:spcBef>
                <a:spcPts val="360"/>
              </a:spcBef>
              <a:spcAft>
                <a:spcPts val="0"/>
              </a:spcAft>
              <a:buClrTx/>
              <a:buSzTx/>
              <a:buFontTx/>
              <a:buNone/>
              <a:tabLst/>
              <a:defRPr/>
            </a:pPr>
            <a:r>
              <a:rPr lang="en-US" sz="1800" b="0" i="0" u="none" strike="noStrike">
                <a:solidFill>
                  <a:srgbClr val="000000"/>
                </a:solidFill>
                <a:effectLst/>
                <a:latin typeface="Arial" panose="020B0604020202020204" pitchFamily="34" charset="0"/>
              </a:rPr>
              <a:t>Can the team retrieve the bone from the excavation site without damaging the rest of their model?</a:t>
            </a:r>
          </a:p>
          <a:p>
            <a:pPr marL="12700">
              <a:lnSpc>
                <a:spcPct val="100000"/>
              </a:lnSpc>
              <a:spcBef>
                <a:spcPts val="360"/>
              </a:spcBef>
            </a:pPr>
            <a:endParaRPr lang="en-US" sz="1800" i="1">
              <a:effectLst/>
              <a:latin typeface="Calibri"/>
              <a:ea typeface="Calibri" panose="020F0502020204030204" pitchFamily="34" charset="0"/>
              <a:cs typeface="Calibri"/>
            </a:endParaRPr>
          </a:p>
        </p:txBody>
      </p:sp>
      <p:sp>
        <p:nvSpPr>
          <p:cNvPr id="4" name="Slide Number Placeholder 3">
            <a:extLst>
              <a:ext uri="{FF2B5EF4-FFF2-40B4-BE49-F238E27FC236}">
                <a16:creationId xmlns:a16="http://schemas.microsoft.com/office/drawing/2014/main" id="{1ACF17EF-A10D-AE93-BD7D-B95E014FB7A4}"/>
              </a:ext>
            </a:extLst>
          </p:cNvPr>
          <p:cNvSpPr>
            <a:spLocks noGrp="1"/>
          </p:cNvSpPr>
          <p:nvPr>
            <p:ph type="sldNum" sz="quarter" idx="5"/>
          </p:nvPr>
        </p:nvSpPr>
        <p:spPr/>
        <p:txBody>
          <a:bodyPr/>
          <a:lstStyle/>
          <a:p>
            <a:fld id="{447B8CF6-C2C2-924C-96EF-0C0C9E05FEB2}" type="slidenum">
              <a:rPr lang="en-US" smtClean="0"/>
              <a:t>13</a:t>
            </a:fld>
            <a:endParaRPr lang="en-US"/>
          </a:p>
        </p:txBody>
      </p:sp>
    </p:spTree>
    <p:extLst>
      <p:ext uri="{BB962C8B-B14F-4D97-AF65-F5344CB8AC3E}">
        <p14:creationId xmlns:p14="http://schemas.microsoft.com/office/powerpoint/2010/main" val="803087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rtl="0" fontAlgn="base">
              <a:buNone/>
            </a:pPr>
            <a:r>
              <a:rPr lang="en-US" b="1" i="0" u="none" strike="noStrike">
                <a:solidFill>
                  <a:srgbClr val="662884"/>
                </a:solidFill>
                <a:effectLst/>
                <a:latin typeface="Tobi Pro ExtraBold"/>
              </a:rPr>
              <a:t>Share Task </a:t>
            </a:r>
            <a:r>
              <a:rPr lang="en-US" b="1" i="0" u="none" strike="noStrike">
                <a:solidFill>
                  <a:srgbClr val="662884"/>
                </a:solidFill>
                <a:effectLst/>
                <a:latin typeface="Calibri" panose="020F0502020204030204" pitchFamily="34" charset="0"/>
              </a:rPr>
              <a:t>(15 minutes)</a:t>
            </a:r>
            <a:r>
              <a:rPr lang="en-US" b="0" i="0">
                <a:solidFill>
                  <a:srgbClr val="444444"/>
                </a:solidFill>
                <a:effectLst/>
                <a:latin typeface="Calibri" panose="020F0502020204030204" pitchFamily="34" charset="0"/>
              </a:rPr>
              <a:t>​</a:t>
            </a:r>
          </a:p>
          <a:p>
            <a:pPr algn="l" rtl="0" fontAlgn="base"/>
            <a:r>
              <a:rPr lang="en-US" b="0" i="0" u="none" strike="noStrike">
                <a:solidFill>
                  <a:srgbClr val="000000"/>
                </a:solidFill>
                <a:effectLst/>
                <a:latin typeface="Arial" panose="020B0604020202020204" pitchFamily="34" charset="0"/>
              </a:rPr>
              <a:t>In their </a:t>
            </a:r>
            <a:r>
              <a:rPr lang="en-US" b="0" i="1" u="none" strike="noStrike">
                <a:solidFill>
                  <a:srgbClr val="000000"/>
                </a:solidFill>
                <a:effectLst/>
                <a:latin typeface="Arial" panose="020B0604020202020204" pitchFamily="34" charset="0"/>
              </a:rPr>
              <a:t>Engineering Notebooks</a:t>
            </a:r>
            <a:r>
              <a:rPr lang="en-US" b="0" i="0" u="none" strike="noStrike">
                <a:solidFill>
                  <a:srgbClr val="000000"/>
                </a:solidFill>
                <a:effectLst/>
                <a:latin typeface="Arial" panose="020B0604020202020204" pitchFamily="34" charset="0"/>
              </a:rPr>
              <a:t>, have the children write about or draw a place where archaeologists make discoveries. The children can also share and describe what they built.</a:t>
            </a:r>
            <a:endParaRPr lang="en-US" b="0" i="0">
              <a:solidFill>
                <a:srgbClr val="444444"/>
              </a:solidFill>
              <a:effectLst/>
              <a:latin typeface="Calibri" panose="020F0502020204030204" pitchFamily="34" charset="0"/>
            </a:endParaRPr>
          </a:p>
          <a:p>
            <a:pPr marL="12700">
              <a:lnSpc>
                <a:spcPct val="100000"/>
              </a:lnSpc>
              <a:spcBef>
                <a:spcPts val="360"/>
              </a:spcBef>
            </a:pPr>
            <a:endParaRPr lang="en-US" sz="1200">
              <a:latin typeface="Arial"/>
              <a:cs typeface="Arial"/>
            </a:endParaRPr>
          </a:p>
        </p:txBody>
      </p:sp>
      <p:sp>
        <p:nvSpPr>
          <p:cNvPr id="4" name="Slide Number Placeholder 3"/>
          <p:cNvSpPr>
            <a:spLocks noGrp="1"/>
          </p:cNvSpPr>
          <p:nvPr>
            <p:ph type="sldNum" sz="quarter" idx="5"/>
          </p:nvPr>
        </p:nvSpPr>
        <p:spPr/>
        <p:txBody>
          <a:bodyPr/>
          <a:lstStyle/>
          <a:p>
            <a:fld id="{447B8CF6-C2C2-924C-96EF-0C0C9E05FEB2}" type="slidenum">
              <a:rPr lang="en-US" smtClean="0"/>
              <a:t>14</a:t>
            </a:fld>
            <a:endParaRPr lang="en-US"/>
          </a:p>
        </p:txBody>
      </p:sp>
    </p:spTree>
    <p:extLst>
      <p:ext uri="{BB962C8B-B14F-4D97-AF65-F5344CB8AC3E}">
        <p14:creationId xmlns:p14="http://schemas.microsoft.com/office/powerpoint/2010/main" val="460373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BC695-2A06-D807-C6DC-5C42B9892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C521C1-6B5B-A808-E4E6-1B489235F800}"/>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08145285-26A3-4EDC-8FD5-E6953AE3D7B7}"/>
              </a:ext>
            </a:extLst>
          </p:cNvPr>
          <p:cNvSpPr>
            <a:spLocks noGrp="1"/>
          </p:cNvSpPr>
          <p:nvPr>
            <p:ph type="body" idx="1"/>
          </p:nvPr>
        </p:nvSpPr>
        <p:spPr/>
        <p:txBody>
          <a:bodyPr/>
          <a:lstStyle/>
          <a:p>
            <a:pPr algn="l" rtl="0" fontAlgn="base">
              <a:buNone/>
            </a:pPr>
            <a:r>
              <a:rPr lang="en-US" b="1" i="0" u="none" strike="noStrike">
                <a:solidFill>
                  <a:srgbClr val="662884"/>
                </a:solidFill>
                <a:effectLst/>
                <a:latin typeface="Tobi Pro ExtraBold"/>
              </a:rPr>
              <a:t>Share Task </a:t>
            </a:r>
            <a:r>
              <a:rPr lang="en-US" b="1" i="0" u="none" strike="noStrike">
                <a:solidFill>
                  <a:srgbClr val="662884"/>
                </a:solidFill>
                <a:effectLst/>
                <a:latin typeface="Calibri" panose="020F0502020204030204" pitchFamily="34" charset="0"/>
              </a:rPr>
              <a:t>(15 minutes)</a:t>
            </a:r>
            <a:r>
              <a:rPr lang="en-US" b="0" i="0">
                <a:solidFill>
                  <a:srgbClr val="444444"/>
                </a:solidFill>
                <a:effectLst/>
                <a:latin typeface="Calibri" panose="020F0502020204030204" pitchFamily="34" charset="0"/>
              </a:rPr>
              <a:t>​</a:t>
            </a:r>
          </a:p>
          <a:p>
            <a:pPr algn="l" rtl="0" fontAlgn="base"/>
            <a:r>
              <a:rPr lang="en-US" b="0" i="0" u="none" strike="noStrike">
                <a:solidFill>
                  <a:srgbClr val="000000"/>
                </a:solidFill>
                <a:effectLst/>
                <a:latin typeface="Arial" panose="020B0604020202020204" pitchFamily="34" charset="0"/>
              </a:rPr>
              <a:t>In their </a:t>
            </a:r>
            <a:r>
              <a:rPr lang="en-US" b="0" i="1" u="none" strike="noStrike">
                <a:solidFill>
                  <a:srgbClr val="000000"/>
                </a:solidFill>
                <a:effectLst/>
                <a:latin typeface="Arial" panose="020B0604020202020204" pitchFamily="34" charset="0"/>
              </a:rPr>
              <a:t>Engineering Notebooks</a:t>
            </a:r>
            <a:r>
              <a:rPr lang="en-US" b="0" i="0" u="none" strike="noStrike">
                <a:solidFill>
                  <a:srgbClr val="000000"/>
                </a:solidFill>
                <a:effectLst/>
                <a:latin typeface="Arial" panose="020B0604020202020204" pitchFamily="34" charset="0"/>
              </a:rPr>
              <a:t>, have the children write about or draw a place where archaeologists make discoveries. The children can also share and describe what they built.</a:t>
            </a:r>
            <a:endParaRPr lang="en-US" b="0" i="0">
              <a:solidFill>
                <a:srgbClr val="444444"/>
              </a:solidFill>
              <a:effectLst/>
              <a:latin typeface="Calibri" panose="020F0502020204030204" pitchFamily="34" charset="0"/>
            </a:endParaRPr>
          </a:p>
          <a:p>
            <a:pPr marL="12700">
              <a:lnSpc>
                <a:spcPct val="100000"/>
              </a:lnSpc>
              <a:spcBef>
                <a:spcPts val="360"/>
              </a:spcBef>
            </a:pPr>
            <a:endParaRPr lang="en-US" sz="1200">
              <a:latin typeface="Arial"/>
              <a:cs typeface="Arial"/>
            </a:endParaRPr>
          </a:p>
        </p:txBody>
      </p:sp>
      <p:sp>
        <p:nvSpPr>
          <p:cNvPr id="4" name="Slide Number Placeholder 3">
            <a:extLst>
              <a:ext uri="{FF2B5EF4-FFF2-40B4-BE49-F238E27FC236}">
                <a16:creationId xmlns:a16="http://schemas.microsoft.com/office/drawing/2014/main" id="{5DF71DE0-92D7-D113-2B4E-3D45C079D33C}"/>
              </a:ext>
            </a:extLst>
          </p:cNvPr>
          <p:cNvSpPr>
            <a:spLocks noGrp="1"/>
          </p:cNvSpPr>
          <p:nvPr>
            <p:ph type="sldNum" sz="quarter" idx="5"/>
          </p:nvPr>
        </p:nvSpPr>
        <p:spPr/>
        <p:txBody>
          <a:bodyPr/>
          <a:lstStyle/>
          <a:p>
            <a:fld id="{447B8CF6-C2C2-924C-96EF-0C0C9E05FEB2}" type="slidenum">
              <a:rPr lang="en-US" smtClean="0"/>
              <a:t>15</a:t>
            </a:fld>
            <a:endParaRPr lang="en-US"/>
          </a:p>
        </p:txBody>
      </p:sp>
    </p:spTree>
    <p:extLst>
      <p:ext uri="{BB962C8B-B14F-4D97-AF65-F5344CB8AC3E}">
        <p14:creationId xmlns:p14="http://schemas.microsoft.com/office/powerpoint/2010/main" val="10215738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04820C-535B-C515-B4BE-62DB759212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A78198-7512-B600-727B-815A8C381CB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6DCB4C30-FCDA-D3BF-54B6-368F92B8BB9B}"/>
              </a:ext>
            </a:extLst>
          </p:cNvPr>
          <p:cNvSpPr>
            <a:spLocks noGrp="1"/>
          </p:cNvSpPr>
          <p:nvPr>
            <p:ph type="body" idx="1"/>
          </p:nvPr>
        </p:nvSpPr>
        <p:spPr/>
        <p:txBody>
          <a:bodyPr/>
          <a:lstStyle/>
          <a:p>
            <a:pPr algn="l" rtl="0" fontAlgn="base">
              <a:buNone/>
            </a:pPr>
            <a:r>
              <a:rPr lang="en-US" b="1" i="0" u="none" strike="noStrike">
                <a:solidFill>
                  <a:srgbClr val="662884"/>
                </a:solidFill>
                <a:effectLst/>
                <a:latin typeface="Tobi Pro ExtraBold"/>
              </a:rPr>
              <a:t>Share Task </a:t>
            </a:r>
            <a:r>
              <a:rPr lang="en-US" b="1" i="0" u="none" strike="noStrike">
                <a:solidFill>
                  <a:srgbClr val="662884"/>
                </a:solidFill>
                <a:effectLst/>
                <a:latin typeface="Calibri" panose="020F0502020204030204" pitchFamily="34" charset="0"/>
              </a:rPr>
              <a:t>(15 minutes)</a:t>
            </a:r>
            <a:r>
              <a:rPr lang="en-US" b="0" i="0">
                <a:solidFill>
                  <a:srgbClr val="444444"/>
                </a:solidFill>
                <a:effectLst/>
                <a:latin typeface="Calibri" panose="020F0502020204030204" pitchFamily="34" charset="0"/>
              </a:rPr>
              <a:t>​</a:t>
            </a:r>
          </a:p>
          <a:p>
            <a:pPr algn="l" rtl="0" fontAlgn="base"/>
            <a:r>
              <a:rPr lang="en-US" b="0" i="0" u="none" strike="noStrike">
                <a:solidFill>
                  <a:srgbClr val="000000"/>
                </a:solidFill>
                <a:effectLst/>
                <a:latin typeface="Arial" panose="020B0604020202020204" pitchFamily="34" charset="0"/>
              </a:rPr>
              <a:t>In their </a:t>
            </a:r>
            <a:r>
              <a:rPr lang="en-US" b="0" i="1" u="none" strike="noStrike">
                <a:solidFill>
                  <a:srgbClr val="000000"/>
                </a:solidFill>
                <a:effectLst/>
                <a:latin typeface="Arial" panose="020B0604020202020204" pitchFamily="34" charset="0"/>
              </a:rPr>
              <a:t>Engineering Notebooks</a:t>
            </a:r>
            <a:r>
              <a:rPr lang="en-US" b="0" i="0" u="none" strike="noStrike">
                <a:solidFill>
                  <a:srgbClr val="000000"/>
                </a:solidFill>
                <a:effectLst/>
                <a:latin typeface="Arial" panose="020B0604020202020204" pitchFamily="34" charset="0"/>
              </a:rPr>
              <a:t>, have the children write about or draw a place where archaeologists make discoveries. The children can also share and describe what they built.</a:t>
            </a:r>
            <a:endParaRPr lang="en-US" b="0" i="0">
              <a:solidFill>
                <a:srgbClr val="444444"/>
              </a:solidFill>
              <a:effectLst/>
              <a:latin typeface="Calibri" panose="020F0502020204030204" pitchFamily="34" charset="0"/>
            </a:endParaRPr>
          </a:p>
          <a:p>
            <a:pPr marL="12700">
              <a:lnSpc>
                <a:spcPct val="100000"/>
              </a:lnSpc>
              <a:spcBef>
                <a:spcPts val="360"/>
              </a:spcBef>
            </a:pPr>
            <a:endParaRPr lang="en-US" sz="1200">
              <a:latin typeface="Arial"/>
              <a:cs typeface="Arial"/>
            </a:endParaRPr>
          </a:p>
        </p:txBody>
      </p:sp>
      <p:sp>
        <p:nvSpPr>
          <p:cNvPr id="4" name="Slide Number Placeholder 3">
            <a:extLst>
              <a:ext uri="{FF2B5EF4-FFF2-40B4-BE49-F238E27FC236}">
                <a16:creationId xmlns:a16="http://schemas.microsoft.com/office/drawing/2014/main" id="{8F6E702B-24AE-2381-3080-5341DDED6540}"/>
              </a:ext>
            </a:extLst>
          </p:cNvPr>
          <p:cNvSpPr>
            <a:spLocks noGrp="1"/>
          </p:cNvSpPr>
          <p:nvPr>
            <p:ph type="sldNum" sz="quarter" idx="5"/>
          </p:nvPr>
        </p:nvSpPr>
        <p:spPr/>
        <p:txBody>
          <a:bodyPr/>
          <a:lstStyle/>
          <a:p>
            <a:fld id="{447B8CF6-C2C2-924C-96EF-0C0C9E05FEB2}" type="slidenum">
              <a:rPr lang="en-US" smtClean="0"/>
              <a:t>16</a:t>
            </a:fld>
            <a:endParaRPr lang="en-US"/>
          </a:p>
        </p:txBody>
      </p:sp>
    </p:spTree>
    <p:extLst>
      <p:ext uri="{BB962C8B-B14F-4D97-AF65-F5344CB8AC3E}">
        <p14:creationId xmlns:p14="http://schemas.microsoft.com/office/powerpoint/2010/main" val="37524380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a:solidFill>
                  <a:schemeClr val="tx1"/>
                </a:solidFill>
                <a:effectLst/>
                <a:latin typeface="+mn-lt"/>
                <a:ea typeface="+mn-ea"/>
                <a:cs typeface="+mn-cs"/>
              </a:rPr>
              <a:t>You may wish to play a video or song during clean up time.</a:t>
            </a:r>
            <a:r>
              <a:rPr lang="en-US" i="1"/>
              <a:t>  </a:t>
            </a:r>
            <a:endParaRPr lang="en-US">
              <a:ea typeface="+mn-ea"/>
              <a:cs typeface="+mn-cs"/>
            </a:endParaRPr>
          </a:p>
          <a:p>
            <a:pPr marL="171450" indent="-171450">
              <a:buFont typeface="Arial" panose="020B0604020202020204" pitchFamily="34" charset="0"/>
              <a:buChar char="•"/>
            </a:pPr>
            <a:r>
              <a:rPr lang="en-US" sz="1200" b="0" i="0" u="none" strike="noStrike" kern="1200">
                <a:solidFill>
                  <a:schemeClr val="tx1"/>
                </a:solidFill>
                <a:effectLst/>
                <a:latin typeface="+mn-lt"/>
                <a:ea typeface="+mn-ea"/>
                <a:cs typeface="+mn-cs"/>
              </a:rPr>
              <a:t>Link on </a:t>
            </a:r>
            <a:r>
              <a:rPr lang="en-US" sz="1200" b="0" i="0" u="none" strike="noStrike" kern="1200" err="1">
                <a:solidFill>
                  <a:schemeClr val="tx1"/>
                </a:solidFill>
                <a:effectLst/>
                <a:latin typeface="+mn-lt"/>
                <a:ea typeface="+mn-ea"/>
                <a:cs typeface="+mn-cs"/>
              </a:rPr>
              <a:t>GoNoodle</a:t>
            </a:r>
            <a:r>
              <a:rPr lang="en-US" sz="1200" b="0" i="0" u="none" strike="noStrike" kern="1200">
                <a:solidFill>
                  <a:schemeClr val="tx1"/>
                </a:solidFill>
                <a:effectLst/>
                <a:latin typeface="+mn-lt"/>
                <a:ea typeface="+mn-ea"/>
                <a:cs typeface="+mn-cs"/>
              </a:rPr>
              <a:t>:  https://family.gonoodle.com/activities/clean-up </a:t>
            </a:r>
          </a:p>
          <a:p>
            <a:pPr marL="171450" indent="-171450">
              <a:buFont typeface="Arial" panose="020B0604020202020204" pitchFamily="34" charset="0"/>
              <a:buChar char="•"/>
            </a:pPr>
            <a:r>
              <a:rPr lang="en-US" sz="1200" b="0" i="0" u="none" strike="noStrike" kern="1200">
                <a:solidFill>
                  <a:schemeClr val="tx1"/>
                </a:solidFill>
                <a:effectLst/>
                <a:latin typeface="+mn-lt"/>
                <a:ea typeface="+mn-ea"/>
                <a:cs typeface="+mn-cs"/>
              </a:rPr>
              <a:t>Link on YouTube Kids:  https://www.youtubekids.com/watch?v=ZJFk87ZsHn0 </a:t>
            </a:r>
          </a:p>
          <a:p>
            <a:pPr marL="171450" indent="-171450">
              <a:buFont typeface="Arial" panose="020B0604020202020204" pitchFamily="34" charset="0"/>
              <a:buChar char="•"/>
            </a:pPr>
            <a:r>
              <a:rPr lang="en-US" sz="1200" b="0" i="0" u="none" strike="noStrike" kern="1200">
                <a:solidFill>
                  <a:schemeClr val="tx1"/>
                </a:solidFill>
                <a:effectLst/>
                <a:latin typeface="+mn-lt"/>
                <a:ea typeface="+mn-ea"/>
                <a:cs typeface="+mn-cs"/>
              </a:rPr>
              <a:t>Link on YouTube:  https://youtu.be/ZJFk87ZsHn0 </a:t>
            </a:r>
          </a:p>
          <a:p>
            <a:pPr marL="171450" indent="-171450">
              <a:buFont typeface="Arial" panose="020B0604020202020204" pitchFamily="34" charset="0"/>
              <a:buChar char="•"/>
            </a:pPr>
            <a:endParaRPr lang="en-US" sz="1200" b="0" i="0" u="none" strike="noStrike"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a:solidFill>
                  <a:srgbClr val="878787"/>
                </a:solidFill>
                <a:latin typeface="Arial"/>
                <a:cs typeface="Arial"/>
              </a:rPr>
              <a:t>Send home the Discover</a:t>
            </a:r>
            <a:r>
              <a:rPr lang="en-US" sz="1200" i="1" spc="-20">
                <a:solidFill>
                  <a:srgbClr val="878787"/>
                </a:solidFill>
                <a:latin typeface="Arial"/>
                <a:cs typeface="Arial"/>
              </a:rPr>
              <a:t> </a:t>
            </a:r>
            <a:r>
              <a:rPr lang="en-US" sz="1200" i="1">
                <a:solidFill>
                  <a:srgbClr val="878787"/>
                </a:solidFill>
                <a:latin typeface="Arial"/>
                <a:cs typeface="Arial"/>
              </a:rPr>
              <a:t>More</a:t>
            </a:r>
            <a:r>
              <a:rPr lang="en-US" sz="1200" i="1" spc="-5">
                <a:solidFill>
                  <a:srgbClr val="878787"/>
                </a:solidFill>
                <a:latin typeface="Arial"/>
                <a:cs typeface="Arial"/>
              </a:rPr>
              <a:t> </a:t>
            </a:r>
            <a:r>
              <a:rPr lang="en-US" sz="1200" i="1" spc="-25">
                <a:solidFill>
                  <a:srgbClr val="878787"/>
                </a:solidFill>
                <a:latin typeface="Arial"/>
                <a:cs typeface="Arial"/>
              </a:rPr>
              <a:t>set </a:t>
            </a:r>
            <a:r>
              <a:rPr lang="en-US" sz="1200" i="1">
                <a:solidFill>
                  <a:srgbClr val="878787"/>
                </a:solidFill>
                <a:latin typeface="Arial"/>
                <a:cs typeface="Arial"/>
              </a:rPr>
              <a:t>with</a:t>
            </a:r>
            <a:r>
              <a:rPr lang="en-US" sz="1200" i="1" spc="-20">
                <a:solidFill>
                  <a:srgbClr val="878787"/>
                </a:solidFill>
                <a:latin typeface="Arial"/>
                <a:cs typeface="Arial"/>
              </a:rPr>
              <a:t> </a:t>
            </a:r>
            <a:r>
              <a:rPr lang="en-US" sz="1200" i="1">
                <a:solidFill>
                  <a:srgbClr val="878787"/>
                </a:solidFill>
                <a:latin typeface="Arial"/>
                <a:cs typeface="Arial"/>
              </a:rPr>
              <a:t>each</a:t>
            </a:r>
            <a:r>
              <a:rPr lang="en-US" sz="1200" i="1" spc="-15">
                <a:solidFill>
                  <a:srgbClr val="878787"/>
                </a:solidFill>
                <a:latin typeface="Arial"/>
                <a:cs typeface="Arial"/>
              </a:rPr>
              <a:t> </a:t>
            </a:r>
            <a:r>
              <a:rPr lang="en-US" sz="1200" i="1">
                <a:solidFill>
                  <a:srgbClr val="878787"/>
                </a:solidFill>
                <a:latin typeface="Arial"/>
                <a:cs typeface="Arial"/>
              </a:rPr>
              <a:t>child</a:t>
            </a:r>
            <a:r>
              <a:rPr lang="en-US" sz="1200" i="1" spc="-15">
                <a:solidFill>
                  <a:srgbClr val="878787"/>
                </a:solidFill>
                <a:latin typeface="Arial"/>
                <a:cs typeface="Arial"/>
              </a:rPr>
              <a:t> </a:t>
            </a:r>
            <a:r>
              <a:rPr lang="en-US" sz="1200" i="1" spc="-25">
                <a:solidFill>
                  <a:srgbClr val="878787"/>
                </a:solidFill>
                <a:latin typeface="Arial"/>
                <a:cs typeface="Arial"/>
              </a:rPr>
              <a:t>for </a:t>
            </a:r>
            <a:r>
              <a:rPr lang="en-US" sz="1200" i="1">
                <a:solidFill>
                  <a:srgbClr val="878787"/>
                </a:solidFill>
                <a:latin typeface="Arial"/>
                <a:cs typeface="Arial"/>
              </a:rPr>
              <a:t>home</a:t>
            </a:r>
            <a:r>
              <a:rPr lang="en-US" sz="1200" i="1" spc="-25">
                <a:solidFill>
                  <a:srgbClr val="878787"/>
                </a:solidFill>
                <a:latin typeface="Arial"/>
                <a:cs typeface="Arial"/>
              </a:rPr>
              <a:t> </a:t>
            </a:r>
            <a:r>
              <a:rPr lang="en-US" sz="1200" i="1">
                <a:solidFill>
                  <a:srgbClr val="878787"/>
                </a:solidFill>
                <a:latin typeface="Arial"/>
                <a:cs typeface="Arial"/>
              </a:rPr>
              <a:t>learning</a:t>
            </a:r>
            <a:r>
              <a:rPr lang="en-US" sz="1200" i="1" spc="-25">
                <a:solidFill>
                  <a:srgbClr val="878787"/>
                </a:solidFill>
                <a:latin typeface="Arial"/>
                <a:cs typeface="Arial"/>
              </a:rPr>
              <a:t> and </a:t>
            </a:r>
            <a:r>
              <a:rPr lang="en-US" sz="1200" i="1">
                <a:solidFill>
                  <a:srgbClr val="878787"/>
                </a:solidFill>
                <a:latin typeface="Arial"/>
                <a:cs typeface="Arial"/>
              </a:rPr>
              <a:t>exploration. </a:t>
            </a:r>
            <a:r>
              <a:rPr lang="en-US" sz="1200" i="1" spc="-10">
                <a:solidFill>
                  <a:srgbClr val="878787"/>
                </a:solidFill>
                <a:latin typeface="Arial"/>
                <a:cs typeface="Arial"/>
              </a:rPr>
              <a:t>Check </a:t>
            </a:r>
            <a:r>
              <a:rPr lang="en-US" sz="1200" i="1">
                <a:solidFill>
                  <a:srgbClr val="878787"/>
                </a:solidFill>
                <a:latin typeface="Arial"/>
                <a:cs typeface="Arial"/>
              </a:rPr>
              <a:t>out page 8 of the Team Meeting Guide </a:t>
            </a:r>
            <a:r>
              <a:rPr lang="en-US" sz="1200" i="1" u="none">
                <a:solidFill>
                  <a:srgbClr val="878787"/>
                </a:solidFill>
                <a:latin typeface="Arial"/>
                <a:cs typeface="Arial"/>
              </a:rPr>
              <a:t>for</a:t>
            </a:r>
            <a:r>
              <a:rPr lang="en-US" sz="1200" i="1" u="none" spc="5">
                <a:solidFill>
                  <a:srgbClr val="878787"/>
                </a:solidFill>
                <a:latin typeface="Arial"/>
                <a:cs typeface="Arial"/>
              </a:rPr>
              <a:t> </a:t>
            </a:r>
            <a:r>
              <a:rPr lang="en-US" sz="1200" i="1" u="none">
                <a:solidFill>
                  <a:srgbClr val="878787"/>
                </a:solidFill>
                <a:latin typeface="Arial"/>
                <a:cs typeface="Arial"/>
              </a:rPr>
              <a:t>how</a:t>
            </a:r>
            <a:r>
              <a:rPr lang="en-US" sz="1200" i="1" u="none" spc="5">
                <a:solidFill>
                  <a:srgbClr val="878787"/>
                </a:solidFill>
                <a:latin typeface="Arial"/>
                <a:cs typeface="Arial"/>
              </a:rPr>
              <a:t> </a:t>
            </a:r>
            <a:r>
              <a:rPr lang="en-US" sz="1200" i="1" u="none" spc="-25">
                <a:solidFill>
                  <a:srgbClr val="878787"/>
                </a:solidFill>
                <a:latin typeface="Arial"/>
                <a:cs typeface="Arial"/>
              </a:rPr>
              <a:t>to </a:t>
            </a:r>
            <a:r>
              <a:rPr lang="en-US" sz="1200" i="1" u="none">
                <a:solidFill>
                  <a:srgbClr val="878787"/>
                </a:solidFill>
                <a:latin typeface="Arial"/>
                <a:cs typeface="Arial"/>
              </a:rPr>
              <a:t>use</a:t>
            </a:r>
            <a:r>
              <a:rPr lang="en-US" sz="1200" i="1" u="none" spc="-5">
                <a:solidFill>
                  <a:srgbClr val="878787"/>
                </a:solidFill>
                <a:latin typeface="Arial"/>
                <a:cs typeface="Arial"/>
              </a:rPr>
              <a:t> </a:t>
            </a:r>
            <a:r>
              <a:rPr lang="en-US" sz="1200" i="1" u="none">
                <a:solidFill>
                  <a:srgbClr val="878787"/>
                </a:solidFill>
                <a:latin typeface="Arial"/>
                <a:cs typeface="Arial"/>
              </a:rPr>
              <a:t>this set</a:t>
            </a:r>
            <a:r>
              <a:rPr lang="en-US" sz="1200" i="1" u="none" spc="-5">
                <a:solidFill>
                  <a:srgbClr val="878787"/>
                </a:solidFill>
                <a:latin typeface="Arial"/>
                <a:cs typeface="Arial"/>
              </a:rPr>
              <a:t> </a:t>
            </a:r>
            <a:r>
              <a:rPr lang="en-US" sz="1200" i="1" u="none">
                <a:solidFill>
                  <a:srgbClr val="878787"/>
                </a:solidFill>
                <a:latin typeface="Arial"/>
                <a:cs typeface="Arial"/>
              </a:rPr>
              <a:t>for </a:t>
            </a:r>
            <a:r>
              <a:rPr lang="en-US" sz="1200" i="1" u="none" spc="-10">
                <a:solidFill>
                  <a:srgbClr val="878787"/>
                </a:solidFill>
                <a:latin typeface="Arial"/>
                <a:cs typeface="Arial"/>
              </a:rPr>
              <a:t>family engagement.</a:t>
            </a:r>
            <a:endParaRPr lang="en-US" sz="1200" i="1">
              <a:latin typeface="Arial"/>
              <a:cs typeface="Arial"/>
            </a:endParaRPr>
          </a:p>
        </p:txBody>
      </p:sp>
      <p:sp>
        <p:nvSpPr>
          <p:cNvPr id="4" name="Slide Number Placeholder 3"/>
          <p:cNvSpPr>
            <a:spLocks noGrp="1"/>
          </p:cNvSpPr>
          <p:nvPr>
            <p:ph type="sldNum" sz="quarter" idx="5"/>
          </p:nvPr>
        </p:nvSpPr>
        <p:spPr/>
        <p:txBody>
          <a:bodyPr/>
          <a:lstStyle/>
          <a:p>
            <a:fld id="{447B8CF6-C2C2-924C-96EF-0C0C9E05FEB2}" type="slidenum">
              <a:rPr lang="en-US" smtClean="0"/>
              <a:t>17</a:t>
            </a:fld>
            <a:endParaRPr lang="en-US"/>
          </a:p>
        </p:txBody>
      </p:sp>
    </p:spTree>
    <p:extLst>
      <p:ext uri="{BB962C8B-B14F-4D97-AF65-F5344CB8AC3E}">
        <p14:creationId xmlns:p14="http://schemas.microsoft.com/office/powerpoint/2010/main" val="2977194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7E39CB-BB99-63AD-E1E2-5C75E05574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837277-A137-A6BE-2461-9516B49F4A82}"/>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954E39F3-FD34-FAED-A1EA-606B7088EB98}"/>
              </a:ext>
            </a:extLst>
          </p:cNvPr>
          <p:cNvSpPr>
            <a:spLocks noGrp="1"/>
          </p:cNvSpPr>
          <p:nvPr>
            <p:ph type="body" idx="1"/>
          </p:nvPr>
        </p:nvSpPr>
        <p:spPr/>
        <p:txBody>
          <a:bodyPr/>
          <a:lstStyle/>
          <a:p>
            <a:pPr>
              <a:defRPr/>
            </a:pPr>
            <a:r>
              <a:rPr lang="en-US" b="1">
                <a:solidFill>
                  <a:srgbClr val="662D91"/>
                </a:solidFill>
                <a:latin typeface="Helvetica Neue" panose="02000503000000020004"/>
                <a:ea typeface="Roboto"/>
              </a:rPr>
              <a:t>Discuss with students the key term archaeology and review what archaeologists do. </a:t>
            </a:r>
            <a:endParaRPr lang="en-US" i="1">
              <a:ea typeface="Calibri"/>
              <a:cs typeface="Calibri"/>
            </a:endParaRPr>
          </a:p>
        </p:txBody>
      </p:sp>
      <p:sp>
        <p:nvSpPr>
          <p:cNvPr id="4" name="Slide Number Placeholder 3">
            <a:extLst>
              <a:ext uri="{FF2B5EF4-FFF2-40B4-BE49-F238E27FC236}">
                <a16:creationId xmlns:a16="http://schemas.microsoft.com/office/drawing/2014/main" id="{7EEFAFA2-1DAB-9C2D-861E-B7A4F11794AB}"/>
              </a:ext>
            </a:extLst>
          </p:cNvPr>
          <p:cNvSpPr>
            <a:spLocks noGrp="1"/>
          </p:cNvSpPr>
          <p:nvPr>
            <p:ph type="sldNum" sz="quarter" idx="5"/>
          </p:nvPr>
        </p:nvSpPr>
        <p:spPr/>
        <p:txBody>
          <a:bodyPr/>
          <a:lstStyle/>
          <a:p>
            <a:fld id="{447B8CF6-C2C2-924C-96EF-0C0C9E05FEB2}" type="slidenum">
              <a:rPr lang="en-US" smtClean="0"/>
              <a:t>2</a:t>
            </a:fld>
            <a:endParaRPr lang="en-US"/>
          </a:p>
        </p:txBody>
      </p:sp>
    </p:spTree>
    <p:extLst>
      <p:ext uri="{BB962C8B-B14F-4D97-AF65-F5344CB8AC3E}">
        <p14:creationId xmlns:p14="http://schemas.microsoft.com/office/powerpoint/2010/main" val="1162301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a:cs typeface="Calibri"/>
              </a:rPr>
              <a:t>Six Bricks Warm Up (10 minutes)</a:t>
            </a:r>
            <a:endParaRPr lang="en-US" b="1"/>
          </a:p>
          <a:p>
            <a:r>
              <a:rPr lang="en-US" sz="1200" b="1" i="0" u="none" strike="noStrike" kern="1200">
                <a:solidFill>
                  <a:schemeClr val="tx1"/>
                </a:solidFill>
                <a:effectLst/>
                <a:latin typeface="+mn-lt"/>
                <a:ea typeface="+mn-ea"/>
                <a:cs typeface="+mn-cs"/>
              </a:rPr>
              <a:t>Discover Six Bricks II</a:t>
            </a:r>
            <a:r>
              <a:rPr lang="en-US" b="1"/>
              <a:t> </a:t>
            </a:r>
            <a:r>
              <a:rPr lang="en-US" sz="1200" b="1" i="0" u="none" strike="noStrike" kern="1200">
                <a:solidFill>
                  <a:schemeClr val="tx1"/>
                </a:solidFill>
                <a:effectLst/>
                <a:latin typeface="+mn-lt"/>
                <a:ea typeface="+mn-ea"/>
                <a:cs typeface="+mn-cs"/>
              </a:rPr>
              <a:t> </a:t>
            </a:r>
            <a:r>
              <a:rPr lang="en-US" sz="1200" b="0" i="0" u="none" strike="noStrike" kern="1200">
                <a:solidFill>
                  <a:schemeClr val="tx1"/>
                </a:solidFill>
                <a:effectLst/>
                <a:latin typeface="+mn-lt"/>
                <a:ea typeface="+mn-ea"/>
                <a:cs typeface="+mn-cs"/>
              </a:rPr>
              <a:t>The children will use the Six Bricks both in the classroom and at home with the Discover More set to learn new skills and explore new ideas.</a:t>
            </a:r>
            <a:endParaRPr lang="en-US">
              <a:cs typeface="Calibri"/>
            </a:endParaRPr>
          </a:p>
          <a:p>
            <a:pPr marL="12700">
              <a:spcBef>
                <a:spcPts val="360"/>
              </a:spcBef>
            </a:pPr>
            <a:endParaRPr lang="en-US" b="1"/>
          </a:p>
          <a:p>
            <a:pPr marL="12700">
              <a:spcBef>
                <a:spcPts val="360"/>
              </a:spcBef>
            </a:pPr>
            <a:r>
              <a:rPr lang="en-US" b="1" i="0" u="none" strike="noStrike" kern="1200">
                <a:effectLst/>
              </a:rPr>
              <a:t>Base</a:t>
            </a:r>
            <a:r>
              <a:rPr lang="en-US" b="1"/>
              <a:t> </a:t>
            </a:r>
            <a:r>
              <a:rPr lang="en-US" b="1" i="0" u="none" strike="noStrike" kern="1200">
                <a:effectLst/>
              </a:rPr>
              <a:t>Activity</a:t>
            </a:r>
            <a:endParaRPr lang="en-US" b="1" i="0" u="none" strike="noStrike" kern="1200">
              <a:effectLst/>
              <a:ea typeface="Calibri"/>
              <a:cs typeface="Calibri"/>
            </a:endParaRPr>
          </a:p>
          <a:p>
            <a:pPr algn="l" rtl="0" fontAlgn="base">
              <a:buFont typeface="+mj-lt"/>
              <a:buAutoNum type="arabicPeriod"/>
            </a:pPr>
            <a:r>
              <a:rPr lang="en-US" sz="1800" b="0" i="0" u="none" strike="noStrike">
                <a:solidFill>
                  <a:srgbClr val="000000"/>
                </a:solidFill>
                <a:effectLst/>
                <a:latin typeface="Arial" panose="020B0604020202020204" pitchFamily="34" charset="0"/>
              </a:rPr>
              <a:t> Children lay out their bricks in any order (see the picture).</a:t>
            </a:r>
            <a:r>
              <a:rPr lang="en-US" sz="1800" b="0" i="0">
                <a:solidFill>
                  <a:srgbClr val="444444"/>
                </a:solidFill>
                <a:effectLst/>
                <a:latin typeface="Arial" panose="020B0604020202020204" pitchFamily="34" charset="0"/>
              </a:rPr>
              <a:t>​</a:t>
            </a:r>
          </a:p>
          <a:p>
            <a:pPr algn="l" rtl="0" fontAlgn="base">
              <a:buFont typeface="+mj-lt"/>
              <a:buAutoNum type="arabicPeriod"/>
            </a:pPr>
            <a:r>
              <a:rPr lang="en-US" sz="1800" b="0" i="0" u="none" strike="noStrike">
                <a:solidFill>
                  <a:srgbClr val="000000"/>
                </a:solidFill>
                <a:effectLst/>
                <a:latin typeface="Arial" panose="020B0604020202020204" pitchFamily="34" charset="0"/>
              </a:rPr>
              <a:t> Then they put a finger on the red brick and move it left.</a:t>
            </a:r>
            <a:r>
              <a:rPr lang="en-US" sz="1800" b="0" i="0">
                <a:solidFill>
                  <a:srgbClr val="444444"/>
                </a:solidFill>
                <a:effectLst/>
                <a:latin typeface="Arial" panose="020B0604020202020204" pitchFamily="34" charset="0"/>
              </a:rPr>
              <a:t>​</a:t>
            </a:r>
          </a:p>
          <a:p>
            <a:pPr algn="l" rtl="0" fontAlgn="base">
              <a:buFont typeface="+mj-lt"/>
              <a:buAutoNum type="arabicPeriod"/>
            </a:pPr>
            <a:r>
              <a:rPr lang="en-US" sz="1800" b="0" i="0" u="none" strike="noStrike">
                <a:solidFill>
                  <a:srgbClr val="000000"/>
                </a:solidFill>
                <a:effectLst/>
                <a:latin typeface="Arial" panose="020B0604020202020204" pitchFamily="34" charset="0"/>
              </a:rPr>
              <a:t> They turn the dark blue brick upside down (or on its side).</a:t>
            </a:r>
            <a:r>
              <a:rPr lang="en-US" sz="1800" b="0" i="0">
                <a:solidFill>
                  <a:srgbClr val="444444"/>
                </a:solidFill>
                <a:effectLst/>
                <a:latin typeface="Arial" panose="020B0604020202020204" pitchFamily="34" charset="0"/>
              </a:rPr>
              <a:t>​</a:t>
            </a:r>
          </a:p>
          <a:p>
            <a:pPr algn="l" rtl="0" fontAlgn="base">
              <a:buFont typeface="+mj-lt"/>
              <a:buAutoNum type="arabicPeriod"/>
            </a:pPr>
            <a:r>
              <a:rPr lang="en-US" sz="1800" b="0" i="0" u="none" strike="noStrike">
                <a:solidFill>
                  <a:srgbClr val="000000"/>
                </a:solidFill>
                <a:effectLst/>
                <a:latin typeface="Arial" panose="020B0604020202020204" pitchFamily="34" charset="0"/>
              </a:rPr>
              <a:t> Children click the green brick on the red and cover all studs.</a:t>
            </a:r>
            <a:r>
              <a:rPr lang="en-US" sz="1800" b="0" i="0">
                <a:solidFill>
                  <a:srgbClr val="444444"/>
                </a:solidFill>
                <a:effectLst/>
                <a:latin typeface="Arial" panose="020B0604020202020204" pitchFamily="34" charset="0"/>
              </a:rPr>
              <a:t>​</a:t>
            </a:r>
          </a:p>
          <a:p>
            <a:pPr algn="l" rtl="0" fontAlgn="base">
              <a:buFont typeface="+mj-lt"/>
              <a:buNone/>
            </a:pPr>
            <a:endParaRPr lang="en-US" sz="1800" b="0" i="0">
              <a:solidFill>
                <a:srgbClr val="444444"/>
              </a:solidFill>
              <a:effectLst/>
              <a:latin typeface="Arial" panose="020B0604020202020204" pitchFamily="34" charset="0"/>
            </a:endParaRPr>
          </a:p>
          <a:p>
            <a:pPr algn="l" rtl="0" fontAlgn="base"/>
            <a:r>
              <a:rPr lang="en-US" b="0" i="0" u="none" strike="noStrike">
                <a:solidFill>
                  <a:srgbClr val="000000"/>
                </a:solidFill>
                <a:effectLst/>
                <a:latin typeface="Arial" panose="020B0604020202020204" pitchFamily="34" charset="0"/>
              </a:rPr>
              <a:t>Vary the instructions you give such as colors, moving bricks left/right, and positions.</a:t>
            </a:r>
            <a:endParaRPr lang="en-US" b="0" i="0">
              <a:solidFill>
                <a:srgbClr val="444444"/>
              </a:solidFill>
              <a:effectLst/>
              <a:latin typeface="Arial" panose="020B0604020202020204" pitchFamily="34" charset="0"/>
            </a:endParaRPr>
          </a:p>
          <a:p>
            <a:pPr rtl="0" fontAlgn="base"/>
            <a:endParaRPr lang="en-US" sz="1200" b="0" i="0" u="none" strike="noStrike" kern="1200">
              <a:solidFill>
                <a:schemeClr val="tx1"/>
              </a:solidFill>
              <a:effectLst/>
              <a:latin typeface="+mn-lt"/>
              <a:ea typeface="+mn-ea"/>
              <a:cs typeface="+mn-cs"/>
            </a:endParaRPr>
          </a:p>
          <a:p>
            <a:pPr marL="12700">
              <a:spcBef>
                <a:spcPts val="360"/>
              </a:spcBef>
            </a:pPr>
            <a:r>
              <a:rPr lang="en-US" b="1" i="0" kern="1200">
                <a:effectLst/>
              </a:rPr>
              <a:t>Guiding</a:t>
            </a:r>
            <a:r>
              <a:rPr lang="en-US" b="1"/>
              <a:t> </a:t>
            </a:r>
            <a:r>
              <a:rPr lang="en-US" b="1" i="0" kern="1200">
                <a:effectLst/>
              </a:rPr>
              <a:t>Questions:</a:t>
            </a:r>
            <a:endParaRPr lang="en-US" b="0" i="1" kern="1200">
              <a:effectLst/>
              <a:ea typeface="Calibri"/>
              <a:cs typeface="Calibri"/>
            </a:endParaRPr>
          </a:p>
          <a:p>
            <a:pPr marL="154940" marR="18415" indent="-71120">
              <a:buFont typeface="Arial,Sans-Serif"/>
              <a:buChar char="•"/>
            </a:pPr>
            <a:r>
              <a:rPr lang="en-US" b="0" i="1" kern="1200">
                <a:effectLst/>
              </a:rPr>
              <a:t>How did you keep your attention? (Encourage some of the children to explain in turn.) </a:t>
            </a:r>
          </a:p>
          <a:p>
            <a:pPr marL="154940" marR="18415" indent="-71120">
              <a:buFont typeface="Arial,Sans-Serif"/>
              <a:buChar char="•"/>
            </a:pPr>
            <a:r>
              <a:rPr lang="en-US" b="0" i="1" kern="1200">
                <a:effectLst/>
              </a:rPr>
              <a:t>How can we make this activity harder? (Give more instructions, say them faster, and so on.)</a:t>
            </a:r>
            <a:endParaRPr lang="en-US" i="1">
              <a:ea typeface="Calibri"/>
              <a:cs typeface="Calibri"/>
            </a:endParaRPr>
          </a:p>
        </p:txBody>
      </p:sp>
      <p:sp>
        <p:nvSpPr>
          <p:cNvPr id="4" name="Slide Number Placeholder 3"/>
          <p:cNvSpPr>
            <a:spLocks noGrp="1"/>
          </p:cNvSpPr>
          <p:nvPr>
            <p:ph type="sldNum" sz="quarter" idx="5"/>
          </p:nvPr>
        </p:nvSpPr>
        <p:spPr/>
        <p:txBody>
          <a:bodyPr/>
          <a:lstStyle/>
          <a:p>
            <a:fld id="{447B8CF6-C2C2-924C-96EF-0C0C9E05FEB2}" type="slidenum">
              <a:rPr lang="en-US" smtClean="0"/>
              <a:t>3</a:t>
            </a:fld>
            <a:endParaRPr lang="en-US"/>
          </a:p>
        </p:txBody>
      </p:sp>
    </p:spTree>
    <p:extLst>
      <p:ext uri="{BB962C8B-B14F-4D97-AF65-F5344CB8AC3E}">
        <p14:creationId xmlns:p14="http://schemas.microsoft.com/office/powerpoint/2010/main" val="837593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rtl="0" fontAlgn="base">
              <a:buNone/>
            </a:pPr>
            <a:r>
              <a:rPr lang="en-US" b="1" i="0" u="none" strike="noStrike">
                <a:solidFill>
                  <a:srgbClr val="662D91"/>
                </a:solidFill>
                <a:effectLst/>
                <a:latin typeface="Calibri" panose="020F0502020204030204" pitchFamily="34" charset="0"/>
              </a:rPr>
              <a:t>Session 2: Exciting Excavations</a:t>
            </a:r>
            <a:endParaRPr lang="en-US" b="0" i="0">
              <a:solidFill>
                <a:srgbClr val="444444"/>
              </a:solidFill>
              <a:effectLst/>
              <a:latin typeface="Calibri" panose="020F0502020204030204" pitchFamily="34" charset="0"/>
            </a:endParaRPr>
          </a:p>
          <a:p>
            <a:pPr algn="l" rtl="0" fontAlgn="base">
              <a:buNone/>
            </a:pPr>
            <a:r>
              <a:rPr lang="en-US" b="0" i="0" u="none" strike="noStrike">
                <a:solidFill>
                  <a:srgbClr val="662D91"/>
                </a:solidFill>
                <a:effectLst/>
                <a:latin typeface="Calibri" panose="020F0502020204030204" pitchFamily="34" charset="0"/>
              </a:rPr>
              <a:t>Look at the questions in the Explore task. Ask the students questions of different levels and complexity so that they further develop their thinking skills. This will lead them on their learning paths.</a:t>
            </a:r>
            <a:r>
              <a:rPr lang="en-US" b="0" i="0">
                <a:solidFill>
                  <a:srgbClr val="444444"/>
                </a:solidFill>
                <a:effectLst/>
                <a:latin typeface="Calibri" panose="020F0502020204030204" pitchFamily="34" charset="0"/>
              </a:rPr>
              <a:t>​</a:t>
            </a:r>
          </a:p>
          <a:p>
            <a:pPr algn="l" rtl="0" fontAlgn="base">
              <a:buNone/>
            </a:pPr>
            <a:r>
              <a:rPr lang="en-US" b="0" i="0">
                <a:solidFill>
                  <a:srgbClr val="444444"/>
                </a:solidFill>
                <a:effectLst/>
                <a:latin typeface="Calibri" panose="020F0502020204030204" pitchFamily="34" charset="0"/>
              </a:rPr>
              <a:t>​</a:t>
            </a:r>
          </a:p>
          <a:p>
            <a:pPr algn="l" rtl="0" fontAlgn="base">
              <a:buNone/>
            </a:pPr>
            <a:r>
              <a:rPr lang="en-US" b="1" i="0" u="none" strike="noStrike">
                <a:solidFill>
                  <a:srgbClr val="662D91"/>
                </a:solidFill>
                <a:effectLst/>
                <a:latin typeface="Calibri" panose="020F0502020204030204" pitchFamily="34" charset="0"/>
              </a:rPr>
              <a:t>Outcomes</a:t>
            </a:r>
            <a:r>
              <a:rPr lang="en-US" b="0" i="0">
                <a:solidFill>
                  <a:srgbClr val="444444"/>
                </a:solidFill>
                <a:effectLst/>
                <a:latin typeface="Calibri" panose="020F0502020204030204" pitchFamily="34" charset="0"/>
              </a:rPr>
              <a:t>​</a:t>
            </a:r>
          </a:p>
          <a:p>
            <a:pPr algn="l" rtl="0" fontAlgn="base">
              <a:buNone/>
            </a:pPr>
            <a:r>
              <a:rPr lang="en-US" b="0" i="0" u="none" strike="noStrike">
                <a:solidFill>
                  <a:srgbClr val="662D91"/>
                </a:solidFill>
                <a:effectLst/>
                <a:latin typeface="Calibri" panose="020F0502020204030204" pitchFamily="34" charset="0"/>
              </a:rPr>
              <a:t>Teams will learn about where archaeologists make discoveries.</a:t>
            </a:r>
            <a:r>
              <a:rPr lang="en-US" b="0" i="0">
                <a:solidFill>
                  <a:srgbClr val="444444"/>
                </a:solidFill>
                <a:effectLst/>
                <a:latin typeface="Calibri" panose="020F0502020204030204" pitchFamily="34" charset="0"/>
              </a:rPr>
              <a:t>​</a:t>
            </a:r>
          </a:p>
          <a:p>
            <a:pPr algn="l" rtl="0" fontAlgn="base">
              <a:buNone/>
            </a:pPr>
            <a:r>
              <a:rPr lang="en-US" b="0" i="0" u="none" strike="noStrike">
                <a:solidFill>
                  <a:srgbClr val="662D91"/>
                </a:solidFill>
                <a:effectLst/>
                <a:latin typeface="Calibri" panose="020F0502020204030204" pitchFamily="34" charset="0"/>
              </a:rPr>
              <a:t>Teas will explore the excavation model from the UNEARTHED Discover Set.</a:t>
            </a:r>
            <a:r>
              <a:rPr lang="en-US" b="0" i="0">
                <a:solidFill>
                  <a:srgbClr val="444444"/>
                </a:solidFill>
                <a:effectLst/>
                <a:latin typeface="Calibri" panose="020F0502020204030204" pitchFamily="34" charset="0"/>
              </a:rPr>
              <a:t>​</a:t>
            </a:r>
          </a:p>
          <a:p>
            <a:pPr algn="l" rtl="0" fontAlgn="base">
              <a:buNone/>
            </a:pPr>
            <a:r>
              <a:rPr lang="en-US" b="0" i="0">
                <a:solidFill>
                  <a:srgbClr val="444444"/>
                </a:solidFill>
                <a:effectLst/>
                <a:latin typeface="Calibri" panose="020F0502020204030204" pitchFamily="34" charset="0"/>
              </a:rPr>
              <a:t>​</a:t>
            </a:r>
          </a:p>
          <a:p>
            <a:pPr algn="l" rtl="0" fontAlgn="base">
              <a:buNone/>
            </a:pPr>
            <a:r>
              <a:rPr lang="en-US" b="1" i="0" u="none" strike="noStrike">
                <a:solidFill>
                  <a:srgbClr val="662D91"/>
                </a:solidFill>
                <a:effectLst/>
                <a:latin typeface="Calibri" panose="020F0502020204030204" pitchFamily="34" charset="0"/>
              </a:rPr>
              <a:t>Key Vocabulary</a:t>
            </a:r>
            <a:r>
              <a:rPr lang="en-US" b="0" i="0">
                <a:solidFill>
                  <a:srgbClr val="444444"/>
                </a:solidFill>
                <a:effectLst/>
                <a:latin typeface="Calibri" panose="020F0502020204030204" pitchFamily="34" charset="0"/>
              </a:rPr>
              <a:t>​</a:t>
            </a:r>
          </a:p>
          <a:p>
            <a:pPr algn="l" rtl="0" fontAlgn="base"/>
            <a:r>
              <a:rPr lang="en-US" b="0" i="0" u="none" strike="noStrike">
                <a:solidFill>
                  <a:srgbClr val="662D91"/>
                </a:solidFill>
                <a:effectLst/>
                <a:latin typeface="Calibri" panose="020F0502020204030204" pitchFamily="34" charset="0"/>
              </a:rPr>
              <a:t>Discovery, buried, excavate </a:t>
            </a:r>
            <a:endParaRPr lang="en-US" b="0" i="0">
              <a:solidFill>
                <a:srgbClr val="444444"/>
              </a:solidFill>
              <a:effectLst/>
              <a:latin typeface="Calibri" panose="020F0502020204030204" pitchFamily="34" charset="0"/>
            </a:endParaRPr>
          </a:p>
          <a:p>
            <a:pPr marL="0" indent="0">
              <a:buFontTx/>
              <a:buNone/>
            </a:pPr>
            <a:endParaRPr lang="en-US" sz="1200" b="1" i="0" u="none" strike="noStrike" baseline="0">
              <a:solidFill>
                <a:srgbClr val="662D91"/>
              </a:solidFill>
              <a:latin typeface="Helvetica Neue" panose="02000503000000020004"/>
              <a:ea typeface="Roboto"/>
            </a:endParaRPr>
          </a:p>
        </p:txBody>
      </p:sp>
      <p:sp>
        <p:nvSpPr>
          <p:cNvPr id="4" name="Slide Number Placeholder 3"/>
          <p:cNvSpPr>
            <a:spLocks noGrp="1"/>
          </p:cNvSpPr>
          <p:nvPr>
            <p:ph type="sldNum" sz="quarter" idx="5"/>
          </p:nvPr>
        </p:nvSpPr>
        <p:spPr/>
        <p:txBody>
          <a:bodyPr/>
          <a:lstStyle/>
          <a:p>
            <a:fld id="{447B8CF6-C2C2-924C-96EF-0C0C9E05FEB2}" type="slidenum">
              <a:rPr lang="en-US" smtClean="0"/>
              <a:t>4</a:t>
            </a:fld>
            <a:endParaRPr lang="en-US"/>
          </a:p>
        </p:txBody>
      </p:sp>
    </p:spTree>
    <p:extLst>
      <p:ext uri="{BB962C8B-B14F-4D97-AF65-F5344CB8AC3E}">
        <p14:creationId xmlns:p14="http://schemas.microsoft.com/office/powerpoint/2010/main" val="3126124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50478-C3FC-06EA-5055-6F9474BF9C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AAA34B-9F3D-29C9-1AEB-A37D92B61CA9}"/>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3A2604B0-9AD6-2556-6742-C22556498061}"/>
              </a:ext>
            </a:extLst>
          </p:cNvPr>
          <p:cNvSpPr>
            <a:spLocks noGrp="1"/>
          </p:cNvSpPr>
          <p:nvPr>
            <p:ph type="body" idx="1"/>
          </p:nvPr>
        </p:nvSpPr>
        <p:spPr/>
        <p:txBody>
          <a:bodyPr/>
          <a:lstStyle/>
          <a:p>
            <a:pPr marL="38100">
              <a:spcBef>
                <a:spcPts val="360"/>
              </a:spcBef>
            </a:pPr>
            <a:r>
              <a:rPr lang="en-US" b="1" i="0" u="none" strike="noStrike" baseline="0">
                <a:solidFill>
                  <a:srgbClr val="4A2283"/>
                </a:solidFill>
              </a:rPr>
              <a:t>Explore</a:t>
            </a:r>
            <a:r>
              <a:rPr lang="en-US" b="1">
                <a:solidFill>
                  <a:srgbClr val="4A2283"/>
                </a:solidFill>
              </a:rPr>
              <a:t> </a:t>
            </a:r>
            <a:r>
              <a:rPr lang="en-US" b="1" i="0" u="none" strike="noStrike" baseline="0">
                <a:solidFill>
                  <a:srgbClr val="4A2283"/>
                </a:solidFill>
              </a:rPr>
              <a:t>Task</a:t>
            </a:r>
            <a:r>
              <a:rPr lang="en-US" b="1">
                <a:solidFill>
                  <a:srgbClr val="4A2283"/>
                </a:solidFill>
              </a:rPr>
              <a:t> </a:t>
            </a:r>
            <a:r>
              <a:rPr lang="en-US" b="1" i="0" u="none" strike="noStrike" baseline="0">
                <a:solidFill>
                  <a:srgbClr val="4A2283"/>
                </a:solidFill>
              </a:rPr>
              <a:t>(10</a:t>
            </a:r>
            <a:r>
              <a:rPr lang="en-US" b="1">
                <a:solidFill>
                  <a:srgbClr val="4A2283"/>
                </a:solidFill>
              </a:rPr>
              <a:t> </a:t>
            </a:r>
            <a:r>
              <a:rPr lang="en-US" b="1" i="0" u="none" strike="noStrike" baseline="0">
                <a:solidFill>
                  <a:srgbClr val="4A2283"/>
                </a:solidFill>
              </a:rPr>
              <a:t>minutes)</a:t>
            </a:r>
          </a:p>
          <a:p>
            <a:pPr marL="209550" marR="30480" indent="-171450">
              <a:spcBef>
                <a:spcPts val="165"/>
              </a:spcBef>
              <a:buFont typeface="Arial"/>
              <a:buChar char="•"/>
            </a:pPr>
            <a:r>
              <a:rPr lang="en-US">
                <a:solidFill>
                  <a:srgbClr val="4A2283"/>
                </a:solidFill>
              </a:rPr>
              <a:t>Ask </a:t>
            </a:r>
            <a:r>
              <a:rPr lang="en-US" b="0" i="0" u="none" strike="noStrike" baseline="0">
                <a:solidFill>
                  <a:srgbClr val="4A2283"/>
                </a:solidFill>
              </a:rPr>
              <a:t>students</a:t>
            </a:r>
            <a:r>
              <a:rPr lang="en-US">
                <a:solidFill>
                  <a:srgbClr val="4A2283"/>
                </a:solidFill>
              </a:rPr>
              <a:t> to share if they have ever found a treasure or something that used to be lost. </a:t>
            </a:r>
            <a:br>
              <a:rPr lang="en-US">
                <a:ea typeface="Calibri"/>
                <a:cs typeface="+mn-lt"/>
              </a:rPr>
            </a:br>
            <a:r>
              <a:rPr lang="en-US">
                <a:solidFill>
                  <a:srgbClr val="4A2283"/>
                </a:solidFill>
                <a:ea typeface="Calibri"/>
                <a:cs typeface="Calibri"/>
              </a:rPr>
              <a:t>What was it and where did they find it? </a:t>
            </a:r>
          </a:p>
          <a:p>
            <a:pPr marL="209550" marR="30480" indent="-171450">
              <a:spcBef>
                <a:spcPts val="165"/>
              </a:spcBef>
              <a:buFont typeface="Arial"/>
              <a:buChar char="•"/>
            </a:pPr>
            <a:r>
              <a:rPr lang="en-US" b="0" i="0" u="none" strike="noStrike" baseline="0">
                <a:solidFill>
                  <a:srgbClr val="4A2283"/>
                </a:solidFill>
              </a:rPr>
              <a:t>Look at the pages of the Discover</a:t>
            </a:r>
            <a:r>
              <a:rPr lang="en-US">
                <a:solidFill>
                  <a:srgbClr val="4A2283"/>
                </a:solidFill>
              </a:rPr>
              <a:t> </a:t>
            </a:r>
            <a:r>
              <a:rPr lang="en-US" b="0" i="0" u="none" strike="noStrike" baseline="0">
                <a:solidFill>
                  <a:srgbClr val="4A2283"/>
                </a:solidFill>
              </a:rPr>
              <a:t>Story and discuss what can be</a:t>
            </a:r>
            <a:r>
              <a:rPr lang="en-US">
                <a:solidFill>
                  <a:srgbClr val="4A2283"/>
                </a:solidFill>
              </a:rPr>
              <a:t> </a:t>
            </a:r>
            <a:r>
              <a:rPr lang="en-US" b="0" i="0" u="none" strike="noStrike" baseline="0">
                <a:solidFill>
                  <a:srgbClr val="4A2283"/>
                </a:solidFill>
              </a:rPr>
              <a:t>seen</a:t>
            </a:r>
            <a:r>
              <a:rPr lang="en-US">
                <a:solidFill>
                  <a:srgbClr val="4A2283"/>
                </a:solidFill>
              </a:rPr>
              <a:t> </a:t>
            </a:r>
            <a:r>
              <a:rPr lang="en-US" b="0" i="0" u="none" strike="noStrike" baseline="0">
                <a:solidFill>
                  <a:srgbClr val="4A2283"/>
                </a:solidFill>
              </a:rPr>
              <a:t>in</a:t>
            </a:r>
            <a:r>
              <a:rPr lang="en-US">
                <a:solidFill>
                  <a:srgbClr val="4A2283"/>
                </a:solidFill>
              </a:rPr>
              <a:t> </a:t>
            </a:r>
            <a:r>
              <a:rPr lang="en-US" b="0" i="0" u="none" strike="noStrike" baseline="0">
                <a:solidFill>
                  <a:srgbClr val="4A2283"/>
                </a:solidFill>
              </a:rPr>
              <a:t>each</a:t>
            </a:r>
            <a:r>
              <a:rPr lang="en-US">
                <a:solidFill>
                  <a:srgbClr val="4A2283"/>
                </a:solidFill>
              </a:rPr>
              <a:t> </a:t>
            </a:r>
            <a:r>
              <a:rPr lang="en-US" b="0" i="0" u="none" strike="noStrike" baseline="0">
                <a:solidFill>
                  <a:srgbClr val="4A2283"/>
                </a:solidFill>
              </a:rPr>
              <a:t>of</a:t>
            </a:r>
            <a:r>
              <a:rPr lang="en-US">
                <a:solidFill>
                  <a:srgbClr val="4A2283"/>
                </a:solidFill>
              </a:rPr>
              <a:t> </a:t>
            </a:r>
            <a:r>
              <a:rPr lang="en-US" b="0" i="0" u="none" strike="noStrike" baseline="0">
                <a:solidFill>
                  <a:srgbClr val="4A2283"/>
                </a:solidFill>
              </a:rPr>
              <a:t>the</a:t>
            </a:r>
            <a:r>
              <a:rPr lang="en-US">
                <a:solidFill>
                  <a:srgbClr val="4A2283"/>
                </a:solidFill>
              </a:rPr>
              <a:t> </a:t>
            </a:r>
            <a:r>
              <a:rPr lang="en-US" b="0" i="0" u="none" strike="noStrike" baseline="0">
                <a:solidFill>
                  <a:srgbClr val="4A2283"/>
                </a:solidFill>
              </a:rPr>
              <a:t>illustrations.</a:t>
            </a:r>
            <a:r>
              <a:rPr lang="en-US">
                <a:solidFill>
                  <a:srgbClr val="4A2283"/>
                </a:solidFill>
              </a:rPr>
              <a:t> </a:t>
            </a:r>
            <a:r>
              <a:rPr lang="en-US" b="0" i="0" u="none" strike="noStrike" baseline="0">
                <a:solidFill>
                  <a:srgbClr val="4A2283"/>
                </a:solidFill>
              </a:rPr>
              <a:t>Ask</a:t>
            </a:r>
            <a:r>
              <a:rPr lang="en-US">
                <a:solidFill>
                  <a:srgbClr val="4A2283"/>
                </a:solidFill>
              </a:rPr>
              <a:t> </a:t>
            </a:r>
            <a:r>
              <a:rPr lang="en-US" b="0" i="0" u="none" strike="noStrike" baseline="0">
                <a:solidFill>
                  <a:srgbClr val="4A2283"/>
                </a:solidFill>
              </a:rPr>
              <a:t>the</a:t>
            </a:r>
            <a:r>
              <a:rPr lang="en-US">
                <a:solidFill>
                  <a:srgbClr val="4A2283"/>
                </a:solidFill>
              </a:rPr>
              <a:t> </a:t>
            </a:r>
            <a:r>
              <a:rPr lang="en-US" b="0" i="0" u="none" strike="noStrike" baseline="0">
                <a:solidFill>
                  <a:srgbClr val="4A2283"/>
                </a:solidFill>
              </a:rPr>
              <a:t>children</a:t>
            </a:r>
            <a:r>
              <a:rPr lang="en-US">
                <a:solidFill>
                  <a:srgbClr val="4A2283"/>
                </a:solidFill>
              </a:rPr>
              <a:t> </a:t>
            </a:r>
            <a:r>
              <a:rPr lang="en-US" b="0" i="0" u="none" strike="noStrike" baseline="0">
                <a:solidFill>
                  <a:srgbClr val="4A2283"/>
                </a:solidFill>
              </a:rPr>
              <a:t>what</a:t>
            </a:r>
            <a:r>
              <a:rPr lang="en-US">
                <a:solidFill>
                  <a:srgbClr val="4A2283"/>
                </a:solidFill>
              </a:rPr>
              <a:t> </a:t>
            </a:r>
            <a:r>
              <a:rPr lang="en-US" b="0" i="0" u="none" strike="noStrike" baseline="0">
                <a:solidFill>
                  <a:srgbClr val="4A2283"/>
                </a:solidFill>
              </a:rPr>
              <a:t>they</a:t>
            </a:r>
            <a:r>
              <a:rPr lang="en-US">
                <a:solidFill>
                  <a:srgbClr val="4A2283"/>
                </a:solidFill>
              </a:rPr>
              <a:t> </a:t>
            </a:r>
            <a:r>
              <a:rPr lang="en-US" b="0" i="0" u="none" strike="noStrike" baseline="0">
                <a:solidFill>
                  <a:srgbClr val="4A2283"/>
                </a:solidFill>
              </a:rPr>
              <a:t>notice.</a:t>
            </a:r>
            <a:endParaRPr lang="en-US">
              <a:solidFill>
                <a:srgbClr val="4A2283"/>
              </a:solidFill>
              <a:ea typeface="Calibri" panose="020F0502020204030204"/>
              <a:cs typeface="Calibri" panose="020F0502020204030204"/>
            </a:endParaRPr>
          </a:p>
          <a:p>
            <a:pPr marL="208915" marR="121920" lvl="0" indent="-171450" algn="l" defTabSz="914400" rtl="0" eaLnBrk="1" fontAlgn="auto" latinLnBrk="0" hangingPunct="1">
              <a:lnSpc>
                <a:spcPct val="100000"/>
              </a:lnSpc>
              <a:spcBef>
                <a:spcPts val="850"/>
              </a:spcBef>
              <a:spcAft>
                <a:spcPts val="0"/>
              </a:spcAft>
              <a:buClrTx/>
              <a:buSzTx/>
              <a:buFont typeface="Arial"/>
              <a:buChar char="•"/>
              <a:tabLst/>
              <a:defRPr/>
            </a:pPr>
            <a:r>
              <a:rPr lang="en-US" b="0" i="0" u="none" strike="noStrike" baseline="0">
                <a:solidFill>
                  <a:srgbClr val="4A2283"/>
                </a:solidFill>
              </a:rPr>
              <a:t>Explain that </a:t>
            </a:r>
            <a:r>
              <a:rPr lang="en-US">
                <a:solidFill>
                  <a:srgbClr val="4A2283"/>
                </a:solidFill>
              </a:rPr>
              <a:t>archaeology is a science that studies how humans lived in the past. People who work in this field are called archaeologists. </a:t>
            </a:r>
          </a:p>
          <a:p>
            <a:pPr marL="208915" marR="121920" indent="-171450">
              <a:spcBef>
                <a:spcPts val="850"/>
              </a:spcBef>
              <a:buFont typeface="Arial"/>
              <a:buChar char="•"/>
            </a:pPr>
            <a:r>
              <a:rPr lang="en-US">
                <a:solidFill>
                  <a:srgbClr val="4A2283"/>
                </a:solidFill>
              </a:rPr>
              <a:t>Look at the Discover Story and discuss what the young archaeologists are doing in the illustrations. Ask the students what else they think an archaeologist might do. </a:t>
            </a:r>
          </a:p>
          <a:p>
            <a:pPr marL="208915" marR="121920" indent="-171450">
              <a:spcBef>
                <a:spcPts val="850"/>
              </a:spcBef>
              <a:buFont typeface="Arial"/>
              <a:buChar char="•"/>
            </a:pPr>
            <a:r>
              <a:rPr lang="en-US">
                <a:solidFill>
                  <a:srgbClr val="4A2283"/>
                </a:solidFill>
              </a:rPr>
              <a:t>Archaeologists make discoveries: </a:t>
            </a:r>
            <a:endParaRPr lang="en-US">
              <a:solidFill>
                <a:srgbClr val="4A2283"/>
              </a:solidFill>
              <a:ea typeface="Calibri"/>
              <a:cs typeface="Calibri"/>
            </a:endParaRPr>
          </a:p>
          <a:p>
            <a:pPr marL="494665" marR="121920" lvl="1">
              <a:spcBef>
                <a:spcPts val="850"/>
              </a:spcBef>
            </a:pPr>
            <a:r>
              <a:rPr lang="en-US">
                <a:solidFill>
                  <a:srgbClr val="4A2283"/>
                </a:solidFill>
              </a:rPr>
              <a:t>• In jungles or deserts where something is buried in plants or sand. </a:t>
            </a:r>
            <a:br>
              <a:rPr lang="en-US">
                <a:cs typeface="+mn-lt"/>
              </a:rPr>
            </a:br>
            <a:r>
              <a:rPr lang="en-US">
                <a:solidFill>
                  <a:srgbClr val="4A2283"/>
                </a:solidFill>
              </a:rPr>
              <a:t>• At construction sites where big holes have been dug or excavated. </a:t>
            </a:r>
            <a:br>
              <a:rPr lang="en-US">
                <a:cs typeface="+mn-lt"/>
              </a:rPr>
            </a:br>
            <a:r>
              <a:rPr lang="en-US">
                <a:solidFill>
                  <a:srgbClr val="4A2283"/>
                </a:solidFill>
              </a:rPr>
              <a:t>• In old shipwrecks found underwater. </a:t>
            </a:r>
            <a:br>
              <a:rPr lang="en-US">
                <a:solidFill>
                  <a:srgbClr val="4A2283"/>
                </a:solidFill>
              </a:rPr>
            </a:br>
            <a:r>
              <a:rPr lang="en-US">
                <a:solidFill>
                  <a:srgbClr val="4A2283"/>
                </a:solidFill>
              </a:rPr>
              <a:t>• Everywhere!</a:t>
            </a:r>
            <a:endParaRPr lang="en-US">
              <a:solidFill>
                <a:srgbClr val="4A2283"/>
              </a:solidFill>
              <a:ea typeface="Calibri" panose="020F0502020204030204"/>
              <a:cs typeface="Calibri" panose="020F0502020204030204"/>
            </a:endParaRPr>
          </a:p>
          <a:p>
            <a:pPr marL="208915" marR="121920" indent="-171450">
              <a:spcBef>
                <a:spcPts val="850"/>
              </a:spcBef>
              <a:buFont typeface="Arial"/>
              <a:buChar char="•"/>
            </a:pPr>
            <a:endParaRPr lang="en-US">
              <a:solidFill>
                <a:srgbClr val="4A2283"/>
              </a:solidFill>
              <a:ea typeface="Calibri" panose="020F0502020204030204"/>
              <a:cs typeface="Calibri" panose="020F0502020204030204"/>
            </a:endParaRPr>
          </a:p>
          <a:p>
            <a:pPr marL="12700">
              <a:lnSpc>
                <a:spcPct val="100000"/>
              </a:lnSpc>
              <a:spcBef>
                <a:spcPts val="270"/>
              </a:spcBef>
            </a:pPr>
            <a:r>
              <a:rPr lang="en-US" sz="1800" b="1">
                <a:solidFill>
                  <a:srgbClr val="ED7004"/>
                </a:solidFill>
                <a:latin typeface="Tobi Pro ExtraBold"/>
                <a:cs typeface="Tobi Pro ExtraBold"/>
              </a:rPr>
              <a:t>Key</a:t>
            </a:r>
            <a:r>
              <a:rPr lang="en-US" sz="1800" b="1" spc="-50">
                <a:solidFill>
                  <a:srgbClr val="ED7004"/>
                </a:solidFill>
                <a:latin typeface="Tobi Pro ExtraBold"/>
                <a:cs typeface="Tobi Pro ExtraBold"/>
              </a:rPr>
              <a:t> </a:t>
            </a:r>
            <a:r>
              <a:rPr lang="en-US" sz="1800" b="1" spc="-10">
                <a:solidFill>
                  <a:srgbClr val="ED7004"/>
                </a:solidFill>
                <a:latin typeface="Tobi Pro ExtraBold"/>
                <a:cs typeface="Tobi Pro ExtraBold"/>
              </a:rPr>
              <a:t>Vocabulary</a:t>
            </a:r>
          </a:p>
          <a:p>
            <a:pPr marL="12700">
              <a:spcBef>
                <a:spcPts val="145"/>
              </a:spcBef>
            </a:pPr>
            <a:r>
              <a:rPr lang="en-US">
                <a:solidFill>
                  <a:srgbClr val="662D91"/>
                </a:solidFill>
              </a:rPr>
              <a:t>Discovery, buried, excavate</a:t>
            </a:r>
            <a:endParaRPr lang="en-US">
              <a:solidFill>
                <a:srgbClr val="662D91"/>
              </a:solidFill>
              <a:ea typeface="Calibri"/>
              <a:cs typeface="Calibri"/>
            </a:endParaRPr>
          </a:p>
        </p:txBody>
      </p:sp>
      <p:sp>
        <p:nvSpPr>
          <p:cNvPr id="4" name="Slide Number Placeholder 3">
            <a:extLst>
              <a:ext uri="{FF2B5EF4-FFF2-40B4-BE49-F238E27FC236}">
                <a16:creationId xmlns:a16="http://schemas.microsoft.com/office/drawing/2014/main" id="{CEA81A77-EA9F-5350-AADD-28443F9922A8}"/>
              </a:ext>
            </a:extLst>
          </p:cNvPr>
          <p:cNvSpPr>
            <a:spLocks noGrp="1"/>
          </p:cNvSpPr>
          <p:nvPr>
            <p:ph type="sldNum" sz="quarter" idx="5"/>
          </p:nvPr>
        </p:nvSpPr>
        <p:spPr/>
        <p:txBody>
          <a:bodyPr/>
          <a:lstStyle/>
          <a:p>
            <a:fld id="{447B8CF6-C2C2-924C-96EF-0C0C9E05FEB2}" type="slidenum">
              <a:rPr lang="en-US" smtClean="0"/>
              <a:t>5</a:t>
            </a:fld>
            <a:endParaRPr lang="en-US"/>
          </a:p>
        </p:txBody>
      </p:sp>
    </p:spTree>
    <p:extLst>
      <p:ext uri="{BB962C8B-B14F-4D97-AF65-F5344CB8AC3E}">
        <p14:creationId xmlns:p14="http://schemas.microsoft.com/office/powerpoint/2010/main" val="341381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C6E99-B261-68C2-0EF2-955269B2D2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FDD412-87B3-8759-68F7-0024B81CA16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DE1D1579-2CFB-4A0D-8FAB-ADDC16CE8EB8}"/>
              </a:ext>
            </a:extLst>
          </p:cNvPr>
          <p:cNvSpPr>
            <a:spLocks noGrp="1"/>
          </p:cNvSpPr>
          <p:nvPr>
            <p:ph type="body" idx="1"/>
          </p:nvPr>
        </p:nvSpPr>
        <p:spPr/>
        <p:txBody>
          <a:bodyPr/>
          <a:lstStyle/>
          <a:p>
            <a:pPr algn="l" rtl="0" fontAlgn="base">
              <a:buNone/>
            </a:pPr>
            <a:r>
              <a:rPr lang="en-US" sz="2800" b="1" i="0" u="none" strike="noStrike">
                <a:solidFill>
                  <a:srgbClr val="ED7004"/>
                </a:solidFill>
                <a:effectLst/>
                <a:latin typeface="Tobi Pro ExtraBold"/>
              </a:rPr>
              <a:t>Key Vocabulary</a:t>
            </a:r>
            <a:r>
              <a:rPr lang="en-US" sz="2800" b="0" i="0">
                <a:solidFill>
                  <a:srgbClr val="444444"/>
                </a:solidFill>
                <a:effectLst/>
                <a:latin typeface="Tobi Pro ExtraBold"/>
              </a:rPr>
              <a:t>​</a:t>
            </a:r>
            <a:endParaRPr lang="en-US" sz="2800" b="0" i="0">
              <a:solidFill>
                <a:srgbClr val="444444"/>
              </a:solidFill>
              <a:effectLst/>
              <a:latin typeface="Calibri" panose="020F0502020204030204" pitchFamily="34" charset="0"/>
            </a:endParaRPr>
          </a:p>
          <a:p>
            <a:pPr algn="l" rtl="0" fontAlgn="base"/>
            <a:r>
              <a:rPr lang="en-US" sz="2800" b="0" i="0" u="none" strike="noStrike">
                <a:solidFill>
                  <a:srgbClr val="662D91"/>
                </a:solidFill>
                <a:effectLst/>
                <a:latin typeface="Calibri" panose="020F0502020204030204" pitchFamily="34" charset="0"/>
              </a:rPr>
              <a:t>Discovery, buried, excavate</a:t>
            </a:r>
            <a:endParaRPr lang="en-US" sz="2800" b="0" i="0">
              <a:solidFill>
                <a:srgbClr val="444444"/>
              </a:solidFill>
              <a:effectLst/>
              <a:latin typeface="Calibri" panose="020F0502020204030204" pitchFamily="34" charset="0"/>
            </a:endParaRPr>
          </a:p>
        </p:txBody>
      </p:sp>
      <p:sp>
        <p:nvSpPr>
          <p:cNvPr id="4" name="Slide Number Placeholder 3">
            <a:extLst>
              <a:ext uri="{FF2B5EF4-FFF2-40B4-BE49-F238E27FC236}">
                <a16:creationId xmlns:a16="http://schemas.microsoft.com/office/drawing/2014/main" id="{2C5C48A9-CAE8-E5DA-8E20-2CB6E34880BE}"/>
              </a:ext>
            </a:extLst>
          </p:cNvPr>
          <p:cNvSpPr>
            <a:spLocks noGrp="1"/>
          </p:cNvSpPr>
          <p:nvPr>
            <p:ph type="sldNum" sz="quarter" idx="5"/>
          </p:nvPr>
        </p:nvSpPr>
        <p:spPr/>
        <p:txBody>
          <a:bodyPr/>
          <a:lstStyle/>
          <a:p>
            <a:fld id="{447B8CF6-C2C2-924C-96EF-0C0C9E05FEB2}" type="slidenum">
              <a:rPr lang="en-US" smtClean="0"/>
              <a:t>6</a:t>
            </a:fld>
            <a:endParaRPr lang="en-US"/>
          </a:p>
        </p:txBody>
      </p:sp>
    </p:spTree>
    <p:extLst>
      <p:ext uri="{BB962C8B-B14F-4D97-AF65-F5344CB8AC3E}">
        <p14:creationId xmlns:p14="http://schemas.microsoft.com/office/powerpoint/2010/main" val="1371825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0A7FE2-95C7-A8CE-EABF-A22A5E5E54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A0BED5-D69C-6366-F900-258AFEDA9128}"/>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67F4E34-6705-1CF7-C471-437DE0D2B2A2}"/>
              </a:ext>
            </a:extLst>
          </p:cNvPr>
          <p:cNvSpPr>
            <a:spLocks noGrp="1"/>
          </p:cNvSpPr>
          <p:nvPr>
            <p:ph type="body" idx="1"/>
          </p:nvPr>
        </p:nvSpPr>
        <p:spPr/>
        <p:txBody>
          <a:bodyPr/>
          <a:lstStyle/>
          <a:p>
            <a:pPr marL="38100" marR="30480" lvl="0" indent="0" algn="l" defTabSz="914400" rtl="0" eaLnBrk="1" fontAlgn="auto" latinLnBrk="0" hangingPunct="1">
              <a:lnSpc>
                <a:spcPct val="100000"/>
              </a:lnSpc>
              <a:spcBef>
                <a:spcPts val="165"/>
              </a:spcBef>
              <a:spcAft>
                <a:spcPts val="0"/>
              </a:spcAft>
              <a:buClrTx/>
              <a:buSzTx/>
              <a:buFont typeface="Arial"/>
              <a:buNone/>
              <a:tabLst/>
              <a:defRPr/>
            </a:pPr>
            <a:r>
              <a:rPr lang="en-US" b="1" i="0" u="none" strike="noStrike" baseline="0">
                <a:solidFill>
                  <a:srgbClr val="4A2283"/>
                </a:solidFill>
              </a:rPr>
              <a:t>Explore</a:t>
            </a:r>
            <a:r>
              <a:rPr lang="en-US" b="1">
                <a:solidFill>
                  <a:srgbClr val="4A2283"/>
                </a:solidFill>
              </a:rPr>
              <a:t> </a:t>
            </a:r>
            <a:r>
              <a:rPr lang="en-US" b="1" i="0" u="none" strike="noStrike" baseline="0">
                <a:solidFill>
                  <a:srgbClr val="4A2283"/>
                </a:solidFill>
              </a:rPr>
              <a:t>Task</a:t>
            </a:r>
            <a:r>
              <a:rPr lang="en-US" b="1">
                <a:solidFill>
                  <a:srgbClr val="4A2283"/>
                </a:solidFill>
              </a:rPr>
              <a:t> </a:t>
            </a:r>
            <a:r>
              <a:rPr lang="en-US" b="1" i="0" u="none" strike="noStrike" baseline="0">
                <a:solidFill>
                  <a:srgbClr val="4A2283"/>
                </a:solidFill>
              </a:rPr>
              <a:t>(10</a:t>
            </a:r>
            <a:r>
              <a:rPr lang="en-US" b="1">
                <a:solidFill>
                  <a:srgbClr val="4A2283"/>
                </a:solidFill>
              </a:rPr>
              <a:t> </a:t>
            </a:r>
            <a:r>
              <a:rPr lang="en-US" b="1" i="0" u="none" strike="noStrike" baseline="0">
                <a:solidFill>
                  <a:srgbClr val="4A2283"/>
                </a:solidFill>
              </a:rPr>
              <a:t>minutes)</a:t>
            </a:r>
            <a:endParaRPr lang="en-US" b="0" i="0" u="none" strike="noStrike" baseline="0">
              <a:solidFill>
                <a:srgbClr val="4A2283"/>
              </a:solidFill>
            </a:endParaRPr>
          </a:p>
          <a:p>
            <a:pPr marL="209550" marR="30480" indent="-171450">
              <a:spcBef>
                <a:spcPts val="165"/>
              </a:spcBef>
              <a:buFont typeface="Arial"/>
              <a:buChar char="•"/>
            </a:pPr>
            <a:r>
              <a:rPr lang="en-US" b="0" i="0" u="none" strike="noStrike" baseline="0">
                <a:solidFill>
                  <a:srgbClr val="4A2283"/>
                </a:solidFill>
              </a:rPr>
              <a:t>Look at the pages of the Discover</a:t>
            </a:r>
            <a:r>
              <a:rPr lang="en-US">
                <a:solidFill>
                  <a:srgbClr val="4A2283"/>
                </a:solidFill>
              </a:rPr>
              <a:t> </a:t>
            </a:r>
            <a:r>
              <a:rPr lang="en-US" b="0" i="0" u="none" strike="noStrike" baseline="0">
                <a:solidFill>
                  <a:srgbClr val="4A2283"/>
                </a:solidFill>
              </a:rPr>
              <a:t>Story and discuss what can be</a:t>
            </a:r>
            <a:r>
              <a:rPr lang="en-US">
                <a:solidFill>
                  <a:srgbClr val="4A2283"/>
                </a:solidFill>
              </a:rPr>
              <a:t> </a:t>
            </a:r>
            <a:r>
              <a:rPr lang="en-US" b="0" i="0" u="none" strike="noStrike" baseline="0">
                <a:solidFill>
                  <a:srgbClr val="4A2283"/>
                </a:solidFill>
              </a:rPr>
              <a:t>seen</a:t>
            </a:r>
            <a:r>
              <a:rPr lang="en-US">
                <a:solidFill>
                  <a:srgbClr val="4A2283"/>
                </a:solidFill>
              </a:rPr>
              <a:t> </a:t>
            </a:r>
            <a:r>
              <a:rPr lang="en-US" b="0" i="0" u="none" strike="noStrike" baseline="0">
                <a:solidFill>
                  <a:srgbClr val="4A2283"/>
                </a:solidFill>
              </a:rPr>
              <a:t>in</a:t>
            </a:r>
            <a:r>
              <a:rPr lang="en-US">
                <a:solidFill>
                  <a:srgbClr val="4A2283"/>
                </a:solidFill>
              </a:rPr>
              <a:t> </a:t>
            </a:r>
            <a:r>
              <a:rPr lang="en-US" b="0" i="0" u="none" strike="noStrike" baseline="0">
                <a:solidFill>
                  <a:srgbClr val="4A2283"/>
                </a:solidFill>
              </a:rPr>
              <a:t>each</a:t>
            </a:r>
            <a:r>
              <a:rPr lang="en-US">
                <a:solidFill>
                  <a:srgbClr val="4A2283"/>
                </a:solidFill>
              </a:rPr>
              <a:t> </a:t>
            </a:r>
            <a:r>
              <a:rPr lang="en-US" b="0" i="0" u="none" strike="noStrike" baseline="0">
                <a:solidFill>
                  <a:srgbClr val="4A2283"/>
                </a:solidFill>
              </a:rPr>
              <a:t>of</a:t>
            </a:r>
            <a:r>
              <a:rPr lang="en-US">
                <a:solidFill>
                  <a:srgbClr val="4A2283"/>
                </a:solidFill>
              </a:rPr>
              <a:t> </a:t>
            </a:r>
            <a:r>
              <a:rPr lang="en-US" b="0" i="0" u="none" strike="noStrike" baseline="0">
                <a:solidFill>
                  <a:srgbClr val="4A2283"/>
                </a:solidFill>
              </a:rPr>
              <a:t>the</a:t>
            </a:r>
            <a:r>
              <a:rPr lang="en-US">
                <a:solidFill>
                  <a:srgbClr val="4A2283"/>
                </a:solidFill>
              </a:rPr>
              <a:t> </a:t>
            </a:r>
            <a:r>
              <a:rPr lang="en-US" b="0" i="0" u="none" strike="noStrike" baseline="0">
                <a:solidFill>
                  <a:srgbClr val="4A2283"/>
                </a:solidFill>
              </a:rPr>
              <a:t>illustrations.</a:t>
            </a:r>
            <a:r>
              <a:rPr lang="en-US">
                <a:solidFill>
                  <a:srgbClr val="4A2283"/>
                </a:solidFill>
              </a:rPr>
              <a:t> </a:t>
            </a:r>
            <a:r>
              <a:rPr lang="en-US" b="0" i="0" u="none" strike="noStrike" baseline="0">
                <a:solidFill>
                  <a:srgbClr val="4A2283"/>
                </a:solidFill>
              </a:rPr>
              <a:t>Ask</a:t>
            </a:r>
            <a:r>
              <a:rPr lang="en-US">
                <a:solidFill>
                  <a:srgbClr val="4A2283"/>
                </a:solidFill>
              </a:rPr>
              <a:t> </a:t>
            </a:r>
            <a:r>
              <a:rPr lang="en-US" b="0" i="0" u="none" strike="noStrike" baseline="0">
                <a:solidFill>
                  <a:srgbClr val="4A2283"/>
                </a:solidFill>
              </a:rPr>
              <a:t>the</a:t>
            </a:r>
            <a:r>
              <a:rPr lang="en-US">
                <a:solidFill>
                  <a:srgbClr val="4A2283"/>
                </a:solidFill>
              </a:rPr>
              <a:t> </a:t>
            </a:r>
            <a:r>
              <a:rPr lang="en-US" b="0" i="0" u="none" strike="noStrike" baseline="0">
                <a:solidFill>
                  <a:srgbClr val="4A2283"/>
                </a:solidFill>
              </a:rPr>
              <a:t>children</a:t>
            </a:r>
            <a:r>
              <a:rPr lang="en-US">
                <a:solidFill>
                  <a:srgbClr val="4A2283"/>
                </a:solidFill>
              </a:rPr>
              <a:t> </a:t>
            </a:r>
            <a:r>
              <a:rPr lang="en-US" b="0" i="0" u="none" strike="noStrike" baseline="0">
                <a:solidFill>
                  <a:srgbClr val="4A2283"/>
                </a:solidFill>
              </a:rPr>
              <a:t>what</a:t>
            </a:r>
            <a:r>
              <a:rPr lang="en-US">
                <a:solidFill>
                  <a:srgbClr val="4A2283"/>
                </a:solidFill>
              </a:rPr>
              <a:t> </a:t>
            </a:r>
            <a:r>
              <a:rPr lang="en-US" b="0" i="0" u="none" strike="noStrike" baseline="0">
                <a:solidFill>
                  <a:srgbClr val="4A2283"/>
                </a:solidFill>
              </a:rPr>
              <a:t>they</a:t>
            </a:r>
            <a:r>
              <a:rPr lang="en-US">
                <a:solidFill>
                  <a:srgbClr val="4A2283"/>
                </a:solidFill>
              </a:rPr>
              <a:t> </a:t>
            </a:r>
            <a:r>
              <a:rPr lang="en-US" b="0" i="0" u="none" strike="noStrike" baseline="0">
                <a:solidFill>
                  <a:srgbClr val="4A2283"/>
                </a:solidFill>
              </a:rPr>
              <a:t>notice.</a:t>
            </a:r>
            <a:endParaRPr lang="en-US">
              <a:solidFill>
                <a:srgbClr val="4A2283"/>
              </a:solidFill>
              <a:ea typeface="Calibri" panose="020F0502020204030204"/>
              <a:cs typeface="Calibri" panose="020F0502020204030204"/>
            </a:endParaRPr>
          </a:p>
          <a:p>
            <a:pPr marL="208915" marR="121920" lvl="0" indent="-171450" algn="l" defTabSz="914400" rtl="0" eaLnBrk="1" fontAlgn="auto" latinLnBrk="0" hangingPunct="1">
              <a:lnSpc>
                <a:spcPct val="100000"/>
              </a:lnSpc>
              <a:spcBef>
                <a:spcPts val="850"/>
              </a:spcBef>
              <a:spcAft>
                <a:spcPts val="0"/>
              </a:spcAft>
              <a:buClrTx/>
              <a:buSzTx/>
              <a:buFont typeface="Arial"/>
              <a:buChar char="•"/>
              <a:tabLst/>
              <a:defRPr/>
            </a:pPr>
            <a:r>
              <a:rPr lang="en-US" b="0" i="0" u="none" strike="noStrike" baseline="0">
                <a:solidFill>
                  <a:srgbClr val="4A2283"/>
                </a:solidFill>
              </a:rPr>
              <a:t>Explain that </a:t>
            </a:r>
            <a:r>
              <a:rPr lang="en-US">
                <a:solidFill>
                  <a:srgbClr val="4A2283"/>
                </a:solidFill>
              </a:rPr>
              <a:t>archaeology is a science that studies how humans lived in the past. People who work in this field are called archaeologists. </a:t>
            </a:r>
          </a:p>
          <a:p>
            <a:pPr marL="208915" marR="121920" indent="-171450">
              <a:spcBef>
                <a:spcPts val="850"/>
              </a:spcBef>
              <a:buFont typeface="Arial"/>
              <a:buChar char="•"/>
            </a:pPr>
            <a:r>
              <a:rPr lang="en-US">
                <a:solidFill>
                  <a:srgbClr val="4A2283"/>
                </a:solidFill>
              </a:rPr>
              <a:t>Look at the Discover Story and discuss what the young archaeologists are doing in the illustrations. Ask the students what else they think an archaeologist might do. </a:t>
            </a:r>
          </a:p>
        </p:txBody>
      </p:sp>
      <p:sp>
        <p:nvSpPr>
          <p:cNvPr id="4" name="Slide Number Placeholder 3">
            <a:extLst>
              <a:ext uri="{FF2B5EF4-FFF2-40B4-BE49-F238E27FC236}">
                <a16:creationId xmlns:a16="http://schemas.microsoft.com/office/drawing/2014/main" id="{B519E0AC-4885-60F4-7870-24FA22EF059C}"/>
              </a:ext>
            </a:extLst>
          </p:cNvPr>
          <p:cNvSpPr>
            <a:spLocks noGrp="1"/>
          </p:cNvSpPr>
          <p:nvPr>
            <p:ph type="sldNum" sz="quarter" idx="5"/>
          </p:nvPr>
        </p:nvSpPr>
        <p:spPr/>
        <p:txBody>
          <a:bodyPr/>
          <a:lstStyle/>
          <a:p>
            <a:fld id="{447B8CF6-C2C2-924C-96EF-0C0C9E05FEB2}" type="slidenum">
              <a:rPr lang="en-US" smtClean="0"/>
              <a:t>7</a:t>
            </a:fld>
            <a:endParaRPr lang="en-US"/>
          </a:p>
        </p:txBody>
      </p:sp>
    </p:spTree>
    <p:extLst>
      <p:ext uri="{BB962C8B-B14F-4D97-AF65-F5344CB8AC3E}">
        <p14:creationId xmlns:p14="http://schemas.microsoft.com/office/powerpoint/2010/main" val="2421437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75AD9-1FF0-697C-7827-42DCA7DB03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C0E9BA-D8A4-7F09-C6B0-47F374A478D5}"/>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8A56EBC0-FC76-67CC-70BF-5063B33CC826}"/>
              </a:ext>
            </a:extLst>
          </p:cNvPr>
          <p:cNvSpPr>
            <a:spLocks noGrp="1"/>
          </p:cNvSpPr>
          <p:nvPr>
            <p:ph type="body" idx="1"/>
          </p:nvPr>
        </p:nvSpPr>
        <p:spPr/>
        <p:txBody>
          <a:bodyPr/>
          <a:lstStyle/>
          <a:p>
            <a:pPr marL="38100" marR="30480" lvl="0" indent="0" algn="l" defTabSz="914400" rtl="0" eaLnBrk="1" fontAlgn="auto" latinLnBrk="0" hangingPunct="1">
              <a:lnSpc>
                <a:spcPct val="100000"/>
              </a:lnSpc>
              <a:spcBef>
                <a:spcPts val="165"/>
              </a:spcBef>
              <a:spcAft>
                <a:spcPts val="0"/>
              </a:spcAft>
              <a:buClrTx/>
              <a:buSzTx/>
              <a:buFont typeface="Arial"/>
              <a:buNone/>
              <a:tabLst/>
              <a:defRPr/>
            </a:pPr>
            <a:r>
              <a:rPr lang="en-US" b="1" i="0" u="none" strike="noStrike" baseline="0">
                <a:solidFill>
                  <a:srgbClr val="4A2283"/>
                </a:solidFill>
              </a:rPr>
              <a:t>Explore</a:t>
            </a:r>
            <a:r>
              <a:rPr lang="en-US" b="1">
                <a:solidFill>
                  <a:srgbClr val="4A2283"/>
                </a:solidFill>
              </a:rPr>
              <a:t> </a:t>
            </a:r>
            <a:r>
              <a:rPr lang="en-US" b="1" i="0" u="none" strike="noStrike" baseline="0">
                <a:solidFill>
                  <a:srgbClr val="4A2283"/>
                </a:solidFill>
              </a:rPr>
              <a:t>Task</a:t>
            </a:r>
            <a:r>
              <a:rPr lang="en-US" b="1">
                <a:solidFill>
                  <a:srgbClr val="4A2283"/>
                </a:solidFill>
              </a:rPr>
              <a:t> </a:t>
            </a:r>
            <a:r>
              <a:rPr lang="en-US" b="1" i="0" u="none" strike="noStrike" baseline="0">
                <a:solidFill>
                  <a:srgbClr val="4A2283"/>
                </a:solidFill>
              </a:rPr>
              <a:t>(10</a:t>
            </a:r>
            <a:r>
              <a:rPr lang="en-US" b="1">
                <a:solidFill>
                  <a:srgbClr val="4A2283"/>
                </a:solidFill>
              </a:rPr>
              <a:t> </a:t>
            </a:r>
            <a:r>
              <a:rPr lang="en-US" b="1" i="0" u="none" strike="noStrike" baseline="0">
                <a:solidFill>
                  <a:srgbClr val="4A2283"/>
                </a:solidFill>
              </a:rPr>
              <a:t>minutes)</a:t>
            </a:r>
            <a:endParaRPr lang="en-US" b="0" i="0" u="none" strike="noStrike" baseline="0">
              <a:solidFill>
                <a:srgbClr val="4A2283"/>
              </a:solidFill>
            </a:endParaRPr>
          </a:p>
          <a:p>
            <a:pPr marL="209550" marR="30480" indent="-171450">
              <a:spcBef>
                <a:spcPts val="165"/>
              </a:spcBef>
              <a:buFont typeface="Arial"/>
              <a:buChar char="•"/>
            </a:pPr>
            <a:r>
              <a:rPr lang="en-US" b="0" i="0" u="none" strike="noStrike" baseline="0">
                <a:solidFill>
                  <a:srgbClr val="4A2283"/>
                </a:solidFill>
              </a:rPr>
              <a:t>Look at the pages of the Discover</a:t>
            </a:r>
            <a:r>
              <a:rPr lang="en-US">
                <a:solidFill>
                  <a:srgbClr val="4A2283"/>
                </a:solidFill>
              </a:rPr>
              <a:t> </a:t>
            </a:r>
            <a:r>
              <a:rPr lang="en-US" b="0" i="0" u="none" strike="noStrike" baseline="0">
                <a:solidFill>
                  <a:srgbClr val="4A2283"/>
                </a:solidFill>
              </a:rPr>
              <a:t>Story and discuss what can be</a:t>
            </a:r>
            <a:r>
              <a:rPr lang="en-US">
                <a:solidFill>
                  <a:srgbClr val="4A2283"/>
                </a:solidFill>
              </a:rPr>
              <a:t> </a:t>
            </a:r>
            <a:r>
              <a:rPr lang="en-US" b="0" i="0" u="none" strike="noStrike" baseline="0">
                <a:solidFill>
                  <a:srgbClr val="4A2283"/>
                </a:solidFill>
              </a:rPr>
              <a:t>seen</a:t>
            </a:r>
            <a:r>
              <a:rPr lang="en-US">
                <a:solidFill>
                  <a:srgbClr val="4A2283"/>
                </a:solidFill>
              </a:rPr>
              <a:t> </a:t>
            </a:r>
            <a:r>
              <a:rPr lang="en-US" b="0" i="0" u="none" strike="noStrike" baseline="0">
                <a:solidFill>
                  <a:srgbClr val="4A2283"/>
                </a:solidFill>
              </a:rPr>
              <a:t>in</a:t>
            </a:r>
            <a:r>
              <a:rPr lang="en-US">
                <a:solidFill>
                  <a:srgbClr val="4A2283"/>
                </a:solidFill>
              </a:rPr>
              <a:t> </a:t>
            </a:r>
            <a:r>
              <a:rPr lang="en-US" b="0" i="0" u="none" strike="noStrike" baseline="0">
                <a:solidFill>
                  <a:srgbClr val="4A2283"/>
                </a:solidFill>
              </a:rPr>
              <a:t>each</a:t>
            </a:r>
            <a:r>
              <a:rPr lang="en-US">
                <a:solidFill>
                  <a:srgbClr val="4A2283"/>
                </a:solidFill>
              </a:rPr>
              <a:t> </a:t>
            </a:r>
            <a:r>
              <a:rPr lang="en-US" b="0" i="0" u="none" strike="noStrike" baseline="0">
                <a:solidFill>
                  <a:srgbClr val="4A2283"/>
                </a:solidFill>
              </a:rPr>
              <a:t>of</a:t>
            </a:r>
            <a:r>
              <a:rPr lang="en-US">
                <a:solidFill>
                  <a:srgbClr val="4A2283"/>
                </a:solidFill>
              </a:rPr>
              <a:t> </a:t>
            </a:r>
            <a:r>
              <a:rPr lang="en-US" b="0" i="0" u="none" strike="noStrike" baseline="0">
                <a:solidFill>
                  <a:srgbClr val="4A2283"/>
                </a:solidFill>
              </a:rPr>
              <a:t>the</a:t>
            </a:r>
            <a:r>
              <a:rPr lang="en-US">
                <a:solidFill>
                  <a:srgbClr val="4A2283"/>
                </a:solidFill>
              </a:rPr>
              <a:t> </a:t>
            </a:r>
            <a:r>
              <a:rPr lang="en-US" b="0" i="0" u="none" strike="noStrike" baseline="0">
                <a:solidFill>
                  <a:srgbClr val="4A2283"/>
                </a:solidFill>
              </a:rPr>
              <a:t>illustrations.</a:t>
            </a:r>
            <a:r>
              <a:rPr lang="en-US">
                <a:solidFill>
                  <a:srgbClr val="4A2283"/>
                </a:solidFill>
              </a:rPr>
              <a:t> </a:t>
            </a:r>
            <a:r>
              <a:rPr lang="en-US" b="0" i="0" u="none" strike="noStrike" baseline="0">
                <a:solidFill>
                  <a:srgbClr val="4A2283"/>
                </a:solidFill>
              </a:rPr>
              <a:t>Ask</a:t>
            </a:r>
            <a:r>
              <a:rPr lang="en-US">
                <a:solidFill>
                  <a:srgbClr val="4A2283"/>
                </a:solidFill>
              </a:rPr>
              <a:t> </a:t>
            </a:r>
            <a:r>
              <a:rPr lang="en-US" b="0" i="0" u="none" strike="noStrike" baseline="0">
                <a:solidFill>
                  <a:srgbClr val="4A2283"/>
                </a:solidFill>
              </a:rPr>
              <a:t>the</a:t>
            </a:r>
            <a:r>
              <a:rPr lang="en-US">
                <a:solidFill>
                  <a:srgbClr val="4A2283"/>
                </a:solidFill>
              </a:rPr>
              <a:t> </a:t>
            </a:r>
            <a:r>
              <a:rPr lang="en-US" b="0" i="0" u="none" strike="noStrike" baseline="0">
                <a:solidFill>
                  <a:srgbClr val="4A2283"/>
                </a:solidFill>
              </a:rPr>
              <a:t>children</a:t>
            </a:r>
            <a:r>
              <a:rPr lang="en-US">
                <a:solidFill>
                  <a:srgbClr val="4A2283"/>
                </a:solidFill>
              </a:rPr>
              <a:t> </a:t>
            </a:r>
            <a:r>
              <a:rPr lang="en-US" b="0" i="0" u="none" strike="noStrike" baseline="0">
                <a:solidFill>
                  <a:srgbClr val="4A2283"/>
                </a:solidFill>
              </a:rPr>
              <a:t>what</a:t>
            </a:r>
            <a:r>
              <a:rPr lang="en-US">
                <a:solidFill>
                  <a:srgbClr val="4A2283"/>
                </a:solidFill>
              </a:rPr>
              <a:t> </a:t>
            </a:r>
            <a:r>
              <a:rPr lang="en-US" b="0" i="0" u="none" strike="noStrike" baseline="0">
                <a:solidFill>
                  <a:srgbClr val="4A2283"/>
                </a:solidFill>
              </a:rPr>
              <a:t>they</a:t>
            </a:r>
            <a:r>
              <a:rPr lang="en-US">
                <a:solidFill>
                  <a:srgbClr val="4A2283"/>
                </a:solidFill>
              </a:rPr>
              <a:t> </a:t>
            </a:r>
            <a:r>
              <a:rPr lang="en-US" b="0" i="0" u="none" strike="noStrike" baseline="0">
                <a:solidFill>
                  <a:srgbClr val="4A2283"/>
                </a:solidFill>
              </a:rPr>
              <a:t>notice.</a:t>
            </a:r>
            <a:endParaRPr lang="en-US">
              <a:solidFill>
                <a:srgbClr val="4A2283"/>
              </a:solidFill>
              <a:ea typeface="Calibri" panose="020F0502020204030204"/>
              <a:cs typeface="Calibri" panose="020F0502020204030204"/>
            </a:endParaRPr>
          </a:p>
          <a:p>
            <a:pPr marL="208915" marR="121920" lvl="0" indent="-171450" algn="l" defTabSz="914400" rtl="0" eaLnBrk="1" fontAlgn="auto" latinLnBrk="0" hangingPunct="1">
              <a:lnSpc>
                <a:spcPct val="100000"/>
              </a:lnSpc>
              <a:spcBef>
                <a:spcPts val="850"/>
              </a:spcBef>
              <a:spcAft>
                <a:spcPts val="0"/>
              </a:spcAft>
              <a:buClrTx/>
              <a:buSzTx/>
              <a:buFont typeface="Arial"/>
              <a:buChar char="•"/>
              <a:tabLst/>
              <a:defRPr/>
            </a:pPr>
            <a:r>
              <a:rPr lang="en-US" b="0" i="0" u="none" strike="noStrike" baseline="0">
                <a:solidFill>
                  <a:srgbClr val="4A2283"/>
                </a:solidFill>
              </a:rPr>
              <a:t>Explain that </a:t>
            </a:r>
            <a:r>
              <a:rPr lang="en-US">
                <a:solidFill>
                  <a:srgbClr val="4A2283"/>
                </a:solidFill>
              </a:rPr>
              <a:t>archaeology is a science that studies how humans lived in the past. People who work in this field are called archaeologists. </a:t>
            </a:r>
          </a:p>
          <a:p>
            <a:pPr marL="208915" marR="121920" indent="-171450">
              <a:spcBef>
                <a:spcPts val="850"/>
              </a:spcBef>
              <a:buFont typeface="Arial"/>
              <a:buChar char="•"/>
            </a:pPr>
            <a:r>
              <a:rPr lang="en-US">
                <a:solidFill>
                  <a:srgbClr val="4A2283"/>
                </a:solidFill>
              </a:rPr>
              <a:t>Look at the Discover Story and discuss what the young archaeologists are doing in the illustrations. Ask the students what else they think an archaeologist might do. </a:t>
            </a:r>
          </a:p>
        </p:txBody>
      </p:sp>
      <p:sp>
        <p:nvSpPr>
          <p:cNvPr id="4" name="Slide Number Placeholder 3">
            <a:extLst>
              <a:ext uri="{FF2B5EF4-FFF2-40B4-BE49-F238E27FC236}">
                <a16:creationId xmlns:a16="http://schemas.microsoft.com/office/drawing/2014/main" id="{E55AFBAC-9AC8-B862-2B69-76B20F322ACC}"/>
              </a:ext>
            </a:extLst>
          </p:cNvPr>
          <p:cNvSpPr>
            <a:spLocks noGrp="1"/>
          </p:cNvSpPr>
          <p:nvPr>
            <p:ph type="sldNum" sz="quarter" idx="5"/>
          </p:nvPr>
        </p:nvSpPr>
        <p:spPr/>
        <p:txBody>
          <a:bodyPr/>
          <a:lstStyle/>
          <a:p>
            <a:fld id="{447B8CF6-C2C2-924C-96EF-0C0C9E05FEB2}" type="slidenum">
              <a:rPr lang="en-US" smtClean="0"/>
              <a:t>8</a:t>
            </a:fld>
            <a:endParaRPr lang="en-US"/>
          </a:p>
        </p:txBody>
      </p:sp>
    </p:spTree>
    <p:extLst>
      <p:ext uri="{BB962C8B-B14F-4D97-AF65-F5344CB8AC3E}">
        <p14:creationId xmlns:p14="http://schemas.microsoft.com/office/powerpoint/2010/main" val="1205516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E52B24-61EE-5E21-A6F9-13A6908671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B48220-5020-7D8D-1CA2-20FDAE791425}"/>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8E0BAF57-7D6A-1A5A-638B-DCF49F38F228}"/>
              </a:ext>
            </a:extLst>
          </p:cNvPr>
          <p:cNvSpPr>
            <a:spLocks noGrp="1"/>
          </p:cNvSpPr>
          <p:nvPr>
            <p:ph type="body" idx="1"/>
          </p:nvPr>
        </p:nvSpPr>
        <p:spPr/>
        <p:txBody>
          <a:bodyPr/>
          <a:lstStyle/>
          <a:p>
            <a:pPr marL="38100" marR="30480" lvl="0" indent="0" algn="l" defTabSz="914400" rtl="0" eaLnBrk="1" fontAlgn="auto" latinLnBrk="0" hangingPunct="1">
              <a:lnSpc>
                <a:spcPct val="100000"/>
              </a:lnSpc>
              <a:spcBef>
                <a:spcPts val="165"/>
              </a:spcBef>
              <a:spcAft>
                <a:spcPts val="0"/>
              </a:spcAft>
              <a:buClrTx/>
              <a:buSzTx/>
              <a:buFont typeface="Arial"/>
              <a:buNone/>
              <a:tabLst/>
              <a:defRPr/>
            </a:pPr>
            <a:r>
              <a:rPr lang="en-US" b="1" i="0" u="none" strike="noStrike" baseline="0">
                <a:solidFill>
                  <a:srgbClr val="4A2283"/>
                </a:solidFill>
              </a:rPr>
              <a:t>Explore</a:t>
            </a:r>
            <a:r>
              <a:rPr lang="en-US" b="1">
                <a:solidFill>
                  <a:srgbClr val="4A2283"/>
                </a:solidFill>
              </a:rPr>
              <a:t> </a:t>
            </a:r>
            <a:r>
              <a:rPr lang="en-US" b="1" i="0" u="none" strike="noStrike" baseline="0">
                <a:solidFill>
                  <a:srgbClr val="4A2283"/>
                </a:solidFill>
              </a:rPr>
              <a:t>Task</a:t>
            </a:r>
            <a:r>
              <a:rPr lang="en-US" b="1">
                <a:solidFill>
                  <a:srgbClr val="4A2283"/>
                </a:solidFill>
              </a:rPr>
              <a:t> </a:t>
            </a:r>
            <a:r>
              <a:rPr lang="en-US" b="1" i="0" u="none" strike="noStrike" baseline="0">
                <a:solidFill>
                  <a:srgbClr val="4A2283"/>
                </a:solidFill>
              </a:rPr>
              <a:t>(10</a:t>
            </a:r>
            <a:r>
              <a:rPr lang="en-US" b="1">
                <a:solidFill>
                  <a:srgbClr val="4A2283"/>
                </a:solidFill>
              </a:rPr>
              <a:t> </a:t>
            </a:r>
            <a:r>
              <a:rPr lang="en-US" b="1" i="0" u="none" strike="noStrike" baseline="0">
                <a:solidFill>
                  <a:srgbClr val="4A2283"/>
                </a:solidFill>
              </a:rPr>
              <a:t>minutes)</a:t>
            </a:r>
            <a:endParaRPr lang="en-US" b="0" i="0" u="none" strike="noStrike" baseline="0">
              <a:solidFill>
                <a:srgbClr val="4A2283"/>
              </a:solidFill>
            </a:endParaRPr>
          </a:p>
          <a:p>
            <a:pPr marL="209550" marR="30480" indent="-171450">
              <a:spcBef>
                <a:spcPts val="165"/>
              </a:spcBef>
              <a:buFont typeface="Arial"/>
              <a:buChar char="•"/>
            </a:pPr>
            <a:r>
              <a:rPr lang="en-US" b="0" i="0" u="none" strike="noStrike" baseline="0">
                <a:solidFill>
                  <a:srgbClr val="4A2283"/>
                </a:solidFill>
              </a:rPr>
              <a:t>Look at the pages of the Discover</a:t>
            </a:r>
            <a:r>
              <a:rPr lang="en-US">
                <a:solidFill>
                  <a:srgbClr val="4A2283"/>
                </a:solidFill>
              </a:rPr>
              <a:t> </a:t>
            </a:r>
            <a:r>
              <a:rPr lang="en-US" b="0" i="0" u="none" strike="noStrike" baseline="0">
                <a:solidFill>
                  <a:srgbClr val="4A2283"/>
                </a:solidFill>
              </a:rPr>
              <a:t>Story and discuss what can be</a:t>
            </a:r>
            <a:r>
              <a:rPr lang="en-US">
                <a:solidFill>
                  <a:srgbClr val="4A2283"/>
                </a:solidFill>
              </a:rPr>
              <a:t> </a:t>
            </a:r>
            <a:r>
              <a:rPr lang="en-US" b="0" i="0" u="none" strike="noStrike" baseline="0">
                <a:solidFill>
                  <a:srgbClr val="4A2283"/>
                </a:solidFill>
              </a:rPr>
              <a:t>seen</a:t>
            </a:r>
            <a:r>
              <a:rPr lang="en-US">
                <a:solidFill>
                  <a:srgbClr val="4A2283"/>
                </a:solidFill>
              </a:rPr>
              <a:t> </a:t>
            </a:r>
            <a:r>
              <a:rPr lang="en-US" b="0" i="0" u="none" strike="noStrike" baseline="0">
                <a:solidFill>
                  <a:srgbClr val="4A2283"/>
                </a:solidFill>
              </a:rPr>
              <a:t>in</a:t>
            </a:r>
            <a:r>
              <a:rPr lang="en-US">
                <a:solidFill>
                  <a:srgbClr val="4A2283"/>
                </a:solidFill>
              </a:rPr>
              <a:t> </a:t>
            </a:r>
            <a:r>
              <a:rPr lang="en-US" b="0" i="0" u="none" strike="noStrike" baseline="0">
                <a:solidFill>
                  <a:srgbClr val="4A2283"/>
                </a:solidFill>
              </a:rPr>
              <a:t>each</a:t>
            </a:r>
            <a:r>
              <a:rPr lang="en-US">
                <a:solidFill>
                  <a:srgbClr val="4A2283"/>
                </a:solidFill>
              </a:rPr>
              <a:t> </a:t>
            </a:r>
            <a:r>
              <a:rPr lang="en-US" b="0" i="0" u="none" strike="noStrike" baseline="0">
                <a:solidFill>
                  <a:srgbClr val="4A2283"/>
                </a:solidFill>
              </a:rPr>
              <a:t>of</a:t>
            </a:r>
            <a:r>
              <a:rPr lang="en-US">
                <a:solidFill>
                  <a:srgbClr val="4A2283"/>
                </a:solidFill>
              </a:rPr>
              <a:t> </a:t>
            </a:r>
            <a:r>
              <a:rPr lang="en-US" b="0" i="0" u="none" strike="noStrike" baseline="0">
                <a:solidFill>
                  <a:srgbClr val="4A2283"/>
                </a:solidFill>
              </a:rPr>
              <a:t>the</a:t>
            </a:r>
            <a:r>
              <a:rPr lang="en-US">
                <a:solidFill>
                  <a:srgbClr val="4A2283"/>
                </a:solidFill>
              </a:rPr>
              <a:t> </a:t>
            </a:r>
            <a:r>
              <a:rPr lang="en-US" b="0" i="0" u="none" strike="noStrike" baseline="0">
                <a:solidFill>
                  <a:srgbClr val="4A2283"/>
                </a:solidFill>
              </a:rPr>
              <a:t>illustrations.</a:t>
            </a:r>
            <a:r>
              <a:rPr lang="en-US">
                <a:solidFill>
                  <a:srgbClr val="4A2283"/>
                </a:solidFill>
              </a:rPr>
              <a:t> </a:t>
            </a:r>
            <a:r>
              <a:rPr lang="en-US" b="0" i="0" u="none" strike="noStrike" baseline="0">
                <a:solidFill>
                  <a:srgbClr val="4A2283"/>
                </a:solidFill>
              </a:rPr>
              <a:t>Ask</a:t>
            </a:r>
            <a:r>
              <a:rPr lang="en-US">
                <a:solidFill>
                  <a:srgbClr val="4A2283"/>
                </a:solidFill>
              </a:rPr>
              <a:t> </a:t>
            </a:r>
            <a:r>
              <a:rPr lang="en-US" b="0" i="0" u="none" strike="noStrike" baseline="0">
                <a:solidFill>
                  <a:srgbClr val="4A2283"/>
                </a:solidFill>
              </a:rPr>
              <a:t>the</a:t>
            </a:r>
            <a:r>
              <a:rPr lang="en-US">
                <a:solidFill>
                  <a:srgbClr val="4A2283"/>
                </a:solidFill>
              </a:rPr>
              <a:t> </a:t>
            </a:r>
            <a:r>
              <a:rPr lang="en-US" b="0" i="0" u="none" strike="noStrike" baseline="0">
                <a:solidFill>
                  <a:srgbClr val="4A2283"/>
                </a:solidFill>
              </a:rPr>
              <a:t>children</a:t>
            </a:r>
            <a:r>
              <a:rPr lang="en-US">
                <a:solidFill>
                  <a:srgbClr val="4A2283"/>
                </a:solidFill>
              </a:rPr>
              <a:t> </a:t>
            </a:r>
            <a:r>
              <a:rPr lang="en-US" b="0" i="0" u="none" strike="noStrike" baseline="0">
                <a:solidFill>
                  <a:srgbClr val="4A2283"/>
                </a:solidFill>
              </a:rPr>
              <a:t>what</a:t>
            </a:r>
            <a:r>
              <a:rPr lang="en-US">
                <a:solidFill>
                  <a:srgbClr val="4A2283"/>
                </a:solidFill>
              </a:rPr>
              <a:t> </a:t>
            </a:r>
            <a:r>
              <a:rPr lang="en-US" b="0" i="0" u="none" strike="noStrike" baseline="0">
                <a:solidFill>
                  <a:srgbClr val="4A2283"/>
                </a:solidFill>
              </a:rPr>
              <a:t>they</a:t>
            </a:r>
            <a:r>
              <a:rPr lang="en-US">
                <a:solidFill>
                  <a:srgbClr val="4A2283"/>
                </a:solidFill>
              </a:rPr>
              <a:t> </a:t>
            </a:r>
            <a:r>
              <a:rPr lang="en-US" b="0" i="0" u="none" strike="noStrike" baseline="0">
                <a:solidFill>
                  <a:srgbClr val="4A2283"/>
                </a:solidFill>
              </a:rPr>
              <a:t>notice.</a:t>
            </a:r>
            <a:endParaRPr lang="en-US">
              <a:solidFill>
                <a:srgbClr val="4A2283"/>
              </a:solidFill>
              <a:ea typeface="Calibri" panose="020F0502020204030204"/>
              <a:cs typeface="Calibri" panose="020F0502020204030204"/>
            </a:endParaRPr>
          </a:p>
          <a:p>
            <a:pPr marL="208915" marR="121920" lvl="0" indent="-171450" algn="l" defTabSz="914400" rtl="0" eaLnBrk="1" fontAlgn="auto" latinLnBrk="0" hangingPunct="1">
              <a:lnSpc>
                <a:spcPct val="100000"/>
              </a:lnSpc>
              <a:spcBef>
                <a:spcPts val="850"/>
              </a:spcBef>
              <a:spcAft>
                <a:spcPts val="0"/>
              </a:spcAft>
              <a:buClrTx/>
              <a:buSzTx/>
              <a:buFont typeface="Arial"/>
              <a:buChar char="•"/>
              <a:tabLst/>
              <a:defRPr/>
            </a:pPr>
            <a:r>
              <a:rPr lang="en-US" b="0" i="0" u="none" strike="noStrike" baseline="0">
                <a:solidFill>
                  <a:srgbClr val="4A2283"/>
                </a:solidFill>
              </a:rPr>
              <a:t>Explain that </a:t>
            </a:r>
            <a:r>
              <a:rPr lang="en-US">
                <a:solidFill>
                  <a:srgbClr val="4A2283"/>
                </a:solidFill>
              </a:rPr>
              <a:t>archaeology is a science that studies how humans lived in the past. People who work in this field are called archaeologists. </a:t>
            </a:r>
          </a:p>
          <a:p>
            <a:pPr marL="208915" marR="121920" indent="-171450">
              <a:spcBef>
                <a:spcPts val="850"/>
              </a:spcBef>
              <a:buFont typeface="Arial"/>
              <a:buChar char="•"/>
            </a:pPr>
            <a:r>
              <a:rPr lang="en-US">
                <a:solidFill>
                  <a:srgbClr val="4A2283"/>
                </a:solidFill>
              </a:rPr>
              <a:t>Look at the Discover Story and discuss what the young archaeologists are doing in the illustrations. Ask the students what else they think an archaeologist might do. </a:t>
            </a:r>
          </a:p>
        </p:txBody>
      </p:sp>
      <p:sp>
        <p:nvSpPr>
          <p:cNvPr id="4" name="Slide Number Placeholder 3">
            <a:extLst>
              <a:ext uri="{FF2B5EF4-FFF2-40B4-BE49-F238E27FC236}">
                <a16:creationId xmlns:a16="http://schemas.microsoft.com/office/drawing/2014/main" id="{06454C5A-D934-AD36-732E-8A5F2F32D6F5}"/>
              </a:ext>
            </a:extLst>
          </p:cNvPr>
          <p:cNvSpPr>
            <a:spLocks noGrp="1"/>
          </p:cNvSpPr>
          <p:nvPr>
            <p:ph type="sldNum" sz="quarter" idx="5"/>
          </p:nvPr>
        </p:nvSpPr>
        <p:spPr/>
        <p:txBody>
          <a:bodyPr/>
          <a:lstStyle/>
          <a:p>
            <a:fld id="{447B8CF6-C2C2-924C-96EF-0C0C9E05FEB2}" type="slidenum">
              <a:rPr lang="en-US" smtClean="0"/>
              <a:t>9</a:t>
            </a:fld>
            <a:endParaRPr lang="en-US"/>
          </a:p>
        </p:txBody>
      </p:sp>
    </p:spTree>
    <p:extLst>
      <p:ext uri="{BB962C8B-B14F-4D97-AF65-F5344CB8AC3E}">
        <p14:creationId xmlns:p14="http://schemas.microsoft.com/office/powerpoint/2010/main" val="4047131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gi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gi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gi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gi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FLL Explore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3187580"/>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B9C91-E27F-6892-CF2C-E06D5C6DD6A5}"/>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18" name="Picture Placeholder 2">
            <a:extLst>
              <a:ext uri="{FF2B5EF4-FFF2-40B4-BE49-F238E27FC236}">
                <a16:creationId xmlns:a16="http://schemas.microsoft.com/office/drawing/2014/main" id="{A0F0D5C6-1A6B-D88C-2240-D1942CBEFF0E}"/>
              </a:ext>
            </a:extLst>
          </p:cNvPr>
          <p:cNvSpPr txBox="1">
            <a:spLocks/>
          </p:cNvSpPr>
          <p:nvPr userDrawn="1"/>
        </p:nvSpPr>
        <p:spPr>
          <a:xfrm>
            <a:off x="6161103" y="836296"/>
            <a:ext cx="6030896" cy="5374004"/>
          </a:xfrm>
          <a:prstGeom prst="rect">
            <a:avLst/>
          </a:prstGeom>
          <a:solidFill>
            <a:srgbClr val="000000"/>
          </a:solidFill>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b="0" i="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defTabSz="228600" rtl="0" eaLnBrk="1" fontAlgn="t" latinLnBrk="0" hangingPunct="1">
              <a:lnSpc>
                <a:spcPct val="100000"/>
              </a:lnSpc>
              <a:spcBef>
                <a:spcPts val="600"/>
              </a:spcBef>
              <a:buFont typeface="Arial" panose="020B0604020202020204" pitchFamily="34" charset="0"/>
              <a:buNone/>
              <a:defRPr lang="en-US"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defTabSz="914400" rtl="0" eaLnBrk="1" latinLnBrk="0" hangingPunct="1">
              <a:lnSpc>
                <a:spcPct val="90000"/>
              </a:lnSpc>
              <a:spcBef>
                <a:spcPts val="500"/>
              </a:spcBef>
              <a:buFont typeface="System Font Regular"/>
              <a:buNone/>
              <a:tabLst/>
              <a:defRPr lang="en-US"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srgbClr val="FFFFFF"/>
              </a:solidFill>
              <a:effectLst/>
              <a:uLnTx/>
              <a:uFillTx/>
              <a:latin typeface="Roboto" panose="02000000000000000000" pitchFamily="2" charset="0"/>
              <a:ea typeface="Roboto" panose="02000000000000000000" pitchFamily="2" charset="0"/>
            </a:endParaRPr>
          </a:p>
        </p:txBody>
      </p:sp>
      <p:sp>
        <p:nvSpPr>
          <p:cNvPr id="19" name="Footer Placeholder 4">
            <a:extLst>
              <a:ext uri="{FF2B5EF4-FFF2-40B4-BE49-F238E27FC236}">
                <a16:creationId xmlns:a16="http://schemas.microsoft.com/office/drawing/2014/main" id="{70E8BA14-3921-E67F-FD9B-87E078048C4F}"/>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0" name="Slide Number Placeholder 5">
            <a:extLst>
              <a:ext uri="{FF2B5EF4-FFF2-40B4-BE49-F238E27FC236}">
                <a16:creationId xmlns:a16="http://schemas.microsoft.com/office/drawing/2014/main" id="{C6EFF45A-2CE0-46C0-2B3F-5FE8DFD54D25}"/>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21" name="Straight Connector 20">
            <a:extLst>
              <a:ext uri="{FF2B5EF4-FFF2-40B4-BE49-F238E27FC236}">
                <a16:creationId xmlns:a16="http://schemas.microsoft.com/office/drawing/2014/main" id="{4F66ECE8-62EF-07E6-0913-65986ACA4178}"/>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99EDFD51-4486-83D3-DA83-28BCE402F93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3" name="Picture 2">
            <a:extLst>
              <a:ext uri="{FF2B5EF4-FFF2-40B4-BE49-F238E27FC236}">
                <a16:creationId xmlns:a16="http://schemas.microsoft.com/office/drawing/2014/main" id="{11E8F024-C2DA-BFBD-1BC0-3D7EAB54111F}"/>
              </a:ext>
            </a:extLst>
          </p:cNvPr>
          <p:cNvPicPr>
            <a:picLocks noChangeAspect="1"/>
          </p:cNvPicPr>
          <p:nvPr userDrawn="1"/>
        </p:nvPicPr>
        <p:blipFill>
          <a:blip r:embed="rId3" cstate="print">
            <a:extLst>
              <a:ext uri="{28A0092B-C50C-407E-A947-70E740481C1C}">
                <a14:useLocalDpi xmlns:a14="http://schemas.microsoft.com/office/drawing/2010/main"/>
              </a:ext>
            </a:extLst>
          </a:blip>
          <a:srcRect l="15" r="15"/>
          <a:stretch/>
        </p:blipFill>
        <p:spPr>
          <a:xfrm>
            <a:off x="9130868" y="48577"/>
            <a:ext cx="2975166" cy="731520"/>
          </a:xfrm>
          <a:prstGeom prst="rect">
            <a:avLst/>
          </a:prstGeom>
        </p:spPr>
      </p:pic>
    </p:spTree>
    <p:extLst>
      <p:ext uri="{BB962C8B-B14F-4D97-AF65-F5344CB8AC3E}">
        <p14:creationId xmlns:p14="http://schemas.microsoft.com/office/powerpoint/2010/main" val="7090361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FLL Discover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E4FE93-3824-C353-75D1-BE8A51D1414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cxnSp>
        <p:nvCxnSpPr>
          <p:cNvPr id="10" name="Straight Connector 9">
            <a:extLst>
              <a:ext uri="{FF2B5EF4-FFF2-40B4-BE49-F238E27FC236}">
                <a16:creationId xmlns:a16="http://schemas.microsoft.com/office/drawing/2014/main" id="{893AFC37-A9B5-ADF5-113A-558E73C40A11}"/>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D182642-0552-63C3-D341-FFA74C7F96E7}"/>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24" name="Footer Placeholder 4">
            <a:extLst>
              <a:ext uri="{FF2B5EF4-FFF2-40B4-BE49-F238E27FC236}">
                <a16:creationId xmlns:a16="http://schemas.microsoft.com/office/drawing/2014/main" id="{1B329C19-C97C-455C-B7CC-0072A7B9464C}"/>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5" name="Slide Number Placeholder 5">
            <a:extLst>
              <a:ext uri="{FF2B5EF4-FFF2-40B4-BE49-F238E27FC236}">
                <a16:creationId xmlns:a16="http://schemas.microsoft.com/office/drawing/2014/main" id="{D9793F3E-0787-DF82-755E-13D498371AB6}"/>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pic>
        <p:nvPicPr>
          <p:cNvPr id="2" name="Picture 1">
            <a:extLst>
              <a:ext uri="{FF2B5EF4-FFF2-40B4-BE49-F238E27FC236}">
                <a16:creationId xmlns:a16="http://schemas.microsoft.com/office/drawing/2014/main" id="{479E96B0-3893-C4D5-2623-BFB426E9232B}"/>
              </a:ext>
            </a:extLst>
          </p:cNvPr>
          <p:cNvPicPr>
            <a:picLocks noChangeAspect="1"/>
          </p:cNvPicPr>
          <p:nvPr userDrawn="1"/>
        </p:nvPicPr>
        <p:blipFill>
          <a:blip r:embed="rId3" cstate="print">
            <a:extLst>
              <a:ext uri="{28A0092B-C50C-407E-A947-70E740481C1C}">
                <a14:useLocalDpi xmlns:a14="http://schemas.microsoft.com/office/drawing/2010/main"/>
              </a:ext>
            </a:extLst>
          </a:blip>
          <a:srcRect l="15" r="15"/>
          <a:stretch/>
        </p:blipFill>
        <p:spPr>
          <a:xfrm>
            <a:off x="9130868" y="48577"/>
            <a:ext cx="2975166" cy="731520"/>
          </a:xfrm>
          <a:prstGeom prst="rect">
            <a:avLst/>
          </a:prstGeom>
        </p:spPr>
      </p:pic>
    </p:spTree>
    <p:extLst>
      <p:ext uri="{BB962C8B-B14F-4D97-AF65-F5344CB8AC3E}">
        <p14:creationId xmlns:p14="http://schemas.microsoft.com/office/powerpoint/2010/main" val="21637430"/>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B9C91-E27F-6892-CF2C-E06D5C6DD6A5}"/>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18" name="Picture Placeholder 2">
            <a:extLst>
              <a:ext uri="{FF2B5EF4-FFF2-40B4-BE49-F238E27FC236}">
                <a16:creationId xmlns:a16="http://schemas.microsoft.com/office/drawing/2014/main" id="{A0F0D5C6-1A6B-D88C-2240-D1942CBEFF0E}"/>
              </a:ext>
            </a:extLst>
          </p:cNvPr>
          <p:cNvSpPr txBox="1">
            <a:spLocks/>
          </p:cNvSpPr>
          <p:nvPr userDrawn="1"/>
        </p:nvSpPr>
        <p:spPr>
          <a:xfrm>
            <a:off x="6161103" y="836296"/>
            <a:ext cx="6030896" cy="5374004"/>
          </a:xfrm>
          <a:prstGeom prst="rect">
            <a:avLst/>
          </a:prstGeom>
          <a:solidFill>
            <a:srgbClr val="000000"/>
          </a:solidFill>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b="0" i="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defTabSz="228600" rtl="0" eaLnBrk="1" fontAlgn="t" latinLnBrk="0" hangingPunct="1">
              <a:lnSpc>
                <a:spcPct val="100000"/>
              </a:lnSpc>
              <a:spcBef>
                <a:spcPts val="600"/>
              </a:spcBef>
              <a:buFont typeface="Arial" panose="020B0604020202020204" pitchFamily="34" charset="0"/>
              <a:buNone/>
              <a:defRPr lang="en-US"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defTabSz="914400" rtl="0" eaLnBrk="1" latinLnBrk="0" hangingPunct="1">
              <a:lnSpc>
                <a:spcPct val="90000"/>
              </a:lnSpc>
              <a:spcBef>
                <a:spcPts val="500"/>
              </a:spcBef>
              <a:buFont typeface="System Font Regular"/>
              <a:buNone/>
              <a:tabLst/>
              <a:defRPr lang="en-US"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srgbClr val="FFFFFF"/>
              </a:solidFill>
              <a:effectLst/>
              <a:uLnTx/>
              <a:uFillTx/>
              <a:latin typeface="Roboto" panose="02000000000000000000" pitchFamily="2" charset="0"/>
              <a:ea typeface="Roboto" panose="02000000000000000000" pitchFamily="2" charset="0"/>
            </a:endParaRPr>
          </a:p>
        </p:txBody>
      </p:sp>
      <p:sp>
        <p:nvSpPr>
          <p:cNvPr id="19" name="Footer Placeholder 4">
            <a:extLst>
              <a:ext uri="{FF2B5EF4-FFF2-40B4-BE49-F238E27FC236}">
                <a16:creationId xmlns:a16="http://schemas.microsoft.com/office/drawing/2014/main" id="{70E8BA14-3921-E67F-FD9B-87E078048C4F}"/>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0" name="Slide Number Placeholder 5">
            <a:extLst>
              <a:ext uri="{FF2B5EF4-FFF2-40B4-BE49-F238E27FC236}">
                <a16:creationId xmlns:a16="http://schemas.microsoft.com/office/drawing/2014/main" id="{C6EFF45A-2CE0-46C0-2B3F-5FE8DFD54D25}"/>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21" name="Straight Connector 20">
            <a:extLst>
              <a:ext uri="{FF2B5EF4-FFF2-40B4-BE49-F238E27FC236}">
                <a16:creationId xmlns:a16="http://schemas.microsoft.com/office/drawing/2014/main" id="{4F66ECE8-62EF-07E6-0913-65986ACA4178}"/>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99EDFD51-4486-83D3-DA83-28BCE402F93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4" name="Picture 3">
            <a:extLst>
              <a:ext uri="{FF2B5EF4-FFF2-40B4-BE49-F238E27FC236}">
                <a16:creationId xmlns:a16="http://schemas.microsoft.com/office/drawing/2014/main" id="{0D24E64F-860F-4C17-6103-E355070951B0}"/>
              </a:ext>
            </a:extLst>
          </p:cNvPr>
          <p:cNvPicPr>
            <a:picLocks noChangeAspect="1"/>
          </p:cNvPicPr>
          <p:nvPr userDrawn="1"/>
        </p:nvPicPr>
        <p:blipFill>
          <a:blip r:embed="rId3" cstate="print">
            <a:extLst>
              <a:ext uri="{28A0092B-C50C-407E-A947-70E740481C1C}">
                <a14:useLocalDpi xmlns:a14="http://schemas.microsoft.com/office/drawing/2010/main"/>
              </a:ext>
            </a:extLst>
          </a:blip>
          <a:srcRect l="19" r="19"/>
          <a:stretch/>
        </p:blipFill>
        <p:spPr>
          <a:xfrm>
            <a:off x="8833525" y="48577"/>
            <a:ext cx="3272151" cy="731520"/>
          </a:xfrm>
          <a:prstGeom prst="rect">
            <a:avLst/>
          </a:prstGeom>
        </p:spPr>
      </p:pic>
    </p:spTree>
    <p:extLst>
      <p:ext uri="{BB962C8B-B14F-4D97-AF65-F5344CB8AC3E}">
        <p14:creationId xmlns:p14="http://schemas.microsoft.com/office/powerpoint/2010/main" val="155624341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2FEF7DE-529B-E888-9159-23BD825A63B4}"/>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13" name="Footer Placeholder 4">
            <a:extLst>
              <a:ext uri="{FF2B5EF4-FFF2-40B4-BE49-F238E27FC236}">
                <a16:creationId xmlns:a16="http://schemas.microsoft.com/office/drawing/2014/main" id="{3EDACD85-C922-31E0-9F28-CE25A66FC871}"/>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14" name="Slide Number Placeholder 5">
            <a:extLst>
              <a:ext uri="{FF2B5EF4-FFF2-40B4-BE49-F238E27FC236}">
                <a16:creationId xmlns:a16="http://schemas.microsoft.com/office/drawing/2014/main" id="{70C72308-8A44-0676-2954-0B4375E58CE4}"/>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15" name="Straight Connector 14">
            <a:extLst>
              <a:ext uri="{FF2B5EF4-FFF2-40B4-BE49-F238E27FC236}">
                <a16:creationId xmlns:a16="http://schemas.microsoft.com/office/drawing/2014/main" id="{F09A0B43-B2EF-C195-CDD9-6A77A721FBF3}"/>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BB5672F8-B1C4-94C7-AB1E-F048911B227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3" name="Picture 2">
            <a:extLst>
              <a:ext uri="{FF2B5EF4-FFF2-40B4-BE49-F238E27FC236}">
                <a16:creationId xmlns:a16="http://schemas.microsoft.com/office/drawing/2014/main" id="{72639225-EA9E-1D9D-6218-39369C41C8F6}"/>
              </a:ext>
            </a:extLst>
          </p:cNvPr>
          <p:cNvPicPr>
            <a:picLocks noChangeAspect="1"/>
          </p:cNvPicPr>
          <p:nvPr userDrawn="1"/>
        </p:nvPicPr>
        <p:blipFill>
          <a:blip r:embed="rId3" cstate="print">
            <a:extLst>
              <a:ext uri="{28A0092B-C50C-407E-A947-70E740481C1C}">
                <a14:useLocalDpi xmlns:a14="http://schemas.microsoft.com/office/drawing/2010/main"/>
              </a:ext>
            </a:extLst>
          </a:blip>
          <a:srcRect l="19" r="19"/>
          <a:stretch/>
        </p:blipFill>
        <p:spPr>
          <a:xfrm>
            <a:off x="8833525" y="48577"/>
            <a:ext cx="3272151" cy="731520"/>
          </a:xfrm>
          <a:prstGeom prst="rect">
            <a:avLst/>
          </a:prstGeom>
        </p:spPr>
      </p:pic>
    </p:spTree>
    <p:extLst>
      <p:ext uri="{BB962C8B-B14F-4D97-AF65-F5344CB8AC3E}">
        <p14:creationId xmlns:p14="http://schemas.microsoft.com/office/powerpoint/2010/main" val="290847915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FLL Explore Content">
    <p:spTree>
      <p:nvGrpSpPr>
        <p:cNvPr id="1" name=""/>
        <p:cNvGrpSpPr/>
        <p:nvPr/>
      </p:nvGrpSpPr>
      <p:grpSpPr>
        <a:xfrm>
          <a:off x="0" y="0"/>
          <a:ext cx="0" cy="0"/>
          <a:chOff x="0" y="0"/>
          <a:chExt cx="0" cy="0"/>
        </a:xfrm>
      </p:grpSpPr>
      <p:sp>
        <p:nvSpPr>
          <p:cNvPr id="3" name="Freeform 25">
            <a:extLst>
              <a:ext uri="{FF2B5EF4-FFF2-40B4-BE49-F238E27FC236}">
                <a16:creationId xmlns:a16="http://schemas.microsoft.com/office/drawing/2014/main" id="{2C506078-981B-C36E-38B0-C317795DF093}"/>
              </a:ext>
            </a:extLst>
          </p:cNvPr>
          <p:cNvSpPr/>
          <p:nvPr userDrawn="1"/>
        </p:nvSpPr>
        <p:spPr>
          <a:xfrm>
            <a:off x="7196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662F9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solidFill>
                <a:prstClr val="white"/>
              </a:solidFill>
              <a:latin typeface="Roboto" panose="02000000000000000000" pitchFamily="2" charset="0"/>
              <a:ea typeface="Roboto" panose="02000000000000000000" pitchFamily="2" charset="0"/>
              <a:cs typeface="Roboto" panose="02000000000000000000" pitchFamily="2" charset="0"/>
            </a:endParaRPr>
          </a:p>
        </p:txBody>
      </p:sp>
      <p:sp>
        <p:nvSpPr>
          <p:cNvPr id="5" name="Title 3">
            <a:extLst>
              <a:ext uri="{FF2B5EF4-FFF2-40B4-BE49-F238E27FC236}">
                <a16:creationId xmlns:a16="http://schemas.microsoft.com/office/drawing/2014/main" id="{A14C34C0-36C1-4003-CA22-34D82D57ECBE}"/>
              </a:ext>
            </a:extLst>
          </p:cNvPr>
          <p:cNvSpPr txBox="1">
            <a:spLocks/>
          </p:cNvSpPr>
          <p:nvPr userDrawn="1"/>
        </p:nvSpPr>
        <p:spPr>
          <a:xfrm>
            <a:off x="326169" y="341369"/>
            <a:ext cx="4509782" cy="5918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defRPr/>
            </a:pPr>
            <a:endParaRPr lang="en-US" sz="3200" spc="250">
              <a:solidFill>
                <a:srgbClr val="662F90"/>
              </a:solidFill>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DB192D80-8E73-084A-8CE9-E8CB454098B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6169" y="5770277"/>
            <a:ext cx="1474423" cy="822486"/>
          </a:xfrm>
          <a:prstGeom prst="rect">
            <a:avLst/>
          </a:prstGeom>
        </p:spPr>
      </p:pic>
      <p:pic>
        <p:nvPicPr>
          <p:cNvPr id="7" name="Picture 6" descr="A box of lego building blocks&#10;&#10;Description automatically generated">
            <a:extLst>
              <a:ext uri="{FF2B5EF4-FFF2-40B4-BE49-F238E27FC236}">
                <a16:creationId xmlns:a16="http://schemas.microsoft.com/office/drawing/2014/main" id="{CDEFAC4C-5DB8-8F79-F101-06BD0AC764B9}"/>
              </a:ext>
            </a:extLst>
          </p:cNvPr>
          <p:cNvPicPr>
            <a:picLocks noChangeAspect="1"/>
          </p:cNvPicPr>
          <p:nvPr userDrawn="1"/>
        </p:nvPicPr>
        <p:blipFill>
          <a:blip r:embed="rId3"/>
          <a:stretch>
            <a:fillRect/>
          </a:stretch>
        </p:blipFill>
        <p:spPr>
          <a:xfrm>
            <a:off x="1524000" y="5273536"/>
            <a:ext cx="4148152" cy="1319227"/>
          </a:xfrm>
          <a:ln w="57150">
            <a:solidFill>
              <a:srgbClr val="FF0000"/>
            </a:solidFill>
          </a:ln>
        </p:spPr>
      </p:pic>
    </p:spTree>
    <p:extLst>
      <p:ext uri="{BB962C8B-B14F-4D97-AF65-F5344CB8AC3E}">
        <p14:creationId xmlns:p14="http://schemas.microsoft.com/office/powerpoint/2010/main" val="2198463786"/>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FLL Explore Content">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A14C34C0-36C1-4003-CA22-34D82D57ECBE}"/>
              </a:ext>
            </a:extLst>
          </p:cNvPr>
          <p:cNvSpPr txBox="1">
            <a:spLocks/>
          </p:cNvSpPr>
          <p:nvPr userDrawn="1"/>
        </p:nvSpPr>
        <p:spPr>
          <a:xfrm>
            <a:off x="326169" y="341369"/>
            <a:ext cx="4509782" cy="5918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defRPr/>
            </a:pPr>
            <a:endParaRPr lang="en-US" sz="3200" spc="250">
              <a:solidFill>
                <a:srgbClr val="662F90"/>
              </a:solidFill>
              <a:latin typeface="Roboto" panose="02000000000000000000" pitchFamily="2" charset="0"/>
              <a:ea typeface="Roboto" panose="02000000000000000000" pitchFamily="2" charset="0"/>
              <a:cs typeface="Roboto" panose="02000000000000000000" pitchFamily="2" charset="0"/>
            </a:endParaRPr>
          </a:p>
        </p:txBody>
      </p:sp>
      <p:pic>
        <p:nvPicPr>
          <p:cNvPr id="7" name="Picture 6" descr="A box of lego building blocks&#10;&#10;Description automatically generated">
            <a:extLst>
              <a:ext uri="{FF2B5EF4-FFF2-40B4-BE49-F238E27FC236}">
                <a16:creationId xmlns:a16="http://schemas.microsoft.com/office/drawing/2014/main" id="{CDEFAC4C-5DB8-8F79-F101-06BD0AC764B9}"/>
              </a:ext>
            </a:extLst>
          </p:cNvPr>
          <p:cNvPicPr>
            <a:picLocks noChangeAspect="1"/>
          </p:cNvPicPr>
          <p:nvPr userDrawn="1"/>
        </p:nvPicPr>
        <p:blipFill>
          <a:blip r:embed="rId2"/>
          <a:stretch>
            <a:fillRect/>
          </a:stretch>
        </p:blipFill>
        <p:spPr>
          <a:xfrm>
            <a:off x="1524000" y="5273536"/>
            <a:ext cx="4148152" cy="1319227"/>
          </a:xfrm>
          <a:ln w="57150">
            <a:solidFill>
              <a:srgbClr val="FF0000"/>
            </a:solidFill>
          </a:ln>
        </p:spPr>
      </p:pic>
      <p:sp>
        <p:nvSpPr>
          <p:cNvPr id="2" name="Freeform 25">
            <a:extLst>
              <a:ext uri="{FF2B5EF4-FFF2-40B4-BE49-F238E27FC236}">
                <a16:creationId xmlns:a16="http://schemas.microsoft.com/office/drawing/2014/main" id="{6C4CB6AA-61AA-29B9-80C3-A087545006DD}"/>
              </a:ext>
            </a:extLst>
          </p:cNvPr>
          <p:cNvSpPr/>
          <p:nvPr userDrawn="1"/>
        </p:nvSpPr>
        <p:spPr>
          <a:xfrm>
            <a:off x="7196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Logo&#10;&#10;Description automatically generated">
            <a:extLst>
              <a:ext uri="{FF2B5EF4-FFF2-40B4-BE49-F238E27FC236}">
                <a16:creationId xmlns:a16="http://schemas.microsoft.com/office/drawing/2014/main" id="{0EE1B310-7B31-E616-63F3-279475E7DC4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12412" y="5625594"/>
            <a:ext cx="1708714" cy="1083155"/>
          </a:xfrm>
          <a:prstGeom prst="rect">
            <a:avLst/>
          </a:prstGeom>
        </p:spPr>
      </p:pic>
    </p:spTree>
    <p:extLst>
      <p:ext uri="{BB962C8B-B14F-4D97-AF65-F5344CB8AC3E}">
        <p14:creationId xmlns:p14="http://schemas.microsoft.com/office/powerpoint/2010/main" val="2696320398"/>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FLL Explore Content">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A14C34C0-36C1-4003-CA22-34D82D57ECBE}"/>
              </a:ext>
            </a:extLst>
          </p:cNvPr>
          <p:cNvSpPr txBox="1">
            <a:spLocks/>
          </p:cNvSpPr>
          <p:nvPr userDrawn="1"/>
        </p:nvSpPr>
        <p:spPr>
          <a:xfrm>
            <a:off x="326169" y="341369"/>
            <a:ext cx="4509782" cy="5918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defRPr/>
            </a:pPr>
            <a:endParaRPr lang="en-US" sz="3200" spc="250">
              <a:solidFill>
                <a:srgbClr val="662F90"/>
              </a:solidFill>
              <a:latin typeface="Roboto" panose="02000000000000000000" pitchFamily="2" charset="0"/>
              <a:ea typeface="Roboto" panose="02000000000000000000" pitchFamily="2" charset="0"/>
              <a:cs typeface="Roboto" panose="02000000000000000000" pitchFamily="2" charset="0"/>
            </a:endParaRPr>
          </a:p>
        </p:txBody>
      </p:sp>
      <p:pic>
        <p:nvPicPr>
          <p:cNvPr id="7" name="Picture 6" descr="A box of lego building blocks&#10;&#10;Description automatically generated">
            <a:extLst>
              <a:ext uri="{FF2B5EF4-FFF2-40B4-BE49-F238E27FC236}">
                <a16:creationId xmlns:a16="http://schemas.microsoft.com/office/drawing/2014/main" id="{CDEFAC4C-5DB8-8F79-F101-06BD0AC764B9}"/>
              </a:ext>
            </a:extLst>
          </p:cNvPr>
          <p:cNvPicPr>
            <a:picLocks noChangeAspect="1"/>
          </p:cNvPicPr>
          <p:nvPr userDrawn="1"/>
        </p:nvPicPr>
        <p:blipFill>
          <a:blip r:embed="rId2"/>
          <a:stretch>
            <a:fillRect/>
          </a:stretch>
        </p:blipFill>
        <p:spPr>
          <a:xfrm>
            <a:off x="1524000" y="5273536"/>
            <a:ext cx="4148152" cy="1319227"/>
          </a:xfrm>
          <a:ln w="57150">
            <a:solidFill>
              <a:srgbClr val="FF0000"/>
            </a:solidFill>
          </a:ln>
        </p:spPr>
      </p:pic>
      <p:sp>
        <p:nvSpPr>
          <p:cNvPr id="2" name="Freeform 25">
            <a:extLst>
              <a:ext uri="{FF2B5EF4-FFF2-40B4-BE49-F238E27FC236}">
                <a16:creationId xmlns:a16="http://schemas.microsoft.com/office/drawing/2014/main" id="{BC9E9A16-2F1B-8AA1-720D-1F1AE67CC99A}"/>
              </a:ext>
            </a:extLst>
          </p:cNvPr>
          <p:cNvSpPr/>
          <p:nvPr userDrawn="1"/>
        </p:nvSpPr>
        <p:spPr>
          <a:xfrm>
            <a:off x="7196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EC20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8EF3794-6BA9-344C-32D2-2BF2148C53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5665" y="5751186"/>
            <a:ext cx="1492587" cy="827984"/>
          </a:xfrm>
          <a:prstGeom prst="rect">
            <a:avLst/>
          </a:prstGeom>
        </p:spPr>
      </p:pic>
    </p:spTree>
    <p:extLst>
      <p:ext uri="{BB962C8B-B14F-4D97-AF65-F5344CB8AC3E}">
        <p14:creationId xmlns:p14="http://schemas.microsoft.com/office/powerpoint/2010/main" val="933006200"/>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FLL Discover Content" userDrawn="1">
  <p:cSld name="FLL Discover Content">
    <p:spTree>
      <p:nvGrpSpPr>
        <p:cNvPr id="1" name="Shape 16"/>
        <p:cNvGrpSpPr/>
        <p:nvPr/>
      </p:nvGrpSpPr>
      <p:grpSpPr>
        <a:xfrm>
          <a:off x="0" y="0"/>
          <a:ext cx="0" cy="0"/>
          <a:chOff x="0" y="0"/>
          <a:chExt cx="0" cy="0"/>
        </a:xfrm>
      </p:grpSpPr>
      <p:sp>
        <p:nvSpPr>
          <p:cNvPr id="2" name="Footer Placeholder 4">
            <a:extLst>
              <a:ext uri="{FF2B5EF4-FFF2-40B4-BE49-F238E27FC236}">
                <a16:creationId xmlns:a16="http://schemas.microsoft.com/office/drawing/2014/main" id="{5B82D9DE-2740-819F-E76F-17D113E912E9}"/>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3" name="Slide Number Placeholder 5">
            <a:extLst>
              <a:ext uri="{FF2B5EF4-FFF2-40B4-BE49-F238E27FC236}">
                <a16:creationId xmlns:a16="http://schemas.microsoft.com/office/drawing/2014/main" id="{56186951-BF0C-7FE7-7CFE-A6922674541E}"/>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4" name="Straight Connector 3">
            <a:extLst>
              <a:ext uri="{FF2B5EF4-FFF2-40B4-BE49-F238E27FC236}">
                <a16:creationId xmlns:a16="http://schemas.microsoft.com/office/drawing/2014/main" id="{28E0C31D-043F-BD44-E0C7-B147B2880753}"/>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67BDD4FC-A7F2-3ADA-2243-317C2BCCD44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spTree>
    <p:extLst>
      <p:ext uri="{BB962C8B-B14F-4D97-AF65-F5344CB8AC3E}">
        <p14:creationId xmlns:p14="http://schemas.microsoft.com/office/powerpoint/2010/main" val="1009819769"/>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FLL Explore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5836234"/>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B9C91-E27F-6892-CF2C-E06D5C6DD6A5}"/>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18" name="Picture Placeholder 2">
            <a:extLst>
              <a:ext uri="{FF2B5EF4-FFF2-40B4-BE49-F238E27FC236}">
                <a16:creationId xmlns:a16="http://schemas.microsoft.com/office/drawing/2014/main" id="{A0F0D5C6-1A6B-D88C-2240-D1942CBEFF0E}"/>
              </a:ext>
            </a:extLst>
          </p:cNvPr>
          <p:cNvSpPr txBox="1">
            <a:spLocks/>
          </p:cNvSpPr>
          <p:nvPr userDrawn="1"/>
        </p:nvSpPr>
        <p:spPr>
          <a:xfrm>
            <a:off x="6161103" y="836296"/>
            <a:ext cx="6030896" cy="5374004"/>
          </a:xfrm>
          <a:prstGeom prst="rect">
            <a:avLst/>
          </a:prstGeom>
          <a:solidFill>
            <a:srgbClr val="000000"/>
          </a:solidFill>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b="0" i="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defTabSz="228600" rtl="0" eaLnBrk="1" fontAlgn="t" latinLnBrk="0" hangingPunct="1">
              <a:lnSpc>
                <a:spcPct val="100000"/>
              </a:lnSpc>
              <a:spcBef>
                <a:spcPts val="600"/>
              </a:spcBef>
              <a:buFont typeface="Arial" panose="020B0604020202020204" pitchFamily="34" charset="0"/>
              <a:buNone/>
              <a:defRPr lang="en-US"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defTabSz="914400" rtl="0" eaLnBrk="1" latinLnBrk="0" hangingPunct="1">
              <a:lnSpc>
                <a:spcPct val="90000"/>
              </a:lnSpc>
              <a:spcBef>
                <a:spcPts val="500"/>
              </a:spcBef>
              <a:buFont typeface="System Font Regular"/>
              <a:buNone/>
              <a:tabLst/>
              <a:defRPr lang="en-US"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srgbClr val="FFFFFF"/>
              </a:solidFill>
              <a:effectLst/>
              <a:uLnTx/>
              <a:uFillTx/>
              <a:latin typeface="Roboto" panose="02000000000000000000" pitchFamily="2" charset="0"/>
              <a:ea typeface="Roboto" panose="02000000000000000000" pitchFamily="2" charset="0"/>
            </a:endParaRPr>
          </a:p>
        </p:txBody>
      </p:sp>
      <p:sp>
        <p:nvSpPr>
          <p:cNvPr id="19" name="Footer Placeholder 4">
            <a:extLst>
              <a:ext uri="{FF2B5EF4-FFF2-40B4-BE49-F238E27FC236}">
                <a16:creationId xmlns:a16="http://schemas.microsoft.com/office/drawing/2014/main" id="{70E8BA14-3921-E67F-FD9B-87E078048C4F}"/>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0" name="Slide Number Placeholder 5">
            <a:extLst>
              <a:ext uri="{FF2B5EF4-FFF2-40B4-BE49-F238E27FC236}">
                <a16:creationId xmlns:a16="http://schemas.microsoft.com/office/drawing/2014/main" id="{C6EFF45A-2CE0-46C0-2B3F-5FE8DFD54D25}"/>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21" name="Straight Connector 20">
            <a:extLst>
              <a:ext uri="{FF2B5EF4-FFF2-40B4-BE49-F238E27FC236}">
                <a16:creationId xmlns:a16="http://schemas.microsoft.com/office/drawing/2014/main" id="{4F66ECE8-62EF-07E6-0913-65986ACA4178}"/>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99EDFD51-4486-83D3-DA83-28BCE402F93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2" name="Picture 1">
            <a:extLst>
              <a:ext uri="{FF2B5EF4-FFF2-40B4-BE49-F238E27FC236}">
                <a16:creationId xmlns:a16="http://schemas.microsoft.com/office/drawing/2014/main" id="{658F847E-9AAB-ECE2-80B7-E876D7338842}"/>
              </a:ext>
            </a:extLst>
          </p:cNvPr>
          <p:cNvPicPr>
            <a:picLocks noChangeAspect="1"/>
          </p:cNvPicPr>
          <p:nvPr userDrawn="1"/>
        </p:nvPicPr>
        <p:blipFill>
          <a:blip r:embed="rId3" cstate="print">
            <a:extLst>
              <a:ext uri="{28A0092B-C50C-407E-A947-70E740481C1C}">
                <a14:useLocalDpi xmlns:a14="http://schemas.microsoft.com/office/drawing/2010/main"/>
              </a:ext>
            </a:extLst>
          </a:blip>
          <a:srcRect l="14" r="14"/>
          <a:stretch/>
        </p:blipFill>
        <p:spPr>
          <a:xfrm>
            <a:off x="8946672" y="25403"/>
            <a:ext cx="3159372" cy="731520"/>
          </a:xfrm>
          <a:prstGeom prst="rect">
            <a:avLst/>
          </a:prstGeom>
        </p:spPr>
      </p:pic>
    </p:spTree>
    <p:extLst>
      <p:ext uri="{BB962C8B-B14F-4D97-AF65-F5344CB8AC3E}">
        <p14:creationId xmlns:p14="http://schemas.microsoft.com/office/powerpoint/2010/main" val="2688054037"/>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FLL Explore Content">
    <p:spTree>
      <p:nvGrpSpPr>
        <p:cNvPr id="1" name=""/>
        <p:cNvGrpSpPr/>
        <p:nvPr/>
      </p:nvGrpSpPr>
      <p:grpSpPr>
        <a:xfrm>
          <a:off x="0" y="0"/>
          <a:ext cx="0" cy="0"/>
          <a:chOff x="0" y="0"/>
          <a:chExt cx="0" cy="0"/>
        </a:xfrm>
      </p:grpSpPr>
      <p:sp>
        <p:nvSpPr>
          <p:cNvPr id="3" name="Freeform 25">
            <a:extLst>
              <a:ext uri="{FF2B5EF4-FFF2-40B4-BE49-F238E27FC236}">
                <a16:creationId xmlns:a16="http://schemas.microsoft.com/office/drawing/2014/main" id="{2C506078-981B-C36E-38B0-C317795DF093}"/>
              </a:ext>
            </a:extLst>
          </p:cNvPr>
          <p:cNvSpPr/>
          <p:nvPr userDrawn="1"/>
        </p:nvSpPr>
        <p:spPr>
          <a:xfrm>
            <a:off x="7196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662F9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solidFill>
                <a:prstClr val="white"/>
              </a:solidFill>
              <a:latin typeface="Roboto" panose="02000000000000000000" pitchFamily="2" charset="0"/>
              <a:ea typeface="Roboto" panose="02000000000000000000" pitchFamily="2" charset="0"/>
              <a:cs typeface="Roboto" panose="02000000000000000000" pitchFamily="2" charset="0"/>
            </a:endParaRPr>
          </a:p>
        </p:txBody>
      </p:sp>
      <p:sp>
        <p:nvSpPr>
          <p:cNvPr id="5" name="Title 3">
            <a:extLst>
              <a:ext uri="{FF2B5EF4-FFF2-40B4-BE49-F238E27FC236}">
                <a16:creationId xmlns:a16="http://schemas.microsoft.com/office/drawing/2014/main" id="{A14C34C0-36C1-4003-CA22-34D82D57ECBE}"/>
              </a:ext>
            </a:extLst>
          </p:cNvPr>
          <p:cNvSpPr txBox="1">
            <a:spLocks/>
          </p:cNvSpPr>
          <p:nvPr userDrawn="1"/>
        </p:nvSpPr>
        <p:spPr>
          <a:xfrm>
            <a:off x="326169" y="341369"/>
            <a:ext cx="4509782" cy="5918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defRPr/>
            </a:pPr>
            <a:endParaRPr lang="en-US" sz="3200" spc="250">
              <a:solidFill>
                <a:srgbClr val="662F90"/>
              </a:solidFill>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DB192D80-8E73-084A-8CE9-E8CB454098B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6169" y="5770277"/>
            <a:ext cx="1474423" cy="822486"/>
          </a:xfrm>
          <a:prstGeom prst="rect">
            <a:avLst/>
          </a:prstGeom>
        </p:spPr>
      </p:pic>
      <p:pic>
        <p:nvPicPr>
          <p:cNvPr id="7" name="Picture 6" descr="A box of lego building blocks&#10;&#10;Description automatically generated">
            <a:extLst>
              <a:ext uri="{FF2B5EF4-FFF2-40B4-BE49-F238E27FC236}">
                <a16:creationId xmlns:a16="http://schemas.microsoft.com/office/drawing/2014/main" id="{CDEFAC4C-5DB8-8F79-F101-06BD0AC764B9}"/>
              </a:ext>
            </a:extLst>
          </p:cNvPr>
          <p:cNvPicPr>
            <a:picLocks noChangeAspect="1"/>
          </p:cNvPicPr>
          <p:nvPr userDrawn="1"/>
        </p:nvPicPr>
        <p:blipFill>
          <a:blip r:embed="rId3"/>
          <a:stretch>
            <a:fillRect/>
          </a:stretch>
        </p:blipFill>
        <p:spPr>
          <a:xfrm>
            <a:off x="1524000" y="5273536"/>
            <a:ext cx="4148152" cy="1319227"/>
          </a:xfrm>
          <a:ln w="57150">
            <a:solidFill>
              <a:srgbClr val="FF0000"/>
            </a:solidFill>
          </a:ln>
        </p:spPr>
      </p:pic>
    </p:spTree>
    <p:extLst>
      <p:ext uri="{BB962C8B-B14F-4D97-AF65-F5344CB8AC3E}">
        <p14:creationId xmlns:p14="http://schemas.microsoft.com/office/powerpoint/2010/main" val="1291414404"/>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2FEF7DE-529B-E888-9159-23BD825A63B4}"/>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12" name="Title 1">
            <a:extLst>
              <a:ext uri="{FF2B5EF4-FFF2-40B4-BE49-F238E27FC236}">
                <a16:creationId xmlns:a16="http://schemas.microsoft.com/office/drawing/2014/main" id="{128EE99A-C270-699C-33D1-09B4BAC8BFDD}"/>
              </a:ext>
            </a:extLst>
          </p:cNvPr>
          <p:cNvSpPr txBox="1">
            <a:spLocks/>
          </p:cNvSpPr>
          <p:nvPr userDrawn="1"/>
        </p:nvSpPr>
        <p:spPr>
          <a:xfrm>
            <a:off x="457200" y="274320"/>
            <a:ext cx="8489472" cy="56197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rPr>
              <a:t>Click to edit Master title style</a:t>
            </a:r>
          </a:p>
        </p:txBody>
      </p:sp>
      <p:sp>
        <p:nvSpPr>
          <p:cNvPr id="13" name="Footer Placeholder 4">
            <a:extLst>
              <a:ext uri="{FF2B5EF4-FFF2-40B4-BE49-F238E27FC236}">
                <a16:creationId xmlns:a16="http://schemas.microsoft.com/office/drawing/2014/main" id="{3EDACD85-C922-31E0-9F28-CE25A66FC871}"/>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14" name="Slide Number Placeholder 5">
            <a:extLst>
              <a:ext uri="{FF2B5EF4-FFF2-40B4-BE49-F238E27FC236}">
                <a16:creationId xmlns:a16="http://schemas.microsoft.com/office/drawing/2014/main" id="{70C72308-8A44-0676-2954-0B4375E58CE4}"/>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15" name="Straight Connector 14">
            <a:extLst>
              <a:ext uri="{FF2B5EF4-FFF2-40B4-BE49-F238E27FC236}">
                <a16:creationId xmlns:a16="http://schemas.microsoft.com/office/drawing/2014/main" id="{F09A0B43-B2EF-C195-CDD9-6A77A721FBF3}"/>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BB5672F8-B1C4-94C7-AB1E-F048911B227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10" name="Picture 9">
            <a:extLst>
              <a:ext uri="{FF2B5EF4-FFF2-40B4-BE49-F238E27FC236}">
                <a16:creationId xmlns:a16="http://schemas.microsoft.com/office/drawing/2014/main" id="{029FCB25-5EF0-0C40-9C84-0963F39E96E1}"/>
              </a:ext>
            </a:extLst>
          </p:cNvPr>
          <p:cNvPicPr>
            <a:picLocks noChangeAspect="1"/>
          </p:cNvPicPr>
          <p:nvPr userDrawn="1"/>
        </p:nvPicPr>
        <p:blipFill>
          <a:blip r:embed="rId3" cstate="print">
            <a:extLst>
              <a:ext uri="{28A0092B-C50C-407E-A947-70E740481C1C}">
                <a14:useLocalDpi xmlns:a14="http://schemas.microsoft.com/office/drawing/2010/main"/>
              </a:ext>
            </a:extLst>
          </a:blip>
          <a:srcRect l="14" r="14"/>
          <a:stretch/>
        </p:blipFill>
        <p:spPr>
          <a:xfrm>
            <a:off x="8946672" y="25403"/>
            <a:ext cx="3159372" cy="731520"/>
          </a:xfrm>
          <a:prstGeom prst="rect">
            <a:avLst/>
          </a:prstGeom>
        </p:spPr>
      </p:pic>
    </p:spTree>
    <p:extLst>
      <p:ext uri="{BB962C8B-B14F-4D97-AF65-F5344CB8AC3E}">
        <p14:creationId xmlns:p14="http://schemas.microsoft.com/office/powerpoint/2010/main" val="2772328908"/>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LL Discover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E4FE93-3824-C353-75D1-BE8A51D1414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cxnSp>
        <p:nvCxnSpPr>
          <p:cNvPr id="10" name="Straight Connector 9">
            <a:extLst>
              <a:ext uri="{FF2B5EF4-FFF2-40B4-BE49-F238E27FC236}">
                <a16:creationId xmlns:a16="http://schemas.microsoft.com/office/drawing/2014/main" id="{893AFC37-A9B5-ADF5-113A-558E73C40A11}"/>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D182642-0552-63C3-D341-FFA74C7F96E7}"/>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22" name="Title 1">
            <a:extLst>
              <a:ext uri="{FF2B5EF4-FFF2-40B4-BE49-F238E27FC236}">
                <a16:creationId xmlns:a16="http://schemas.microsoft.com/office/drawing/2014/main" id="{0B150B34-2FE2-079B-E924-A224CAA99CCA}"/>
              </a:ext>
            </a:extLst>
          </p:cNvPr>
          <p:cNvSpPr txBox="1">
            <a:spLocks/>
          </p:cNvSpPr>
          <p:nvPr userDrawn="1"/>
        </p:nvSpPr>
        <p:spPr>
          <a:xfrm>
            <a:off x="457200" y="274320"/>
            <a:ext cx="8489472" cy="56197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endParaRPr>
          </a:p>
        </p:txBody>
      </p:sp>
      <p:sp>
        <p:nvSpPr>
          <p:cNvPr id="23" name="Content Placeholder 2">
            <a:extLst>
              <a:ext uri="{FF2B5EF4-FFF2-40B4-BE49-F238E27FC236}">
                <a16:creationId xmlns:a16="http://schemas.microsoft.com/office/drawing/2014/main" id="{6441A197-04F8-C22E-F70F-45B723643857}"/>
              </a:ext>
            </a:extLst>
          </p:cNvPr>
          <p:cNvSpPr txBox="1">
            <a:spLocks/>
          </p:cNvSpPr>
          <p:nvPr userDrawn="1"/>
        </p:nvSpPr>
        <p:spPr>
          <a:xfrm>
            <a:off x="457200" y="1097280"/>
            <a:ext cx="11213432" cy="5003797"/>
          </a:xfrm>
          <a:prstGeom prst="rect">
            <a:avLst/>
          </a:prstGeom>
        </p:spPr>
        <p:txBody>
          <a:bodyPr vert="horz" lIns="0" tIns="0" rIns="0" bIns="0" rtlCol="0">
            <a:noAutofit/>
          </a:bodyPr>
          <a:lstStyle>
            <a:lvl1pPr marL="0" indent="0" algn="l" defTabSz="914400" rtl="0" eaLnBrk="1" latinLnBrk="0" hangingPunct="1">
              <a:lnSpc>
                <a:spcPct val="95000"/>
              </a:lnSpc>
              <a:spcBef>
                <a:spcPts val="1000"/>
              </a:spcBef>
              <a:buFont typeface="Arial" panose="020B0604020202020204" pitchFamily="34" charset="0"/>
              <a:buNone/>
              <a:defRPr lang="en-US" sz="1600" b="0" i="0" kern="1200" dirty="0">
                <a:solidFill>
                  <a:schemeClr val="tx1"/>
                </a:solidFill>
                <a:latin typeface="Roboto" panose="02000000000000000000" pitchFamily="2" charset="0"/>
                <a:ea typeface="Roboto" panose="02000000000000000000" pitchFamily="2" charset="0"/>
                <a:cs typeface="Roboto" panose="02000000000000000000" pitchFamily="2" charset="0"/>
              </a:defRPr>
            </a:lvl1pPr>
            <a:lvl2pPr marL="0" indent="0" algn="l" defTabSz="228600" rtl="0" eaLnBrk="1" fontAlgn="t" latinLnBrk="0" hangingPunct="1">
              <a:lnSpc>
                <a:spcPct val="100000"/>
              </a:lnSpc>
              <a:spcBef>
                <a:spcPts val="1200"/>
              </a:spcBef>
              <a:buFont typeface="Arial" panose="020B0604020202020204" pitchFamily="34" charset="0"/>
              <a:buNone/>
              <a:defRPr lang="en-US" sz="1800" b="1" i="0" kern="1200">
                <a:solidFill>
                  <a:schemeClr val="accent6"/>
                </a:solidFill>
                <a:latin typeface="Roboto" panose="02000000000000000000" pitchFamily="2" charset="0"/>
                <a:ea typeface="Roboto" panose="02000000000000000000" pitchFamily="2" charset="0"/>
                <a:cs typeface="Roboto" panose="02000000000000000000" pitchFamily="2" charset="0"/>
              </a:defRPr>
            </a:lvl2pPr>
            <a:lvl3pPr marL="171450" indent="-161925" algn="l" defTabSz="914400" rtl="0" eaLnBrk="1" latinLnBrk="0" hangingPunct="1">
              <a:lnSpc>
                <a:spcPct val="90000"/>
              </a:lnSpc>
              <a:spcBef>
                <a:spcPts val="500"/>
              </a:spcBef>
              <a:buFont typeface="System Font Regular"/>
              <a:buChar char="–"/>
              <a:tabLst/>
              <a:defRPr lang="en-US" sz="16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342900" indent="-171450" algn="l" defTabSz="914400" rtl="0" eaLnBrk="1" latinLnBrk="0" hangingPunct="1">
              <a:lnSpc>
                <a:spcPct val="90000"/>
              </a:lnSpc>
              <a:spcBef>
                <a:spcPts val="500"/>
              </a:spcBef>
              <a:buFont typeface="System Font Regular"/>
              <a:buChar char="–"/>
              <a:tabLst/>
              <a:defRPr sz="14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4pPr>
            <a:lvl5pPr marL="9525" indent="0" algn="l" defTabSz="914400" rtl="0" eaLnBrk="1" latinLnBrk="0" hangingPunct="1">
              <a:lnSpc>
                <a:spcPct val="90000"/>
              </a:lnSpc>
              <a:spcBef>
                <a:spcPts val="1800"/>
              </a:spcBef>
              <a:spcAft>
                <a:spcPts val="1800"/>
              </a:spcAft>
              <a:buFont typeface="Arial" panose="020B0604020202020204" pitchFamily="34" charset="0"/>
              <a:buNone/>
              <a:tabLst/>
              <a:defRPr sz="1800" b="0" i="0" kern="1200">
                <a:solidFill>
                  <a:schemeClr val="tx2"/>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5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srgbClr val="7030A0"/>
              </a:solidFill>
              <a:effectLst/>
              <a:uLnTx/>
              <a:uFillTx/>
              <a:latin typeface="Roboto" panose="02000000000000000000" pitchFamily="2" charset="0"/>
              <a:ea typeface="Roboto" panose="02000000000000000000" pitchFamily="2" charset="0"/>
            </a:endParaRPr>
          </a:p>
        </p:txBody>
      </p:sp>
      <p:sp>
        <p:nvSpPr>
          <p:cNvPr id="24" name="Footer Placeholder 4">
            <a:extLst>
              <a:ext uri="{FF2B5EF4-FFF2-40B4-BE49-F238E27FC236}">
                <a16:creationId xmlns:a16="http://schemas.microsoft.com/office/drawing/2014/main" id="{1B329C19-C97C-455C-B7CC-0072A7B9464C}"/>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5" name="Slide Number Placeholder 5">
            <a:extLst>
              <a:ext uri="{FF2B5EF4-FFF2-40B4-BE49-F238E27FC236}">
                <a16:creationId xmlns:a16="http://schemas.microsoft.com/office/drawing/2014/main" id="{D9793F3E-0787-DF82-755E-13D498371AB6}"/>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pic>
        <p:nvPicPr>
          <p:cNvPr id="26" name="Picture 25">
            <a:extLst>
              <a:ext uri="{FF2B5EF4-FFF2-40B4-BE49-F238E27FC236}">
                <a16:creationId xmlns:a16="http://schemas.microsoft.com/office/drawing/2014/main" id="{DFB7ED85-0F56-7A1C-70B5-E63A2354EF5B}"/>
              </a:ext>
            </a:extLst>
          </p:cNvPr>
          <p:cNvPicPr>
            <a:picLocks noChangeAspect="1"/>
          </p:cNvPicPr>
          <p:nvPr userDrawn="1"/>
        </p:nvPicPr>
        <p:blipFill>
          <a:blip r:embed="rId3" cstate="print">
            <a:extLst>
              <a:ext uri="{28A0092B-C50C-407E-A947-70E740481C1C}">
                <a14:useLocalDpi xmlns:a14="http://schemas.microsoft.com/office/drawing/2010/main"/>
              </a:ext>
            </a:extLst>
          </a:blip>
          <a:srcRect l="14" r="14"/>
          <a:stretch/>
        </p:blipFill>
        <p:spPr>
          <a:xfrm>
            <a:off x="8946672" y="25403"/>
            <a:ext cx="3159372" cy="731520"/>
          </a:xfrm>
          <a:prstGeom prst="rect">
            <a:avLst/>
          </a:prstGeom>
        </p:spPr>
      </p:pic>
    </p:spTree>
    <p:extLst>
      <p:ext uri="{BB962C8B-B14F-4D97-AF65-F5344CB8AC3E}">
        <p14:creationId xmlns:p14="http://schemas.microsoft.com/office/powerpoint/2010/main" val="3715232781"/>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B9C91-E27F-6892-CF2C-E06D5C6DD6A5}"/>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18" name="Picture Placeholder 2">
            <a:extLst>
              <a:ext uri="{FF2B5EF4-FFF2-40B4-BE49-F238E27FC236}">
                <a16:creationId xmlns:a16="http://schemas.microsoft.com/office/drawing/2014/main" id="{A0F0D5C6-1A6B-D88C-2240-D1942CBEFF0E}"/>
              </a:ext>
            </a:extLst>
          </p:cNvPr>
          <p:cNvSpPr txBox="1">
            <a:spLocks/>
          </p:cNvSpPr>
          <p:nvPr userDrawn="1"/>
        </p:nvSpPr>
        <p:spPr>
          <a:xfrm>
            <a:off x="6161103" y="836296"/>
            <a:ext cx="6030896" cy="5374004"/>
          </a:xfrm>
          <a:prstGeom prst="rect">
            <a:avLst/>
          </a:prstGeom>
          <a:solidFill>
            <a:srgbClr val="000000"/>
          </a:solidFill>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b="0" i="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defTabSz="228600" rtl="0" eaLnBrk="1" fontAlgn="t" latinLnBrk="0" hangingPunct="1">
              <a:lnSpc>
                <a:spcPct val="100000"/>
              </a:lnSpc>
              <a:spcBef>
                <a:spcPts val="600"/>
              </a:spcBef>
              <a:buFont typeface="Arial" panose="020B0604020202020204" pitchFamily="34" charset="0"/>
              <a:buNone/>
              <a:defRPr lang="en-US"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defTabSz="914400" rtl="0" eaLnBrk="1" latinLnBrk="0" hangingPunct="1">
              <a:lnSpc>
                <a:spcPct val="90000"/>
              </a:lnSpc>
              <a:spcBef>
                <a:spcPts val="500"/>
              </a:spcBef>
              <a:buFont typeface="System Font Regular"/>
              <a:buNone/>
              <a:tabLst/>
              <a:defRPr lang="en-US"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srgbClr val="FFFFFF"/>
              </a:solidFill>
              <a:effectLst/>
              <a:uLnTx/>
              <a:uFillTx/>
              <a:latin typeface="Roboto" panose="02000000000000000000" pitchFamily="2" charset="0"/>
              <a:ea typeface="Roboto" panose="02000000000000000000" pitchFamily="2" charset="0"/>
            </a:endParaRPr>
          </a:p>
        </p:txBody>
      </p:sp>
      <p:sp>
        <p:nvSpPr>
          <p:cNvPr id="19" name="Footer Placeholder 4">
            <a:extLst>
              <a:ext uri="{FF2B5EF4-FFF2-40B4-BE49-F238E27FC236}">
                <a16:creationId xmlns:a16="http://schemas.microsoft.com/office/drawing/2014/main" id="{70E8BA14-3921-E67F-FD9B-87E078048C4F}"/>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0" name="Slide Number Placeholder 5">
            <a:extLst>
              <a:ext uri="{FF2B5EF4-FFF2-40B4-BE49-F238E27FC236}">
                <a16:creationId xmlns:a16="http://schemas.microsoft.com/office/drawing/2014/main" id="{C6EFF45A-2CE0-46C0-2B3F-5FE8DFD54D25}"/>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21" name="Straight Connector 20">
            <a:extLst>
              <a:ext uri="{FF2B5EF4-FFF2-40B4-BE49-F238E27FC236}">
                <a16:creationId xmlns:a16="http://schemas.microsoft.com/office/drawing/2014/main" id="{4F66ECE8-62EF-07E6-0913-65986ACA4178}"/>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99EDFD51-4486-83D3-DA83-28BCE402F93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3" name="Picture 2">
            <a:extLst>
              <a:ext uri="{FF2B5EF4-FFF2-40B4-BE49-F238E27FC236}">
                <a16:creationId xmlns:a16="http://schemas.microsoft.com/office/drawing/2014/main" id="{11E8F024-C2DA-BFBD-1BC0-3D7EAB54111F}"/>
              </a:ext>
            </a:extLst>
          </p:cNvPr>
          <p:cNvPicPr>
            <a:picLocks noChangeAspect="1"/>
          </p:cNvPicPr>
          <p:nvPr userDrawn="1"/>
        </p:nvPicPr>
        <p:blipFill>
          <a:blip r:embed="rId3" cstate="print">
            <a:extLst>
              <a:ext uri="{28A0092B-C50C-407E-A947-70E740481C1C}">
                <a14:useLocalDpi xmlns:a14="http://schemas.microsoft.com/office/drawing/2010/main"/>
              </a:ext>
            </a:extLst>
          </a:blip>
          <a:srcRect l="15" r="15"/>
          <a:stretch/>
        </p:blipFill>
        <p:spPr>
          <a:xfrm>
            <a:off x="9130868" y="48577"/>
            <a:ext cx="2975166" cy="731520"/>
          </a:xfrm>
          <a:prstGeom prst="rect">
            <a:avLst/>
          </a:prstGeom>
        </p:spPr>
      </p:pic>
    </p:spTree>
    <p:extLst>
      <p:ext uri="{BB962C8B-B14F-4D97-AF65-F5344CB8AC3E}">
        <p14:creationId xmlns:p14="http://schemas.microsoft.com/office/powerpoint/2010/main" val="2877660964"/>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FLL Discover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E4FE93-3824-C353-75D1-BE8A51D1414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cxnSp>
        <p:nvCxnSpPr>
          <p:cNvPr id="10" name="Straight Connector 9">
            <a:extLst>
              <a:ext uri="{FF2B5EF4-FFF2-40B4-BE49-F238E27FC236}">
                <a16:creationId xmlns:a16="http://schemas.microsoft.com/office/drawing/2014/main" id="{893AFC37-A9B5-ADF5-113A-558E73C40A11}"/>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D182642-0552-63C3-D341-FFA74C7F96E7}"/>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24" name="Footer Placeholder 4">
            <a:extLst>
              <a:ext uri="{FF2B5EF4-FFF2-40B4-BE49-F238E27FC236}">
                <a16:creationId xmlns:a16="http://schemas.microsoft.com/office/drawing/2014/main" id="{1B329C19-C97C-455C-B7CC-0072A7B9464C}"/>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5" name="Slide Number Placeholder 5">
            <a:extLst>
              <a:ext uri="{FF2B5EF4-FFF2-40B4-BE49-F238E27FC236}">
                <a16:creationId xmlns:a16="http://schemas.microsoft.com/office/drawing/2014/main" id="{D9793F3E-0787-DF82-755E-13D498371AB6}"/>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pic>
        <p:nvPicPr>
          <p:cNvPr id="2" name="Picture 1">
            <a:extLst>
              <a:ext uri="{FF2B5EF4-FFF2-40B4-BE49-F238E27FC236}">
                <a16:creationId xmlns:a16="http://schemas.microsoft.com/office/drawing/2014/main" id="{479E96B0-3893-C4D5-2623-BFB426E9232B}"/>
              </a:ext>
            </a:extLst>
          </p:cNvPr>
          <p:cNvPicPr>
            <a:picLocks noChangeAspect="1"/>
          </p:cNvPicPr>
          <p:nvPr userDrawn="1"/>
        </p:nvPicPr>
        <p:blipFill>
          <a:blip r:embed="rId3" cstate="print">
            <a:extLst>
              <a:ext uri="{28A0092B-C50C-407E-A947-70E740481C1C}">
                <a14:useLocalDpi xmlns:a14="http://schemas.microsoft.com/office/drawing/2010/main"/>
              </a:ext>
            </a:extLst>
          </a:blip>
          <a:srcRect l="15" r="15"/>
          <a:stretch/>
        </p:blipFill>
        <p:spPr>
          <a:xfrm>
            <a:off x="9130868" y="48577"/>
            <a:ext cx="2975166" cy="731520"/>
          </a:xfrm>
          <a:prstGeom prst="rect">
            <a:avLst/>
          </a:prstGeom>
        </p:spPr>
      </p:pic>
    </p:spTree>
    <p:extLst>
      <p:ext uri="{BB962C8B-B14F-4D97-AF65-F5344CB8AC3E}">
        <p14:creationId xmlns:p14="http://schemas.microsoft.com/office/powerpoint/2010/main" val="957151923"/>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B9C91-E27F-6892-CF2C-E06D5C6DD6A5}"/>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18" name="Picture Placeholder 2">
            <a:extLst>
              <a:ext uri="{FF2B5EF4-FFF2-40B4-BE49-F238E27FC236}">
                <a16:creationId xmlns:a16="http://schemas.microsoft.com/office/drawing/2014/main" id="{A0F0D5C6-1A6B-D88C-2240-D1942CBEFF0E}"/>
              </a:ext>
            </a:extLst>
          </p:cNvPr>
          <p:cNvSpPr txBox="1">
            <a:spLocks/>
          </p:cNvSpPr>
          <p:nvPr userDrawn="1"/>
        </p:nvSpPr>
        <p:spPr>
          <a:xfrm>
            <a:off x="6161103" y="836296"/>
            <a:ext cx="6030896" cy="5374004"/>
          </a:xfrm>
          <a:prstGeom prst="rect">
            <a:avLst/>
          </a:prstGeom>
          <a:solidFill>
            <a:srgbClr val="000000"/>
          </a:solidFill>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b="0" i="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defTabSz="228600" rtl="0" eaLnBrk="1" fontAlgn="t" latinLnBrk="0" hangingPunct="1">
              <a:lnSpc>
                <a:spcPct val="100000"/>
              </a:lnSpc>
              <a:spcBef>
                <a:spcPts val="600"/>
              </a:spcBef>
              <a:buFont typeface="Arial" panose="020B0604020202020204" pitchFamily="34" charset="0"/>
              <a:buNone/>
              <a:defRPr lang="en-US"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defTabSz="914400" rtl="0" eaLnBrk="1" latinLnBrk="0" hangingPunct="1">
              <a:lnSpc>
                <a:spcPct val="90000"/>
              </a:lnSpc>
              <a:spcBef>
                <a:spcPts val="500"/>
              </a:spcBef>
              <a:buFont typeface="System Font Regular"/>
              <a:buNone/>
              <a:tabLst/>
              <a:defRPr lang="en-US"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srgbClr val="FFFFFF"/>
              </a:solidFill>
              <a:effectLst/>
              <a:uLnTx/>
              <a:uFillTx/>
              <a:latin typeface="Roboto" panose="02000000000000000000" pitchFamily="2" charset="0"/>
              <a:ea typeface="Roboto" panose="02000000000000000000" pitchFamily="2" charset="0"/>
            </a:endParaRPr>
          </a:p>
        </p:txBody>
      </p:sp>
      <p:sp>
        <p:nvSpPr>
          <p:cNvPr id="19" name="Footer Placeholder 4">
            <a:extLst>
              <a:ext uri="{FF2B5EF4-FFF2-40B4-BE49-F238E27FC236}">
                <a16:creationId xmlns:a16="http://schemas.microsoft.com/office/drawing/2014/main" id="{70E8BA14-3921-E67F-FD9B-87E078048C4F}"/>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0" name="Slide Number Placeholder 5">
            <a:extLst>
              <a:ext uri="{FF2B5EF4-FFF2-40B4-BE49-F238E27FC236}">
                <a16:creationId xmlns:a16="http://schemas.microsoft.com/office/drawing/2014/main" id="{C6EFF45A-2CE0-46C0-2B3F-5FE8DFD54D25}"/>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21" name="Straight Connector 20">
            <a:extLst>
              <a:ext uri="{FF2B5EF4-FFF2-40B4-BE49-F238E27FC236}">
                <a16:creationId xmlns:a16="http://schemas.microsoft.com/office/drawing/2014/main" id="{4F66ECE8-62EF-07E6-0913-65986ACA4178}"/>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99EDFD51-4486-83D3-DA83-28BCE402F93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4" name="Picture 3">
            <a:extLst>
              <a:ext uri="{FF2B5EF4-FFF2-40B4-BE49-F238E27FC236}">
                <a16:creationId xmlns:a16="http://schemas.microsoft.com/office/drawing/2014/main" id="{0D24E64F-860F-4C17-6103-E355070951B0}"/>
              </a:ext>
            </a:extLst>
          </p:cNvPr>
          <p:cNvPicPr>
            <a:picLocks noChangeAspect="1"/>
          </p:cNvPicPr>
          <p:nvPr userDrawn="1"/>
        </p:nvPicPr>
        <p:blipFill>
          <a:blip r:embed="rId3" cstate="print">
            <a:extLst>
              <a:ext uri="{28A0092B-C50C-407E-A947-70E740481C1C}">
                <a14:useLocalDpi xmlns:a14="http://schemas.microsoft.com/office/drawing/2010/main"/>
              </a:ext>
            </a:extLst>
          </a:blip>
          <a:srcRect l="19" r="19"/>
          <a:stretch/>
        </p:blipFill>
        <p:spPr>
          <a:xfrm>
            <a:off x="8833525" y="48577"/>
            <a:ext cx="3272151" cy="731520"/>
          </a:xfrm>
          <a:prstGeom prst="rect">
            <a:avLst/>
          </a:prstGeom>
        </p:spPr>
      </p:pic>
    </p:spTree>
    <p:extLst>
      <p:ext uri="{BB962C8B-B14F-4D97-AF65-F5344CB8AC3E}">
        <p14:creationId xmlns:p14="http://schemas.microsoft.com/office/powerpoint/2010/main" val="3942204135"/>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2FEF7DE-529B-E888-9159-23BD825A63B4}"/>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13" name="Footer Placeholder 4">
            <a:extLst>
              <a:ext uri="{FF2B5EF4-FFF2-40B4-BE49-F238E27FC236}">
                <a16:creationId xmlns:a16="http://schemas.microsoft.com/office/drawing/2014/main" id="{3EDACD85-C922-31E0-9F28-CE25A66FC871}"/>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14" name="Slide Number Placeholder 5">
            <a:extLst>
              <a:ext uri="{FF2B5EF4-FFF2-40B4-BE49-F238E27FC236}">
                <a16:creationId xmlns:a16="http://schemas.microsoft.com/office/drawing/2014/main" id="{70C72308-8A44-0676-2954-0B4375E58CE4}"/>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15" name="Straight Connector 14">
            <a:extLst>
              <a:ext uri="{FF2B5EF4-FFF2-40B4-BE49-F238E27FC236}">
                <a16:creationId xmlns:a16="http://schemas.microsoft.com/office/drawing/2014/main" id="{F09A0B43-B2EF-C195-CDD9-6A77A721FBF3}"/>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BB5672F8-B1C4-94C7-AB1E-F048911B227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3" name="Picture 2">
            <a:extLst>
              <a:ext uri="{FF2B5EF4-FFF2-40B4-BE49-F238E27FC236}">
                <a16:creationId xmlns:a16="http://schemas.microsoft.com/office/drawing/2014/main" id="{72639225-EA9E-1D9D-6218-39369C41C8F6}"/>
              </a:ext>
            </a:extLst>
          </p:cNvPr>
          <p:cNvPicPr>
            <a:picLocks noChangeAspect="1"/>
          </p:cNvPicPr>
          <p:nvPr userDrawn="1"/>
        </p:nvPicPr>
        <p:blipFill>
          <a:blip r:embed="rId3" cstate="print">
            <a:extLst>
              <a:ext uri="{28A0092B-C50C-407E-A947-70E740481C1C}">
                <a14:useLocalDpi xmlns:a14="http://schemas.microsoft.com/office/drawing/2010/main"/>
              </a:ext>
            </a:extLst>
          </a:blip>
          <a:srcRect l="19" r="19"/>
          <a:stretch/>
        </p:blipFill>
        <p:spPr>
          <a:xfrm>
            <a:off x="8833525" y="48577"/>
            <a:ext cx="3272151" cy="731520"/>
          </a:xfrm>
          <a:prstGeom prst="rect">
            <a:avLst/>
          </a:prstGeom>
        </p:spPr>
      </p:pic>
    </p:spTree>
    <p:extLst>
      <p:ext uri="{BB962C8B-B14F-4D97-AF65-F5344CB8AC3E}">
        <p14:creationId xmlns:p14="http://schemas.microsoft.com/office/powerpoint/2010/main" val="3767143569"/>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C7DEF-26AE-7002-CCC2-75B8CB0E84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A5A1AE5-5D0F-D8BF-14C4-924CEEDD993C}"/>
              </a:ext>
            </a:extLst>
          </p:cNvPr>
          <p:cNvSpPr>
            <a:spLocks noGrp="1"/>
          </p:cNvSpPr>
          <p:nvPr>
            <p:ph type="dt" sz="half" idx="10"/>
          </p:nvPr>
        </p:nvSpPr>
        <p:spPr/>
        <p:txBody>
          <a:bodyPr/>
          <a:lstStyle/>
          <a:p>
            <a:fld id="{C764DE79-268F-4C1A-8933-263129D2AF90}" type="datetimeFigureOut">
              <a:rPr lang="en-US" smtClean="0"/>
              <a:t>5/9/2025</a:t>
            </a:fld>
            <a:endParaRPr lang="en-US"/>
          </a:p>
        </p:txBody>
      </p:sp>
      <p:sp>
        <p:nvSpPr>
          <p:cNvPr id="4" name="Footer Placeholder 3">
            <a:extLst>
              <a:ext uri="{FF2B5EF4-FFF2-40B4-BE49-F238E27FC236}">
                <a16:creationId xmlns:a16="http://schemas.microsoft.com/office/drawing/2014/main" id="{F5CF7ECE-27DB-D50E-A4D5-4FC8F85BB6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D924E58-A355-6C03-F051-1EDB9881EDA5}"/>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111855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FLL Explore Content">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A14C34C0-36C1-4003-CA22-34D82D57ECBE}"/>
              </a:ext>
            </a:extLst>
          </p:cNvPr>
          <p:cNvSpPr txBox="1">
            <a:spLocks/>
          </p:cNvSpPr>
          <p:nvPr userDrawn="1"/>
        </p:nvSpPr>
        <p:spPr>
          <a:xfrm>
            <a:off x="326169" y="341369"/>
            <a:ext cx="4509782" cy="5918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defRPr/>
            </a:pPr>
            <a:endParaRPr lang="en-US" sz="3200" spc="250">
              <a:solidFill>
                <a:srgbClr val="662F90"/>
              </a:solidFill>
              <a:latin typeface="Roboto" panose="02000000000000000000" pitchFamily="2" charset="0"/>
              <a:ea typeface="Roboto" panose="02000000000000000000" pitchFamily="2" charset="0"/>
              <a:cs typeface="Roboto" panose="02000000000000000000" pitchFamily="2" charset="0"/>
            </a:endParaRPr>
          </a:p>
        </p:txBody>
      </p:sp>
      <p:pic>
        <p:nvPicPr>
          <p:cNvPr id="7" name="Picture 6" descr="A box of lego building blocks&#10;&#10;Description automatically generated">
            <a:extLst>
              <a:ext uri="{FF2B5EF4-FFF2-40B4-BE49-F238E27FC236}">
                <a16:creationId xmlns:a16="http://schemas.microsoft.com/office/drawing/2014/main" id="{CDEFAC4C-5DB8-8F79-F101-06BD0AC764B9}"/>
              </a:ext>
            </a:extLst>
          </p:cNvPr>
          <p:cNvPicPr>
            <a:picLocks noChangeAspect="1"/>
          </p:cNvPicPr>
          <p:nvPr userDrawn="1"/>
        </p:nvPicPr>
        <p:blipFill>
          <a:blip r:embed="rId2"/>
          <a:stretch>
            <a:fillRect/>
          </a:stretch>
        </p:blipFill>
        <p:spPr>
          <a:xfrm>
            <a:off x="1524000" y="5273536"/>
            <a:ext cx="4148152" cy="1319227"/>
          </a:xfrm>
          <a:ln w="57150">
            <a:solidFill>
              <a:srgbClr val="FF0000"/>
            </a:solidFill>
          </a:ln>
        </p:spPr>
      </p:pic>
      <p:sp>
        <p:nvSpPr>
          <p:cNvPr id="2" name="Freeform 25">
            <a:extLst>
              <a:ext uri="{FF2B5EF4-FFF2-40B4-BE49-F238E27FC236}">
                <a16:creationId xmlns:a16="http://schemas.microsoft.com/office/drawing/2014/main" id="{6C4CB6AA-61AA-29B9-80C3-A087545006DD}"/>
              </a:ext>
            </a:extLst>
          </p:cNvPr>
          <p:cNvSpPr/>
          <p:nvPr userDrawn="1"/>
        </p:nvSpPr>
        <p:spPr>
          <a:xfrm>
            <a:off x="7196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Logo&#10;&#10;Description automatically generated">
            <a:extLst>
              <a:ext uri="{FF2B5EF4-FFF2-40B4-BE49-F238E27FC236}">
                <a16:creationId xmlns:a16="http://schemas.microsoft.com/office/drawing/2014/main" id="{0EE1B310-7B31-E616-63F3-279475E7DC4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12412" y="5625594"/>
            <a:ext cx="1708714" cy="1083155"/>
          </a:xfrm>
          <a:prstGeom prst="rect">
            <a:avLst/>
          </a:prstGeom>
        </p:spPr>
      </p:pic>
    </p:spTree>
    <p:extLst>
      <p:ext uri="{BB962C8B-B14F-4D97-AF65-F5344CB8AC3E}">
        <p14:creationId xmlns:p14="http://schemas.microsoft.com/office/powerpoint/2010/main" val="70436694"/>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FLL Explore Content">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A14C34C0-36C1-4003-CA22-34D82D57ECBE}"/>
              </a:ext>
            </a:extLst>
          </p:cNvPr>
          <p:cNvSpPr txBox="1">
            <a:spLocks/>
          </p:cNvSpPr>
          <p:nvPr userDrawn="1"/>
        </p:nvSpPr>
        <p:spPr>
          <a:xfrm>
            <a:off x="326169" y="341369"/>
            <a:ext cx="4509782" cy="5918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defRPr/>
            </a:pPr>
            <a:endParaRPr lang="en-US" sz="3200" spc="250">
              <a:solidFill>
                <a:srgbClr val="662F90"/>
              </a:solidFill>
              <a:latin typeface="Roboto" panose="02000000000000000000" pitchFamily="2" charset="0"/>
              <a:ea typeface="Roboto" panose="02000000000000000000" pitchFamily="2" charset="0"/>
              <a:cs typeface="Roboto" panose="02000000000000000000" pitchFamily="2" charset="0"/>
            </a:endParaRPr>
          </a:p>
        </p:txBody>
      </p:sp>
      <p:pic>
        <p:nvPicPr>
          <p:cNvPr id="7" name="Picture 6" descr="A box of lego building blocks&#10;&#10;Description automatically generated">
            <a:extLst>
              <a:ext uri="{FF2B5EF4-FFF2-40B4-BE49-F238E27FC236}">
                <a16:creationId xmlns:a16="http://schemas.microsoft.com/office/drawing/2014/main" id="{CDEFAC4C-5DB8-8F79-F101-06BD0AC764B9}"/>
              </a:ext>
            </a:extLst>
          </p:cNvPr>
          <p:cNvPicPr>
            <a:picLocks noChangeAspect="1"/>
          </p:cNvPicPr>
          <p:nvPr userDrawn="1"/>
        </p:nvPicPr>
        <p:blipFill>
          <a:blip r:embed="rId2"/>
          <a:stretch>
            <a:fillRect/>
          </a:stretch>
        </p:blipFill>
        <p:spPr>
          <a:xfrm>
            <a:off x="1524000" y="5273536"/>
            <a:ext cx="4148152" cy="1319227"/>
          </a:xfrm>
          <a:ln w="57150">
            <a:solidFill>
              <a:srgbClr val="FF0000"/>
            </a:solidFill>
          </a:ln>
        </p:spPr>
      </p:pic>
      <p:sp>
        <p:nvSpPr>
          <p:cNvPr id="2" name="Freeform 25">
            <a:extLst>
              <a:ext uri="{FF2B5EF4-FFF2-40B4-BE49-F238E27FC236}">
                <a16:creationId xmlns:a16="http://schemas.microsoft.com/office/drawing/2014/main" id="{BC9E9A16-2F1B-8AA1-720D-1F1AE67CC99A}"/>
              </a:ext>
            </a:extLst>
          </p:cNvPr>
          <p:cNvSpPr/>
          <p:nvPr userDrawn="1"/>
        </p:nvSpPr>
        <p:spPr>
          <a:xfrm>
            <a:off x="7196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EC20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8EF3794-6BA9-344C-32D2-2BF2148C53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5665" y="5751186"/>
            <a:ext cx="1492587" cy="827984"/>
          </a:xfrm>
          <a:prstGeom prst="rect">
            <a:avLst/>
          </a:prstGeom>
        </p:spPr>
      </p:pic>
    </p:spTree>
    <p:extLst>
      <p:ext uri="{BB962C8B-B14F-4D97-AF65-F5344CB8AC3E}">
        <p14:creationId xmlns:p14="http://schemas.microsoft.com/office/powerpoint/2010/main" val="3658409777"/>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FLL Discover Content" preserve="1" userDrawn="1">
  <p:cSld name="1_FLL Discover Content">
    <p:spTree>
      <p:nvGrpSpPr>
        <p:cNvPr id="1" name="Shape 16"/>
        <p:cNvGrpSpPr/>
        <p:nvPr/>
      </p:nvGrpSpPr>
      <p:grpSpPr>
        <a:xfrm>
          <a:off x="0" y="0"/>
          <a:ext cx="0" cy="0"/>
          <a:chOff x="0" y="0"/>
          <a:chExt cx="0" cy="0"/>
        </a:xfrm>
      </p:grpSpPr>
      <p:sp>
        <p:nvSpPr>
          <p:cNvPr id="2" name="Footer Placeholder 4">
            <a:extLst>
              <a:ext uri="{FF2B5EF4-FFF2-40B4-BE49-F238E27FC236}">
                <a16:creationId xmlns:a16="http://schemas.microsoft.com/office/drawing/2014/main" id="{5B82D9DE-2740-819F-E76F-17D113E912E9}"/>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3" name="Slide Number Placeholder 5">
            <a:extLst>
              <a:ext uri="{FF2B5EF4-FFF2-40B4-BE49-F238E27FC236}">
                <a16:creationId xmlns:a16="http://schemas.microsoft.com/office/drawing/2014/main" id="{56186951-BF0C-7FE7-7CFE-A6922674541E}"/>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4" name="Straight Connector 3">
            <a:extLst>
              <a:ext uri="{FF2B5EF4-FFF2-40B4-BE49-F238E27FC236}">
                <a16:creationId xmlns:a16="http://schemas.microsoft.com/office/drawing/2014/main" id="{28E0C31D-043F-BD44-E0C7-B147B2880753}"/>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67BDD4FC-A7F2-3ADA-2243-317C2BCCD44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spTree>
    <p:extLst>
      <p:ext uri="{BB962C8B-B14F-4D97-AF65-F5344CB8AC3E}">
        <p14:creationId xmlns:p14="http://schemas.microsoft.com/office/powerpoint/2010/main" val="259896292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FLL Explore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736774"/>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B9C91-E27F-6892-CF2C-E06D5C6DD6A5}"/>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18" name="Picture Placeholder 2">
            <a:extLst>
              <a:ext uri="{FF2B5EF4-FFF2-40B4-BE49-F238E27FC236}">
                <a16:creationId xmlns:a16="http://schemas.microsoft.com/office/drawing/2014/main" id="{A0F0D5C6-1A6B-D88C-2240-D1942CBEFF0E}"/>
              </a:ext>
            </a:extLst>
          </p:cNvPr>
          <p:cNvSpPr txBox="1">
            <a:spLocks/>
          </p:cNvSpPr>
          <p:nvPr userDrawn="1"/>
        </p:nvSpPr>
        <p:spPr>
          <a:xfrm>
            <a:off x="6161103" y="836296"/>
            <a:ext cx="6030896" cy="5374004"/>
          </a:xfrm>
          <a:prstGeom prst="rect">
            <a:avLst/>
          </a:prstGeom>
          <a:solidFill>
            <a:srgbClr val="000000"/>
          </a:solidFill>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b="0" i="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defTabSz="228600" rtl="0" eaLnBrk="1" fontAlgn="t" latinLnBrk="0" hangingPunct="1">
              <a:lnSpc>
                <a:spcPct val="100000"/>
              </a:lnSpc>
              <a:spcBef>
                <a:spcPts val="600"/>
              </a:spcBef>
              <a:buFont typeface="Arial" panose="020B0604020202020204" pitchFamily="34" charset="0"/>
              <a:buNone/>
              <a:defRPr lang="en-US"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defTabSz="914400" rtl="0" eaLnBrk="1" latinLnBrk="0" hangingPunct="1">
              <a:lnSpc>
                <a:spcPct val="90000"/>
              </a:lnSpc>
              <a:spcBef>
                <a:spcPts val="500"/>
              </a:spcBef>
              <a:buFont typeface="System Font Regular"/>
              <a:buNone/>
              <a:tabLst/>
              <a:defRPr lang="en-US"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srgbClr val="FFFFFF"/>
              </a:solidFill>
              <a:effectLst/>
              <a:uLnTx/>
              <a:uFillTx/>
              <a:latin typeface="Roboto" panose="02000000000000000000" pitchFamily="2" charset="0"/>
              <a:ea typeface="Roboto" panose="02000000000000000000" pitchFamily="2" charset="0"/>
            </a:endParaRPr>
          </a:p>
        </p:txBody>
      </p:sp>
      <p:sp>
        <p:nvSpPr>
          <p:cNvPr id="19" name="Footer Placeholder 4">
            <a:extLst>
              <a:ext uri="{FF2B5EF4-FFF2-40B4-BE49-F238E27FC236}">
                <a16:creationId xmlns:a16="http://schemas.microsoft.com/office/drawing/2014/main" id="{70E8BA14-3921-E67F-FD9B-87E078048C4F}"/>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0" name="Slide Number Placeholder 5">
            <a:extLst>
              <a:ext uri="{FF2B5EF4-FFF2-40B4-BE49-F238E27FC236}">
                <a16:creationId xmlns:a16="http://schemas.microsoft.com/office/drawing/2014/main" id="{C6EFF45A-2CE0-46C0-2B3F-5FE8DFD54D25}"/>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21" name="Straight Connector 20">
            <a:extLst>
              <a:ext uri="{FF2B5EF4-FFF2-40B4-BE49-F238E27FC236}">
                <a16:creationId xmlns:a16="http://schemas.microsoft.com/office/drawing/2014/main" id="{4F66ECE8-62EF-07E6-0913-65986ACA4178}"/>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99EDFD51-4486-83D3-DA83-28BCE402F93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2" name="Picture 1">
            <a:extLst>
              <a:ext uri="{FF2B5EF4-FFF2-40B4-BE49-F238E27FC236}">
                <a16:creationId xmlns:a16="http://schemas.microsoft.com/office/drawing/2014/main" id="{658F847E-9AAB-ECE2-80B7-E876D7338842}"/>
              </a:ext>
            </a:extLst>
          </p:cNvPr>
          <p:cNvPicPr>
            <a:picLocks noChangeAspect="1"/>
          </p:cNvPicPr>
          <p:nvPr userDrawn="1"/>
        </p:nvPicPr>
        <p:blipFill>
          <a:blip r:embed="rId3" cstate="print">
            <a:extLst>
              <a:ext uri="{28A0092B-C50C-407E-A947-70E740481C1C}">
                <a14:useLocalDpi xmlns:a14="http://schemas.microsoft.com/office/drawing/2010/main"/>
              </a:ext>
            </a:extLst>
          </a:blip>
          <a:srcRect l="14" r="14"/>
          <a:stretch/>
        </p:blipFill>
        <p:spPr>
          <a:xfrm>
            <a:off x="8946672" y="25403"/>
            <a:ext cx="3159372" cy="731520"/>
          </a:xfrm>
          <a:prstGeom prst="rect">
            <a:avLst/>
          </a:prstGeom>
        </p:spPr>
      </p:pic>
    </p:spTree>
    <p:extLst>
      <p:ext uri="{BB962C8B-B14F-4D97-AF65-F5344CB8AC3E}">
        <p14:creationId xmlns:p14="http://schemas.microsoft.com/office/powerpoint/2010/main" val="466353577"/>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2FEF7DE-529B-E888-9159-23BD825A63B4}"/>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12" name="Title 1">
            <a:extLst>
              <a:ext uri="{FF2B5EF4-FFF2-40B4-BE49-F238E27FC236}">
                <a16:creationId xmlns:a16="http://schemas.microsoft.com/office/drawing/2014/main" id="{128EE99A-C270-699C-33D1-09B4BAC8BFDD}"/>
              </a:ext>
            </a:extLst>
          </p:cNvPr>
          <p:cNvSpPr txBox="1">
            <a:spLocks/>
          </p:cNvSpPr>
          <p:nvPr userDrawn="1"/>
        </p:nvSpPr>
        <p:spPr>
          <a:xfrm>
            <a:off x="457200" y="274320"/>
            <a:ext cx="8489472" cy="56197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rPr>
              <a:t>Click to edit Master title style</a:t>
            </a:r>
          </a:p>
        </p:txBody>
      </p:sp>
      <p:sp>
        <p:nvSpPr>
          <p:cNvPr id="13" name="Footer Placeholder 4">
            <a:extLst>
              <a:ext uri="{FF2B5EF4-FFF2-40B4-BE49-F238E27FC236}">
                <a16:creationId xmlns:a16="http://schemas.microsoft.com/office/drawing/2014/main" id="{3EDACD85-C922-31E0-9F28-CE25A66FC871}"/>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14" name="Slide Number Placeholder 5">
            <a:extLst>
              <a:ext uri="{FF2B5EF4-FFF2-40B4-BE49-F238E27FC236}">
                <a16:creationId xmlns:a16="http://schemas.microsoft.com/office/drawing/2014/main" id="{70C72308-8A44-0676-2954-0B4375E58CE4}"/>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15" name="Straight Connector 14">
            <a:extLst>
              <a:ext uri="{FF2B5EF4-FFF2-40B4-BE49-F238E27FC236}">
                <a16:creationId xmlns:a16="http://schemas.microsoft.com/office/drawing/2014/main" id="{F09A0B43-B2EF-C195-CDD9-6A77A721FBF3}"/>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BB5672F8-B1C4-94C7-AB1E-F048911B227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10" name="Picture 9">
            <a:extLst>
              <a:ext uri="{FF2B5EF4-FFF2-40B4-BE49-F238E27FC236}">
                <a16:creationId xmlns:a16="http://schemas.microsoft.com/office/drawing/2014/main" id="{029FCB25-5EF0-0C40-9C84-0963F39E96E1}"/>
              </a:ext>
            </a:extLst>
          </p:cNvPr>
          <p:cNvPicPr>
            <a:picLocks noChangeAspect="1"/>
          </p:cNvPicPr>
          <p:nvPr userDrawn="1"/>
        </p:nvPicPr>
        <p:blipFill>
          <a:blip r:embed="rId3" cstate="print">
            <a:extLst>
              <a:ext uri="{28A0092B-C50C-407E-A947-70E740481C1C}">
                <a14:useLocalDpi xmlns:a14="http://schemas.microsoft.com/office/drawing/2010/main"/>
              </a:ext>
            </a:extLst>
          </a:blip>
          <a:srcRect l="14" r="14"/>
          <a:stretch/>
        </p:blipFill>
        <p:spPr>
          <a:xfrm>
            <a:off x="8946672" y="25403"/>
            <a:ext cx="3159372" cy="731520"/>
          </a:xfrm>
          <a:prstGeom prst="rect">
            <a:avLst/>
          </a:prstGeom>
        </p:spPr>
      </p:pic>
    </p:spTree>
    <p:extLst>
      <p:ext uri="{BB962C8B-B14F-4D97-AF65-F5344CB8AC3E}">
        <p14:creationId xmlns:p14="http://schemas.microsoft.com/office/powerpoint/2010/main" val="138558778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FLL Discover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E4FE93-3824-C353-75D1-BE8A51D1414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cxnSp>
        <p:nvCxnSpPr>
          <p:cNvPr id="10" name="Straight Connector 9">
            <a:extLst>
              <a:ext uri="{FF2B5EF4-FFF2-40B4-BE49-F238E27FC236}">
                <a16:creationId xmlns:a16="http://schemas.microsoft.com/office/drawing/2014/main" id="{893AFC37-A9B5-ADF5-113A-558E73C40A11}"/>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D182642-0552-63C3-D341-FFA74C7F96E7}"/>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22" name="Title 1">
            <a:extLst>
              <a:ext uri="{FF2B5EF4-FFF2-40B4-BE49-F238E27FC236}">
                <a16:creationId xmlns:a16="http://schemas.microsoft.com/office/drawing/2014/main" id="{0B150B34-2FE2-079B-E924-A224CAA99CCA}"/>
              </a:ext>
            </a:extLst>
          </p:cNvPr>
          <p:cNvSpPr txBox="1">
            <a:spLocks/>
          </p:cNvSpPr>
          <p:nvPr userDrawn="1"/>
        </p:nvSpPr>
        <p:spPr>
          <a:xfrm>
            <a:off x="457200" y="274320"/>
            <a:ext cx="8489472" cy="56197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endParaRPr>
          </a:p>
        </p:txBody>
      </p:sp>
      <p:sp>
        <p:nvSpPr>
          <p:cNvPr id="23" name="Content Placeholder 2">
            <a:extLst>
              <a:ext uri="{FF2B5EF4-FFF2-40B4-BE49-F238E27FC236}">
                <a16:creationId xmlns:a16="http://schemas.microsoft.com/office/drawing/2014/main" id="{6441A197-04F8-C22E-F70F-45B723643857}"/>
              </a:ext>
            </a:extLst>
          </p:cNvPr>
          <p:cNvSpPr txBox="1">
            <a:spLocks/>
          </p:cNvSpPr>
          <p:nvPr userDrawn="1"/>
        </p:nvSpPr>
        <p:spPr>
          <a:xfrm>
            <a:off x="457200" y="1097280"/>
            <a:ext cx="11213432" cy="5003797"/>
          </a:xfrm>
          <a:prstGeom prst="rect">
            <a:avLst/>
          </a:prstGeom>
        </p:spPr>
        <p:txBody>
          <a:bodyPr vert="horz" lIns="0" tIns="0" rIns="0" bIns="0" rtlCol="0">
            <a:noAutofit/>
          </a:bodyPr>
          <a:lstStyle>
            <a:lvl1pPr marL="0" indent="0" algn="l" defTabSz="914400" rtl="0" eaLnBrk="1" latinLnBrk="0" hangingPunct="1">
              <a:lnSpc>
                <a:spcPct val="95000"/>
              </a:lnSpc>
              <a:spcBef>
                <a:spcPts val="1000"/>
              </a:spcBef>
              <a:buFont typeface="Arial" panose="020B0604020202020204" pitchFamily="34" charset="0"/>
              <a:buNone/>
              <a:defRPr lang="en-US" sz="1600" b="0" i="0" kern="1200" dirty="0">
                <a:solidFill>
                  <a:schemeClr val="tx1"/>
                </a:solidFill>
                <a:latin typeface="Roboto" panose="02000000000000000000" pitchFamily="2" charset="0"/>
                <a:ea typeface="Roboto" panose="02000000000000000000" pitchFamily="2" charset="0"/>
                <a:cs typeface="Roboto" panose="02000000000000000000" pitchFamily="2" charset="0"/>
              </a:defRPr>
            </a:lvl1pPr>
            <a:lvl2pPr marL="0" indent="0" algn="l" defTabSz="228600" rtl="0" eaLnBrk="1" fontAlgn="t" latinLnBrk="0" hangingPunct="1">
              <a:lnSpc>
                <a:spcPct val="100000"/>
              </a:lnSpc>
              <a:spcBef>
                <a:spcPts val="1200"/>
              </a:spcBef>
              <a:buFont typeface="Arial" panose="020B0604020202020204" pitchFamily="34" charset="0"/>
              <a:buNone/>
              <a:defRPr lang="en-US" sz="1800" b="1" i="0" kern="1200">
                <a:solidFill>
                  <a:schemeClr val="accent6"/>
                </a:solidFill>
                <a:latin typeface="Roboto" panose="02000000000000000000" pitchFamily="2" charset="0"/>
                <a:ea typeface="Roboto" panose="02000000000000000000" pitchFamily="2" charset="0"/>
                <a:cs typeface="Roboto" panose="02000000000000000000" pitchFamily="2" charset="0"/>
              </a:defRPr>
            </a:lvl2pPr>
            <a:lvl3pPr marL="171450" indent="-161925" algn="l" defTabSz="914400" rtl="0" eaLnBrk="1" latinLnBrk="0" hangingPunct="1">
              <a:lnSpc>
                <a:spcPct val="90000"/>
              </a:lnSpc>
              <a:spcBef>
                <a:spcPts val="500"/>
              </a:spcBef>
              <a:buFont typeface="System Font Regular"/>
              <a:buChar char="–"/>
              <a:tabLst/>
              <a:defRPr lang="en-US" sz="16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342900" indent="-171450" algn="l" defTabSz="914400" rtl="0" eaLnBrk="1" latinLnBrk="0" hangingPunct="1">
              <a:lnSpc>
                <a:spcPct val="90000"/>
              </a:lnSpc>
              <a:spcBef>
                <a:spcPts val="500"/>
              </a:spcBef>
              <a:buFont typeface="System Font Regular"/>
              <a:buChar char="–"/>
              <a:tabLst/>
              <a:defRPr sz="14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4pPr>
            <a:lvl5pPr marL="9525" indent="0" algn="l" defTabSz="914400" rtl="0" eaLnBrk="1" latinLnBrk="0" hangingPunct="1">
              <a:lnSpc>
                <a:spcPct val="90000"/>
              </a:lnSpc>
              <a:spcBef>
                <a:spcPts val="1800"/>
              </a:spcBef>
              <a:spcAft>
                <a:spcPts val="1800"/>
              </a:spcAft>
              <a:buFont typeface="Arial" panose="020B0604020202020204" pitchFamily="34" charset="0"/>
              <a:buNone/>
              <a:tabLst/>
              <a:defRPr sz="1800" b="0" i="0" kern="1200">
                <a:solidFill>
                  <a:schemeClr val="tx2"/>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5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srgbClr val="7030A0"/>
              </a:solidFill>
              <a:effectLst/>
              <a:uLnTx/>
              <a:uFillTx/>
              <a:latin typeface="Roboto" panose="02000000000000000000" pitchFamily="2" charset="0"/>
              <a:ea typeface="Roboto" panose="02000000000000000000" pitchFamily="2" charset="0"/>
            </a:endParaRPr>
          </a:p>
        </p:txBody>
      </p:sp>
      <p:sp>
        <p:nvSpPr>
          <p:cNvPr id="24" name="Footer Placeholder 4">
            <a:extLst>
              <a:ext uri="{FF2B5EF4-FFF2-40B4-BE49-F238E27FC236}">
                <a16:creationId xmlns:a16="http://schemas.microsoft.com/office/drawing/2014/main" id="{1B329C19-C97C-455C-B7CC-0072A7B9464C}"/>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5" name="Slide Number Placeholder 5">
            <a:extLst>
              <a:ext uri="{FF2B5EF4-FFF2-40B4-BE49-F238E27FC236}">
                <a16:creationId xmlns:a16="http://schemas.microsoft.com/office/drawing/2014/main" id="{D9793F3E-0787-DF82-755E-13D498371AB6}"/>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pic>
        <p:nvPicPr>
          <p:cNvPr id="26" name="Picture 25">
            <a:extLst>
              <a:ext uri="{FF2B5EF4-FFF2-40B4-BE49-F238E27FC236}">
                <a16:creationId xmlns:a16="http://schemas.microsoft.com/office/drawing/2014/main" id="{DFB7ED85-0F56-7A1C-70B5-E63A2354EF5B}"/>
              </a:ext>
            </a:extLst>
          </p:cNvPr>
          <p:cNvPicPr>
            <a:picLocks noChangeAspect="1"/>
          </p:cNvPicPr>
          <p:nvPr userDrawn="1"/>
        </p:nvPicPr>
        <p:blipFill>
          <a:blip r:embed="rId3" cstate="print">
            <a:extLst>
              <a:ext uri="{28A0092B-C50C-407E-A947-70E740481C1C}">
                <a14:useLocalDpi xmlns:a14="http://schemas.microsoft.com/office/drawing/2010/main"/>
              </a:ext>
            </a:extLst>
          </a:blip>
          <a:srcRect l="14" r="14"/>
          <a:stretch/>
        </p:blipFill>
        <p:spPr>
          <a:xfrm>
            <a:off x="8946672" y="25403"/>
            <a:ext cx="3159372" cy="731520"/>
          </a:xfrm>
          <a:prstGeom prst="rect">
            <a:avLst/>
          </a:prstGeom>
        </p:spPr>
      </p:pic>
    </p:spTree>
    <p:extLst>
      <p:ext uri="{BB962C8B-B14F-4D97-AF65-F5344CB8AC3E}">
        <p14:creationId xmlns:p14="http://schemas.microsoft.com/office/powerpoint/2010/main" val="2854520460"/>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AEB161-7E7A-5042-BCF6-95F27F8C571E}" type="datetime1">
              <a:rPr lang="en-US" smtClean="0"/>
              <a:t>5/9/2025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3052E6-E16C-A04B-8192-1DB31D569F09}" type="slidenum">
              <a:rPr lang="en-US" smtClean="0"/>
              <a:pPr/>
              <a:t>‹#›</a:t>
            </a:fld>
            <a:endParaRPr lang="en-US"/>
          </a:p>
        </p:txBody>
      </p:sp>
    </p:spTree>
    <p:extLst>
      <p:ext uri="{BB962C8B-B14F-4D97-AF65-F5344CB8AC3E}">
        <p14:creationId xmlns:p14="http://schemas.microsoft.com/office/powerpoint/2010/main" val="3793671017"/>
      </p:ext>
    </p:extLst>
  </p:cSld>
  <p:clrMap bg1="lt1" tx1="dk1" bg2="lt2" tx2="dk2" accent1="accent1" accent2="accent2" accent3="accent3" accent4="accent4" accent5="accent5" accent6="accent6" hlink="hlink" folHlink="folHlink"/>
  <p:sldLayoutIdLst>
    <p:sldLayoutId id="2147483713"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5/9/2025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2561236824"/>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sv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sv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34.png"/><Relationship Id="rId4" Type="http://schemas.openxmlformats.org/officeDocument/2006/relationships/image" Target="../media/image36.sv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41.jpg"/><Relationship Id="rId4" Type="http://schemas.openxmlformats.org/officeDocument/2006/relationships/image" Target="../media/image40.sv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42.jpg"/><Relationship Id="rId4" Type="http://schemas.openxmlformats.org/officeDocument/2006/relationships/image" Target="../media/image12.sv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5.png"/><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sv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5.xml"/><Relationship Id="rId7" Type="http://schemas.openxmlformats.org/officeDocument/2006/relationships/image" Target="../media/image16.png"/><Relationship Id="rId2" Type="http://schemas.openxmlformats.org/officeDocument/2006/relationships/audio" Target="../media/media1.wav"/><Relationship Id="rId1" Type="http://schemas.microsoft.com/office/2007/relationships/media" Target="../media/media1.wav"/><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20.jpeg"/><Relationship Id="rId4" Type="http://schemas.openxmlformats.org/officeDocument/2006/relationships/image" Target="../media/image19.sv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7.xml"/><Relationship Id="rId5" Type="http://schemas.openxmlformats.org/officeDocument/2006/relationships/image" Target="../media/image23.jpeg"/><Relationship Id="rId4" Type="http://schemas.openxmlformats.org/officeDocument/2006/relationships/image" Target="../media/image22.sv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7.jpeg"/><Relationship Id="rId5" Type="http://schemas.openxmlformats.org/officeDocument/2006/relationships/image" Target="../media/image26.sv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29.png"/><Relationship Id="rId4" Type="http://schemas.openxmlformats.org/officeDocument/2006/relationships/image" Target="../media/image19.sv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98C85F3E-9650-9922-C129-B5DCA003A179}"/>
              </a:ext>
            </a:extLst>
          </p:cNvPr>
          <p:cNvSpPr txBox="1">
            <a:spLocks/>
          </p:cNvSpPr>
          <p:nvPr/>
        </p:nvSpPr>
        <p:spPr>
          <a:xfrm>
            <a:off x="326169" y="341369"/>
            <a:ext cx="5099253" cy="137866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spcAft>
                <a:spcPts val="1200"/>
              </a:spcAft>
              <a:defRPr/>
            </a:pPr>
            <a:r>
              <a:rPr lang="en-US" sz="4800" spc="250">
                <a:solidFill>
                  <a:srgbClr val="662F90"/>
                </a:solidFill>
                <a:latin typeface="Roboto"/>
                <a:ea typeface="Roboto"/>
                <a:cs typeface="Roboto"/>
              </a:rPr>
              <a:t>SESSION 2</a:t>
            </a:r>
            <a:endParaRPr lang="en-US" sz="4800" spc="250">
              <a:solidFill>
                <a:srgbClr val="662F90"/>
              </a:solidFill>
              <a:latin typeface="Roboto" panose="02000000000000000000" pitchFamily="2" charset="0"/>
              <a:ea typeface="Roboto" panose="02000000000000000000" pitchFamily="2" charset="0"/>
              <a:cs typeface="Roboto" panose="02000000000000000000" pitchFamily="2" charset="0"/>
            </a:endParaRPr>
          </a:p>
          <a:p>
            <a:pPr>
              <a:lnSpc>
                <a:spcPct val="100000"/>
              </a:lnSpc>
              <a:defRPr/>
            </a:pPr>
            <a:r>
              <a:rPr lang="en-US" sz="3600" b="0" spc="250">
                <a:solidFill>
                  <a:srgbClr val="662F90"/>
                </a:solidFill>
                <a:latin typeface="Roboto"/>
                <a:ea typeface="Roboto"/>
                <a:cs typeface="Roboto"/>
              </a:rPr>
              <a:t>Exciting Excavations</a:t>
            </a:r>
            <a:endParaRPr lang="en-US" sz="3600" b="0" spc="250">
              <a:solidFill>
                <a:srgbClr val="662F90"/>
              </a:solidFill>
              <a:latin typeface="Roboto" panose="02000000000000000000" pitchFamily="2" charset="0"/>
              <a:ea typeface="Roboto" panose="02000000000000000000" pitchFamily="2" charset="0"/>
              <a:cs typeface="Roboto" panose="02000000000000000000" pitchFamily="2" charset="0"/>
            </a:endParaRPr>
          </a:p>
        </p:txBody>
      </p:sp>
      <p:sp>
        <p:nvSpPr>
          <p:cNvPr id="4" name="Text Placeholder 4">
            <a:extLst>
              <a:ext uri="{FF2B5EF4-FFF2-40B4-BE49-F238E27FC236}">
                <a16:creationId xmlns:a16="http://schemas.microsoft.com/office/drawing/2014/main" id="{A21450AC-415E-7CF8-0776-01F7999B8A62}"/>
              </a:ext>
            </a:extLst>
          </p:cNvPr>
          <p:cNvSpPr txBox="1">
            <a:spLocks/>
          </p:cNvSpPr>
          <p:nvPr/>
        </p:nvSpPr>
        <p:spPr>
          <a:xfrm>
            <a:off x="7697520" y="1037716"/>
            <a:ext cx="4492017" cy="5314528"/>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bg1"/>
                </a:solidFill>
                <a:effectLst>
                  <a:outerShdw dist="56557" dir="8100000" algn="tr" rotWithShape="0">
                    <a:srgbClr val="482166"/>
                  </a:outerShdw>
                </a:effectLst>
                <a:latin typeface="Roboto"/>
                <a:ea typeface="Roboto"/>
                <a:cs typeface="Roboto"/>
              </a:rPr>
              <a:t>I can work with my team to learn about where archaeologists make discoveries.</a:t>
            </a:r>
            <a:endParaRPr lang="en-US">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endParaRPr>
          </a:p>
          <a:p>
            <a:r>
              <a:rPr lang="en-US">
                <a:solidFill>
                  <a:schemeClr val="bg1"/>
                </a:solidFill>
                <a:effectLst>
                  <a:outerShdw dist="56557" dir="8100000" algn="tr" rotWithShape="0">
                    <a:srgbClr val="482166"/>
                  </a:outerShdw>
                </a:effectLst>
                <a:latin typeface="Roboto"/>
                <a:ea typeface="Roboto"/>
                <a:cs typeface="Roboto"/>
              </a:rPr>
              <a:t>I can work with my team to explore the excavation model from the UNEARTHED</a:t>
            </a:r>
            <a:r>
              <a:rPr lang="en-US" baseline="30000">
                <a:solidFill>
                  <a:schemeClr val="bg1"/>
                </a:solidFill>
                <a:effectLst>
                  <a:outerShdw dist="56557" dir="8100000" algn="tr" rotWithShape="0">
                    <a:srgbClr val="482166"/>
                  </a:outerShdw>
                </a:effectLst>
                <a:latin typeface="Roboto"/>
                <a:ea typeface="Roboto"/>
                <a:cs typeface="Roboto"/>
              </a:rPr>
              <a:t>TM</a:t>
            </a:r>
            <a:r>
              <a:rPr lang="en-US">
                <a:solidFill>
                  <a:schemeClr val="bg1"/>
                </a:solidFill>
                <a:effectLst>
                  <a:outerShdw dist="56557" dir="8100000" algn="tr" rotWithShape="0">
                    <a:srgbClr val="482166"/>
                  </a:outerShdw>
                </a:effectLst>
                <a:latin typeface="Roboto"/>
                <a:ea typeface="Roboto"/>
                <a:cs typeface="Roboto"/>
              </a:rPr>
              <a:t> Discover Set.</a:t>
            </a:r>
            <a:endParaRPr lang="en-US">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endParaRPr>
          </a:p>
        </p:txBody>
      </p:sp>
      <p:sp>
        <p:nvSpPr>
          <p:cNvPr id="8" name="Text Placeholder 4">
            <a:extLst>
              <a:ext uri="{FF2B5EF4-FFF2-40B4-BE49-F238E27FC236}">
                <a16:creationId xmlns:a16="http://schemas.microsoft.com/office/drawing/2014/main" id="{0EC3B497-AE43-089B-ECF7-2B5D26A593AC}"/>
              </a:ext>
            </a:extLst>
          </p:cNvPr>
          <p:cNvSpPr txBox="1">
            <a:spLocks/>
          </p:cNvSpPr>
          <p:nvPr/>
        </p:nvSpPr>
        <p:spPr>
          <a:xfrm>
            <a:off x="326169" y="2286000"/>
            <a:ext cx="6675880" cy="2823210"/>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atin typeface="Roboto"/>
                <a:ea typeface="Roboto"/>
                <a:cs typeface="Roboto"/>
              </a:rPr>
              <a:t>Students will learn about the different places archaeologists make discoveries, build the excavation model and area around it using the Discover Set and STEAM Park Set.</a:t>
            </a:r>
          </a:p>
        </p:txBody>
      </p:sp>
      <p:pic>
        <p:nvPicPr>
          <p:cNvPr id="6" name="Picture 5" descr="A yellow square with a red triangle and a black background&#10;&#10;AI-generated content may be incorrect.">
            <a:extLst>
              <a:ext uri="{FF2B5EF4-FFF2-40B4-BE49-F238E27FC236}">
                <a16:creationId xmlns:a16="http://schemas.microsoft.com/office/drawing/2014/main" id="{BC26BC5E-2069-E964-41BF-3FBB0BDC1A3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65411" y="4905332"/>
            <a:ext cx="1657350" cy="1657350"/>
          </a:xfrm>
          <a:prstGeom prst="rect">
            <a:avLst/>
          </a:prstGeom>
        </p:spPr>
      </p:pic>
      <p:pic>
        <p:nvPicPr>
          <p:cNvPr id="7" name="Picture 6" descr="A black and white logo&#10;&#10;AI-generated content may be incorrect.">
            <a:extLst>
              <a:ext uri="{FF2B5EF4-FFF2-40B4-BE49-F238E27FC236}">
                <a16:creationId xmlns:a16="http://schemas.microsoft.com/office/drawing/2014/main" id="{9A59D53E-2BE0-CB54-ED39-AEA50AD5E5F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603339" y="4607049"/>
            <a:ext cx="2686050" cy="2247900"/>
          </a:xfrm>
          <a:prstGeom prst="rect">
            <a:avLst/>
          </a:prstGeom>
        </p:spPr>
      </p:pic>
    </p:spTree>
    <p:extLst>
      <p:ext uri="{BB962C8B-B14F-4D97-AF65-F5344CB8AC3E}">
        <p14:creationId xmlns:p14="http://schemas.microsoft.com/office/powerpoint/2010/main" val="3743200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CCD5B8-5EAE-3022-83E2-DE49BAC2F11D}"/>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F1F20797-BCDA-78DA-9206-411CB5A9647A}"/>
              </a:ext>
            </a:extLst>
          </p:cNvPr>
          <p:cNvGrpSpPr/>
          <p:nvPr/>
        </p:nvGrpSpPr>
        <p:grpSpPr>
          <a:xfrm>
            <a:off x="457200" y="170180"/>
            <a:ext cx="11277600" cy="762634"/>
            <a:chOff x="457200" y="170180"/>
            <a:chExt cx="11277600" cy="762634"/>
          </a:xfrm>
        </p:grpSpPr>
        <p:sp>
          <p:nvSpPr>
            <p:cNvPr id="5" name="Google Shape;248;p31">
              <a:extLst>
                <a:ext uri="{FF2B5EF4-FFF2-40B4-BE49-F238E27FC236}">
                  <a16:creationId xmlns:a16="http://schemas.microsoft.com/office/drawing/2014/main" id="{03AF2A74-FA3A-4319-C3F1-E737C9D21EFB}"/>
                </a:ext>
              </a:extLst>
            </p:cNvPr>
            <p:cNvSpPr/>
            <p:nvPr/>
          </p:nvSpPr>
          <p:spPr>
            <a:xfrm>
              <a:off x="457200" y="170180"/>
              <a:ext cx="11277600" cy="762634"/>
            </a:xfrm>
            <a:prstGeom prst="roundRect">
              <a:avLst>
                <a:gd name="adj" fmla="val 16667"/>
              </a:avLst>
            </a:prstGeom>
            <a:solidFill>
              <a:srgbClr val="662D9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6" name="Google Shape;250;p31">
              <a:extLst>
                <a:ext uri="{FF2B5EF4-FFF2-40B4-BE49-F238E27FC236}">
                  <a16:creationId xmlns:a16="http://schemas.microsoft.com/office/drawing/2014/main" id="{A8AA4BE5-9F87-1977-D14F-DB3BF47B69C9}"/>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solidFill>
                    <a:schemeClr val="lt1"/>
                  </a:solidFill>
                  <a:latin typeface="Roboto"/>
                  <a:ea typeface="Roboto"/>
                  <a:cs typeface="Roboto"/>
                </a:rPr>
                <a:t>Discover Story</a:t>
              </a:r>
              <a:endParaRPr lang="en-US">
                <a:solidFill>
                  <a:schemeClr val="lt1"/>
                </a:solidFill>
              </a:endParaRPr>
            </a:p>
          </p:txBody>
        </p:sp>
      </p:grpSp>
      <p:pic>
        <p:nvPicPr>
          <p:cNvPr id="3" name="Picture 2" descr="A collage of cartoon characters&#10;&#10;AI-generated content may be incorrect.">
            <a:extLst>
              <a:ext uri="{FF2B5EF4-FFF2-40B4-BE49-F238E27FC236}">
                <a16:creationId xmlns:a16="http://schemas.microsoft.com/office/drawing/2014/main" id="{CDC10D0F-C847-5168-AD23-3D3AA4D9BF6B}"/>
              </a:ext>
            </a:extLst>
          </p:cNvPr>
          <p:cNvPicPr>
            <a:picLocks noChangeAspect="1"/>
          </p:cNvPicPr>
          <p:nvPr/>
        </p:nvPicPr>
        <p:blipFill>
          <a:blip r:embed="rId3" cstate="print">
            <a:extLst>
              <a:ext uri="{28A0092B-C50C-407E-A947-70E740481C1C}">
                <a14:useLocalDpi xmlns:a14="http://schemas.microsoft.com/office/drawing/2010/main"/>
              </a:ext>
            </a:extLst>
          </a:blip>
          <a:srcRect l="13537" t="65893" r="12374" b="7503"/>
          <a:stretch/>
        </p:blipFill>
        <p:spPr>
          <a:xfrm>
            <a:off x="820632" y="1225484"/>
            <a:ext cx="10550735" cy="4938078"/>
          </a:xfrm>
          <a:prstGeom prst="rect">
            <a:avLst/>
          </a:prstGeom>
        </p:spPr>
      </p:pic>
    </p:spTree>
    <p:extLst>
      <p:ext uri="{BB962C8B-B14F-4D97-AF65-F5344CB8AC3E}">
        <p14:creationId xmlns:p14="http://schemas.microsoft.com/office/powerpoint/2010/main" val="1704980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A304BB-A019-5DDB-C764-71D126BF59D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339B3D9-2780-E507-E42C-0A9F248DAAD5}"/>
              </a:ext>
            </a:extLst>
          </p:cNvPr>
          <p:cNvSpPr>
            <a:spLocks noGrp="1"/>
          </p:cNvSpPr>
          <p:nvPr>
            <p:ph type="body" sz="quarter" idx="4294967295"/>
          </p:nvPr>
        </p:nvSpPr>
        <p:spPr>
          <a:xfrm>
            <a:off x="1943100" y="932814"/>
            <a:ext cx="9769108" cy="1852727"/>
          </a:xfrm>
        </p:spPr>
        <p:txBody>
          <a:bodyPr anchor="ctr" anchorCtr="0">
            <a:noAutofit/>
          </a:bodyPr>
          <a:lstStyle/>
          <a:p>
            <a:pPr marL="0" indent="0">
              <a:buNone/>
            </a:pPr>
            <a:r>
              <a:rPr lang="en-US" sz="4800" b="1" dirty="0">
                <a:solidFill>
                  <a:srgbClr val="FF781D"/>
                </a:solidFill>
                <a:latin typeface="Roboto"/>
                <a:ea typeface="Roboto"/>
                <a:cs typeface="Roboto"/>
              </a:rPr>
              <a:t>Build the excavation model from the Discover Set.</a:t>
            </a:r>
            <a:endParaRPr lang="en-US" sz="4800" b="1" dirty="0">
              <a:solidFill>
                <a:srgbClr val="FF781D"/>
              </a:solidFill>
              <a:latin typeface="Roboto" panose="02000000000000000000" pitchFamily="2" charset="0"/>
              <a:ea typeface="Roboto" panose="02000000000000000000" pitchFamily="2" charset="0"/>
              <a:cs typeface="Roboto" panose="02000000000000000000" pitchFamily="2" charset="0"/>
            </a:endParaRPr>
          </a:p>
        </p:txBody>
      </p:sp>
      <p:grpSp>
        <p:nvGrpSpPr>
          <p:cNvPr id="11" name="Group 10">
            <a:extLst>
              <a:ext uri="{FF2B5EF4-FFF2-40B4-BE49-F238E27FC236}">
                <a16:creationId xmlns:a16="http://schemas.microsoft.com/office/drawing/2014/main" id="{0DAD474E-60B2-F5D5-3D12-E0B1EBFF4091}"/>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F9FE7BD9-E03B-2E46-0220-4375CD8DE564}"/>
                </a:ext>
              </a:extLst>
            </p:cNvPr>
            <p:cNvSpPr/>
            <p:nvPr/>
          </p:nvSpPr>
          <p:spPr>
            <a:xfrm>
              <a:off x="457200" y="170180"/>
              <a:ext cx="11277600" cy="762634"/>
            </a:xfrm>
            <a:prstGeom prst="roundRect">
              <a:avLst>
                <a:gd name="adj" fmla="val 16667"/>
              </a:avLst>
            </a:prstGeom>
            <a:solidFill>
              <a:srgbClr val="662D9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7" name="Google Shape;250;p31">
              <a:extLst>
                <a:ext uri="{FF2B5EF4-FFF2-40B4-BE49-F238E27FC236}">
                  <a16:creationId xmlns:a16="http://schemas.microsoft.com/office/drawing/2014/main" id="{9974F664-6428-D1D8-650D-6F63D10CE465}"/>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a:solidFill>
                    <a:schemeClr val="lt1"/>
                  </a:solidFill>
                  <a:latin typeface="Roboto" panose="02000000000000000000" pitchFamily="2" charset="0"/>
                  <a:ea typeface="Roboto" panose="02000000000000000000" pitchFamily="2" charset="0"/>
                  <a:cs typeface="Roboto" panose="02000000000000000000" pitchFamily="2" charset="0"/>
                </a:rPr>
                <a:t>Build Together</a:t>
              </a:r>
              <a:endParaRPr lang="en-US" sz="3200" b="1">
                <a:latin typeface="Roboto" panose="02000000000000000000" pitchFamily="2" charset="0"/>
                <a:ea typeface="Roboto" panose="02000000000000000000" pitchFamily="2" charset="0"/>
                <a:cs typeface="Roboto" panose="02000000000000000000" pitchFamily="2" charset="0"/>
              </a:endParaRPr>
            </a:p>
          </p:txBody>
        </p:sp>
      </p:grpSp>
      <p:grpSp>
        <p:nvGrpSpPr>
          <p:cNvPr id="12" name="Group 11">
            <a:extLst>
              <a:ext uri="{FF2B5EF4-FFF2-40B4-BE49-F238E27FC236}">
                <a16:creationId xmlns:a16="http://schemas.microsoft.com/office/drawing/2014/main" id="{E5F78965-5B24-2C8B-DE99-990EEB2310C3}"/>
              </a:ext>
            </a:extLst>
          </p:cNvPr>
          <p:cNvGrpSpPr/>
          <p:nvPr/>
        </p:nvGrpSpPr>
        <p:grpSpPr>
          <a:xfrm>
            <a:off x="612880" y="1145429"/>
            <a:ext cx="1188720" cy="1188720"/>
            <a:chOff x="612880" y="1145429"/>
            <a:chExt cx="1188720" cy="1188720"/>
          </a:xfrm>
        </p:grpSpPr>
        <p:sp>
          <p:nvSpPr>
            <p:cNvPr id="8" name="Oval 7">
              <a:extLst>
                <a:ext uri="{FF2B5EF4-FFF2-40B4-BE49-F238E27FC236}">
                  <a16:creationId xmlns:a16="http://schemas.microsoft.com/office/drawing/2014/main" id="{41638C51-43AF-C976-48BC-2BFB05F497E1}"/>
                </a:ext>
              </a:extLst>
            </p:cNvPr>
            <p:cNvSpPr/>
            <p:nvPr/>
          </p:nvSpPr>
          <p:spPr>
            <a:xfrm>
              <a:off x="612880" y="1145429"/>
              <a:ext cx="1188720" cy="1188720"/>
            </a:xfrm>
            <a:prstGeom prst="ellipse">
              <a:avLst/>
            </a:prstGeom>
            <a:solidFill>
              <a:srgbClr val="FF78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Cheers outline">
              <a:extLst>
                <a:ext uri="{FF2B5EF4-FFF2-40B4-BE49-F238E27FC236}">
                  <a16:creationId xmlns:a16="http://schemas.microsoft.com/office/drawing/2014/main" id="{CD6FFD58-E2A6-8C0E-DCFA-A0844A4B709D}"/>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08762" y="1240157"/>
              <a:ext cx="996955" cy="996955"/>
            </a:xfrm>
            <a:prstGeom prst="rect">
              <a:avLst/>
            </a:prstGeom>
          </p:spPr>
        </p:pic>
      </p:grpSp>
      <p:sp>
        <p:nvSpPr>
          <p:cNvPr id="14" name="TextBox 13">
            <a:extLst>
              <a:ext uri="{FF2B5EF4-FFF2-40B4-BE49-F238E27FC236}">
                <a16:creationId xmlns:a16="http://schemas.microsoft.com/office/drawing/2014/main" id="{8A640A37-90D3-F3E1-BDFB-BD0C04AA404D}"/>
              </a:ext>
            </a:extLst>
          </p:cNvPr>
          <p:cNvSpPr txBox="1"/>
          <p:nvPr/>
        </p:nvSpPr>
        <p:spPr>
          <a:xfrm>
            <a:off x="612880" y="3288653"/>
            <a:ext cx="1518649" cy="369332"/>
          </a:xfrm>
          <a:prstGeom prst="rect">
            <a:avLst/>
          </a:prstGeom>
          <a:noFill/>
        </p:spPr>
        <p:txBody>
          <a:bodyPr wrap="square" rtlCol="0">
            <a:spAutoFit/>
          </a:bodyPr>
          <a:lstStyle/>
          <a:p>
            <a:pPr algn="ctr"/>
            <a:r>
              <a:rPr lang="en-US" b="1">
                <a:solidFill>
                  <a:srgbClr val="662D91"/>
                </a:solidFill>
                <a:latin typeface="Roboto" panose="02000000000000000000" pitchFamily="2" charset="0"/>
                <a:ea typeface="Roboto" panose="02000000000000000000" pitchFamily="2" charset="0"/>
                <a:cs typeface="Roboto" panose="02000000000000000000" pitchFamily="2" charset="0"/>
              </a:rPr>
              <a:t>You Need…</a:t>
            </a:r>
          </a:p>
        </p:txBody>
      </p:sp>
      <p:pic>
        <p:nvPicPr>
          <p:cNvPr id="5" name="Picture 4" descr="A box of a building game&#10;&#10;AI-generated content may be incorrect.">
            <a:extLst>
              <a:ext uri="{FF2B5EF4-FFF2-40B4-BE49-F238E27FC236}">
                <a16:creationId xmlns:a16="http://schemas.microsoft.com/office/drawing/2014/main" id="{965002E5-0325-9FC7-AC8D-5517B579661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33598" y="3548175"/>
            <a:ext cx="3336003" cy="2327699"/>
          </a:xfrm>
          <a:prstGeom prst="rect">
            <a:avLst/>
          </a:prstGeom>
        </p:spPr>
      </p:pic>
      <p:pic>
        <p:nvPicPr>
          <p:cNvPr id="15" name="Picture 14" descr="A toy building blocks in a square shape&#10;&#10;AI-generated content may be incorrect.">
            <a:extLst>
              <a:ext uri="{FF2B5EF4-FFF2-40B4-BE49-F238E27FC236}">
                <a16:creationId xmlns:a16="http://schemas.microsoft.com/office/drawing/2014/main" id="{CA1364E5-0B9C-458A-2FB0-1C5142D2415C}"/>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763964" y="2334149"/>
            <a:ext cx="5278261" cy="4011056"/>
          </a:xfrm>
          <a:prstGeom prst="rect">
            <a:avLst/>
          </a:prstGeom>
        </p:spPr>
      </p:pic>
    </p:spTree>
    <p:extLst>
      <p:ext uri="{BB962C8B-B14F-4D97-AF65-F5344CB8AC3E}">
        <p14:creationId xmlns:p14="http://schemas.microsoft.com/office/powerpoint/2010/main" val="362912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798A634-22B4-ECD8-0375-D1C74AD93183}"/>
              </a:ext>
            </a:extLst>
          </p:cNvPr>
          <p:cNvGrpSpPr/>
          <p:nvPr/>
        </p:nvGrpSpPr>
        <p:grpSpPr>
          <a:xfrm>
            <a:off x="457200" y="170180"/>
            <a:ext cx="11277600" cy="762634"/>
            <a:chOff x="457200" y="170180"/>
            <a:chExt cx="11277600" cy="762634"/>
          </a:xfrm>
        </p:grpSpPr>
        <p:sp>
          <p:nvSpPr>
            <p:cNvPr id="9" name="Google Shape;248;p31">
              <a:extLst>
                <a:ext uri="{FF2B5EF4-FFF2-40B4-BE49-F238E27FC236}">
                  <a16:creationId xmlns:a16="http://schemas.microsoft.com/office/drawing/2014/main" id="{FF89DF23-3FCA-BC3E-9875-BF14D99B8B7D}"/>
                </a:ext>
              </a:extLst>
            </p:cNvPr>
            <p:cNvSpPr/>
            <p:nvPr/>
          </p:nvSpPr>
          <p:spPr>
            <a:xfrm>
              <a:off x="457200" y="170180"/>
              <a:ext cx="11277600" cy="762634"/>
            </a:xfrm>
            <a:prstGeom prst="roundRect">
              <a:avLst>
                <a:gd name="adj" fmla="val 16667"/>
              </a:avLst>
            </a:prstGeom>
            <a:solidFill>
              <a:srgbClr val="662D9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10" name="Google Shape;250;p31">
              <a:extLst>
                <a:ext uri="{FF2B5EF4-FFF2-40B4-BE49-F238E27FC236}">
                  <a16:creationId xmlns:a16="http://schemas.microsoft.com/office/drawing/2014/main" id="{B763FDB6-804E-B530-B4BB-A00D7F33AFE7}"/>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a:solidFill>
                    <a:schemeClr val="lt1"/>
                  </a:solidFill>
                  <a:latin typeface="Roboto" panose="02000000000000000000" pitchFamily="2" charset="0"/>
                  <a:ea typeface="Roboto" panose="02000000000000000000" pitchFamily="2" charset="0"/>
                  <a:cs typeface="Roboto" panose="02000000000000000000" pitchFamily="2" charset="0"/>
                </a:rPr>
                <a:t>Create</a:t>
              </a:r>
              <a:endParaRPr lang="en-US" sz="3200" b="1">
                <a:latin typeface="Roboto" panose="02000000000000000000" pitchFamily="2" charset="0"/>
                <a:ea typeface="Roboto" panose="02000000000000000000" pitchFamily="2" charset="0"/>
                <a:cs typeface="Roboto" panose="02000000000000000000" pitchFamily="2" charset="0"/>
              </a:endParaRPr>
            </a:p>
          </p:txBody>
        </p:sp>
      </p:grpSp>
      <p:sp>
        <p:nvSpPr>
          <p:cNvPr id="13" name="Text Placeholder 2">
            <a:extLst>
              <a:ext uri="{FF2B5EF4-FFF2-40B4-BE49-F238E27FC236}">
                <a16:creationId xmlns:a16="http://schemas.microsoft.com/office/drawing/2014/main" id="{822651F0-6061-95F2-CEA5-B6272F0C9CE7}"/>
              </a:ext>
            </a:extLst>
          </p:cNvPr>
          <p:cNvSpPr txBox="1">
            <a:spLocks/>
          </p:cNvSpPr>
          <p:nvPr/>
        </p:nvSpPr>
        <p:spPr>
          <a:xfrm>
            <a:off x="1943100" y="1007609"/>
            <a:ext cx="9682844" cy="1485900"/>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dirty="0">
                <a:solidFill>
                  <a:srgbClr val="FF781D"/>
                </a:solidFill>
                <a:latin typeface="Roboto"/>
                <a:ea typeface="Roboto"/>
                <a:cs typeface="Roboto"/>
              </a:rPr>
              <a:t>Use the STEAM Park Set to build around the excavation model.</a:t>
            </a:r>
            <a:endParaRPr lang="en-US" dirty="0"/>
          </a:p>
        </p:txBody>
      </p:sp>
      <p:grpSp>
        <p:nvGrpSpPr>
          <p:cNvPr id="17" name="Group 16">
            <a:extLst>
              <a:ext uri="{FF2B5EF4-FFF2-40B4-BE49-F238E27FC236}">
                <a16:creationId xmlns:a16="http://schemas.microsoft.com/office/drawing/2014/main" id="{6E3064E1-A5C6-5E30-454D-BA62387967CC}"/>
              </a:ext>
            </a:extLst>
          </p:cNvPr>
          <p:cNvGrpSpPr/>
          <p:nvPr/>
        </p:nvGrpSpPr>
        <p:grpSpPr>
          <a:xfrm>
            <a:off x="612880" y="1145429"/>
            <a:ext cx="1188720" cy="1188720"/>
            <a:chOff x="612880" y="1145429"/>
            <a:chExt cx="1188720" cy="1188720"/>
          </a:xfrm>
        </p:grpSpPr>
        <p:sp>
          <p:nvSpPr>
            <p:cNvPr id="16" name="Oval 15">
              <a:extLst>
                <a:ext uri="{FF2B5EF4-FFF2-40B4-BE49-F238E27FC236}">
                  <a16:creationId xmlns:a16="http://schemas.microsoft.com/office/drawing/2014/main" id="{95A1FB42-59E6-C651-1424-FF3573ABC2BB}"/>
                </a:ext>
              </a:extLst>
            </p:cNvPr>
            <p:cNvSpPr/>
            <p:nvPr/>
          </p:nvSpPr>
          <p:spPr>
            <a:xfrm>
              <a:off x="612880" y="1145429"/>
              <a:ext cx="1188720" cy="1188720"/>
            </a:xfrm>
            <a:prstGeom prst="ellipse">
              <a:avLst/>
            </a:prstGeom>
            <a:solidFill>
              <a:srgbClr val="FF78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Good Idea with solid fill">
              <a:extLst>
                <a:ext uri="{FF2B5EF4-FFF2-40B4-BE49-F238E27FC236}">
                  <a16:creationId xmlns:a16="http://schemas.microsoft.com/office/drawing/2014/main" id="{66427F08-6D93-D97A-A424-0F3254B5DCDC}"/>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94059" y="1191149"/>
              <a:ext cx="1076466" cy="1097280"/>
            </a:xfrm>
            <a:prstGeom prst="rect">
              <a:avLst/>
            </a:prstGeom>
          </p:spPr>
        </p:pic>
      </p:grpSp>
      <p:sp>
        <p:nvSpPr>
          <p:cNvPr id="5" name="TextBox 4">
            <a:extLst>
              <a:ext uri="{FF2B5EF4-FFF2-40B4-BE49-F238E27FC236}">
                <a16:creationId xmlns:a16="http://schemas.microsoft.com/office/drawing/2014/main" id="{659A8772-91DF-EA1A-2443-894D8303ECD4}"/>
              </a:ext>
            </a:extLst>
          </p:cNvPr>
          <p:cNvSpPr txBox="1"/>
          <p:nvPr/>
        </p:nvSpPr>
        <p:spPr>
          <a:xfrm>
            <a:off x="624869" y="3015560"/>
            <a:ext cx="1518649" cy="369332"/>
          </a:xfrm>
          <a:prstGeom prst="rect">
            <a:avLst/>
          </a:prstGeom>
          <a:noFill/>
        </p:spPr>
        <p:txBody>
          <a:bodyPr wrap="square" rtlCol="0">
            <a:spAutoFit/>
          </a:bodyPr>
          <a:lstStyle/>
          <a:p>
            <a:pPr algn="ctr"/>
            <a:r>
              <a:rPr lang="en-US" b="1">
                <a:solidFill>
                  <a:srgbClr val="662D91"/>
                </a:solidFill>
                <a:latin typeface="Roboto" panose="02000000000000000000" pitchFamily="2" charset="0"/>
                <a:ea typeface="Roboto" panose="02000000000000000000" pitchFamily="2" charset="0"/>
                <a:cs typeface="Roboto" panose="02000000000000000000" pitchFamily="2" charset="0"/>
              </a:rPr>
              <a:t>You Need…</a:t>
            </a:r>
          </a:p>
        </p:txBody>
      </p:sp>
      <p:pic>
        <p:nvPicPr>
          <p:cNvPr id="6" name="Picture 5">
            <a:extLst>
              <a:ext uri="{FF2B5EF4-FFF2-40B4-BE49-F238E27FC236}">
                <a16:creationId xmlns:a16="http://schemas.microsoft.com/office/drawing/2014/main" id="{621EA48D-6661-D477-13CA-CADB26C835F6}"/>
              </a:ext>
            </a:extLst>
          </p:cNvPr>
          <p:cNvPicPr>
            <a:picLocks noChangeAspect="1"/>
          </p:cNvPicPr>
          <p:nvPr/>
        </p:nvPicPr>
        <p:blipFill>
          <a:blip r:embed="rId5"/>
          <a:stretch>
            <a:fillRect/>
          </a:stretch>
        </p:blipFill>
        <p:spPr>
          <a:xfrm>
            <a:off x="816069" y="3489710"/>
            <a:ext cx="2654898" cy="2460638"/>
          </a:xfrm>
          <a:prstGeom prst="rect">
            <a:avLst/>
          </a:prstGeom>
        </p:spPr>
      </p:pic>
      <p:pic>
        <p:nvPicPr>
          <p:cNvPr id="7" name="Picture 6">
            <a:extLst>
              <a:ext uri="{FF2B5EF4-FFF2-40B4-BE49-F238E27FC236}">
                <a16:creationId xmlns:a16="http://schemas.microsoft.com/office/drawing/2014/main" id="{98BF231D-421E-6B9F-FDD0-43A7BF8D37FA}"/>
              </a:ext>
            </a:extLst>
          </p:cNvPr>
          <p:cNvPicPr>
            <a:picLocks noChangeAspect="1"/>
          </p:cNvPicPr>
          <p:nvPr/>
        </p:nvPicPr>
        <p:blipFill>
          <a:blip r:embed="rId6">
            <a:clrChange>
              <a:clrFrom>
                <a:srgbClr val="FEFEFE"/>
              </a:clrFrom>
              <a:clrTo>
                <a:srgbClr val="FEFEFE">
                  <a:alpha val="0"/>
                </a:srgbClr>
              </a:clrTo>
            </a:clrChange>
          </a:blip>
          <a:stretch>
            <a:fillRect/>
          </a:stretch>
        </p:blipFill>
        <p:spPr>
          <a:xfrm>
            <a:off x="5364524" y="2572989"/>
            <a:ext cx="5443282" cy="3277402"/>
          </a:xfrm>
          <a:prstGeom prst="rect">
            <a:avLst/>
          </a:prstGeom>
        </p:spPr>
      </p:pic>
    </p:spTree>
    <p:extLst>
      <p:ext uri="{BB962C8B-B14F-4D97-AF65-F5344CB8AC3E}">
        <p14:creationId xmlns:p14="http://schemas.microsoft.com/office/powerpoint/2010/main" val="840521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6C5B8F-12B6-2E5B-F76F-E98D9D40563C}"/>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AB301E33-DAA2-FD36-92E7-3BF888136EBF}"/>
              </a:ext>
            </a:extLst>
          </p:cNvPr>
          <p:cNvGrpSpPr/>
          <p:nvPr/>
        </p:nvGrpSpPr>
        <p:grpSpPr>
          <a:xfrm>
            <a:off x="457200" y="170180"/>
            <a:ext cx="11277600" cy="762634"/>
            <a:chOff x="457200" y="170180"/>
            <a:chExt cx="11277600" cy="762634"/>
          </a:xfrm>
        </p:grpSpPr>
        <p:sp>
          <p:nvSpPr>
            <p:cNvPr id="9" name="Google Shape;248;p31">
              <a:extLst>
                <a:ext uri="{FF2B5EF4-FFF2-40B4-BE49-F238E27FC236}">
                  <a16:creationId xmlns:a16="http://schemas.microsoft.com/office/drawing/2014/main" id="{69F9C4B3-CFCB-96AC-9D27-00236523D4B7}"/>
                </a:ext>
              </a:extLst>
            </p:cNvPr>
            <p:cNvSpPr/>
            <p:nvPr/>
          </p:nvSpPr>
          <p:spPr>
            <a:xfrm>
              <a:off x="457200" y="170180"/>
              <a:ext cx="11277600" cy="762634"/>
            </a:xfrm>
            <a:prstGeom prst="roundRect">
              <a:avLst>
                <a:gd name="adj" fmla="val 16667"/>
              </a:avLst>
            </a:prstGeom>
            <a:solidFill>
              <a:srgbClr val="662D9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10" name="Google Shape;250;p31">
              <a:extLst>
                <a:ext uri="{FF2B5EF4-FFF2-40B4-BE49-F238E27FC236}">
                  <a16:creationId xmlns:a16="http://schemas.microsoft.com/office/drawing/2014/main" id="{EC784259-CC39-3237-57F8-AF0A369B42C6}"/>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a:solidFill>
                    <a:schemeClr val="lt1"/>
                  </a:solidFill>
                  <a:latin typeface="Roboto" panose="02000000000000000000" pitchFamily="2" charset="0"/>
                  <a:ea typeface="Roboto" panose="02000000000000000000" pitchFamily="2" charset="0"/>
                  <a:cs typeface="Roboto" panose="02000000000000000000" pitchFamily="2" charset="0"/>
                </a:rPr>
                <a:t>Create</a:t>
              </a:r>
              <a:endParaRPr lang="en-US" sz="3200" b="1">
                <a:latin typeface="Roboto" panose="02000000000000000000" pitchFamily="2" charset="0"/>
                <a:ea typeface="Roboto" panose="02000000000000000000" pitchFamily="2" charset="0"/>
                <a:cs typeface="Roboto" panose="02000000000000000000" pitchFamily="2" charset="0"/>
              </a:endParaRPr>
            </a:p>
          </p:txBody>
        </p:sp>
      </p:grpSp>
      <p:sp>
        <p:nvSpPr>
          <p:cNvPr id="13" name="Text Placeholder 2">
            <a:extLst>
              <a:ext uri="{FF2B5EF4-FFF2-40B4-BE49-F238E27FC236}">
                <a16:creationId xmlns:a16="http://schemas.microsoft.com/office/drawing/2014/main" id="{BEC2446B-C743-49A6-55F8-FEDD43AEF4CB}"/>
              </a:ext>
            </a:extLst>
          </p:cNvPr>
          <p:cNvSpPr txBox="1">
            <a:spLocks/>
          </p:cNvSpPr>
          <p:nvPr/>
        </p:nvSpPr>
        <p:spPr>
          <a:xfrm>
            <a:off x="2032906" y="1191149"/>
            <a:ext cx="9682844" cy="1485900"/>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a:solidFill>
                  <a:srgbClr val="FF781D"/>
                </a:solidFill>
                <a:latin typeface="Roboto"/>
                <a:ea typeface="Roboto"/>
                <a:cs typeface="Roboto"/>
              </a:rPr>
              <a:t>Can you retrieve the bone from the excavation model without damaging what you built?</a:t>
            </a:r>
            <a:endParaRPr lang="en-US" sz="2000"/>
          </a:p>
        </p:txBody>
      </p:sp>
      <p:grpSp>
        <p:nvGrpSpPr>
          <p:cNvPr id="17" name="Group 16">
            <a:extLst>
              <a:ext uri="{FF2B5EF4-FFF2-40B4-BE49-F238E27FC236}">
                <a16:creationId xmlns:a16="http://schemas.microsoft.com/office/drawing/2014/main" id="{5E670823-E9D4-DE1B-A233-F5A35EB1A3E0}"/>
              </a:ext>
            </a:extLst>
          </p:cNvPr>
          <p:cNvGrpSpPr/>
          <p:nvPr/>
        </p:nvGrpSpPr>
        <p:grpSpPr>
          <a:xfrm>
            <a:off x="612880" y="1145429"/>
            <a:ext cx="1188720" cy="1188720"/>
            <a:chOff x="612880" y="1145429"/>
            <a:chExt cx="1188720" cy="1188720"/>
          </a:xfrm>
        </p:grpSpPr>
        <p:sp>
          <p:nvSpPr>
            <p:cNvPr id="16" name="Oval 15">
              <a:extLst>
                <a:ext uri="{FF2B5EF4-FFF2-40B4-BE49-F238E27FC236}">
                  <a16:creationId xmlns:a16="http://schemas.microsoft.com/office/drawing/2014/main" id="{E9994C5D-6FB2-76AA-B429-016F586D4966}"/>
                </a:ext>
              </a:extLst>
            </p:cNvPr>
            <p:cNvSpPr/>
            <p:nvPr/>
          </p:nvSpPr>
          <p:spPr>
            <a:xfrm>
              <a:off x="612880" y="1145429"/>
              <a:ext cx="1188720" cy="1188720"/>
            </a:xfrm>
            <a:prstGeom prst="ellipse">
              <a:avLst/>
            </a:prstGeom>
            <a:solidFill>
              <a:srgbClr val="FF78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Good Idea with solid fill">
              <a:extLst>
                <a:ext uri="{FF2B5EF4-FFF2-40B4-BE49-F238E27FC236}">
                  <a16:creationId xmlns:a16="http://schemas.microsoft.com/office/drawing/2014/main" id="{44B377A7-51EA-4119-1412-F0B6CA2FC8B0}"/>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94059" y="1191149"/>
              <a:ext cx="1076466" cy="1097280"/>
            </a:xfrm>
            <a:prstGeom prst="rect">
              <a:avLst/>
            </a:prstGeom>
          </p:spPr>
        </p:pic>
      </p:grpSp>
      <p:pic>
        <p:nvPicPr>
          <p:cNvPr id="3" name="Picture 2" descr="A toy building blocks in a square shape&#10;&#10;AI-generated content may be incorrect.">
            <a:extLst>
              <a:ext uri="{FF2B5EF4-FFF2-40B4-BE49-F238E27FC236}">
                <a16:creationId xmlns:a16="http://schemas.microsoft.com/office/drawing/2014/main" id="{6BC2D947-CC7B-0D10-FACA-A612D83F16D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757096" y="2334149"/>
            <a:ext cx="5278261" cy="4011056"/>
          </a:xfrm>
          <a:prstGeom prst="rect">
            <a:avLst/>
          </a:prstGeom>
        </p:spPr>
      </p:pic>
    </p:spTree>
    <p:extLst>
      <p:ext uri="{BB962C8B-B14F-4D97-AF65-F5344CB8AC3E}">
        <p14:creationId xmlns:p14="http://schemas.microsoft.com/office/powerpoint/2010/main" val="1726444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15A3C46-BA28-8FC5-B78E-C2FB478F7918}"/>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4541564E-BDC3-8F3E-1CD4-BF0FD94CAC7A}"/>
                </a:ext>
              </a:extLst>
            </p:cNvPr>
            <p:cNvSpPr/>
            <p:nvPr/>
          </p:nvSpPr>
          <p:spPr>
            <a:xfrm>
              <a:off x="457200" y="170180"/>
              <a:ext cx="11277600" cy="762634"/>
            </a:xfrm>
            <a:prstGeom prst="roundRect">
              <a:avLst>
                <a:gd name="adj" fmla="val 16667"/>
              </a:avLst>
            </a:prstGeom>
            <a:solidFill>
              <a:srgbClr val="662D9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8" name="Google Shape;250;p31">
              <a:extLst>
                <a:ext uri="{FF2B5EF4-FFF2-40B4-BE49-F238E27FC236}">
                  <a16:creationId xmlns:a16="http://schemas.microsoft.com/office/drawing/2014/main" id="{A42DA94F-C0C4-63DE-7753-68FFC6F56EA3}"/>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a:solidFill>
                    <a:schemeClr val="lt1"/>
                  </a:solidFill>
                  <a:latin typeface="Roboto" panose="02000000000000000000" pitchFamily="2" charset="0"/>
                  <a:ea typeface="Roboto" panose="02000000000000000000" pitchFamily="2" charset="0"/>
                  <a:cs typeface="Roboto" panose="02000000000000000000" pitchFamily="2" charset="0"/>
                </a:rPr>
                <a:t>Share</a:t>
              </a:r>
              <a:endParaRPr lang="en-US" sz="3200" b="1">
                <a:latin typeface="Roboto" panose="02000000000000000000" pitchFamily="2" charset="0"/>
                <a:ea typeface="Roboto" panose="02000000000000000000" pitchFamily="2" charset="0"/>
                <a:cs typeface="Roboto" panose="02000000000000000000" pitchFamily="2" charset="0"/>
              </a:endParaRPr>
            </a:p>
          </p:txBody>
        </p:sp>
      </p:grpSp>
      <p:sp>
        <p:nvSpPr>
          <p:cNvPr id="11" name="Text Placeholder 2">
            <a:extLst>
              <a:ext uri="{FF2B5EF4-FFF2-40B4-BE49-F238E27FC236}">
                <a16:creationId xmlns:a16="http://schemas.microsoft.com/office/drawing/2014/main" id="{3E03A44C-4AE8-628D-EE03-690C58D7AF98}"/>
              </a:ext>
            </a:extLst>
          </p:cNvPr>
          <p:cNvSpPr txBox="1">
            <a:spLocks/>
          </p:cNvSpPr>
          <p:nvPr/>
        </p:nvSpPr>
        <p:spPr>
          <a:xfrm>
            <a:off x="1943100" y="1007609"/>
            <a:ext cx="9682844" cy="1485900"/>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a:solidFill>
                  <a:srgbClr val="FF781D"/>
                </a:solidFill>
                <a:latin typeface="Roboto"/>
                <a:ea typeface="Roboto"/>
                <a:cs typeface="Roboto"/>
              </a:rPr>
              <a:t>Share what you built!</a:t>
            </a:r>
            <a:endParaRPr lang="en-US" sz="4800" b="1">
              <a:solidFill>
                <a:srgbClr val="FF781D"/>
              </a:solidFill>
              <a:highlight>
                <a:srgbClr val="00FF00"/>
              </a:highlight>
              <a:latin typeface="Roboto" panose="02000000000000000000" pitchFamily="2" charset="0"/>
              <a:ea typeface="Roboto" panose="02000000000000000000" pitchFamily="2" charset="0"/>
              <a:cs typeface="Roboto" panose="02000000000000000000" pitchFamily="2" charset="0"/>
            </a:endParaRPr>
          </a:p>
        </p:txBody>
      </p:sp>
      <p:grpSp>
        <p:nvGrpSpPr>
          <p:cNvPr id="13" name="Group 12">
            <a:extLst>
              <a:ext uri="{FF2B5EF4-FFF2-40B4-BE49-F238E27FC236}">
                <a16:creationId xmlns:a16="http://schemas.microsoft.com/office/drawing/2014/main" id="{0EAA5D6F-6691-76C8-8012-14AECED8F236}"/>
              </a:ext>
            </a:extLst>
          </p:cNvPr>
          <p:cNvGrpSpPr/>
          <p:nvPr/>
        </p:nvGrpSpPr>
        <p:grpSpPr>
          <a:xfrm>
            <a:off x="612880" y="1145429"/>
            <a:ext cx="1188720" cy="1188720"/>
            <a:chOff x="612880" y="1145429"/>
            <a:chExt cx="1188720" cy="1188720"/>
          </a:xfrm>
        </p:grpSpPr>
        <p:sp>
          <p:nvSpPr>
            <p:cNvPr id="14" name="Oval 13">
              <a:extLst>
                <a:ext uri="{FF2B5EF4-FFF2-40B4-BE49-F238E27FC236}">
                  <a16:creationId xmlns:a16="http://schemas.microsoft.com/office/drawing/2014/main" id="{233BE12A-77DE-171B-5C3E-A0E1A2D4001E}"/>
                </a:ext>
              </a:extLst>
            </p:cNvPr>
            <p:cNvSpPr/>
            <p:nvPr/>
          </p:nvSpPr>
          <p:spPr>
            <a:xfrm>
              <a:off x="612880" y="1145429"/>
              <a:ext cx="1188720" cy="1188720"/>
            </a:xfrm>
            <a:prstGeom prst="ellipse">
              <a:avLst/>
            </a:prstGeom>
            <a:solidFill>
              <a:srgbClr val="FF78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Customer review with solid fill">
              <a:extLst>
                <a:ext uri="{FF2B5EF4-FFF2-40B4-BE49-F238E27FC236}">
                  <a16:creationId xmlns:a16="http://schemas.microsoft.com/office/drawing/2014/main" id="{7FEEE903-FD38-3583-0316-3F64E5029B33}"/>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41599" y="1284918"/>
              <a:ext cx="931281" cy="931281"/>
            </a:xfrm>
            <a:prstGeom prst="rect">
              <a:avLst/>
            </a:prstGeom>
          </p:spPr>
        </p:pic>
      </p:grpSp>
      <p:pic>
        <p:nvPicPr>
          <p:cNvPr id="4" name="Picture 3" descr="A cartoon of kids in wheelchairs and a dog&#10;&#10;AI-generated content may be incorrect.">
            <a:extLst>
              <a:ext uri="{FF2B5EF4-FFF2-40B4-BE49-F238E27FC236}">
                <a16:creationId xmlns:a16="http://schemas.microsoft.com/office/drawing/2014/main" id="{F11C5A3C-848F-DE28-47AB-2282C8A41746}"/>
              </a:ext>
            </a:extLst>
          </p:cNvPr>
          <p:cNvPicPr>
            <a:picLocks noChangeAspect="1"/>
          </p:cNvPicPr>
          <p:nvPr/>
        </p:nvPicPr>
        <p:blipFill>
          <a:blip r:embed="rId5"/>
          <a:stretch>
            <a:fillRect/>
          </a:stretch>
        </p:blipFill>
        <p:spPr>
          <a:xfrm>
            <a:off x="3452467" y="2216199"/>
            <a:ext cx="5287065" cy="4004229"/>
          </a:xfrm>
          <a:prstGeom prst="rect">
            <a:avLst/>
          </a:prstGeom>
        </p:spPr>
      </p:pic>
    </p:spTree>
    <p:extLst>
      <p:ext uri="{BB962C8B-B14F-4D97-AF65-F5344CB8AC3E}">
        <p14:creationId xmlns:p14="http://schemas.microsoft.com/office/powerpoint/2010/main" val="2751345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BF413-2697-1D12-6F5F-434BE8151071}"/>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29E24899-48B9-3730-C3DB-0C59C36689A0}"/>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F4602AE8-508D-B099-A6E8-1D724B977D73}"/>
                </a:ext>
              </a:extLst>
            </p:cNvPr>
            <p:cNvSpPr/>
            <p:nvPr/>
          </p:nvSpPr>
          <p:spPr>
            <a:xfrm>
              <a:off x="457200" y="170180"/>
              <a:ext cx="11277600" cy="762634"/>
            </a:xfrm>
            <a:prstGeom prst="roundRect">
              <a:avLst>
                <a:gd name="adj" fmla="val 16667"/>
              </a:avLst>
            </a:prstGeom>
            <a:solidFill>
              <a:srgbClr val="662D9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8" name="Google Shape;250;p31">
              <a:extLst>
                <a:ext uri="{FF2B5EF4-FFF2-40B4-BE49-F238E27FC236}">
                  <a16:creationId xmlns:a16="http://schemas.microsoft.com/office/drawing/2014/main" id="{316932B8-1698-B386-34FF-2A574B0A5FD8}"/>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a:solidFill>
                    <a:schemeClr val="lt1"/>
                  </a:solidFill>
                  <a:latin typeface="Roboto" panose="02000000000000000000" pitchFamily="2" charset="0"/>
                  <a:ea typeface="Roboto" panose="02000000000000000000" pitchFamily="2" charset="0"/>
                  <a:cs typeface="Roboto" panose="02000000000000000000" pitchFamily="2" charset="0"/>
                </a:rPr>
                <a:t>Reflect</a:t>
              </a:r>
              <a:endParaRPr lang="en-US" sz="3200" b="1">
                <a:latin typeface="Roboto" panose="02000000000000000000" pitchFamily="2" charset="0"/>
                <a:ea typeface="Roboto" panose="02000000000000000000" pitchFamily="2" charset="0"/>
                <a:cs typeface="Roboto" panose="02000000000000000000" pitchFamily="2" charset="0"/>
              </a:endParaRPr>
            </a:p>
          </p:txBody>
        </p:sp>
      </p:grpSp>
      <p:sp>
        <p:nvSpPr>
          <p:cNvPr id="11" name="Text Placeholder 2">
            <a:extLst>
              <a:ext uri="{FF2B5EF4-FFF2-40B4-BE49-F238E27FC236}">
                <a16:creationId xmlns:a16="http://schemas.microsoft.com/office/drawing/2014/main" id="{5EDFB83E-9241-849C-5536-78B32F517D40}"/>
              </a:ext>
            </a:extLst>
          </p:cNvPr>
          <p:cNvSpPr txBox="1">
            <a:spLocks/>
          </p:cNvSpPr>
          <p:nvPr/>
        </p:nvSpPr>
        <p:spPr>
          <a:xfrm>
            <a:off x="1943100" y="935722"/>
            <a:ext cx="9769108" cy="1882096"/>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dirty="0">
                <a:solidFill>
                  <a:srgbClr val="FF781D"/>
                </a:solidFill>
                <a:latin typeface="Roboto"/>
                <a:ea typeface="Roboto"/>
                <a:cs typeface="Roboto"/>
              </a:rPr>
              <a:t>Does everyone's build look the same? </a:t>
            </a:r>
            <a:endParaRPr lang="en-US" dirty="0"/>
          </a:p>
        </p:txBody>
      </p:sp>
      <p:grpSp>
        <p:nvGrpSpPr>
          <p:cNvPr id="13" name="Group 12">
            <a:extLst>
              <a:ext uri="{FF2B5EF4-FFF2-40B4-BE49-F238E27FC236}">
                <a16:creationId xmlns:a16="http://schemas.microsoft.com/office/drawing/2014/main" id="{7DAB057F-61AF-8E83-5553-472E90FE22E1}"/>
              </a:ext>
            </a:extLst>
          </p:cNvPr>
          <p:cNvGrpSpPr/>
          <p:nvPr/>
        </p:nvGrpSpPr>
        <p:grpSpPr>
          <a:xfrm>
            <a:off x="612880" y="1145429"/>
            <a:ext cx="1188720" cy="1188720"/>
            <a:chOff x="612880" y="1145429"/>
            <a:chExt cx="1188720" cy="1188720"/>
          </a:xfrm>
        </p:grpSpPr>
        <p:sp>
          <p:nvSpPr>
            <p:cNvPr id="14" name="Oval 13">
              <a:extLst>
                <a:ext uri="{FF2B5EF4-FFF2-40B4-BE49-F238E27FC236}">
                  <a16:creationId xmlns:a16="http://schemas.microsoft.com/office/drawing/2014/main" id="{6F8A26CF-9F36-4F0E-C334-63A58099E6DD}"/>
                </a:ext>
              </a:extLst>
            </p:cNvPr>
            <p:cNvSpPr/>
            <p:nvPr/>
          </p:nvSpPr>
          <p:spPr>
            <a:xfrm>
              <a:off x="612880" y="1145429"/>
              <a:ext cx="1188720" cy="1188720"/>
            </a:xfrm>
            <a:prstGeom prst="ellipse">
              <a:avLst/>
            </a:prstGeom>
            <a:solidFill>
              <a:srgbClr val="FF78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Thought with solid fill">
              <a:extLst>
                <a:ext uri="{FF2B5EF4-FFF2-40B4-BE49-F238E27FC236}">
                  <a16:creationId xmlns:a16="http://schemas.microsoft.com/office/drawing/2014/main" id="{173B103E-E072-A894-5704-388D42A6353B}"/>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75889" y="1262058"/>
              <a:ext cx="931281" cy="931281"/>
            </a:xfrm>
            <a:prstGeom prst="rect">
              <a:avLst/>
            </a:prstGeom>
          </p:spPr>
        </p:pic>
      </p:grpSp>
      <p:pic>
        <p:nvPicPr>
          <p:cNvPr id="19" name="Picture 18" descr="A cartoon of a child in a wheelchair giving a child a green box&#10;&#10;AI-generated content may be incorrect.">
            <a:extLst>
              <a:ext uri="{FF2B5EF4-FFF2-40B4-BE49-F238E27FC236}">
                <a16:creationId xmlns:a16="http://schemas.microsoft.com/office/drawing/2014/main" id="{2B4C1E24-587B-43E6-D002-F08D437F624F}"/>
              </a:ext>
            </a:extLst>
          </p:cNvPr>
          <p:cNvPicPr>
            <a:picLocks noChangeAspect="1"/>
          </p:cNvPicPr>
          <p:nvPr/>
        </p:nvPicPr>
        <p:blipFill>
          <a:blip r:embed="rId5"/>
          <a:stretch>
            <a:fillRect/>
          </a:stretch>
        </p:blipFill>
        <p:spPr>
          <a:xfrm>
            <a:off x="3531108" y="2406616"/>
            <a:ext cx="5129784" cy="3685032"/>
          </a:xfrm>
          <a:prstGeom prst="rect">
            <a:avLst/>
          </a:prstGeom>
        </p:spPr>
      </p:pic>
    </p:spTree>
    <p:extLst>
      <p:ext uri="{BB962C8B-B14F-4D97-AF65-F5344CB8AC3E}">
        <p14:creationId xmlns:p14="http://schemas.microsoft.com/office/powerpoint/2010/main" val="3858961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359F1-CADB-D1F7-2207-DF07C4DABFF8}"/>
            </a:ext>
          </a:extLst>
        </p:cNvPr>
        <p:cNvGrpSpPr/>
        <p:nvPr/>
      </p:nvGrpSpPr>
      <p:grpSpPr>
        <a:xfrm>
          <a:off x="0" y="0"/>
          <a:ext cx="0" cy="0"/>
          <a:chOff x="0" y="0"/>
          <a:chExt cx="0" cy="0"/>
        </a:xfrm>
      </p:grpSpPr>
      <p:pic>
        <p:nvPicPr>
          <p:cNvPr id="7" name="Picture 6" descr="A screenshot of a game&#10;&#10;AI-generated content may be incorrect.">
            <a:extLst>
              <a:ext uri="{FF2B5EF4-FFF2-40B4-BE49-F238E27FC236}">
                <a16:creationId xmlns:a16="http://schemas.microsoft.com/office/drawing/2014/main" id="{65E40600-A10C-DFAA-9719-7B4C9FF92CE3}"/>
              </a:ext>
            </a:extLst>
          </p:cNvPr>
          <p:cNvPicPr>
            <a:picLocks noChangeAspect="1"/>
          </p:cNvPicPr>
          <p:nvPr/>
        </p:nvPicPr>
        <p:blipFill>
          <a:blip r:embed="rId3"/>
          <a:srcRect l="9748" t="53058" r="7121" b="7629"/>
          <a:stretch/>
        </p:blipFill>
        <p:spPr>
          <a:xfrm>
            <a:off x="2912882" y="1696825"/>
            <a:ext cx="7287711" cy="4491994"/>
          </a:xfrm>
          <a:prstGeom prst="rect">
            <a:avLst/>
          </a:prstGeom>
        </p:spPr>
      </p:pic>
      <p:grpSp>
        <p:nvGrpSpPr>
          <p:cNvPr id="3" name="Group 2">
            <a:extLst>
              <a:ext uri="{FF2B5EF4-FFF2-40B4-BE49-F238E27FC236}">
                <a16:creationId xmlns:a16="http://schemas.microsoft.com/office/drawing/2014/main" id="{5FA32872-8DF1-F33C-0EB3-3F8FF2939E4E}"/>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2EFD551A-593D-BFCB-0061-D01FF82669B0}"/>
                </a:ext>
              </a:extLst>
            </p:cNvPr>
            <p:cNvSpPr/>
            <p:nvPr/>
          </p:nvSpPr>
          <p:spPr>
            <a:xfrm>
              <a:off x="457200" y="170180"/>
              <a:ext cx="11277600" cy="762634"/>
            </a:xfrm>
            <a:prstGeom prst="roundRect">
              <a:avLst>
                <a:gd name="adj" fmla="val 16667"/>
              </a:avLst>
            </a:prstGeom>
            <a:solidFill>
              <a:srgbClr val="662D9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8" name="Google Shape;250;p31">
              <a:extLst>
                <a:ext uri="{FF2B5EF4-FFF2-40B4-BE49-F238E27FC236}">
                  <a16:creationId xmlns:a16="http://schemas.microsoft.com/office/drawing/2014/main" id="{9169198B-A5A0-67C2-607D-7405378045B0}"/>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a:solidFill>
                    <a:schemeClr val="lt1"/>
                  </a:solidFill>
                  <a:latin typeface="Roboto"/>
                  <a:ea typeface="Roboto"/>
                  <a:cs typeface="Roboto"/>
                </a:rPr>
                <a:t>Engineering Notebook</a:t>
              </a:r>
              <a:endParaRPr lang="en-US" sz="3200" b="1">
                <a:solidFill>
                  <a:schemeClr val="lt1"/>
                </a:solidFill>
                <a:latin typeface="Roboto" panose="02000000000000000000" pitchFamily="2" charset="0"/>
                <a:ea typeface="Roboto" panose="02000000000000000000" pitchFamily="2" charset="0"/>
                <a:cs typeface="Roboto" panose="02000000000000000000" pitchFamily="2" charset="0"/>
              </a:endParaRPr>
            </a:p>
          </p:txBody>
        </p:sp>
      </p:grpSp>
      <p:sp>
        <p:nvSpPr>
          <p:cNvPr id="11" name="Text Placeholder 2">
            <a:extLst>
              <a:ext uri="{FF2B5EF4-FFF2-40B4-BE49-F238E27FC236}">
                <a16:creationId xmlns:a16="http://schemas.microsoft.com/office/drawing/2014/main" id="{BE869EE3-DD32-317C-6246-3FD697ACD423}"/>
              </a:ext>
            </a:extLst>
          </p:cNvPr>
          <p:cNvSpPr txBox="1">
            <a:spLocks/>
          </p:cNvSpPr>
          <p:nvPr/>
        </p:nvSpPr>
        <p:spPr>
          <a:xfrm>
            <a:off x="706648" y="935723"/>
            <a:ext cx="11005560" cy="1600918"/>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a:solidFill>
                  <a:srgbClr val="FF781D"/>
                </a:solidFill>
                <a:latin typeface="Roboto"/>
                <a:ea typeface="Roboto"/>
                <a:cs typeface="Roboto"/>
              </a:rPr>
              <a:t>Write or draw a place where archaeologists make discoveries.</a:t>
            </a:r>
            <a:endParaRPr lang="en-US" sz="4000">
              <a:ea typeface="Calibri"/>
              <a:cs typeface="Calibri"/>
            </a:endParaRPr>
          </a:p>
        </p:txBody>
      </p:sp>
    </p:spTree>
    <p:extLst>
      <p:ext uri="{BB962C8B-B14F-4D97-AF65-F5344CB8AC3E}">
        <p14:creationId xmlns:p14="http://schemas.microsoft.com/office/powerpoint/2010/main" val="3310699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1D16D0A1-59AD-82A7-2F88-B65465E49232}"/>
              </a:ext>
            </a:extLst>
          </p:cNvPr>
          <p:cNvSpPr txBox="1">
            <a:spLocks/>
          </p:cNvSpPr>
          <p:nvPr/>
        </p:nvSpPr>
        <p:spPr>
          <a:xfrm>
            <a:off x="7502951" y="1760537"/>
            <a:ext cx="4612849" cy="3336925"/>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720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Clean Up</a:t>
            </a:r>
          </a:p>
        </p:txBody>
      </p:sp>
      <p:pic>
        <p:nvPicPr>
          <p:cNvPr id="3" name="Picture 2" descr="A toy figurine with a broom&#10;&#10;AI-generated content may be incorrect.">
            <a:extLst>
              <a:ext uri="{FF2B5EF4-FFF2-40B4-BE49-F238E27FC236}">
                <a16:creationId xmlns:a16="http://schemas.microsoft.com/office/drawing/2014/main" id="{0C681E43-96AE-52A1-0D43-5C9AEEF1831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88571" y="1514929"/>
            <a:ext cx="5007429" cy="3338286"/>
          </a:xfrm>
          <a:prstGeom prst="rect">
            <a:avLst/>
          </a:prstGeom>
        </p:spPr>
      </p:pic>
    </p:spTree>
    <p:extLst>
      <p:ext uri="{BB962C8B-B14F-4D97-AF65-F5344CB8AC3E}">
        <p14:creationId xmlns:p14="http://schemas.microsoft.com/office/powerpoint/2010/main" val="20288670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8D607C4-9373-D334-8F45-6CAB39B5DA2E}"/>
              </a:ext>
            </a:extLst>
          </p:cNvPr>
          <p:cNvSpPr txBox="1"/>
          <p:nvPr/>
        </p:nvSpPr>
        <p:spPr>
          <a:xfrm>
            <a:off x="1767116" y="5642518"/>
            <a:ext cx="8293099" cy="738664"/>
          </a:xfrm>
          <a:prstGeom prst="rect">
            <a:avLst/>
          </a:prstGeom>
          <a:noFill/>
        </p:spPr>
        <p:txBody>
          <a:bodyPr wrap="square" lIns="91440" tIns="45720" rIns="91440" bIns="45720" anchor="t">
            <a:spAutoFit/>
          </a:bodyPr>
          <a:lstStyle/>
          <a:p>
            <a:pPr algn="ctr">
              <a:defRPr/>
            </a:pPr>
            <a:r>
              <a:rPr lang="en-US" sz="1050">
                <a:solidFill>
                  <a:prstClr val="black"/>
                </a:solidFill>
                <a:latin typeface="Roboto"/>
                <a:ea typeface="Roboto"/>
                <a:cs typeface="Roboto"/>
              </a:rPr>
              <a:t>LEGO, the LEGO logo, DUPLO and the DUPLO logo are trademarks of the LEGO Group. ©2025 The LEGO Group. All rights reserved. </a:t>
            </a:r>
            <a:r>
              <a:rPr lang="en-US" sz="1050" i="1">
                <a:solidFill>
                  <a:prstClr val="black"/>
                </a:solidFill>
                <a:latin typeface="Roboto"/>
                <a:ea typeface="Roboto"/>
                <a:cs typeface="Roboto"/>
              </a:rPr>
              <a:t>FIRST</a:t>
            </a:r>
            <a:r>
              <a:rPr lang="en-US" sz="1050" baseline="30000">
                <a:solidFill>
                  <a:prstClr val="black"/>
                </a:solidFill>
                <a:latin typeface="Roboto"/>
                <a:ea typeface="Roboto"/>
                <a:cs typeface="Roboto"/>
              </a:rPr>
              <a:t>®</a:t>
            </a:r>
            <a:r>
              <a:rPr lang="en-US" sz="1050">
                <a:solidFill>
                  <a:prstClr val="black"/>
                </a:solidFill>
                <a:latin typeface="Roboto"/>
                <a:ea typeface="Roboto"/>
                <a:cs typeface="Roboto"/>
              </a:rPr>
              <a:t>, the </a:t>
            </a:r>
            <a:r>
              <a:rPr lang="en-US" sz="1050" i="1">
                <a:solidFill>
                  <a:prstClr val="black"/>
                </a:solidFill>
                <a:latin typeface="Roboto"/>
                <a:ea typeface="Roboto"/>
                <a:cs typeface="Roboto"/>
              </a:rPr>
              <a:t>FIRST </a:t>
            </a:r>
            <a:r>
              <a:rPr lang="en-US" sz="1050" baseline="30000">
                <a:solidFill>
                  <a:prstClr val="black"/>
                </a:solidFill>
                <a:latin typeface="Roboto"/>
                <a:ea typeface="Roboto"/>
                <a:cs typeface="Roboto"/>
              </a:rPr>
              <a:t>®</a:t>
            </a:r>
            <a:r>
              <a:rPr lang="en-US" sz="1050">
                <a:solidFill>
                  <a:prstClr val="black"/>
                </a:solidFill>
                <a:latin typeface="Roboto"/>
                <a:ea typeface="Roboto"/>
                <a:cs typeface="Roboto"/>
              </a:rPr>
              <a:t> logo, and </a:t>
            </a:r>
            <a:r>
              <a:rPr lang="en-US" sz="1050" i="1">
                <a:solidFill>
                  <a:prstClr val="black"/>
                </a:solidFill>
                <a:latin typeface="Roboto"/>
                <a:ea typeface="Roboto"/>
                <a:cs typeface="Roboto"/>
              </a:rPr>
              <a:t>FIRST</a:t>
            </a:r>
            <a:r>
              <a:rPr lang="en-US" sz="1050" baseline="30000">
                <a:solidFill>
                  <a:prstClr val="black"/>
                </a:solidFill>
                <a:latin typeface="Roboto"/>
                <a:ea typeface="Roboto"/>
                <a:cs typeface="Roboto"/>
              </a:rPr>
              <a:t>®</a:t>
            </a:r>
            <a:r>
              <a:rPr lang="en-US" sz="1050">
                <a:solidFill>
                  <a:prstClr val="black"/>
                </a:solidFill>
                <a:latin typeface="Roboto"/>
                <a:ea typeface="Roboto"/>
                <a:cs typeface="Roboto"/>
              </a:rPr>
              <a:t> AGE</a:t>
            </a:r>
            <a:r>
              <a:rPr lang="en-US" sz="1050" baseline="30000">
                <a:solidFill>
                  <a:prstClr val="black"/>
                </a:solidFill>
                <a:latin typeface="Roboto"/>
                <a:ea typeface="Roboto"/>
                <a:cs typeface="Roboto"/>
              </a:rPr>
              <a:t>TM</a:t>
            </a:r>
            <a:r>
              <a:rPr lang="en-US" sz="1050">
                <a:solidFill>
                  <a:prstClr val="black"/>
                </a:solidFill>
                <a:latin typeface="Roboto"/>
                <a:ea typeface="Roboto"/>
                <a:cs typeface="Roboto"/>
              </a:rPr>
              <a:t> are trademarks of For Inspiration and Recognition of Science and Technology (</a:t>
            </a:r>
            <a:r>
              <a:rPr lang="en-US" sz="1050" i="1">
                <a:solidFill>
                  <a:prstClr val="black"/>
                </a:solidFill>
                <a:latin typeface="Roboto"/>
                <a:ea typeface="Roboto"/>
                <a:cs typeface="Roboto"/>
              </a:rPr>
              <a:t>FIRST</a:t>
            </a:r>
            <a:r>
              <a:rPr lang="en-US" sz="1050">
                <a:solidFill>
                  <a:prstClr val="black"/>
                </a:solidFill>
                <a:latin typeface="Roboto"/>
                <a:ea typeface="Roboto"/>
                <a:cs typeface="Roboto"/>
              </a:rPr>
              <a:t>). LEGO</a:t>
            </a:r>
            <a:r>
              <a:rPr lang="en-US" sz="1050" baseline="30000">
                <a:solidFill>
                  <a:prstClr val="black"/>
                </a:solidFill>
                <a:latin typeface="Roboto"/>
                <a:ea typeface="Roboto"/>
                <a:cs typeface="Roboto"/>
              </a:rPr>
              <a:t>®</a:t>
            </a:r>
            <a:r>
              <a:rPr lang="en-US" sz="1050">
                <a:solidFill>
                  <a:prstClr val="black"/>
                </a:solidFill>
                <a:latin typeface="Roboto"/>
                <a:ea typeface="Roboto"/>
                <a:cs typeface="Roboto"/>
              </a:rPr>
              <a:t> is a registered trademark of the LEGO Group. </a:t>
            </a:r>
            <a:r>
              <a:rPr lang="en-US" sz="1050" i="1">
                <a:solidFill>
                  <a:prstClr val="black"/>
                </a:solidFill>
                <a:latin typeface="Roboto"/>
                <a:ea typeface="Roboto"/>
                <a:cs typeface="Roboto"/>
              </a:rPr>
              <a:t>FIRST </a:t>
            </a:r>
            <a:r>
              <a:rPr lang="en-US" sz="1050" baseline="30000">
                <a:solidFill>
                  <a:prstClr val="black"/>
                </a:solidFill>
                <a:latin typeface="Roboto"/>
                <a:ea typeface="Roboto"/>
                <a:cs typeface="Roboto"/>
              </a:rPr>
              <a:t>®</a:t>
            </a:r>
            <a:r>
              <a:rPr lang="en-US" sz="1050">
                <a:solidFill>
                  <a:prstClr val="black"/>
                </a:solidFill>
                <a:latin typeface="Roboto"/>
                <a:ea typeface="Roboto"/>
                <a:cs typeface="Roboto"/>
              </a:rPr>
              <a:t> LEGO</a:t>
            </a:r>
            <a:r>
              <a:rPr lang="en-US" sz="1050" baseline="30000">
                <a:solidFill>
                  <a:prstClr val="black"/>
                </a:solidFill>
                <a:latin typeface="Roboto"/>
                <a:ea typeface="Roboto"/>
                <a:cs typeface="Roboto"/>
              </a:rPr>
              <a:t>®</a:t>
            </a:r>
            <a:r>
              <a:rPr lang="en-US" sz="1050">
                <a:solidFill>
                  <a:prstClr val="black"/>
                </a:solidFill>
                <a:latin typeface="Roboto"/>
                <a:ea typeface="Roboto"/>
                <a:cs typeface="Roboto"/>
              </a:rPr>
              <a:t> League and UNEARTHED</a:t>
            </a:r>
            <a:r>
              <a:rPr lang="en-US" sz="1050" baseline="30000">
                <a:solidFill>
                  <a:prstClr val="black"/>
                </a:solidFill>
                <a:latin typeface="Roboto"/>
                <a:ea typeface="Roboto"/>
                <a:cs typeface="Roboto"/>
              </a:rPr>
              <a:t>TM</a:t>
            </a:r>
            <a:r>
              <a:rPr lang="en-US" sz="1050">
                <a:solidFill>
                  <a:prstClr val="black"/>
                </a:solidFill>
                <a:latin typeface="Roboto"/>
                <a:ea typeface="Roboto"/>
                <a:cs typeface="Roboto"/>
              </a:rPr>
              <a:t> are jointly held trademarks of </a:t>
            </a:r>
            <a:r>
              <a:rPr lang="en-US" sz="1050" i="1">
                <a:solidFill>
                  <a:prstClr val="black"/>
                </a:solidFill>
                <a:latin typeface="Roboto"/>
                <a:ea typeface="Roboto"/>
                <a:cs typeface="Roboto"/>
              </a:rPr>
              <a:t>FIRST </a:t>
            </a:r>
            <a:r>
              <a:rPr lang="en-US" sz="1050">
                <a:solidFill>
                  <a:prstClr val="black"/>
                </a:solidFill>
                <a:latin typeface="Roboto"/>
                <a:ea typeface="Roboto"/>
                <a:cs typeface="Roboto"/>
              </a:rPr>
              <a:t> and the LEGO Group. ©2025</a:t>
            </a:r>
            <a:r>
              <a:rPr lang="en-US" sz="1050" i="1">
                <a:solidFill>
                  <a:prstClr val="black"/>
                </a:solidFill>
                <a:latin typeface="Roboto"/>
                <a:ea typeface="Roboto"/>
                <a:cs typeface="Roboto"/>
              </a:rPr>
              <a:t> FIRST </a:t>
            </a:r>
            <a:r>
              <a:rPr lang="en-US" sz="1050">
                <a:solidFill>
                  <a:prstClr val="black"/>
                </a:solidFill>
                <a:latin typeface="Roboto"/>
                <a:ea typeface="Roboto"/>
                <a:cs typeface="Roboto"/>
              </a:rPr>
              <a:t>and the LEGO Group. All rights reserved. </a:t>
            </a:r>
          </a:p>
        </p:txBody>
      </p:sp>
      <p:pic>
        <p:nvPicPr>
          <p:cNvPr id="6" name="Picture 5" descr="A logo for a company&#10;&#10;AI-generated content may be incorrect.">
            <a:extLst>
              <a:ext uri="{FF2B5EF4-FFF2-40B4-BE49-F238E27FC236}">
                <a16:creationId xmlns:a16="http://schemas.microsoft.com/office/drawing/2014/main" id="{4132CC30-60E4-B3C3-5A09-A650F973CC9B}"/>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rcRect r="2674" b="-324"/>
          <a:stretch/>
        </p:blipFill>
        <p:spPr>
          <a:xfrm>
            <a:off x="1698171" y="1715633"/>
            <a:ext cx="4402088" cy="2818971"/>
          </a:xfrm>
          <a:prstGeom prst="rect">
            <a:avLst/>
          </a:prstGeom>
        </p:spPr>
      </p:pic>
      <p:pic>
        <p:nvPicPr>
          <p:cNvPr id="5" name="Picture 4" descr="A yellow square with a red triangle and a black background&#10;&#10;AI-generated content may be incorrect.">
            <a:extLst>
              <a:ext uri="{FF2B5EF4-FFF2-40B4-BE49-F238E27FC236}">
                <a16:creationId xmlns:a16="http://schemas.microsoft.com/office/drawing/2014/main" id="{0D89BD50-6876-58F6-61AB-979641161F4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727414" y="1344435"/>
            <a:ext cx="3154556" cy="3200681"/>
          </a:xfrm>
          <a:prstGeom prst="rect">
            <a:avLst/>
          </a:prstGeom>
        </p:spPr>
      </p:pic>
    </p:spTree>
    <p:extLst>
      <p:ext uri="{BB962C8B-B14F-4D97-AF65-F5344CB8AC3E}">
        <p14:creationId xmlns:p14="http://schemas.microsoft.com/office/powerpoint/2010/main" val="1109188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20FEB-20DB-0206-4905-8C7502822C5F}"/>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9A735973-DF93-7D15-0673-86025CC13444}"/>
              </a:ext>
            </a:extLst>
          </p:cNvPr>
          <p:cNvGrpSpPr/>
          <p:nvPr/>
        </p:nvGrpSpPr>
        <p:grpSpPr>
          <a:xfrm>
            <a:off x="457200" y="170180"/>
            <a:ext cx="11277600" cy="762634"/>
            <a:chOff x="457200" y="170180"/>
            <a:chExt cx="11277600" cy="762634"/>
          </a:xfrm>
        </p:grpSpPr>
        <p:sp>
          <p:nvSpPr>
            <p:cNvPr id="5" name="Google Shape;248;p31">
              <a:extLst>
                <a:ext uri="{FF2B5EF4-FFF2-40B4-BE49-F238E27FC236}">
                  <a16:creationId xmlns:a16="http://schemas.microsoft.com/office/drawing/2014/main" id="{511F5EB2-BF1E-A57E-CA7E-E8FDC7D5C033}"/>
                </a:ext>
              </a:extLst>
            </p:cNvPr>
            <p:cNvSpPr/>
            <p:nvPr/>
          </p:nvSpPr>
          <p:spPr>
            <a:xfrm>
              <a:off x="457200" y="170180"/>
              <a:ext cx="11277600" cy="762634"/>
            </a:xfrm>
            <a:prstGeom prst="roundRect">
              <a:avLst>
                <a:gd name="adj" fmla="val 16667"/>
              </a:avLst>
            </a:prstGeom>
            <a:solidFill>
              <a:srgbClr val="662D9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6" name="Google Shape;250;p31">
              <a:extLst>
                <a:ext uri="{FF2B5EF4-FFF2-40B4-BE49-F238E27FC236}">
                  <a16:creationId xmlns:a16="http://schemas.microsoft.com/office/drawing/2014/main" id="{4A0D270E-8044-0D38-DF91-FC3CD32FDD41}"/>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a:solidFill>
                    <a:schemeClr val="lt1"/>
                  </a:solidFill>
                  <a:latin typeface="Roboto" panose="02000000000000000000" pitchFamily="2" charset="0"/>
                  <a:ea typeface="Roboto" panose="02000000000000000000" pitchFamily="2" charset="0"/>
                  <a:cs typeface="Roboto" panose="02000000000000000000" pitchFamily="2" charset="0"/>
                </a:rPr>
                <a:t>Discussion</a:t>
              </a:r>
              <a:endParaRPr lang="en-US" sz="3200" b="1">
                <a:latin typeface="Roboto" panose="02000000000000000000" pitchFamily="2" charset="0"/>
                <a:ea typeface="Roboto" panose="02000000000000000000" pitchFamily="2" charset="0"/>
                <a:cs typeface="Roboto" panose="02000000000000000000" pitchFamily="2" charset="0"/>
              </a:endParaRPr>
            </a:p>
          </p:txBody>
        </p:sp>
      </p:grpSp>
      <p:sp>
        <p:nvSpPr>
          <p:cNvPr id="3" name="Text Placeholder 2">
            <a:extLst>
              <a:ext uri="{FF2B5EF4-FFF2-40B4-BE49-F238E27FC236}">
                <a16:creationId xmlns:a16="http://schemas.microsoft.com/office/drawing/2014/main" id="{35374F0E-D725-9D86-B7B9-7904C57C2A8B}"/>
              </a:ext>
            </a:extLst>
          </p:cNvPr>
          <p:cNvSpPr txBox="1">
            <a:spLocks/>
          </p:cNvSpPr>
          <p:nvPr/>
        </p:nvSpPr>
        <p:spPr>
          <a:xfrm>
            <a:off x="1943100" y="1007610"/>
            <a:ext cx="9769108" cy="1185730"/>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800" b="1" dirty="0">
                <a:solidFill>
                  <a:srgbClr val="FF781D"/>
                </a:solidFill>
                <a:latin typeface="Roboto"/>
                <a:ea typeface="Roboto"/>
                <a:cs typeface="Roboto"/>
              </a:rPr>
              <a:t>What did we do last session?​</a:t>
            </a:r>
          </a:p>
        </p:txBody>
      </p:sp>
      <p:grpSp>
        <p:nvGrpSpPr>
          <p:cNvPr id="11" name="Group 10">
            <a:extLst>
              <a:ext uri="{FF2B5EF4-FFF2-40B4-BE49-F238E27FC236}">
                <a16:creationId xmlns:a16="http://schemas.microsoft.com/office/drawing/2014/main" id="{0BFE617B-4377-568D-A3D0-6EA7CEF43E0F}"/>
              </a:ext>
            </a:extLst>
          </p:cNvPr>
          <p:cNvGrpSpPr/>
          <p:nvPr/>
        </p:nvGrpSpPr>
        <p:grpSpPr>
          <a:xfrm>
            <a:off x="612880" y="1145429"/>
            <a:ext cx="1188720" cy="1188720"/>
            <a:chOff x="612880" y="1145429"/>
            <a:chExt cx="1188720" cy="1188720"/>
          </a:xfrm>
        </p:grpSpPr>
        <p:sp>
          <p:nvSpPr>
            <p:cNvPr id="8" name="Oval 7">
              <a:extLst>
                <a:ext uri="{FF2B5EF4-FFF2-40B4-BE49-F238E27FC236}">
                  <a16:creationId xmlns:a16="http://schemas.microsoft.com/office/drawing/2014/main" id="{DD338707-6994-5D24-4CFF-0BBC64E77E37}"/>
                </a:ext>
              </a:extLst>
            </p:cNvPr>
            <p:cNvSpPr/>
            <p:nvPr/>
          </p:nvSpPr>
          <p:spPr>
            <a:xfrm>
              <a:off x="612880" y="1145429"/>
              <a:ext cx="1188720" cy="1188720"/>
            </a:xfrm>
            <a:prstGeom prst="ellipse">
              <a:avLst/>
            </a:prstGeom>
            <a:solidFill>
              <a:srgbClr val="FF78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Thought with solid fill">
              <a:extLst>
                <a:ext uri="{FF2B5EF4-FFF2-40B4-BE49-F238E27FC236}">
                  <a16:creationId xmlns:a16="http://schemas.microsoft.com/office/drawing/2014/main" id="{BC02AA8C-03A9-8FF3-21D0-83573DC23BF5}"/>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75889" y="1262058"/>
              <a:ext cx="931281" cy="931281"/>
            </a:xfrm>
            <a:prstGeom prst="rect">
              <a:avLst/>
            </a:prstGeom>
          </p:spPr>
        </p:pic>
      </p:grpSp>
      <p:grpSp>
        <p:nvGrpSpPr>
          <p:cNvPr id="15" name="Group 14">
            <a:extLst>
              <a:ext uri="{FF2B5EF4-FFF2-40B4-BE49-F238E27FC236}">
                <a16:creationId xmlns:a16="http://schemas.microsoft.com/office/drawing/2014/main" id="{84F541A6-38B0-048A-1F18-3AE22C99CEA0}"/>
              </a:ext>
            </a:extLst>
          </p:cNvPr>
          <p:cNvGrpSpPr/>
          <p:nvPr/>
        </p:nvGrpSpPr>
        <p:grpSpPr>
          <a:xfrm>
            <a:off x="4547514" y="2029534"/>
            <a:ext cx="3506263" cy="4159540"/>
            <a:chOff x="4547514" y="2029534"/>
            <a:chExt cx="3506263" cy="4159540"/>
          </a:xfrm>
        </p:grpSpPr>
        <p:pic>
          <p:nvPicPr>
            <p:cNvPr id="9" name="Picture 8" descr="Cartoon a cartoon of a child&#10;&#10;AI-generated content may be incorrect.">
              <a:extLst>
                <a:ext uri="{FF2B5EF4-FFF2-40B4-BE49-F238E27FC236}">
                  <a16:creationId xmlns:a16="http://schemas.microsoft.com/office/drawing/2014/main" id="{643FCC59-2CBD-B2E4-D1A0-0DE6C9274FA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092900" y="2418990"/>
              <a:ext cx="1960877" cy="3770084"/>
            </a:xfrm>
            <a:prstGeom prst="rect">
              <a:avLst/>
            </a:prstGeom>
          </p:spPr>
        </p:pic>
        <p:pic>
          <p:nvPicPr>
            <p:cNvPr id="14" name="Picture 13" descr="A cartoon of a child holding a small object&#10;&#10;AI-generated content may be incorrect.">
              <a:extLst>
                <a:ext uri="{FF2B5EF4-FFF2-40B4-BE49-F238E27FC236}">
                  <a16:creationId xmlns:a16="http://schemas.microsoft.com/office/drawing/2014/main" id="{CD1274B7-BF48-057A-EB5B-0BE66501F11F}"/>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547514" y="2029534"/>
              <a:ext cx="1559371" cy="4159540"/>
            </a:xfrm>
            <a:prstGeom prst="rect">
              <a:avLst/>
            </a:prstGeom>
          </p:spPr>
        </p:pic>
      </p:grpSp>
    </p:spTree>
    <p:extLst>
      <p:ext uri="{BB962C8B-B14F-4D97-AF65-F5344CB8AC3E}">
        <p14:creationId xmlns:p14="http://schemas.microsoft.com/office/powerpoint/2010/main" val="923429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7C74BC0-B85C-042B-F0CC-22FBB4C6A3A3}"/>
              </a:ext>
            </a:extLst>
          </p:cNvPr>
          <p:cNvGrpSpPr/>
          <p:nvPr/>
        </p:nvGrpSpPr>
        <p:grpSpPr>
          <a:xfrm>
            <a:off x="457200" y="170180"/>
            <a:ext cx="11277600" cy="762634"/>
            <a:chOff x="457200" y="170180"/>
            <a:chExt cx="11277600" cy="762634"/>
          </a:xfrm>
        </p:grpSpPr>
        <p:sp>
          <p:nvSpPr>
            <p:cNvPr id="5" name="Google Shape;248;p31">
              <a:extLst>
                <a:ext uri="{FF2B5EF4-FFF2-40B4-BE49-F238E27FC236}">
                  <a16:creationId xmlns:a16="http://schemas.microsoft.com/office/drawing/2014/main" id="{22B2A0BE-CC8B-68F7-C9DA-B502362F4058}"/>
                </a:ext>
              </a:extLst>
            </p:cNvPr>
            <p:cNvSpPr/>
            <p:nvPr/>
          </p:nvSpPr>
          <p:spPr>
            <a:xfrm>
              <a:off x="457200" y="170180"/>
              <a:ext cx="11277600" cy="762634"/>
            </a:xfrm>
            <a:prstGeom prst="roundRect">
              <a:avLst>
                <a:gd name="adj" fmla="val 16667"/>
              </a:avLst>
            </a:prstGeom>
            <a:solidFill>
              <a:srgbClr val="662D9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6" name="Google Shape;250;p31">
              <a:extLst>
                <a:ext uri="{FF2B5EF4-FFF2-40B4-BE49-F238E27FC236}">
                  <a16:creationId xmlns:a16="http://schemas.microsoft.com/office/drawing/2014/main" id="{617EBDBB-129B-4CA0-6B37-9776C427FC5A}"/>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a:solidFill>
                    <a:schemeClr val="lt1"/>
                  </a:solidFill>
                  <a:latin typeface="Roboto" panose="02000000000000000000" pitchFamily="2" charset="0"/>
                  <a:ea typeface="Roboto" panose="02000000000000000000" pitchFamily="2" charset="0"/>
                  <a:cs typeface="Roboto" panose="02000000000000000000" pitchFamily="2" charset="0"/>
                </a:rPr>
                <a:t>Warm Up</a:t>
              </a:r>
              <a:endParaRPr lang="en-US" sz="3200" b="1">
                <a:latin typeface="Roboto" panose="02000000000000000000" pitchFamily="2" charset="0"/>
                <a:ea typeface="Roboto" panose="02000000000000000000" pitchFamily="2" charset="0"/>
                <a:cs typeface="Roboto" panose="02000000000000000000" pitchFamily="2" charset="0"/>
              </a:endParaRPr>
            </a:p>
          </p:txBody>
        </p:sp>
      </p:grpSp>
      <p:sp>
        <p:nvSpPr>
          <p:cNvPr id="7" name="Text Placeholder 2">
            <a:extLst>
              <a:ext uri="{FF2B5EF4-FFF2-40B4-BE49-F238E27FC236}">
                <a16:creationId xmlns:a16="http://schemas.microsoft.com/office/drawing/2014/main" id="{885631F1-7950-5EAD-B984-37A7188CE95B}"/>
              </a:ext>
            </a:extLst>
          </p:cNvPr>
          <p:cNvSpPr txBox="1">
            <a:spLocks/>
          </p:cNvSpPr>
          <p:nvPr/>
        </p:nvSpPr>
        <p:spPr>
          <a:xfrm>
            <a:off x="1943100" y="1007609"/>
            <a:ext cx="9682844" cy="1485900"/>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a:solidFill>
                  <a:srgbClr val="FF781D"/>
                </a:solidFill>
                <a:latin typeface="Roboto"/>
                <a:ea typeface="Roboto"/>
                <a:cs typeface="Roboto"/>
              </a:rPr>
              <a:t>Discover Six Bricks II</a:t>
            </a:r>
            <a:endParaRPr lang="en-US" sz="4800">
              <a:solidFill>
                <a:srgbClr val="FF781D"/>
              </a:solidFill>
              <a:latin typeface="Roboto" panose="02000000000000000000" pitchFamily="2" charset="0"/>
              <a:ea typeface="Roboto" panose="02000000000000000000" pitchFamily="2" charset="0"/>
              <a:cs typeface="Roboto" panose="02000000000000000000" pitchFamily="2" charset="0"/>
            </a:endParaRPr>
          </a:p>
        </p:txBody>
      </p:sp>
      <p:sp>
        <p:nvSpPr>
          <p:cNvPr id="11" name="Oval 10">
            <a:extLst>
              <a:ext uri="{FF2B5EF4-FFF2-40B4-BE49-F238E27FC236}">
                <a16:creationId xmlns:a16="http://schemas.microsoft.com/office/drawing/2014/main" id="{8B5353E4-EFA1-7E85-C0A4-7A2206144D16}"/>
              </a:ext>
            </a:extLst>
          </p:cNvPr>
          <p:cNvSpPr/>
          <p:nvPr/>
        </p:nvSpPr>
        <p:spPr>
          <a:xfrm>
            <a:off x="612880" y="1145429"/>
            <a:ext cx="1188720" cy="1188720"/>
          </a:xfrm>
          <a:prstGeom prst="ellipse">
            <a:avLst/>
          </a:prstGeom>
          <a:solidFill>
            <a:srgbClr val="FF78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9429088-0E3E-2210-694E-F5F0857F1F4D}"/>
              </a:ext>
            </a:extLst>
          </p:cNvPr>
          <p:cNvPicPr>
            <a:picLocks noChangeAspect="1"/>
          </p:cNvPicPr>
          <p:nvPr/>
        </p:nvPicPr>
        <p:blipFill>
          <a:blip r:embed="rId5">
            <a:duotone>
              <a:schemeClr val="accent2">
                <a:shade val="45000"/>
                <a:satMod val="135000"/>
              </a:schemeClr>
              <a:prstClr val="white"/>
            </a:duotone>
            <a:alphaModFix amt="85000"/>
            <a:extLst>
              <a:ext uri="{BEBA8EAE-BF5A-486C-A8C5-ECC9F3942E4B}">
                <a14:imgProps xmlns:a14="http://schemas.microsoft.com/office/drawing/2010/main">
                  <a14:imgLayer r:embed="rId6">
                    <a14:imgEffect>
                      <a14:backgroundRemoval t="10000" b="90000" l="10000" r="90000">
                        <a14:foregroundMark x1="28889" y1="45333" x2="20000" y2="48000"/>
                        <a14:foregroundMark x1="65777" y1="21333" x2="65866" y2="21274"/>
                        <a14:foregroundMark x1="65518" y1="21506" x2="65777" y2="21333"/>
                        <a14:foregroundMark x1="33778" y1="42667" x2="65450" y2="21551"/>
                        <a14:foregroundMark x1="49778" y1="30667" x2="37778" y2="36889"/>
                        <a14:foregroundMark x1="37778" y1="36889" x2="37333" y2="38222"/>
                        <a14:foregroundMark x1="35111" y1="37778" x2="26222" y2="44444"/>
                        <a14:foregroundMark x1="67303" y1="26666" x2="64444" y2="24889"/>
                        <a14:foregroundMark x1="68691" y1="27530" x2="67411" y2="26734"/>
                        <a14:foregroundMark x1="80889" y1="35111" x2="71959" y2="29561"/>
                        <a14:foregroundMark x1="82222" y1="35556" x2="75556" y2="29778"/>
                        <a14:foregroundMark x1="71111" y1="28444" x2="67111" y2="25333"/>
                        <a14:foregroundMark x1="26222" y1="43111" x2="21333" y2="45333"/>
                        <a14:foregroundMark x1="41333" y1="37333" x2="35556" y2="36000"/>
                        <a14:foregroundMark x1="53778" y1="28889" x2="45778" y2="32889"/>
                        <a14:foregroundMark x1="51556" y1="28444" x2="50222" y2="28444"/>
                        <a14:foregroundMark x1="65778" y1="22667" x2="60000" y2="23111"/>
                        <a14:foregroundMark x1="66222" y1="21778" x2="60889" y2="21333"/>
                        <a14:foregroundMark x1="16444" y1="51111" x2="20889" y2="47111"/>
                        <a14:backgroundMark x1="68444" y1="21778" x2="67963" y2="21417"/>
                        <a14:backgroundMark x1="66222" y1="21333" x2="66222" y2="21333"/>
                      </a14:backgroundRemoval>
                    </a14:imgEffect>
                    <a14:imgEffect>
                      <a14:colorTemperature colorTemp="4700"/>
                    </a14:imgEffect>
                    <a14:imgEffect>
                      <a14:saturation sat="0"/>
                    </a14:imgEffect>
                  </a14:imgLayer>
                </a14:imgProps>
              </a:ext>
            </a:extLst>
          </a:blip>
          <a:stretch>
            <a:fillRect/>
          </a:stretch>
        </p:blipFill>
        <p:spPr>
          <a:xfrm>
            <a:off x="554656" y="1047871"/>
            <a:ext cx="1330220" cy="1330220"/>
          </a:xfrm>
          <a:prstGeom prst="rect">
            <a:avLst/>
          </a:prstGeom>
        </p:spPr>
      </p:pic>
      <p:pic>
        <p:nvPicPr>
          <p:cNvPr id="45" name="MS900074799[1].wav">
            <a:hlinkClick r:id="" action="ppaction://media"/>
            <a:extLst>
              <a:ext uri="{FF2B5EF4-FFF2-40B4-BE49-F238E27FC236}">
                <a16:creationId xmlns:a16="http://schemas.microsoft.com/office/drawing/2014/main" id="{FB84D979-816E-13E1-623D-E4B5FE40944B}"/>
              </a:ext>
            </a:extLst>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10078767" y="3867963"/>
            <a:ext cx="244475" cy="244475"/>
          </a:xfrm>
          <a:prstGeom prst="rect">
            <a:avLst/>
          </a:prstGeom>
        </p:spPr>
      </p:pic>
      <p:sp>
        <p:nvSpPr>
          <p:cNvPr id="46" name="Oval 45">
            <a:extLst>
              <a:ext uri="{FF2B5EF4-FFF2-40B4-BE49-F238E27FC236}">
                <a16:creationId xmlns:a16="http://schemas.microsoft.com/office/drawing/2014/main" id="{186E3A30-0E93-B086-75E5-F675AB54165B}"/>
              </a:ext>
            </a:extLst>
          </p:cNvPr>
          <p:cNvSpPr/>
          <p:nvPr/>
        </p:nvSpPr>
        <p:spPr>
          <a:xfrm>
            <a:off x="9142663" y="3075875"/>
            <a:ext cx="2052228" cy="2052228"/>
          </a:xfrm>
          <a:prstGeom prst="ellipse">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Box 46">
            <a:extLst>
              <a:ext uri="{FF2B5EF4-FFF2-40B4-BE49-F238E27FC236}">
                <a16:creationId xmlns:a16="http://schemas.microsoft.com/office/drawing/2014/main" id="{E1A57895-F779-ED5B-AE95-F9C56561CA93}"/>
              </a:ext>
            </a:extLst>
          </p:cNvPr>
          <p:cNvSpPr txBox="1"/>
          <p:nvPr/>
        </p:nvSpPr>
        <p:spPr>
          <a:xfrm>
            <a:off x="8923169" y="2334149"/>
            <a:ext cx="2475358" cy="461665"/>
          </a:xfrm>
          <a:prstGeom prst="rect">
            <a:avLst/>
          </a:prstGeom>
          <a:noFill/>
        </p:spPr>
        <p:txBody>
          <a:bodyPr wrap="none" rtlCol="0">
            <a:spAutoFit/>
          </a:bodyPr>
          <a:lstStyle/>
          <a:p>
            <a:pPr algn="ctr"/>
            <a:r>
              <a:rPr lang="en-GB" sz="2400" b="1">
                <a:latin typeface="Roboto" panose="02000000000000000000" pitchFamily="2" charset="0"/>
                <a:ea typeface="Roboto" panose="02000000000000000000" pitchFamily="2" charset="0"/>
              </a:rPr>
              <a:t>10 Minute Timer</a:t>
            </a:r>
          </a:p>
        </p:txBody>
      </p:sp>
      <p:sp>
        <p:nvSpPr>
          <p:cNvPr id="48" name="Oval 47">
            <a:extLst>
              <a:ext uri="{FF2B5EF4-FFF2-40B4-BE49-F238E27FC236}">
                <a16:creationId xmlns:a16="http://schemas.microsoft.com/office/drawing/2014/main" id="{9E33E22D-2613-D8D1-E3C5-5620D1C3553C}"/>
              </a:ext>
            </a:extLst>
          </p:cNvPr>
          <p:cNvSpPr/>
          <p:nvPr/>
        </p:nvSpPr>
        <p:spPr>
          <a:xfrm>
            <a:off x="9138439" y="3080718"/>
            <a:ext cx="2052228" cy="2052228"/>
          </a:xfrm>
          <a:prstGeom prst="ellipse">
            <a:avLst/>
          </a:prstGeom>
          <a:solidFill>
            <a:srgbClr val="ED1C24"/>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49" name="TextBox 48">
            <a:extLst>
              <a:ext uri="{FF2B5EF4-FFF2-40B4-BE49-F238E27FC236}">
                <a16:creationId xmlns:a16="http://schemas.microsoft.com/office/drawing/2014/main" id="{B2757427-C3A3-1495-F195-10A70FFD4782}"/>
              </a:ext>
            </a:extLst>
          </p:cNvPr>
          <p:cNvSpPr txBox="1"/>
          <p:nvPr/>
        </p:nvSpPr>
        <p:spPr>
          <a:xfrm>
            <a:off x="9140434" y="3068307"/>
            <a:ext cx="2040827" cy="2052228"/>
          </a:xfrm>
          <a:prstGeom prst="ellipse">
            <a:avLst/>
          </a:prstGeom>
          <a:noFill/>
        </p:spPr>
        <p:txBody>
          <a:bodyPr wrap="square" rtlCol="0" anchor="ctr" anchorCtr="0">
            <a:noAutofit/>
          </a:bodyPr>
          <a:lstStyle/>
          <a:p>
            <a:pPr algn="ctr"/>
            <a:r>
              <a:rPr lang="en-US">
                <a:latin typeface="Roboto" panose="02000000000000000000" pitchFamily="2" charset="0"/>
                <a:ea typeface="Roboto" panose="02000000000000000000" pitchFamily="2" charset="0"/>
              </a:rPr>
              <a:t>Click to Start Timer</a:t>
            </a:r>
          </a:p>
        </p:txBody>
      </p:sp>
      <p:grpSp>
        <p:nvGrpSpPr>
          <p:cNvPr id="50" name="Group 49">
            <a:extLst>
              <a:ext uri="{FF2B5EF4-FFF2-40B4-BE49-F238E27FC236}">
                <a16:creationId xmlns:a16="http://schemas.microsoft.com/office/drawing/2014/main" id="{1595256A-4A9A-6586-AD38-181FCD9C175E}"/>
              </a:ext>
            </a:extLst>
          </p:cNvPr>
          <p:cNvGrpSpPr/>
          <p:nvPr/>
        </p:nvGrpSpPr>
        <p:grpSpPr>
          <a:xfrm>
            <a:off x="9019866" y="2662338"/>
            <a:ext cx="2458067" cy="2513563"/>
            <a:chOff x="9145498" y="316615"/>
            <a:chExt cx="2458067" cy="2513563"/>
          </a:xfrm>
        </p:grpSpPr>
        <p:grpSp>
          <p:nvGrpSpPr>
            <p:cNvPr id="51" name="Group 50">
              <a:extLst>
                <a:ext uri="{FF2B5EF4-FFF2-40B4-BE49-F238E27FC236}">
                  <a16:creationId xmlns:a16="http://schemas.microsoft.com/office/drawing/2014/main" id="{7DD4CA00-6F9A-14C3-AC26-286B2CF36243}"/>
                </a:ext>
              </a:extLst>
            </p:cNvPr>
            <p:cNvGrpSpPr/>
            <p:nvPr/>
          </p:nvGrpSpPr>
          <p:grpSpPr>
            <a:xfrm>
              <a:off x="9145498" y="316615"/>
              <a:ext cx="2458067" cy="2513563"/>
              <a:chOff x="555995" y="3395115"/>
              <a:chExt cx="2458067" cy="2513563"/>
            </a:xfrm>
          </p:grpSpPr>
          <p:sp>
            <p:nvSpPr>
              <p:cNvPr id="53" name="TextBox 52">
                <a:extLst>
                  <a:ext uri="{FF2B5EF4-FFF2-40B4-BE49-F238E27FC236}">
                    <a16:creationId xmlns:a16="http://schemas.microsoft.com/office/drawing/2014/main" id="{B20F654D-2449-41FD-E94C-D039D05F6F74}"/>
                  </a:ext>
                </a:extLst>
              </p:cNvPr>
              <p:cNvSpPr txBox="1"/>
              <p:nvPr/>
            </p:nvSpPr>
            <p:spPr>
              <a:xfrm>
                <a:off x="1406862" y="3395115"/>
                <a:ext cx="596087" cy="276999"/>
              </a:xfrm>
              <a:prstGeom prst="rect">
                <a:avLst/>
              </a:prstGeom>
              <a:noFill/>
            </p:spPr>
            <p:txBody>
              <a:bodyPr wrap="square" rtlCol="0">
                <a:spAutoFit/>
              </a:bodyPr>
              <a:lstStyle/>
              <a:p>
                <a:pPr algn="ctr"/>
                <a:r>
                  <a:rPr lang="en-GB" sz="1200" b="1">
                    <a:latin typeface="Roboto" panose="02000000000000000000" pitchFamily="2" charset="0"/>
                    <a:ea typeface="Roboto" panose="02000000000000000000" pitchFamily="2" charset="0"/>
                  </a:rPr>
                  <a:t>Start</a:t>
                </a:r>
              </a:p>
            </p:txBody>
          </p:sp>
          <p:cxnSp>
            <p:nvCxnSpPr>
              <p:cNvPr id="54" name="Straight Connector 53">
                <a:extLst>
                  <a:ext uri="{FF2B5EF4-FFF2-40B4-BE49-F238E27FC236}">
                    <a16:creationId xmlns:a16="http://schemas.microsoft.com/office/drawing/2014/main" id="{E5C9B145-32C6-61BB-7D70-F9A071402343}"/>
                  </a:ext>
                </a:extLst>
              </p:cNvPr>
              <p:cNvCxnSpPr>
                <a:cxnSpLocks/>
              </p:cNvCxnSpPr>
              <p:nvPr/>
            </p:nvCxnSpPr>
            <p:spPr>
              <a:xfrm rot="18900000" flipV="1">
                <a:off x="1686996" y="3693682"/>
                <a:ext cx="91440" cy="91440"/>
              </a:xfrm>
              <a:prstGeom prst="line">
                <a:avLst/>
              </a:prstGeom>
            </p:spPr>
            <p:style>
              <a:lnRef idx="3">
                <a:schemeClr val="dk1"/>
              </a:lnRef>
              <a:fillRef idx="0">
                <a:schemeClr val="dk1"/>
              </a:fillRef>
              <a:effectRef idx="2">
                <a:schemeClr val="dk1"/>
              </a:effectRef>
              <a:fontRef idx="minor">
                <a:schemeClr val="tx1"/>
              </a:fontRef>
            </p:style>
          </p:cxnSp>
          <p:cxnSp>
            <p:nvCxnSpPr>
              <p:cNvPr id="55" name="Straight Connector 54">
                <a:extLst>
                  <a:ext uri="{FF2B5EF4-FFF2-40B4-BE49-F238E27FC236}">
                    <a16:creationId xmlns:a16="http://schemas.microsoft.com/office/drawing/2014/main" id="{4E1B862C-E1BA-EA13-BFD8-7459CEC7BAEC}"/>
                  </a:ext>
                </a:extLst>
              </p:cNvPr>
              <p:cNvCxnSpPr>
                <a:cxnSpLocks/>
              </p:cNvCxnSpPr>
              <p:nvPr/>
            </p:nvCxnSpPr>
            <p:spPr>
              <a:xfrm flipH="1" flipV="1">
                <a:off x="2448690" y="5567779"/>
                <a:ext cx="91440" cy="91440"/>
              </a:xfrm>
              <a:prstGeom prst="line">
                <a:avLst/>
              </a:prstGeom>
            </p:spPr>
            <p:style>
              <a:lnRef idx="3">
                <a:schemeClr val="dk1"/>
              </a:lnRef>
              <a:fillRef idx="0">
                <a:schemeClr val="dk1"/>
              </a:fillRef>
              <a:effectRef idx="2">
                <a:schemeClr val="dk1"/>
              </a:effectRef>
              <a:fontRef idx="minor">
                <a:schemeClr val="tx1"/>
              </a:fontRef>
            </p:style>
          </p:cxnSp>
          <p:cxnSp>
            <p:nvCxnSpPr>
              <p:cNvPr id="56" name="Straight Connector 55">
                <a:extLst>
                  <a:ext uri="{FF2B5EF4-FFF2-40B4-BE49-F238E27FC236}">
                    <a16:creationId xmlns:a16="http://schemas.microsoft.com/office/drawing/2014/main" id="{47E6B241-DCA5-7108-4328-FAB8B91AE1F6}"/>
                  </a:ext>
                </a:extLst>
              </p:cNvPr>
              <p:cNvCxnSpPr>
                <a:cxnSpLocks/>
              </p:cNvCxnSpPr>
              <p:nvPr/>
            </p:nvCxnSpPr>
            <p:spPr>
              <a:xfrm flipV="1">
                <a:off x="2523493" y="4109503"/>
                <a:ext cx="141770" cy="92610"/>
              </a:xfrm>
              <a:prstGeom prst="line">
                <a:avLst/>
              </a:prstGeom>
            </p:spPr>
            <p:style>
              <a:lnRef idx="3">
                <a:schemeClr val="dk1"/>
              </a:lnRef>
              <a:fillRef idx="0">
                <a:schemeClr val="dk1"/>
              </a:fillRef>
              <a:effectRef idx="2">
                <a:schemeClr val="dk1"/>
              </a:effectRef>
              <a:fontRef idx="minor">
                <a:schemeClr val="tx1"/>
              </a:fontRef>
            </p:style>
          </p:cxnSp>
          <p:cxnSp>
            <p:nvCxnSpPr>
              <p:cNvPr id="57" name="Straight Connector 56">
                <a:extLst>
                  <a:ext uri="{FF2B5EF4-FFF2-40B4-BE49-F238E27FC236}">
                    <a16:creationId xmlns:a16="http://schemas.microsoft.com/office/drawing/2014/main" id="{589813CD-DA67-0608-2DA4-24738742091B}"/>
                  </a:ext>
                </a:extLst>
              </p:cNvPr>
              <p:cNvCxnSpPr>
                <a:cxnSpLocks/>
              </p:cNvCxnSpPr>
              <p:nvPr/>
            </p:nvCxnSpPr>
            <p:spPr>
              <a:xfrm>
                <a:off x="862209" y="4048099"/>
                <a:ext cx="91440" cy="92610"/>
              </a:xfrm>
              <a:prstGeom prst="line">
                <a:avLst/>
              </a:prstGeom>
            </p:spPr>
            <p:style>
              <a:lnRef idx="3">
                <a:schemeClr val="dk1"/>
              </a:lnRef>
              <a:fillRef idx="0">
                <a:schemeClr val="dk1"/>
              </a:fillRef>
              <a:effectRef idx="2">
                <a:schemeClr val="dk1"/>
              </a:effectRef>
              <a:fontRef idx="minor">
                <a:schemeClr val="tx1"/>
              </a:fontRef>
            </p:style>
          </p:cxnSp>
          <p:cxnSp>
            <p:nvCxnSpPr>
              <p:cNvPr id="58" name="Straight Connector 57">
                <a:extLst>
                  <a:ext uri="{FF2B5EF4-FFF2-40B4-BE49-F238E27FC236}">
                    <a16:creationId xmlns:a16="http://schemas.microsoft.com/office/drawing/2014/main" id="{7751DB02-F0E3-431B-7C56-F463DA5778D1}"/>
                  </a:ext>
                </a:extLst>
              </p:cNvPr>
              <p:cNvCxnSpPr>
                <a:cxnSpLocks/>
              </p:cNvCxnSpPr>
              <p:nvPr/>
            </p:nvCxnSpPr>
            <p:spPr>
              <a:xfrm flipV="1">
                <a:off x="884548" y="5567779"/>
                <a:ext cx="91440" cy="91440"/>
              </a:xfrm>
              <a:prstGeom prst="line">
                <a:avLst/>
              </a:prstGeom>
            </p:spPr>
            <p:style>
              <a:lnRef idx="3">
                <a:schemeClr val="dk1"/>
              </a:lnRef>
              <a:fillRef idx="0">
                <a:schemeClr val="dk1"/>
              </a:fillRef>
              <a:effectRef idx="2">
                <a:schemeClr val="dk1"/>
              </a:effectRef>
              <a:fontRef idx="minor">
                <a:schemeClr val="tx1"/>
              </a:fontRef>
            </p:style>
          </p:cxnSp>
          <p:sp>
            <p:nvSpPr>
              <p:cNvPr id="59" name="TextBox 58">
                <a:extLst>
                  <a:ext uri="{FF2B5EF4-FFF2-40B4-BE49-F238E27FC236}">
                    <a16:creationId xmlns:a16="http://schemas.microsoft.com/office/drawing/2014/main" id="{94526F44-DF0A-FD57-F8A2-7E57C06F18CD}"/>
                  </a:ext>
                </a:extLst>
              </p:cNvPr>
              <p:cNvSpPr txBox="1"/>
              <p:nvPr/>
            </p:nvSpPr>
            <p:spPr>
              <a:xfrm>
                <a:off x="2444936" y="5631679"/>
                <a:ext cx="385828" cy="276999"/>
              </a:xfrm>
              <a:prstGeom prst="rect">
                <a:avLst/>
              </a:prstGeom>
              <a:noFill/>
            </p:spPr>
            <p:txBody>
              <a:bodyPr wrap="square" rtlCol="0">
                <a:spAutoFit/>
              </a:bodyPr>
              <a:lstStyle/>
              <a:p>
                <a:pPr algn="ctr"/>
                <a:r>
                  <a:rPr lang="en-GB" sz="1200" b="1">
                    <a:latin typeface="Roboto" panose="02000000000000000000" pitchFamily="2" charset="0"/>
                    <a:ea typeface="Roboto" panose="02000000000000000000" pitchFamily="2" charset="0"/>
                  </a:rPr>
                  <a:t>6</a:t>
                </a:r>
              </a:p>
            </p:txBody>
          </p:sp>
          <p:sp>
            <p:nvSpPr>
              <p:cNvPr id="60" name="TextBox 59">
                <a:extLst>
                  <a:ext uri="{FF2B5EF4-FFF2-40B4-BE49-F238E27FC236}">
                    <a16:creationId xmlns:a16="http://schemas.microsoft.com/office/drawing/2014/main" id="{38D6C801-9BFE-6BC0-9399-D853919E2879}"/>
                  </a:ext>
                </a:extLst>
              </p:cNvPr>
              <p:cNvSpPr txBox="1"/>
              <p:nvPr/>
            </p:nvSpPr>
            <p:spPr>
              <a:xfrm>
                <a:off x="2596666" y="3927195"/>
                <a:ext cx="417396" cy="276999"/>
              </a:xfrm>
              <a:prstGeom prst="rect">
                <a:avLst/>
              </a:prstGeom>
              <a:noFill/>
            </p:spPr>
            <p:txBody>
              <a:bodyPr wrap="square" rtlCol="0">
                <a:spAutoFit/>
              </a:bodyPr>
              <a:lstStyle/>
              <a:p>
                <a:pPr algn="ctr"/>
                <a:r>
                  <a:rPr lang="en-GB" sz="1200" b="1">
                    <a:latin typeface="Roboto" panose="02000000000000000000" pitchFamily="2" charset="0"/>
                    <a:ea typeface="Roboto" panose="02000000000000000000" pitchFamily="2" charset="0"/>
                  </a:rPr>
                  <a:t>8</a:t>
                </a:r>
              </a:p>
            </p:txBody>
          </p:sp>
          <p:sp>
            <p:nvSpPr>
              <p:cNvPr id="61" name="TextBox 60">
                <a:extLst>
                  <a:ext uri="{FF2B5EF4-FFF2-40B4-BE49-F238E27FC236}">
                    <a16:creationId xmlns:a16="http://schemas.microsoft.com/office/drawing/2014/main" id="{BE88227E-0D79-98AC-2476-618FBEBB6F21}"/>
                  </a:ext>
                </a:extLst>
              </p:cNvPr>
              <p:cNvSpPr txBox="1"/>
              <p:nvPr/>
            </p:nvSpPr>
            <p:spPr>
              <a:xfrm>
                <a:off x="555995" y="3817199"/>
                <a:ext cx="325673" cy="276999"/>
              </a:xfrm>
              <a:prstGeom prst="rect">
                <a:avLst/>
              </a:prstGeom>
              <a:noFill/>
            </p:spPr>
            <p:txBody>
              <a:bodyPr wrap="square" rtlCol="0">
                <a:spAutoFit/>
              </a:bodyPr>
              <a:lstStyle/>
              <a:p>
                <a:pPr algn="r"/>
                <a:r>
                  <a:rPr lang="en-GB" sz="1200" b="1">
                    <a:latin typeface="Roboto" panose="02000000000000000000" pitchFamily="2" charset="0"/>
                    <a:ea typeface="Roboto" panose="02000000000000000000" pitchFamily="2" charset="0"/>
                  </a:rPr>
                  <a:t>2</a:t>
                </a:r>
              </a:p>
            </p:txBody>
          </p:sp>
        </p:grpSp>
        <p:sp>
          <p:nvSpPr>
            <p:cNvPr id="52" name="TextBox 51">
              <a:extLst>
                <a:ext uri="{FF2B5EF4-FFF2-40B4-BE49-F238E27FC236}">
                  <a16:creationId xmlns:a16="http://schemas.microsoft.com/office/drawing/2014/main" id="{4F9F7C78-5258-29D0-187B-EE1769691BC1}"/>
                </a:ext>
              </a:extLst>
            </p:cNvPr>
            <p:cNvSpPr txBox="1"/>
            <p:nvPr/>
          </p:nvSpPr>
          <p:spPr>
            <a:xfrm>
              <a:off x="9146337" y="2533146"/>
              <a:ext cx="325673" cy="276999"/>
            </a:xfrm>
            <a:prstGeom prst="rect">
              <a:avLst/>
            </a:prstGeom>
            <a:noFill/>
          </p:spPr>
          <p:txBody>
            <a:bodyPr wrap="square" rtlCol="0">
              <a:spAutoFit/>
            </a:bodyPr>
            <a:lstStyle/>
            <a:p>
              <a:pPr algn="r"/>
              <a:r>
                <a:rPr lang="en-GB" sz="1200" b="1">
                  <a:latin typeface="Roboto" panose="02000000000000000000" pitchFamily="2" charset="0"/>
                  <a:ea typeface="Roboto" panose="02000000000000000000" pitchFamily="2" charset="0"/>
                </a:rPr>
                <a:t>4</a:t>
              </a:r>
            </a:p>
          </p:txBody>
        </p:sp>
      </p:grpSp>
      <p:pic>
        <p:nvPicPr>
          <p:cNvPr id="3" name="Picture 2" descr="A blue and green lego blocks&#10;&#10;AI-generated content may be incorrect.">
            <a:extLst>
              <a:ext uri="{FF2B5EF4-FFF2-40B4-BE49-F238E27FC236}">
                <a16:creationId xmlns:a16="http://schemas.microsoft.com/office/drawing/2014/main" id="{F885D99F-1FCC-EDA2-EBF2-9FEF892F5A8E}"/>
              </a:ext>
            </a:extLst>
          </p:cNvPr>
          <p:cNvPicPr>
            <a:picLocks noChangeAspect="1"/>
          </p:cNvPicPr>
          <p:nvPr/>
        </p:nvPicPr>
        <p:blipFill>
          <a:blip r:embed="rId8"/>
          <a:stretch>
            <a:fillRect/>
          </a:stretch>
        </p:blipFill>
        <p:spPr>
          <a:xfrm>
            <a:off x="618047" y="2932442"/>
            <a:ext cx="7562850" cy="2114550"/>
          </a:xfrm>
          <a:prstGeom prst="rect">
            <a:avLst/>
          </a:prstGeom>
        </p:spPr>
      </p:pic>
    </p:spTree>
    <p:extLst>
      <p:ext uri="{BB962C8B-B14F-4D97-AF65-F5344CB8AC3E}">
        <p14:creationId xmlns:p14="http://schemas.microsoft.com/office/powerpoint/2010/main" val="9512119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9"/>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hidden"/>
                                      </p:to>
                                    </p:set>
                                  </p:childTnLst>
                                </p:cTn>
                              </p:par>
                            </p:childTnLst>
                          </p:cTn>
                        </p:par>
                        <p:par>
                          <p:cTn id="7" fill="hold">
                            <p:stCondLst>
                              <p:cond delay="0"/>
                            </p:stCondLst>
                            <p:childTnLst>
                              <p:par>
                                <p:cTn id="8" presetID="21" presetClass="entr" presetSubtype="1" fill="hold" grpId="0" nodeType="after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heel(1)">
                                      <p:cBhvr>
                                        <p:cTn id="10" dur="600000"/>
                                        <p:tgtEl>
                                          <p:spTgt spid="48"/>
                                        </p:tgtEl>
                                      </p:cBhvr>
                                    </p:animEffect>
                                  </p:childTnLst>
                                </p:cTn>
                              </p:par>
                            </p:childTnLst>
                          </p:cTn>
                        </p:par>
                      </p:childTnLst>
                    </p:cTn>
                  </p:par>
                </p:childTnLst>
              </p:cTn>
              <p:nextCondLst>
                <p:cond evt="onClick" delay="0">
                  <p:tgtEl>
                    <p:spTgt spid="49"/>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45"/>
                </p:tgtEl>
              </p:cMediaNode>
            </p:audio>
          </p:childTnLst>
        </p:cTn>
      </p:par>
    </p:tnLst>
    <p:bldLst>
      <p:bldP spid="48" grpId="0" animBg="1"/>
      <p:bldP spid="4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80D22A7-7A87-45E8-867D-9C74C5B4AFE1}"/>
              </a:ext>
            </a:extLst>
          </p:cNvPr>
          <p:cNvSpPr>
            <a:spLocks noGrp="1"/>
          </p:cNvSpPr>
          <p:nvPr>
            <p:ph type="body" sz="quarter" idx="4294967295"/>
          </p:nvPr>
        </p:nvSpPr>
        <p:spPr>
          <a:xfrm>
            <a:off x="1943100" y="1007609"/>
            <a:ext cx="9682844" cy="1485900"/>
          </a:xfrm>
        </p:spPr>
        <p:txBody>
          <a:bodyPr anchor="ctr" anchorCtr="0">
            <a:noAutofit/>
          </a:bodyPr>
          <a:lstStyle/>
          <a:p>
            <a:pPr marL="0" indent="0">
              <a:buNone/>
            </a:pPr>
            <a:r>
              <a:rPr lang="en-US" sz="4800" b="1">
                <a:solidFill>
                  <a:srgbClr val="FF781D"/>
                </a:solidFill>
                <a:latin typeface="Roboto"/>
                <a:ea typeface="Roboto"/>
                <a:cs typeface="Roboto"/>
              </a:rPr>
              <a:t>Have you ever made a discovery?</a:t>
            </a:r>
            <a:endParaRPr lang="en-US"/>
          </a:p>
        </p:txBody>
      </p:sp>
      <p:grpSp>
        <p:nvGrpSpPr>
          <p:cNvPr id="11" name="Group 10">
            <a:extLst>
              <a:ext uri="{FF2B5EF4-FFF2-40B4-BE49-F238E27FC236}">
                <a16:creationId xmlns:a16="http://schemas.microsoft.com/office/drawing/2014/main" id="{C76C8609-6D99-8996-BECF-1DDAEB11945A}"/>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2B9261B2-80E4-3770-66EE-70785E0CC861}"/>
                </a:ext>
              </a:extLst>
            </p:cNvPr>
            <p:cNvSpPr/>
            <p:nvPr/>
          </p:nvSpPr>
          <p:spPr>
            <a:xfrm>
              <a:off x="457200" y="170180"/>
              <a:ext cx="11277600" cy="762634"/>
            </a:xfrm>
            <a:prstGeom prst="roundRect">
              <a:avLst>
                <a:gd name="adj" fmla="val 16667"/>
              </a:avLst>
            </a:prstGeom>
            <a:solidFill>
              <a:srgbClr val="662D9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7" name="Google Shape;250;p31">
              <a:extLst>
                <a:ext uri="{FF2B5EF4-FFF2-40B4-BE49-F238E27FC236}">
                  <a16:creationId xmlns:a16="http://schemas.microsoft.com/office/drawing/2014/main" id="{987D2DB7-5BD4-1CCB-25CF-E2DC5D6799BB}"/>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a:solidFill>
                    <a:schemeClr val="lt1"/>
                  </a:solidFill>
                  <a:latin typeface="Roboto" panose="02000000000000000000" pitchFamily="2" charset="0"/>
                  <a:ea typeface="Roboto" panose="02000000000000000000" pitchFamily="2" charset="0"/>
                  <a:cs typeface="Roboto" panose="02000000000000000000" pitchFamily="2" charset="0"/>
                </a:rPr>
                <a:t>Big Question</a:t>
              </a:r>
              <a:endParaRPr lang="en-US" sz="3200" b="1">
                <a:latin typeface="Roboto" panose="02000000000000000000" pitchFamily="2" charset="0"/>
                <a:ea typeface="Roboto" panose="02000000000000000000" pitchFamily="2" charset="0"/>
                <a:cs typeface="Roboto" panose="02000000000000000000" pitchFamily="2" charset="0"/>
              </a:endParaRPr>
            </a:p>
          </p:txBody>
        </p:sp>
      </p:grpSp>
      <p:pic>
        <p:nvPicPr>
          <p:cNvPr id="10" name="Graphic 9" descr="Badge Question Mark with solid fill">
            <a:extLst>
              <a:ext uri="{FF2B5EF4-FFF2-40B4-BE49-F238E27FC236}">
                <a16:creationId xmlns:a16="http://schemas.microsoft.com/office/drawing/2014/main" id="{117D7D5B-4DB7-5B86-F270-5BE63847537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200" y="1008517"/>
            <a:ext cx="1485900" cy="1485900"/>
          </a:xfrm>
          <a:prstGeom prst="rect">
            <a:avLst/>
          </a:prstGeom>
        </p:spPr>
      </p:pic>
      <p:pic>
        <p:nvPicPr>
          <p:cNvPr id="4" name="Picture 3" descr="Hiker Walker Rambler · Free photo on Pixabay">
            <a:extLst>
              <a:ext uri="{FF2B5EF4-FFF2-40B4-BE49-F238E27FC236}">
                <a16:creationId xmlns:a16="http://schemas.microsoft.com/office/drawing/2014/main" id="{D115B705-C640-65B4-7394-DB14540D33E7}"/>
              </a:ext>
            </a:extLst>
          </p:cNvPr>
          <p:cNvPicPr>
            <a:picLocks noChangeAspect="1"/>
          </p:cNvPicPr>
          <p:nvPr/>
        </p:nvPicPr>
        <p:blipFill>
          <a:blip r:embed="rId5"/>
          <a:stretch>
            <a:fillRect/>
          </a:stretch>
        </p:blipFill>
        <p:spPr>
          <a:xfrm>
            <a:off x="3663351" y="2485126"/>
            <a:ext cx="4491487" cy="3382993"/>
          </a:xfrm>
          <a:prstGeom prst="rect">
            <a:avLst/>
          </a:prstGeom>
        </p:spPr>
      </p:pic>
    </p:spTree>
    <p:extLst>
      <p:ext uri="{BB962C8B-B14F-4D97-AF65-F5344CB8AC3E}">
        <p14:creationId xmlns:p14="http://schemas.microsoft.com/office/powerpoint/2010/main" val="1717468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8BF8B5-E56B-F35E-F864-293179B93F2D}"/>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4D57036C-6672-3664-4DD2-986B3F707E1B}"/>
              </a:ext>
            </a:extLst>
          </p:cNvPr>
          <p:cNvGrpSpPr/>
          <p:nvPr/>
        </p:nvGrpSpPr>
        <p:grpSpPr>
          <a:xfrm>
            <a:off x="457200" y="170180"/>
            <a:ext cx="11277600" cy="762634"/>
            <a:chOff x="457200" y="170180"/>
            <a:chExt cx="11277600" cy="762634"/>
          </a:xfrm>
        </p:grpSpPr>
        <p:sp>
          <p:nvSpPr>
            <p:cNvPr id="5" name="Google Shape;248;p31">
              <a:extLst>
                <a:ext uri="{FF2B5EF4-FFF2-40B4-BE49-F238E27FC236}">
                  <a16:creationId xmlns:a16="http://schemas.microsoft.com/office/drawing/2014/main" id="{2F6BE9A8-4644-16E7-C09B-4E41104A6EC8}"/>
                </a:ext>
              </a:extLst>
            </p:cNvPr>
            <p:cNvSpPr/>
            <p:nvPr/>
          </p:nvSpPr>
          <p:spPr>
            <a:xfrm>
              <a:off x="457200" y="170180"/>
              <a:ext cx="11277600" cy="762634"/>
            </a:xfrm>
            <a:prstGeom prst="roundRect">
              <a:avLst>
                <a:gd name="adj" fmla="val 16667"/>
              </a:avLst>
            </a:prstGeom>
            <a:solidFill>
              <a:srgbClr val="662D9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6" name="Google Shape;250;p31">
              <a:extLst>
                <a:ext uri="{FF2B5EF4-FFF2-40B4-BE49-F238E27FC236}">
                  <a16:creationId xmlns:a16="http://schemas.microsoft.com/office/drawing/2014/main" id="{75DDE580-642E-BE5F-F17C-D9F8E008BB6B}"/>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solidFill>
                    <a:schemeClr val="lt1"/>
                  </a:solidFill>
                  <a:latin typeface="Roboto"/>
                  <a:ea typeface="Roboto"/>
                  <a:cs typeface="Roboto"/>
                </a:rPr>
                <a:t>Explore</a:t>
              </a:r>
              <a:endParaRPr lang="en-US"/>
            </a:p>
          </p:txBody>
        </p:sp>
      </p:grpSp>
      <p:sp>
        <p:nvSpPr>
          <p:cNvPr id="3" name="Text Placeholder 2">
            <a:extLst>
              <a:ext uri="{FF2B5EF4-FFF2-40B4-BE49-F238E27FC236}">
                <a16:creationId xmlns:a16="http://schemas.microsoft.com/office/drawing/2014/main" id="{EFB233E0-582C-902F-FD32-7FE97BB62A99}"/>
              </a:ext>
            </a:extLst>
          </p:cNvPr>
          <p:cNvSpPr txBox="1">
            <a:spLocks/>
          </p:cNvSpPr>
          <p:nvPr/>
        </p:nvSpPr>
        <p:spPr>
          <a:xfrm>
            <a:off x="1943100" y="1007609"/>
            <a:ext cx="9682844" cy="2592842"/>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4800" b="1">
              <a:solidFill>
                <a:srgbClr val="FF781D"/>
              </a:solidFill>
              <a:latin typeface="Roboto" panose="02000000000000000000" pitchFamily="2" charset="0"/>
              <a:ea typeface="Roboto" panose="02000000000000000000" pitchFamily="2" charset="0"/>
              <a:cs typeface="Roboto" panose="02000000000000000000" pitchFamily="2" charset="0"/>
            </a:endParaRPr>
          </a:p>
          <a:p>
            <a:pPr marL="0" indent="0">
              <a:buFont typeface="Arial" panose="020B0604020202020204" pitchFamily="34" charset="0"/>
              <a:buNone/>
            </a:pPr>
            <a:endParaRPr lang="en-US" sz="4800" b="1">
              <a:solidFill>
                <a:srgbClr val="FF781D"/>
              </a:solidFill>
              <a:latin typeface="Roboto" panose="02000000000000000000" pitchFamily="2" charset="0"/>
              <a:ea typeface="Roboto" panose="02000000000000000000" pitchFamily="2" charset="0"/>
              <a:cs typeface="Roboto" panose="02000000000000000000" pitchFamily="2" charset="0"/>
            </a:endParaRPr>
          </a:p>
        </p:txBody>
      </p:sp>
      <p:sp>
        <p:nvSpPr>
          <p:cNvPr id="10" name="Text Placeholder 2">
            <a:extLst>
              <a:ext uri="{FF2B5EF4-FFF2-40B4-BE49-F238E27FC236}">
                <a16:creationId xmlns:a16="http://schemas.microsoft.com/office/drawing/2014/main" id="{CDDC0AB5-ABC0-4EE2-4C1F-3B630FEA54DF}"/>
              </a:ext>
            </a:extLst>
          </p:cNvPr>
          <p:cNvSpPr txBox="1">
            <a:spLocks/>
          </p:cNvSpPr>
          <p:nvPr/>
        </p:nvSpPr>
        <p:spPr>
          <a:xfrm>
            <a:off x="2031315" y="932936"/>
            <a:ext cx="9687876" cy="1557786"/>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a:solidFill>
                  <a:srgbClr val="FF781D"/>
                </a:solidFill>
                <a:latin typeface="Roboto"/>
                <a:ea typeface="Roboto"/>
                <a:cs typeface="Roboto"/>
              </a:rPr>
              <a:t>Have you ever found a treasure or something that used to be lost?</a:t>
            </a:r>
            <a:endParaRPr lang="en-US"/>
          </a:p>
        </p:txBody>
      </p:sp>
      <p:grpSp>
        <p:nvGrpSpPr>
          <p:cNvPr id="7" name="Group 6">
            <a:extLst>
              <a:ext uri="{FF2B5EF4-FFF2-40B4-BE49-F238E27FC236}">
                <a16:creationId xmlns:a16="http://schemas.microsoft.com/office/drawing/2014/main" id="{7E6E90EF-B35A-4C9A-0638-AEC137568326}"/>
              </a:ext>
            </a:extLst>
          </p:cNvPr>
          <p:cNvGrpSpPr/>
          <p:nvPr/>
        </p:nvGrpSpPr>
        <p:grpSpPr>
          <a:xfrm>
            <a:off x="612880" y="1145429"/>
            <a:ext cx="1188720" cy="1188720"/>
            <a:chOff x="612880" y="1145429"/>
            <a:chExt cx="1188720" cy="1188720"/>
          </a:xfrm>
        </p:grpSpPr>
        <p:sp>
          <p:nvSpPr>
            <p:cNvPr id="8" name="Oval 7">
              <a:extLst>
                <a:ext uri="{FF2B5EF4-FFF2-40B4-BE49-F238E27FC236}">
                  <a16:creationId xmlns:a16="http://schemas.microsoft.com/office/drawing/2014/main" id="{75529CCB-129F-F545-0DFE-13C3589A374B}"/>
                </a:ext>
              </a:extLst>
            </p:cNvPr>
            <p:cNvSpPr/>
            <p:nvPr/>
          </p:nvSpPr>
          <p:spPr>
            <a:xfrm>
              <a:off x="612880" y="1145429"/>
              <a:ext cx="1188720" cy="1188720"/>
            </a:xfrm>
            <a:prstGeom prst="ellipse">
              <a:avLst/>
            </a:prstGeom>
            <a:solidFill>
              <a:srgbClr val="FF78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9" name="Graphic 15" descr="Map with pin with solid fill">
              <a:extLst>
                <a:ext uri="{FF2B5EF4-FFF2-40B4-BE49-F238E27FC236}">
                  <a16:creationId xmlns:a16="http://schemas.microsoft.com/office/drawing/2014/main" id="{990C13C4-D277-9361-E673-A4BEB6E9AE5C}"/>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08762" y="1183007"/>
              <a:ext cx="996955" cy="996955"/>
            </a:xfrm>
            <a:prstGeom prst="rect">
              <a:avLst/>
            </a:prstGeom>
          </p:spPr>
        </p:pic>
      </p:grpSp>
      <p:grpSp>
        <p:nvGrpSpPr>
          <p:cNvPr id="11" name="Group 10">
            <a:extLst>
              <a:ext uri="{FF2B5EF4-FFF2-40B4-BE49-F238E27FC236}">
                <a16:creationId xmlns:a16="http://schemas.microsoft.com/office/drawing/2014/main" id="{DA98CF34-0E53-C4A7-8657-0657E8580B0B}"/>
              </a:ext>
            </a:extLst>
          </p:cNvPr>
          <p:cNvGrpSpPr/>
          <p:nvPr/>
        </p:nvGrpSpPr>
        <p:grpSpPr>
          <a:xfrm>
            <a:off x="612880" y="1145429"/>
            <a:ext cx="1188720" cy="1188720"/>
            <a:chOff x="612880" y="1145429"/>
            <a:chExt cx="1188720" cy="1188720"/>
          </a:xfrm>
        </p:grpSpPr>
        <p:sp>
          <p:nvSpPr>
            <p:cNvPr id="12" name="Oval 11">
              <a:extLst>
                <a:ext uri="{FF2B5EF4-FFF2-40B4-BE49-F238E27FC236}">
                  <a16:creationId xmlns:a16="http://schemas.microsoft.com/office/drawing/2014/main" id="{EB401EFC-F442-A5C8-64AD-AB2A483AE5B0}"/>
                </a:ext>
              </a:extLst>
            </p:cNvPr>
            <p:cNvSpPr/>
            <p:nvPr/>
          </p:nvSpPr>
          <p:spPr>
            <a:xfrm>
              <a:off x="612880" y="1145429"/>
              <a:ext cx="1188720" cy="1188720"/>
            </a:xfrm>
            <a:prstGeom prst="ellipse">
              <a:avLst/>
            </a:prstGeom>
            <a:solidFill>
              <a:srgbClr val="FF78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13" name="Graphic 15" descr="Map with pin with solid fill">
              <a:extLst>
                <a:ext uri="{FF2B5EF4-FFF2-40B4-BE49-F238E27FC236}">
                  <a16:creationId xmlns:a16="http://schemas.microsoft.com/office/drawing/2014/main" id="{BE20C26A-7366-50EC-BFDA-E283D709DDB4}"/>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08762" y="1183007"/>
              <a:ext cx="996955" cy="996955"/>
            </a:xfrm>
            <a:prstGeom prst="rect">
              <a:avLst/>
            </a:prstGeom>
          </p:spPr>
        </p:pic>
      </p:grpSp>
      <p:pic>
        <p:nvPicPr>
          <p:cNvPr id="1026" name="Picture 2" descr="Lego Explorer | looking through his magnifying glass - over … | Flickr">
            <a:extLst>
              <a:ext uri="{FF2B5EF4-FFF2-40B4-BE49-F238E27FC236}">
                <a16:creationId xmlns:a16="http://schemas.microsoft.com/office/drawing/2014/main" id="{100A7A3F-CBE4-4178-5ABE-EBC1F0C2C714}"/>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429273" y="2490722"/>
            <a:ext cx="5355223" cy="3571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597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2F8B75-3CF5-DE7A-059F-CD53CE735D5D}"/>
            </a:ext>
          </a:extLst>
        </p:cNvPr>
        <p:cNvGrpSpPr/>
        <p:nvPr/>
      </p:nvGrpSpPr>
      <p:grpSpPr>
        <a:xfrm>
          <a:off x="0" y="0"/>
          <a:ext cx="0" cy="0"/>
          <a:chOff x="0" y="0"/>
          <a:chExt cx="0" cy="0"/>
        </a:xfrm>
      </p:grpSpPr>
      <p:pic>
        <p:nvPicPr>
          <p:cNvPr id="10" name="Picture 9" descr="A person in a hard hat and orange vest holding a clipboard and pointing at something&#10;&#10;AI-generated content may be incorrect.">
            <a:extLst>
              <a:ext uri="{FF2B5EF4-FFF2-40B4-BE49-F238E27FC236}">
                <a16:creationId xmlns:a16="http://schemas.microsoft.com/office/drawing/2014/main" id="{7985B3D7-4500-4654-71E3-FC28365FDF2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683924" y="1142999"/>
            <a:ext cx="2201354" cy="1464803"/>
          </a:xfrm>
          <a:prstGeom prst="rect">
            <a:avLst/>
          </a:prstGeom>
        </p:spPr>
      </p:pic>
      <p:grpSp>
        <p:nvGrpSpPr>
          <p:cNvPr id="3" name="Group 2">
            <a:extLst>
              <a:ext uri="{FF2B5EF4-FFF2-40B4-BE49-F238E27FC236}">
                <a16:creationId xmlns:a16="http://schemas.microsoft.com/office/drawing/2014/main" id="{75E18766-93EE-D367-84DA-C6576C6868AB}"/>
              </a:ext>
            </a:extLst>
          </p:cNvPr>
          <p:cNvGrpSpPr/>
          <p:nvPr/>
        </p:nvGrpSpPr>
        <p:grpSpPr>
          <a:xfrm>
            <a:off x="457200" y="170180"/>
            <a:ext cx="11277600" cy="762634"/>
            <a:chOff x="457200" y="170180"/>
            <a:chExt cx="11277600" cy="762634"/>
          </a:xfrm>
        </p:grpSpPr>
        <p:sp>
          <p:nvSpPr>
            <p:cNvPr id="5" name="Google Shape;248;p31">
              <a:extLst>
                <a:ext uri="{FF2B5EF4-FFF2-40B4-BE49-F238E27FC236}">
                  <a16:creationId xmlns:a16="http://schemas.microsoft.com/office/drawing/2014/main" id="{A6A76A19-F063-9A4B-BCCD-EA9EBB70F18D}"/>
                </a:ext>
              </a:extLst>
            </p:cNvPr>
            <p:cNvSpPr/>
            <p:nvPr/>
          </p:nvSpPr>
          <p:spPr>
            <a:xfrm>
              <a:off x="457200" y="170180"/>
              <a:ext cx="11277600" cy="762634"/>
            </a:xfrm>
            <a:prstGeom prst="roundRect">
              <a:avLst>
                <a:gd name="adj" fmla="val 16667"/>
              </a:avLst>
            </a:prstGeom>
            <a:solidFill>
              <a:srgbClr val="662D9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6" name="Google Shape;250;p31">
              <a:extLst>
                <a:ext uri="{FF2B5EF4-FFF2-40B4-BE49-F238E27FC236}">
                  <a16:creationId xmlns:a16="http://schemas.microsoft.com/office/drawing/2014/main" id="{601DA7B2-4D44-DE77-EDF6-35FD1BA6C698}"/>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a:solidFill>
                    <a:schemeClr val="lt1"/>
                  </a:solidFill>
                  <a:latin typeface="Roboto" panose="02000000000000000000" pitchFamily="2" charset="0"/>
                  <a:ea typeface="Roboto" panose="02000000000000000000" pitchFamily="2" charset="0"/>
                  <a:cs typeface="Roboto" panose="02000000000000000000" pitchFamily="2" charset="0"/>
                </a:rPr>
                <a:t>Key Vocabulary</a:t>
              </a:r>
              <a:endParaRPr lang="en-US" sz="3200" b="1">
                <a:latin typeface="Roboto" panose="02000000000000000000" pitchFamily="2" charset="0"/>
                <a:ea typeface="Roboto" panose="02000000000000000000" pitchFamily="2" charset="0"/>
                <a:cs typeface="Roboto" panose="02000000000000000000" pitchFamily="2" charset="0"/>
              </a:endParaRPr>
            </a:p>
          </p:txBody>
        </p:sp>
      </p:grpSp>
      <p:sp>
        <p:nvSpPr>
          <p:cNvPr id="4" name="Text Placeholder 2">
            <a:extLst>
              <a:ext uri="{FF2B5EF4-FFF2-40B4-BE49-F238E27FC236}">
                <a16:creationId xmlns:a16="http://schemas.microsoft.com/office/drawing/2014/main" id="{CD1949E4-0C5A-3525-C648-A2203544ED9F}"/>
              </a:ext>
            </a:extLst>
          </p:cNvPr>
          <p:cNvSpPr txBox="1">
            <a:spLocks/>
          </p:cNvSpPr>
          <p:nvPr/>
        </p:nvSpPr>
        <p:spPr>
          <a:xfrm>
            <a:off x="1943099" y="1145429"/>
            <a:ext cx="6286501" cy="5003911"/>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5400"/>
              </a:spcAft>
            </a:pPr>
            <a:r>
              <a:rPr lang="en-US" b="1">
                <a:solidFill>
                  <a:srgbClr val="FF781D"/>
                </a:solidFill>
                <a:latin typeface="Roboto"/>
                <a:ea typeface="Roboto"/>
                <a:cs typeface="Roboto"/>
              </a:rPr>
              <a:t>Discovery:</a:t>
            </a:r>
            <a:r>
              <a:rPr lang="en-US">
                <a:latin typeface="Roboto"/>
                <a:ea typeface="Roboto"/>
                <a:cs typeface="Roboto"/>
              </a:rPr>
              <a:t> the act or process of discovering</a:t>
            </a:r>
            <a:endParaRPr lang="en-US">
              <a:latin typeface="Calibri" panose="020F0502020204030204"/>
              <a:ea typeface="Calibri" panose="020F0502020204030204"/>
              <a:cs typeface="Calibri" panose="020F0502020204030204"/>
            </a:endParaRPr>
          </a:p>
          <a:p>
            <a:pPr>
              <a:lnSpc>
                <a:spcPct val="100000"/>
              </a:lnSpc>
              <a:spcBef>
                <a:spcPts val="0"/>
              </a:spcBef>
              <a:spcAft>
                <a:spcPts val="5400"/>
              </a:spcAft>
            </a:pPr>
            <a:r>
              <a:rPr lang="en-US" b="1">
                <a:solidFill>
                  <a:srgbClr val="FF781D"/>
                </a:solidFill>
                <a:latin typeface="Roboto"/>
                <a:ea typeface="Roboto"/>
                <a:cs typeface="Roboto"/>
              </a:rPr>
              <a:t>Buried:</a:t>
            </a:r>
            <a:r>
              <a:rPr lang="en-US">
                <a:latin typeface="Roboto"/>
                <a:ea typeface="Roboto"/>
                <a:cs typeface="Roboto"/>
              </a:rPr>
              <a:t> to place in the ground and cover up </a:t>
            </a:r>
            <a:endParaRPr lang="en-US">
              <a:ea typeface="Calibri"/>
              <a:cs typeface="Calibri"/>
            </a:endParaRPr>
          </a:p>
          <a:p>
            <a:pPr>
              <a:lnSpc>
                <a:spcPct val="100000"/>
              </a:lnSpc>
              <a:spcBef>
                <a:spcPts val="0"/>
              </a:spcBef>
              <a:spcAft>
                <a:spcPts val="5400"/>
              </a:spcAft>
            </a:pPr>
            <a:r>
              <a:rPr lang="en-US" b="1">
                <a:solidFill>
                  <a:srgbClr val="FF781D"/>
                </a:solidFill>
                <a:latin typeface="Roboto"/>
                <a:ea typeface="Roboto"/>
                <a:cs typeface="Roboto"/>
              </a:rPr>
              <a:t>Excavate:</a:t>
            </a:r>
            <a:r>
              <a:rPr lang="en-US">
                <a:latin typeface="Roboto"/>
                <a:ea typeface="Roboto"/>
                <a:cs typeface="Roboto"/>
              </a:rPr>
              <a:t> to uncover by digging away covering earth </a:t>
            </a:r>
          </a:p>
        </p:txBody>
      </p:sp>
      <p:grpSp>
        <p:nvGrpSpPr>
          <p:cNvPr id="9" name="Group 8">
            <a:extLst>
              <a:ext uri="{FF2B5EF4-FFF2-40B4-BE49-F238E27FC236}">
                <a16:creationId xmlns:a16="http://schemas.microsoft.com/office/drawing/2014/main" id="{FD0BFCAC-34DE-F1DF-6E31-B2FCBFCC54CF}"/>
              </a:ext>
            </a:extLst>
          </p:cNvPr>
          <p:cNvGrpSpPr/>
          <p:nvPr/>
        </p:nvGrpSpPr>
        <p:grpSpPr>
          <a:xfrm>
            <a:off x="612880" y="1145429"/>
            <a:ext cx="1188720" cy="1188720"/>
            <a:chOff x="612880" y="1145429"/>
            <a:chExt cx="1188720" cy="1188720"/>
          </a:xfrm>
        </p:grpSpPr>
        <p:sp>
          <p:nvSpPr>
            <p:cNvPr id="11" name="Oval 10">
              <a:extLst>
                <a:ext uri="{FF2B5EF4-FFF2-40B4-BE49-F238E27FC236}">
                  <a16:creationId xmlns:a16="http://schemas.microsoft.com/office/drawing/2014/main" id="{B3DC47F8-8A16-42C8-2840-E6C9A5BDBFB7}"/>
                </a:ext>
              </a:extLst>
            </p:cNvPr>
            <p:cNvSpPr/>
            <p:nvPr/>
          </p:nvSpPr>
          <p:spPr>
            <a:xfrm>
              <a:off x="612880" y="1145429"/>
              <a:ext cx="1188720" cy="1188720"/>
            </a:xfrm>
            <a:prstGeom prst="ellipse">
              <a:avLst/>
            </a:prstGeom>
            <a:solidFill>
              <a:srgbClr val="FF78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Open book with solid fill">
              <a:extLst>
                <a:ext uri="{FF2B5EF4-FFF2-40B4-BE49-F238E27FC236}">
                  <a16:creationId xmlns:a16="http://schemas.microsoft.com/office/drawing/2014/main" id="{15B0E217-39D1-14C2-5CC7-A72CD185B0F8}"/>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780571" y="1313120"/>
              <a:ext cx="853338" cy="853338"/>
            </a:xfrm>
            <a:prstGeom prst="rect">
              <a:avLst/>
            </a:prstGeom>
          </p:spPr>
        </p:pic>
      </p:grpSp>
      <p:pic>
        <p:nvPicPr>
          <p:cNvPr id="14" name="Picture 13" descr="A person holding a brush and a tool&#10;&#10;AI-generated content may be incorrect.">
            <a:extLst>
              <a:ext uri="{FF2B5EF4-FFF2-40B4-BE49-F238E27FC236}">
                <a16:creationId xmlns:a16="http://schemas.microsoft.com/office/drawing/2014/main" id="{D056F386-3DDE-5609-1D78-CADEBBFC7BD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690304" y="4460380"/>
            <a:ext cx="2201354" cy="1467570"/>
          </a:xfrm>
          <a:prstGeom prst="rect">
            <a:avLst/>
          </a:prstGeom>
        </p:spPr>
      </p:pic>
      <p:pic>
        <p:nvPicPr>
          <p:cNvPr id="17" name="Picture 16" descr="A group of people digging in the dirt&#10;&#10;AI-generated content may be incorrect.">
            <a:extLst>
              <a:ext uri="{FF2B5EF4-FFF2-40B4-BE49-F238E27FC236}">
                <a16:creationId xmlns:a16="http://schemas.microsoft.com/office/drawing/2014/main" id="{5C7969AD-A981-4125-9FE9-18568F83A183}"/>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683921" y="2800305"/>
            <a:ext cx="2201357" cy="1467571"/>
          </a:xfrm>
          <a:prstGeom prst="rect">
            <a:avLst/>
          </a:prstGeom>
        </p:spPr>
      </p:pic>
    </p:spTree>
    <p:extLst>
      <p:ext uri="{BB962C8B-B14F-4D97-AF65-F5344CB8AC3E}">
        <p14:creationId xmlns:p14="http://schemas.microsoft.com/office/powerpoint/2010/main" val="1883848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A83A5-A475-ED86-829C-8EF749CBD514}"/>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E250FD18-C678-4792-5A6D-CA976489B3FD}"/>
              </a:ext>
            </a:extLst>
          </p:cNvPr>
          <p:cNvGrpSpPr/>
          <p:nvPr/>
        </p:nvGrpSpPr>
        <p:grpSpPr>
          <a:xfrm>
            <a:off x="457200" y="170180"/>
            <a:ext cx="11277600" cy="762634"/>
            <a:chOff x="457200" y="170180"/>
            <a:chExt cx="11277600" cy="762634"/>
          </a:xfrm>
        </p:grpSpPr>
        <p:sp>
          <p:nvSpPr>
            <p:cNvPr id="5" name="Google Shape;248;p31">
              <a:extLst>
                <a:ext uri="{FF2B5EF4-FFF2-40B4-BE49-F238E27FC236}">
                  <a16:creationId xmlns:a16="http://schemas.microsoft.com/office/drawing/2014/main" id="{E2909CA5-AEE3-FD74-1455-3DF681BAB408}"/>
                </a:ext>
              </a:extLst>
            </p:cNvPr>
            <p:cNvSpPr/>
            <p:nvPr/>
          </p:nvSpPr>
          <p:spPr>
            <a:xfrm>
              <a:off x="457200" y="170180"/>
              <a:ext cx="11277600" cy="762634"/>
            </a:xfrm>
            <a:prstGeom prst="roundRect">
              <a:avLst>
                <a:gd name="adj" fmla="val 16667"/>
              </a:avLst>
            </a:prstGeom>
            <a:solidFill>
              <a:srgbClr val="662D9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6" name="Google Shape;250;p31">
              <a:extLst>
                <a:ext uri="{FF2B5EF4-FFF2-40B4-BE49-F238E27FC236}">
                  <a16:creationId xmlns:a16="http://schemas.microsoft.com/office/drawing/2014/main" id="{E50CCCD5-F112-E568-C091-CB6552E49C39}"/>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a:solidFill>
                    <a:schemeClr val="lt1"/>
                  </a:solidFill>
                  <a:latin typeface="Roboto" panose="02000000000000000000" pitchFamily="2" charset="0"/>
                  <a:ea typeface="Roboto" panose="02000000000000000000" pitchFamily="2" charset="0"/>
                  <a:cs typeface="Roboto" panose="02000000000000000000" pitchFamily="2" charset="0"/>
                </a:rPr>
                <a:t>Discussion</a:t>
              </a:r>
              <a:endParaRPr lang="en-US" sz="3200" b="1">
                <a:latin typeface="Roboto" panose="02000000000000000000" pitchFamily="2" charset="0"/>
                <a:ea typeface="Roboto" panose="02000000000000000000" pitchFamily="2" charset="0"/>
                <a:cs typeface="Roboto" panose="02000000000000000000" pitchFamily="2" charset="0"/>
              </a:endParaRPr>
            </a:p>
          </p:txBody>
        </p:sp>
      </p:grpSp>
      <p:sp>
        <p:nvSpPr>
          <p:cNvPr id="3" name="Text Placeholder 2">
            <a:extLst>
              <a:ext uri="{FF2B5EF4-FFF2-40B4-BE49-F238E27FC236}">
                <a16:creationId xmlns:a16="http://schemas.microsoft.com/office/drawing/2014/main" id="{EA7BE9E2-0F99-88A0-BA54-207295800D4A}"/>
              </a:ext>
            </a:extLst>
          </p:cNvPr>
          <p:cNvSpPr txBox="1">
            <a:spLocks/>
          </p:cNvSpPr>
          <p:nvPr/>
        </p:nvSpPr>
        <p:spPr>
          <a:xfrm>
            <a:off x="1943100" y="1007609"/>
            <a:ext cx="5475209" cy="2592842"/>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FF781D"/>
                </a:solidFill>
                <a:latin typeface="Roboto"/>
                <a:ea typeface="Roboto"/>
                <a:cs typeface="Roboto"/>
              </a:rPr>
              <a:t>What did the young archaeologist find in the Discover Story?</a:t>
            </a:r>
            <a:endParaRPr lang="en-US" sz="2400" dirty="0"/>
          </a:p>
        </p:txBody>
      </p:sp>
      <p:pic>
        <p:nvPicPr>
          <p:cNvPr id="9" name="Graphic 8" descr="Badge Question Mark with solid fill">
            <a:extLst>
              <a:ext uri="{FF2B5EF4-FFF2-40B4-BE49-F238E27FC236}">
                <a16:creationId xmlns:a16="http://schemas.microsoft.com/office/drawing/2014/main" id="{73B4C429-D2C7-8607-19EA-41B2C08085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200" y="1008517"/>
            <a:ext cx="1485900" cy="1485900"/>
          </a:xfrm>
          <a:prstGeom prst="rect">
            <a:avLst/>
          </a:prstGeom>
        </p:spPr>
      </p:pic>
      <p:pic>
        <p:nvPicPr>
          <p:cNvPr id="8" name="Picture 7" descr="A toy figurine of a child holding a shovel&#10;&#10;AI-generated content may be incorrect.">
            <a:extLst>
              <a:ext uri="{FF2B5EF4-FFF2-40B4-BE49-F238E27FC236}">
                <a16:creationId xmlns:a16="http://schemas.microsoft.com/office/drawing/2014/main" id="{409719B8-1047-E8E3-0773-892BFC4F8DA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738693" y="828674"/>
            <a:ext cx="3675723" cy="5091359"/>
          </a:xfrm>
          <a:prstGeom prst="rect">
            <a:avLst/>
          </a:prstGeom>
        </p:spPr>
      </p:pic>
    </p:spTree>
    <p:extLst>
      <p:ext uri="{BB962C8B-B14F-4D97-AF65-F5344CB8AC3E}">
        <p14:creationId xmlns:p14="http://schemas.microsoft.com/office/powerpoint/2010/main" val="2015307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10A65-9339-9868-EBBD-810E98DE10F7}"/>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C3D4E668-7777-5865-F6AA-2B948318D1F5}"/>
              </a:ext>
            </a:extLst>
          </p:cNvPr>
          <p:cNvGrpSpPr/>
          <p:nvPr/>
        </p:nvGrpSpPr>
        <p:grpSpPr>
          <a:xfrm>
            <a:off x="457200" y="170180"/>
            <a:ext cx="11277600" cy="762634"/>
            <a:chOff x="457200" y="170180"/>
            <a:chExt cx="11277600" cy="762634"/>
          </a:xfrm>
        </p:grpSpPr>
        <p:sp>
          <p:nvSpPr>
            <p:cNvPr id="5" name="Google Shape;248;p31">
              <a:extLst>
                <a:ext uri="{FF2B5EF4-FFF2-40B4-BE49-F238E27FC236}">
                  <a16:creationId xmlns:a16="http://schemas.microsoft.com/office/drawing/2014/main" id="{60CC0D17-86E4-C47F-02BD-B53E2D34D8BB}"/>
                </a:ext>
              </a:extLst>
            </p:cNvPr>
            <p:cNvSpPr/>
            <p:nvPr/>
          </p:nvSpPr>
          <p:spPr>
            <a:xfrm>
              <a:off x="457200" y="170180"/>
              <a:ext cx="11277600" cy="762634"/>
            </a:xfrm>
            <a:prstGeom prst="roundRect">
              <a:avLst>
                <a:gd name="adj" fmla="val 16667"/>
              </a:avLst>
            </a:prstGeom>
            <a:solidFill>
              <a:srgbClr val="662D9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6" name="Google Shape;250;p31">
              <a:extLst>
                <a:ext uri="{FF2B5EF4-FFF2-40B4-BE49-F238E27FC236}">
                  <a16:creationId xmlns:a16="http://schemas.microsoft.com/office/drawing/2014/main" id="{94C5C412-6A95-2566-5B87-03F1F67B291D}"/>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solidFill>
                    <a:schemeClr val="lt1"/>
                  </a:solidFill>
                  <a:latin typeface="Roboto"/>
                  <a:ea typeface="Roboto"/>
                  <a:cs typeface="Roboto"/>
                </a:rPr>
                <a:t>Discover Story</a:t>
              </a:r>
              <a:endParaRPr lang="en-US">
                <a:solidFill>
                  <a:schemeClr val="lt1"/>
                </a:solidFill>
              </a:endParaRPr>
            </a:p>
          </p:txBody>
        </p:sp>
      </p:grpSp>
      <p:pic>
        <p:nvPicPr>
          <p:cNvPr id="3" name="Picture 2" descr="A collage of cartoon characters&#10;&#10;AI-generated content may be incorrect.">
            <a:extLst>
              <a:ext uri="{FF2B5EF4-FFF2-40B4-BE49-F238E27FC236}">
                <a16:creationId xmlns:a16="http://schemas.microsoft.com/office/drawing/2014/main" id="{F3EC7B99-2CAA-265E-A8E8-B98AA3FBAD9E}"/>
              </a:ext>
            </a:extLst>
          </p:cNvPr>
          <p:cNvPicPr>
            <a:picLocks noChangeAspect="1"/>
          </p:cNvPicPr>
          <p:nvPr/>
        </p:nvPicPr>
        <p:blipFill>
          <a:blip r:embed="rId3" cstate="print">
            <a:extLst>
              <a:ext uri="{28A0092B-C50C-407E-A947-70E740481C1C}">
                <a14:useLocalDpi xmlns:a14="http://schemas.microsoft.com/office/drawing/2010/main"/>
              </a:ext>
            </a:extLst>
          </a:blip>
          <a:srcRect l="13119" t="14291" r="12792" b="60679"/>
          <a:stretch/>
        </p:blipFill>
        <p:spPr>
          <a:xfrm>
            <a:off x="828044" y="1109312"/>
            <a:ext cx="10535912" cy="4639376"/>
          </a:xfrm>
          <a:prstGeom prst="rect">
            <a:avLst/>
          </a:prstGeom>
        </p:spPr>
      </p:pic>
    </p:spTree>
    <p:extLst>
      <p:ext uri="{BB962C8B-B14F-4D97-AF65-F5344CB8AC3E}">
        <p14:creationId xmlns:p14="http://schemas.microsoft.com/office/powerpoint/2010/main" val="1089817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9E3B6-8629-5E1E-7E88-23013510BE99}"/>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7509BB7C-9D3C-3EC3-A043-1199C9B02909}"/>
              </a:ext>
            </a:extLst>
          </p:cNvPr>
          <p:cNvGrpSpPr/>
          <p:nvPr/>
        </p:nvGrpSpPr>
        <p:grpSpPr>
          <a:xfrm>
            <a:off x="457200" y="170180"/>
            <a:ext cx="11277600" cy="762634"/>
            <a:chOff x="457200" y="170180"/>
            <a:chExt cx="11277600" cy="762634"/>
          </a:xfrm>
        </p:grpSpPr>
        <p:sp>
          <p:nvSpPr>
            <p:cNvPr id="5" name="Google Shape;248;p31">
              <a:extLst>
                <a:ext uri="{FF2B5EF4-FFF2-40B4-BE49-F238E27FC236}">
                  <a16:creationId xmlns:a16="http://schemas.microsoft.com/office/drawing/2014/main" id="{865CA3AC-2316-404A-3DFF-EB767371662A}"/>
                </a:ext>
              </a:extLst>
            </p:cNvPr>
            <p:cNvSpPr/>
            <p:nvPr/>
          </p:nvSpPr>
          <p:spPr>
            <a:xfrm>
              <a:off x="457200" y="170180"/>
              <a:ext cx="11277600" cy="762634"/>
            </a:xfrm>
            <a:prstGeom prst="roundRect">
              <a:avLst>
                <a:gd name="adj" fmla="val 16667"/>
              </a:avLst>
            </a:prstGeom>
            <a:solidFill>
              <a:srgbClr val="662D9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6" name="Google Shape;250;p31">
              <a:extLst>
                <a:ext uri="{FF2B5EF4-FFF2-40B4-BE49-F238E27FC236}">
                  <a16:creationId xmlns:a16="http://schemas.microsoft.com/office/drawing/2014/main" id="{C4F04A8D-DA03-32A1-BF94-223A6636C0A8}"/>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solidFill>
                    <a:schemeClr val="lt1"/>
                  </a:solidFill>
                  <a:latin typeface="Roboto"/>
                  <a:ea typeface="Roboto"/>
                  <a:cs typeface="Roboto"/>
                </a:rPr>
                <a:t>Discover Story</a:t>
              </a:r>
              <a:endParaRPr lang="en-US">
                <a:solidFill>
                  <a:schemeClr val="lt1"/>
                </a:solidFill>
              </a:endParaRPr>
            </a:p>
          </p:txBody>
        </p:sp>
      </p:grpSp>
      <p:pic>
        <p:nvPicPr>
          <p:cNvPr id="3" name="Picture 2" descr="A collage of cartoon characters&#10;&#10;AI-generated content may be incorrect.">
            <a:extLst>
              <a:ext uri="{FF2B5EF4-FFF2-40B4-BE49-F238E27FC236}">
                <a16:creationId xmlns:a16="http://schemas.microsoft.com/office/drawing/2014/main" id="{114FB793-5BA8-55B2-0236-2FBB7CDFB42E}"/>
              </a:ext>
            </a:extLst>
          </p:cNvPr>
          <p:cNvPicPr>
            <a:picLocks noChangeAspect="1"/>
          </p:cNvPicPr>
          <p:nvPr/>
        </p:nvPicPr>
        <p:blipFill>
          <a:blip r:embed="rId3" cstate="print">
            <a:extLst>
              <a:ext uri="{28A0092B-C50C-407E-A947-70E740481C1C}">
                <a14:useLocalDpi xmlns:a14="http://schemas.microsoft.com/office/drawing/2010/main"/>
              </a:ext>
            </a:extLst>
          </a:blip>
          <a:srcRect l="13718" t="39221" r="12193" b="34175"/>
          <a:stretch/>
        </p:blipFill>
        <p:spPr>
          <a:xfrm>
            <a:off x="1023830" y="1049969"/>
            <a:ext cx="10166109" cy="4758061"/>
          </a:xfrm>
          <a:prstGeom prst="rect">
            <a:avLst/>
          </a:prstGeom>
        </p:spPr>
      </p:pic>
    </p:spTree>
    <p:extLst>
      <p:ext uri="{BB962C8B-B14F-4D97-AF65-F5344CB8AC3E}">
        <p14:creationId xmlns:p14="http://schemas.microsoft.com/office/powerpoint/2010/main" val="3679075185"/>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0bfdc619-4bd5-4a26-8e37-4be4446dc23a" xsi:nil="true"/>
    <SharedWithUsers xmlns="c7bc20cd-f3b5-4cb9-9099-b7d1e4c3c983">
      <UserInfo>
        <DisplayName>Christina Milligan</DisplayName>
        <AccountId>54</AccountId>
        <AccountType/>
      </UserInfo>
    </SharedWithUsers>
    <lcf76f155ced4ddcb4097134ff3c332f xmlns="7c8aad47-528b-43f4-b615-4953615f0d4f">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8A997C5561FD94D82BEA37A4242D399" ma:contentTypeVersion="20" ma:contentTypeDescription="Create a new document." ma:contentTypeScope="" ma:versionID="7cae5696f57b22d11ba6a7f9918b81e6">
  <xsd:schema xmlns:xsd="http://www.w3.org/2001/XMLSchema" xmlns:xs="http://www.w3.org/2001/XMLSchema" xmlns:p="http://schemas.microsoft.com/office/2006/metadata/properties" xmlns:ns2="7c8aad47-528b-43f4-b615-4953615f0d4f" xmlns:ns3="c7bc20cd-f3b5-4cb9-9099-b7d1e4c3c983" xmlns:ns4="0bfdc619-4bd5-4a26-8e37-4be4446dc23a" targetNamespace="http://schemas.microsoft.com/office/2006/metadata/properties" ma:root="true" ma:fieldsID="3a32943b1fe7c914c3fd4b30f2445c37" ns2:_="" ns3:_="" ns4:_="">
    <xsd:import namespace="7c8aad47-528b-43f4-b615-4953615f0d4f"/>
    <xsd:import namespace="c7bc20cd-f3b5-4cb9-9099-b7d1e4c3c983"/>
    <xsd:import namespace="0bfdc619-4bd5-4a26-8e37-4be4446dc23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8aad47-528b-43f4-b615-4953615f0d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13cef49-2953-4246-9b7f-e3d70b1cf0e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bc20cd-f3b5-4cb9-9099-b7d1e4c3c98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bfdc619-4bd5-4a26-8e37-4be4446dc23a"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c948275e-acb8-4f67-9f4b-0f18b628c537}" ma:internalName="TaxCatchAll" ma:showField="CatchAllData" ma:web="c7bc20cd-f3b5-4cb9-9099-b7d1e4c3c98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151A670-0DF8-40A2-9C30-9AF459D7E233}">
  <ds:schemaRefs>
    <ds:schemaRef ds:uri="http://schemas.microsoft.com/sharepoint/v3/contenttype/forms"/>
  </ds:schemaRefs>
</ds:datastoreItem>
</file>

<file path=customXml/itemProps2.xml><?xml version="1.0" encoding="utf-8"?>
<ds:datastoreItem xmlns:ds="http://schemas.openxmlformats.org/officeDocument/2006/customXml" ds:itemID="{B8C3B65E-86F5-4F12-882B-E72674BBA31A}">
  <ds:schemaRefs>
    <ds:schemaRef ds:uri="09a20863-7c96-4a57-95ca-029d1820b203"/>
    <ds:schemaRef ds:uri="0bfdc619-4bd5-4a26-8e37-4be4446dc23a"/>
    <ds:schemaRef ds:uri="32a440ee-ccdf-4ffb-ba5c-71e25989d2a9"/>
    <ds:schemaRef ds:uri="65f3190a-2497-4c6e-9c08-e63c17ba8fcf"/>
    <ds:schemaRef ds:uri="98a1be8e-ceb0-4d64-90f3-74f22257285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829BC89-FF9E-4045-9AC1-7F5B41FD9CB9}"/>
</file>

<file path=docProps/app.xml><?xml version="1.0" encoding="utf-8"?>
<Properties xmlns="http://schemas.openxmlformats.org/officeDocument/2006/extended-properties" xmlns:vt="http://schemas.openxmlformats.org/officeDocument/2006/docPropsVTypes">
  <Template/>
  <TotalTime>9</TotalTime>
  <Words>1553</Words>
  <Application>Microsoft Office PowerPoint</Application>
  <PresentationFormat>Widescreen</PresentationFormat>
  <Paragraphs>137</Paragraphs>
  <Slides>18</Slides>
  <Notes>17</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Arial</vt:lpstr>
      <vt:lpstr>Arial,Sans-Serif</vt:lpstr>
      <vt:lpstr>Calibri</vt:lpstr>
      <vt:lpstr>Calibri Light</vt:lpstr>
      <vt:lpstr>Helvetica Neue</vt:lpstr>
      <vt:lpstr>Roboto</vt:lpstr>
      <vt:lpstr>Tobi Pro ExtraBold</vt:lpstr>
      <vt:lpstr>Office 2013 - 2022 Theme</vt:lpstr>
      <vt:lpstr>1_Office 2013 - 2022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Kate Sample</cp:lastModifiedBy>
  <cp:revision>1</cp:revision>
  <dcterms:created xsi:type="dcterms:W3CDTF">2020-04-21T20:33:01Z</dcterms:created>
  <dcterms:modified xsi:type="dcterms:W3CDTF">2025-05-09T14:40:52Z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0x01010008A997C5561FD94D82BEA37A4242D399</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lpwstr/>
  </property>
  <property fmtid="{D5CDD505-2E9C-101B-9397-08002B2CF9AE}" pid="9" name="MediaServiceImageTags">
    <vt:lpwstr/>
  </property>
</Properties>
</file>