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27" r:id="rId5"/>
  </p:sldMasterIdLst>
  <p:notesMasterIdLst>
    <p:notesMasterId r:id="rId19"/>
  </p:notesMasterIdLst>
  <p:sldIdLst>
    <p:sldId id="345" r:id="rId6"/>
    <p:sldId id="352" r:id="rId7"/>
    <p:sldId id="380" r:id="rId8"/>
    <p:sldId id="374" r:id="rId9"/>
    <p:sldId id="381" r:id="rId10"/>
    <p:sldId id="382" r:id="rId11"/>
    <p:sldId id="375" r:id="rId12"/>
    <p:sldId id="376" r:id="rId13"/>
    <p:sldId id="377" r:id="rId14"/>
    <p:sldId id="378" r:id="rId15"/>
    <p:sldId id="379" r:id="rId16"/>
    <p:sldId id="372" r:id="rId17"/>
    <p:sldId id="3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736" autoAdjust="0"/>
  </p:normalViewPr>
  <p:slideViewPr>
    <p:cSldViewPr snapToGrid="0">
      <p:cViewPr varScale="1">
        <p:scale>
          <a:sx n="88" d="100"/>
          <a:sy n="88" d="100"/>
        </p:scale>
        <p:origin x="1434" y="108"/>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Kate Sample" userId="S::ksample@firstinspires.org::ad24f2c8-db21-4b10-9534-7a98911ec180" providerId="AD" clId="Web-{CC362395-D07B-ECC7-1F51-7D6FA0DC624E}"/>
    <pc:docChg chg="modSld">
      <pc:chgData name="Kate Sample" userId="S::ksample@firstinspires.org::ad24f2c8-db21-4b10-9534-7a98911ec180" providerId="AD" clId="Web-{CC362395-D07B-ECC7-1F51-7D6FA0DC624E}" dt="2025-04-25T18:35:18.472" v="1" actId="1076"/>
      <pc:docMkLst>
        <pc:docMk/>
      </pc:docMkLst>
      <pc:sldChg chg="modSp">
        <pc:chgData name="Kate Sample" userId="S::ksample@firstinspires.org::ad24f2c8-db21-4b10-9534-7a98911ec180" providerId="AD" clId="Web-{CC362395-D07B-ECC7-1F51-7D6FA0DC624E}" dt="2025-04-25T18:35:18.472" v="1" actId="1076"/>
        <pc:sldMkLst>
          <pc:docMk/>
          <pc:sldMk cId="951211944" sldId="26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ad24f2c8-db21-4b10-9534-7a98911ec180" providerId="ADAL" clId="{8D12A1AF-4983-42EE-A68B-12F879698499}"/>
    <pc:docChg chg="undo custSel addSld delSld modSld delMainMaster">
      <pc:chgData name="Kate Sample" userId="ad24f2c8-db21-4b10-9534-7a98911ec180" providerId="ADAL" clId="{8D12A1AF-4983-42EE-A68B-12F879698499}" dt="2025-05-09T14:38:56.125" v="1011" actId="6549"/>
      <pc:docMkLst>
        <pc:docMk/>
      </pc:docMkLst>
      <pc:sldChg chg="del">
        <pc:chgData name="Kate Sample" userId="ad24f2c8-db21-4b10-9534-7a98911ec180" providerId="ADAL" clId="{8D12A1AF-4983-42EE-A68B-12F879698499}" dt="2025-04-29T00:31:20.519" v="1" actId="47"/>
        <pc:sldMkLst>
          <pc:docMk/>
          <pc:sldMk cId="1717468709" sldId="260"/>
        </pc:sldMkLst>
      </pc:sldChg>
      <pc:sldChg chg="del">
        <pc:chgData name="Kate Sample" userId="ad24f2c8-db21-4b10-9534-7a98911ec180" providerId="ADAL" clId="{8D12A1AF-4983-42EE-A68B-12F879698499}" dt="2025-04-29T00:31:20.519" v="1" actId="47"/>
        <pc:sldMkLst>
          <pc:docMk/>
          <pc:sldMk cId="951211944" sldId="261"/>
        </pc:sldMkLst>
      </pc:sldChg>
      <pc:sldChg chg="del">
        <pc:chgData name="Kate Sample" userId="ad24f2c8-db21-4b10-9534-7a98911ec180" providerId="ADAL" clId="{8D12A1AF-4983-42EE-A68B-12F879698499}" dt="2025-04-29T00:31:20.519" v="1" actId="47"/>
        <pc:sldMkLst>
          <pc:docMk/>
          <pc:sldMk cId="2815448932" sldId="262"/>
        </pc:sldMkLst>
      </pc:sldChg>
      <pc:sldChg chg="del">
        <pc:chgData name="Kate Sample" userId="ad24f2c8-db21-4b10-9534-7a98911ec180" providerId="ADAL" clId="{8D12A1AF-4983-42EE-A68B-12F879698499}" dt="2025-04-29T00:31:20.519" v="1" actId="47"/>
        <pc:sldMkLst>
          <pc:docMk/>
          <pc:sldMk cId="2751345926" sldId="272"/>
        </pc:sldMkLst>
      </pc:sldChg>
      <pc:sldChg chg="del">
        <pc:chgData name="Kate Sample" userId="ad24f2c8-db21-4b10-9534-7a98911ec180" providerId="ADAL" clId="{8D12A1AF-4983-42EE-A68B-12F879698499}" dt="2025-04-29T00:31:20.519" v="1" actId="47"/>
        <pc:sldMkLst>
          <pc:docMk/>
          <pc:sldMk cId="840521789" sldId="283"/>
        </pc:sldMkLst>
      </pc:sldChg>
      <pc:sldChg chg="del">
        <pc:chgData name="Kate Sample" userId="ad24f2c8-db21-4b10-9534-7a98911ec180" providerId="ADAL" clId="{8D12A1AF-4983-42EE-A68B-12F879698499}" dt="2025-04-29T00:31:20.519" v="1" actId="47"/>
        <pc:sldMkLst>
          <pc:docMk/>
          <pc:sldMk cId="3743200560" sldId="289"/>
        </pc:sldMkLst>
      </pc:sldChg>
      <pc:sldChg chg="del">
        <pc:chgData name="Kate Sample" userId="ad24f2c8-db21-4b10-9534-7a98911ec180" providerId="ADAL" clId="{8D12A1AF-4983-42EE-A68B-12F879698499}" dt="2025-04-29T00:31:20.519" v="1" actId="47"/>
        <pc:sldMkLst>
          <pc:docMk/>
          <pc:sldMk cId="2028867035" sldId="298"/>
        </pc:sldMkLst>
      </pc:sldChg>
      <pc:sldChg chg="del">
        <pc:chgData name="Kate Sample" userId="ad24f2c8-db21-4b10-9534-7a98911ec180" providerId="ADAL" clId="{8D12A1AF-4983-42EE-A68B-12F879698499}" dt="2025-04-29T00:31:20.519" v="1" actId="47"/>
        <pc:sldMkLst>
          <pc:docMk/>
          <pc:sldMk cId="1581135650" sldId="299"/>
        </pc:sldMkLst>
      </pc:sldChg>
      <pc:sldChg chg="del">
        <pc:chgData name="Kate Sample" userId="ad24f2c8-db21-4b10-9534-7a98911ec180" providerId="ADAL" clId="{8D12A1AF-4983-42EE-A68B-12F879698499}" dt="2025-04-29T00:31:20.519" v="1" actId="47"/>
        <pc:sldMkLst>
          <pc:docMk/>
          <pc:sldMk cId="115057224" sldId="300"/>
        </pc:sldMkLst>
      </pc:sldChg>
      <pc:sldChg chg="del">
        <pc:chgData name="Kate Sample" userId="ad24f2c8-db21-4b10-9534-7a98911ec180" providerId="ADAL" clId="{8D12A1AF-4983-42EE-A68B-12F879698499}" dt="2025-04-29T00:31:20.519" v="1" actId="47"/>
        <pc:sldMkLst>
          <pc:docMk/>
          <pc:sldMk cId="3262701585" sldId="301"/>
        </pc:sldMkLst>
      </pc:sldChg>
      <pc:sldChg chg="del">
        <pc:chgData name="Kate Sample" userId="ad24f2c8-db21-4b10-9534-7a98911ec180" providerId="ADAL" clId="{8D12A1AF-4983-42EE-A68B-12F879698499}" dt="2025-04-29T00:31:20.519" v="1" actId="47"/>
        <pc:sldMkLst>
          <pc:docMk/>
          <pc:sldMk cId="2035002915" sldId="302"/>
        </pc:sldMkLst>
      </pc:sldChg>
      <pc:sldChg chg="del">
        <pc:chgData name="Kate Sample" userId="ad24f2c8-db21-4b10-9534-7a98911ec180" providerId="ADAL" clId="{8D12A1AF-4983-42EE-A68B-12F879698499}" dt="2025-04-29T00:31:20.519" v="1" actId="47"/>
        <pc:sldMkLst>
          <pc:docMk/>
          <pc:sldMk cId="3973317551" sldId="303"/>
        </pc:sldMkLst>
      </pc:sldChg>
      <pc:sldChg chg="del">
        <pc:chgData name="Kate Sample" userId="ad24f2c8-db21-4b10-9534-7a98911ec180" providerId="ADAL" clId="{8D12A1AF-4983-42EE-A68B-12F879698499}" dt="2025-04-29T00:31:20.519" v="1" actId="47"/>
        <pc:sldMkLst>
          <pc:docMk/>
          <pc:sldMk cId="362912222" sldId="304"/>
        </pc:sldMkLst>
      </pc:sldChg>
      <pc:sldChg chg="del">
        <pc:chgData name="Kate Sample" userId="ad24f2c8-db21-4b10-9534-7a98911ec180" providerId="ADAL" clId="{8D12A1AF-4983-42EE-A68B-12F879698499}" dt="2025-04-29T00:31:20.519" v="1" actId="47"/>
        <pc:sldMkLst>
          <pc:docMk/>
          <pc:sldMk cId="4084819297" sldId="305"/>
        </pc:sldMkLst>
      </pc:sldChg>
      <pc:sldChg chg="del">
        <pc:chgData name="Kate Sample" userId="ad24f2c8-db21-4b10-9534-7a98911ec180" providerId="ADAL" clId="{8D12A1AF-4983-42EE-A68B-12F879698499}" dt="2025-04-29T00:31:20.519" v="1" actId="47"/>
        <pc:sldMkLst>
          <pc:docMk/>
          <pc:sldMk cId="1631143129" sldId="306"/>
        </pc:sldMkLst>
      </pc:sldChg>
      <pc:sldChg chg="del">
        <pc:chgData name="Kate Sample" userId="ad24f2c8-db21-4b10-9534-7a98911ec180" providerId="ADAL" clId="{8D12A1AF-4983-42EE-A68B-12F879698499}" dt="2025-04-29T00:31:20.519" v="1" actId="47"/>
        <pc:sldMkLst>
          <pc:docMk/>
          <pc:sldMk cId="2343138671" sldId="307"/>
        </pc:sldMkLst>
      </pc:sldChg>
      <pc:sldChg chg="del">
        <pc:chgData name="Kate Sample" userId="ad24f2c8-db21-4b10-9534-7a98911ec180" providerId="ADAL" clId="{8D12A1AF-4983-42EE-A68B-12F879698499}" dt="2025-04-29T00:31:20.519" v="1" actId="47"/>
        <pc:sldMkLst>
          <pc:docMk/>
          <pc:sldMk cId="3858961857" sldId="308"/>
        </pc:sldMkLst>
      </pc:sldChg>
      <pc:sldChg chg="del">
        <pc:chgData name="Kate Sample" userId="ad24f2c8-db21-4b10-9534-7a98911ec180" providerId="ADAL" clId="{8D12A1AF-4983-42EE-A68B-12F879698499}" dt="2025-04-29T00:31:20.519" v="1" actId="47"/>
        <pc:sldMkLst>
          <pc:docMk/>
          <pc:sldMk cId="1200704536" sldId="309"/>
        </pc:sldMkLst>
      </pc:sldChg>
      <pc:sldChg chg="del">
        <pc:chgData name="Kate Sample" userId="ad24f2c8-db21-4b10-9534-7a98911ec180" providerId="ADAL" clId="{8D12A1AF-4983-42EE-A68B-12F879698499}" dt="2025-04-29T00:31:20.519" v="1" actId="47"/>
        <pc:sldMkLst>
          <pc:docMk/>
          <pc:sldMk cId="2015307151" sldId="310"/>
        </pc:sldMkLst>
      </pc:sldChg>
      <pc:sldChg chg="del">
        <pc:chgData name="Kate Sample" userId="ad24f2c8-db21-4b10-9534-7a98911ec180" providerId="ADAL" clId="{8D12A1AF-4983-42EE-A68B-12F879698499}" dt="2025-04-29T00:31:20.519" v="1" actId="47"/>
        <pc:sldMkLst>
          <pc:docMk/>
          <pc:sldMk cId="986537300" sldId="311"/>
        </pc:sldMkLst>
      </pc:sldChg>
      <pc:sldChg chg="del">
        <pc:chgData name="Kate Sample" userId="ad24f2c8-db21-4b10-9534-7a98911ec180" providerId="ADAL" clId="{8D12A1AF-4983-42EE-A68B-12F879698499}" dt="2025-04-29T00:31:20.519" v="1" actId="47"/>
        <pc:sldMkLst>
          <pc:docMk/>
          <pc:sldMk cId="377564404" sldId="312"/>
        </pc:sldMkLst>
      </pc:sldChg>
      <pc:sldChg chg="del">
        <pc:chgData name="Kate Sample" userId="ad24f2c8-db21-4b10-9534-7a98911ec180" providerId="ADAL" clId="{8D12A1AF-4983-42EE-A68B-12F879698499}" dt="2025-04-29T00:31:20.519" v="1" actId="47"/>
        <pc:sldMkLst>
          <pc:docMk/>
          <pc:sldMk cId="621520520" sldId="313"/>
        </pc:sldMkLst>
      </pc:sldChg>
      <pc:sldChg chg="del">
        <pc:chgData name="Kate Sample" userId="ad24f2c8-db21-4b10-9534-7a98911ec180" providerId="ADAL" clId="{8D12A1AF-4983-42EE-A68B-12F879698499}" dt="2025-04-29T00:31:20.519" v="1" actId="47"/>
        <pc:sldMkLst>
          <pc:docMk/>
          <pc:sldMk cId="1843792746" sldId="314"/>
        </pc:sldMkLst>
      </pc:sldChg>
      <pc:sldChg chg="del">
        <pc:chgData name="Kate Sample" userId="ad24f2c8-db21-4b10-9534-7a98911ec180" providerId="ADAL" clId="{8D12A1AF-4983-42EE-A68B-12F879698499}" dt="2025-04-29T00:31:20.519" v="1" actId="47"/>
        <pc:sldMkLst>
          <pc:docMk/>
          <pc:sldMk cId="3701898249" sldId="315"/>
        </pc:sldMkLst>
      </pc:sldChg>
      <pc:sldChg chg="del">
        <pc:chgData name="Kate Sample" userId="ad24f2c8-db21-4b10-9534-7a98911ec180" providerId="ADAL" clId="{8D12A1AF-4983-42EE-A68B-12F879698499}" dt="2025-04-29T00:31:20.519" v="1" actId="47"/>
        <pc:sldMkLst>
          <pc:docMk/>
          <pc:sldMk cId="108855487" sldId="316"/>
        </pc:sldMkLst>
      </pc:sldChg>
      <pc:sldChg chg="del">
        <pc:chgData name="Kate Sample" userId="ad24f2c8-db21-4b10-9534-7a98911ec180" providerId="ADAL" clId="{8D12A1AF-4983-42EE-A68B-12F879698499}" dt="2025-04-29T00:31:20.519" v="1" actId="47"/>
        <pc:sldMkLst>
          <pc:docMk/>
          <pc:sldMk cId="1883848139" sldId="317"/>
        </pc:sldMkLst>
      </pc:sldChg>
      <pc:sldChg chg="del">
        <pc:chgData name="Kate Sample" userId="ad24f2c8-db21-4b10-9534-7a98911ec180" providerId="ADAL" clId="{8D12A1AF-4983-42EE-A68B-12F879698499}" dt="2025-04-29T00:31:20.519" v="1" actId="47"/>
        <pc:sldMkLst>
          <pc:docMk/>
          <pc:sldMk cId="1634250027" sldId="318"/>
        </pc:sldMkLst>
      </pc:sldChg>
      <pc:sldChg chg="del">
        <pc:chgData name="Kate Sample" userId="ad24f2c8-db21-4b10-9534-7a98911ec180" providerId="ADAL" clId="{8D12A1AF-4983-42EE-A68B-12F879698499}" dt="2025-04-29T00:31:20.519" v="1" actId="47"/>
        <pc:sldMkLst>
          <pc:docMk/>
          <pc:sldMk cId="2911573908" sldId="319"/>
        </pc:sldMkLst>
      </pc:sldChg>
      <pc:sldChg chg="del">
        <pc:chgData name="Kate Sample" userId="ad24f2c8-db21-4b10-9534-7a98911ec180" providerId="ADAL" clId="{8D12A1AF-4983-42EE-A68B-12F879698499}" dt="2025-04-29T00:31:20.519" v="1" actId="47"/>
        <pc:sldMkLst>
          <pc:docMk/>
          <pc:sldMk cId="2624938878" sldId="320"/>
        </pc:sldMkLst>
      </pc:sldChg>
      <pc:sldChg chg="del">
        <pc:chgData name="Kate Sample" userId="ad24f2c8-db21-4b10-9534-7a98911ec180" providerId="ADAL" clId="{8D12A1AF-4983-42EE-A68B-12F879698499}" dt="2025-04-29T00:31:20.519" v="1" actId="47"/>
        <pc:sldMkLst>
          <pc:docMk/>
          <pc:sldMk cId="344458614" sldId="321"/>
        </pc:sldMkLst>
      </pc:sldChg>
      <pc:sldChg chg="del">
        <pc:chgData name="Kate Sample" userId="ad24f2c8-db21-4b10-9534-7a98911ec180" providerId="ADAL" clId="{8D12A1AF-4983-42EE-A68B-12F879698499}" dt="2025-04-29T00:31:20.519" v="1" actId="47"/>
        <pc:sldMkLst>
          <pc:docMk/>
          <pc:sldMk cId="1390845123" sldId="322"/>
        </pc:sldMkLst>
      </pc:sldChg>
      <pc:sldChg chg="del">
        <pc:chgData name="Kate Sample" userId="ad24f2c8-db21-4b10-9534-7a98911ec180" providerId="ADAL" clId="{8D12A1AF-4983-42EE-A68B-12F879698499}" dt="2025-04-29T00:31:20.519" v="1" actId="47"/>
        <pc:sldMkLst>
          <pc:docMk/>
          <pc:sldMk cId="3393249117" sldId="323"/>
        </pc:sldMkLst>
      </pc:sldChg>
      <pc:sldChg chg="del">
        <pc:chgData name="Kate Sample" userId="ad24f2c8-db21-4b10-9534-7a98911ec180" providerId="ADAL" clId="{8D12A1AF-4983-42EE-A68B-12F879698499}" dt="2025-04-29T00:31:20.519" v="1" actId="47"/>
        <pc:sldMkLst>
          <pc:docMk/>
          <pc:sldMk cId="3775961790" sldId="324"/>
        </pc:sldMkLst>
      </pc:sldChg>
      <pc:sldChg chg="del">
        <pc:chgData name="Kate Sample" userId="ad24f2c8-db21-4b10-9534-7a98911ec180" providerId="ADAL" clId="{8D12A1AF-4983-42EE-A68B-12F879698499}" dt="2025-04-29T00:31:20.519" v="1" actId="47"/>
        <pc:sldMkLst>
          <pc:docMk/>
          <pc:sldMk cId="3666323023" sldId="325"/>
        </pc:sldMkLst>
      </pc:sldChg>
      <pc:sldChg chg="del">
        <pc:chgData name="Kate Sample" userId="ad24f2c8-db21-4b10-9534-7a98911ec180" providerId="ADAL" clId="{8D12A1AF-4983-42EE-A68B-12F879698499}" dt="2025-04-29T00:31:20.519" v="1" actId="47"/>
        <pc:sldMkLst>
          <pc:docMk/>
          <pc:sldMk cId="2097772908" sldId="326"/>
        </pc:sldMkLst>
      </pc:sldChg>
      <pc:sldChg chg="del">
        <pc:chgData name="Kate Sample" userId="ad24f2c8-db21-4b10-9534-7a98911ec180" providerId="ADAL" clId="{8D12A1AF-4983-42EE-A68B-12F879698499}" dt="2025-04-29T00:31:20.519" v="1" actId="47"/>
        <pc:sldMkLst>
          <pc:docMk/>
          <pc:sldMk cId="2437859535" sldId="327"/>
        </pc:sldMkLst>
      </pc:sldChg>
      <pc:sldChg chg="del">
        <pc:chgData name="Kate Sample" userId="ad24f2c8-db21-4b10-9534-7a98911ec180" providerId="ADAL" clId="{8D12A1AF-4983-42EE-A68B-12F879698499}" dt="2025-04-29T00:31:20.519" v="1" actId="47"/>
        <pc:sldMkLst>
          <pc:docMk/>
          <pc:sldMk cId="2383557289" sldId="328"/>
        </pc:sldMkLst>
      </pc:sldChg>
      <pc:sldChg chg="del">
        <pc:chgData name="Kate Sample" userId="ad24f2c8-db21-4b10-9534-7a98911ec180" providerId="ADAL" clId="{8D12A1AF-4983-42EE-A68B-12F879698499}" dt="2025-04-29T00:31:20.519" v="1" actId="47"/>
        <pc:sldMkLst>
          <pc:docMk/>
          <pc:sldMk cId="1053163525" sldId="329"/>
        </pc:sldMkLst>
      </pc:sldChg>
      <pc:sldChg chg="del">
        <pc:chgData name="Kate Sample" userId="ad24f2c8-db21-4b10-9534-7a98911ec180" providerId="ADAL" clId="{8D12A1AF-4983-42EE-A68B-12F879698499}" dt="2025-04-29T00:31:20.519" v="1" actId="47"/>
        <pc:sldMkLst>
          <pc:docMk/>
          <pc:sldMk cId="876955009" sldId="330"/>
        </pc:sldMkLst>
      </pc:sldChg>
      <pc:sldChg chg="del">
        <pc:chgData name="Kate Sample" userId="ad24f2c8-db21-4b10-9534-7a98911ec180" providerId="ADAL" clId="{8D12A1AF-4983-42EE-A68B-12F879698499}" dt="2025-04-29T00:31:20.519" v="1" actId="47"/>
        <pc:sldMkLst>
          <pc:docMk/>
          <pc:sldMk cId="1178267353" sldId="331"/>
        </pc:sldMkLst>
      </pc:sldChg>
      <pc:sldChg chg="del">
        <pc:chgData name="Kate Sample" userId="ad24f2c8-db21-4b10-9534-7a98911ec180" providerId="ADAL" clId="{8D12A1AF-4983-42EE-A68B-12F879698499}" dt="2025-04-29T00:31:20.519" v="1" actId="47"/>
        <pc:sldMkLst>
          <pc:docMk/>
          <pc:sldMk cId="4289390979" sldId="332"/>
        </pc:sldMkLst>
      </pc:sldChg>
      <pc:sldChg chg="del">
        <pc:chgData name="Kate Sample" userId="ad24f2c8-db21-4b10-9534-7a98911ec180" providerId="ADAL" clId="{8D12A1AF-4983-42EE-A68B-12F879698499}" dt="2025-04-29T00:31:20.519" v="1" actId="47"/>
        <pc:sldMkLst>
          <pc:docMk/>
          <pc:sldMk cId="4219744110" sldId="333"/>
        </pc:sldMkLst>
      </pc:sldChg>
      <pc:sldChg chg="del">
        <pc:chgData name="Kate Sample" userId="ad24f2c8-db21-4b10-9534-7a98911ec180" providerId="ADAL" clId="{8D12A1AF-4983-42EE-A68B-12F879698499}" dt="2025-04-29T00:31:20.519" v="1" actId="47"/>
        <pc:sldMkLst>
          <pc:docMk/>
          <pc:sldMk cId="2374532550" sldId="334"/>
        </pc:sldMkLst>
      </pc:sldChg>
      <pc:sldChg chg="del">
        <pc:chgData name="Kate Sample" userId="ad24f2c8-db21-4b10-9534-7a98911ec180" providerId="ADAL" clId="{8D12A1AF-4983-42EE-A68B-12F879698499}" dt="2025-04-29T00:31:20.519" v="1" actId="47"/>
        <pc:sldMkLst>
          <pc:docMk/>
          <pc:sldMk cId="1024940863" sldId="335"/>
        </pc:sldMkLst>
      </pc:sldChg>
      <pc:sldChg chg="del">
        <pc:chgData name="Kate Sample" userId="ad24f2c8-db21-4b10-9534-7a98911ec180" providerId="ADAL" clId="{8D12A1AF-4983-42EE-A68B-12F879698499}" dt="2025-04-29T00:31:20.519" v="1" actId="47"/>
        <pc:sldMkLst>
          <pc:docMk/>
          <pc:sldMk cId="2289393488" sldId="336"/>
        </pc:sldMkLst>
      </pc:sldChg>
      <pc:sldChg chg="del">
        <pc:chgData name="Kate Sample" userId="ad24f2c8-db21-4b10-9534-7a98911ec180" providerId="ADAL" clId="{8D12A1AF-4983-42EE-A68B-12F879698499}" dt="2025-04-29T00:31:20.519" v="1" actId="47"/>
        <pc:sldMkLst>
          <pc:docMk/>
          <pc:sldMk cId="4281493045" sldId="337"/>
        </pc:sldMkLst>
      </pc:sldChg>
      <pc:sldChg chg="del">
        <pc:chgData name="Kate Sample" userId="ad24f2c8-db21-4b10-9534-7a98911ec180" providerId="ADAL" clId="{8D12A1AF-4983-42EE-A68B-12F879698499}" dt="2025-04-29T00:31:20.519" v="1" actId="47"/>
        <pc:sldMkLst>
          <pc:docMk/>
          <pc:sldMk cId="4074626042" sldId="338"/>
        </pc:sldMkLst>
      </pc:sldChg>
      <pc:sldChg chg="del">
        <pc:chgData name="Kate Sample" userId="ad24f2c8-db21-4b10-9534-7a98911ec180" providerId="ADAL" clId="{8D12A1AF-4983-42EE-A68B-12F879698499}" dt="2025-04-29T00:31:20.519" v="1" actId="47"/>
        <pc:sldMkLst>
          <pc:docMk/>
          <pc:sldMk cId="903228586" sldId="339"/>
        </pc:sldMkLst>
      </pc:sldChg>
      <pc:sldChg chg="del">
        <pc:chgData name="Kate Sample" userId="ad24f2c8-db21-4b10-9534-7a98911ec180" providerId="ADAL" clId="{8D12A1AF-4983-42EE-A68B-12F879698499}" dt="2025-04-29T00:31:20.519" v="1" actId="47"/>
        <pc:sldMkLst>
          <pc:docMk/>
          <pc:sldMk cId="1943926794" sldId="341"/>
        </pc:sldMkLst>
      </pc:sldChg>
      <pc:sldChg chg="del">
        <pc:chgData name="Kate Sample" userId="ad24f2c8-db21-4b10-9534-7a98911ec180" providerId="ADAL" clId="{8D12A1AF-4983-42EE-A68B-12F879698499}" dt="2025-04-29T00:31:20.519" v="1" actId="47"/>
        <pc:sldMkLst>
          <pc:docMk/>
          <pc:sldMk cId="1357097865" sldId="342"/>
        </pc:sldMkLst>
      </pc:sldChg>
      <pc:sldChg chg="del">
        <pc:chgData name="Kate Sample" userId="ad24f2c8-db21-4b10-9534-7a98911ec180" providerId="ADAL" clId="{8D12A1AF-4983-42EE-A68B-12F879698499}" dt="2025-04-29T00:31:20.519" v="1" actId="47"/>
        <pc:sldMkLst>
          <pc:docMk/>
          <pc:sldMk cId="656617515" sldId="343"/>
        </pc:sldMkLst>
      </pc:sldChg>
      <pc:sldChg chg="del">
        <pc:chgData name="Kate Sample" userId="ad24f2c8-db21-4b10-9534-7a98911ec180" providerId="ADAL" clId="{8D12A1AF-4983-42EE-A68B-12F879698499}" dt="2025-04-29T00:31:20.519" v="1" actId="47"/>
        <pc:sldMkLst>
          <pc:docMk/>
          <pc:sldMk cId="4189780073" sldId="344"/>
        </pc:sldMkLst>
      </pc:sldChg>
      <pc:sldChg chg="modSp add mod">
        <pc:chgData name="Kate Sample" userId="ad24f2c8-db21-4b10-9534-7a98911ec180" providerId="ADAL" clId="{8D12A1AF-4983-42EE-A68B-12F879698499}" dt="2025-04-29T00:40:53.910" v="300" actId="13926"/>
        <pc:sldMkLst>
          <pc:docMk/>
          <pc:sldMk cId="1835499919" sldId="345"/>
        </pc:sldMkLst>
        <pc:spChg chg="mod">
          <ac:chgData name="Kate Sample" userId="ad24f2c8-db21-4b10-9534-7a98911ec180" providerId="ADAL" clId="{8D12A1AF-4983-42EE-A68B-12F879698499}" dt="2025-04-29T00:33:02.514" v="20" actId="20577"/>
          <ac:spMkLst>
            <pc:docMk/>
            <pc:sldMk cId="1835499919" sldId="345"/>
            <ac:spMk id="3" creationId="{98C85F3E-9650-9922-C129-B5DCA003A179}"/>
          </ac:spMkLst>
        </pc:spChg>
        <pc:spChg chg="mod">
          <ac:chgData name="Kate Sample" userId="ad24f2c8-db21-4b10-9534-7a98911ec180" providerId="ADAL" clId="{8D12A1AF-4983-42EE-A68B-12F879698499}" dt="2025-04-29T00:34:13.655" v="122" actId="20577"/>
          <ac:spMkLst>
            <pc:docMk/>
            <pc:sldMk cId="1835499919" sldId="345"/>
            <ac:spMk id="4" creationId="{A21450AC-415E-7CF8-0776-01F7999B8A62}"/>
          </ac:spMkLst>
        </pc:spChg>
        <pc:spChg chg="mod">
          <ac:chgData name="Kate Sample" userId="ad24f2c8-db21-4b10-9534-7a98911ec180" providerId="ADAL" clId="{8D12A1AF-4983-42EE-A68B-12F879698499}" dt="2025-04-29T00:40:53.910" v="300" actId="13926"/>
          <ac:spMkLst>
            <pc:docMk/>
            <pc:sldMk cId="1835499919" sldId="345"/>
            <ac:spMk id="8" creationId="{0EC3B497-AE43-089B-ECF7-2B5D26A593AC}"/>
          </ac:spMkLst>
        </pc:spChg>
      </pc:sldChg>
      <pc:sldChg chg="delSp modSp add mod modNotesTx">
        <pc:chgData name="Kate Sample" userId="ad24f2c8-db21-4b10-9534-7a98911ec180" providerId="ADAL" clId="{8D12A1AF-4983-42EE-A68B-12F879698499}" dt="2025-04-29T00:45:00.852" v="433" actId="6549"/>
        <pc:sldMkLst>
          <pc:docMk/>
          <pc:sldMk cId="923429629" sldId="352"/>
        </pc:sldMkLst>
        <pc:spChg chg="mod">
          <ac:chgData name="Kate Sample" userId="ad24f2c8-db21-4b10-9534-7a98911ec180" providerId="ADAL" clId="{8D12A1AF-4983-42EE-A68B-12F879698499}" dt="2025-04-29T00:45:00.852" v="433" actId="6549"/>
          <ac:spMkLst>
            <pc:docMk/>
            <pc:sldMk cId="923429629" sldId="352"/>
            <ac:spMk id="3" creationId="{35374F0E-D725-9D86-B7B9-7904C57C2A8B}"/>
          </ac:spMkLst>
        </pc:spChg>
        <pc:spChg chg="mod">
          <ac:chgData name="Kate Sample" userId="ad24f2c8-db21-4b10-9534-7a98911ec180" providerId="ADAL" clId="{8D12A1AF-4983-42EE-A68B-12F879698499}" dt="2025-04-29T00:43:11.402" v="376" actId="20577"/>
          <ac:spMkLst>
            <pc:docMk/>
            <pc:sldMk cId="923429629" sldId="352"/>
            <ac:spMk id="6" creationId="{4A0D270E-8044-0D38-DF91-FC3CD32FDD41}"/>
          </ac:spMkLst>
        </pc:spChg>
      </pc:sldChg>
      <pc:sldChg chg="add del">
        <pc:chgData name="Kate Sample" userId="ad24f2c8-db21-4b10-9534-7a98911ec180" providerId="ADAL" clId="{8D12A1AF-4983-42EE-A68B-12F879698499}" dt="2025-04-29T00:45:51.448" v="452" actId="47"/>
        <pc:sldMkLst>
          <pc:docMk/>
          <pc:sldMk cId="1662318776" sldId="353"/>
        </pc:sldMkLst>
      </pc:sldChg>
      <pc:sldChg chg="add del">
        <pc:chgData name="Kate Sample" userId="ad24f2c8-db21-4b10-9534-7a98911ec180" providerId="ADAL" clId="{8D12A1AF-4983-42EE-A68B-12F879698499}" dt="2025-04-29T00:45:52.012" v="453" actId="47"/>
        <pc:sldMkLst>
          <pc:docMk/>
          <pc:sldMk cId="3106905687" sldId="354"/>
        </pc:sldMkLst>
      </pc:sldChg>
      <pc:sldChg chg="add del">
        <pc:chgData name="Kate Sample" userId="ad24f2c8-db21-4b10-9534-7a98911ec180" providerId="ADAL" clId="{8D12A1AF-4983-42EE-A68B-12F879698499}" dt="2025-04-29T00:45:55.203" v="455" actId="47"/>
        <pc:sldMkLst>
          <pc:docMk/>
          <pc:sldMk cId="929939444" sldId="356"/>
        </pc:sldMkLst>
      </pc:sldChg>
      <pc:sldChg chg="add del">
        <pc:chgData name="Kate Sample" userId="ad24f2c8-db21-4b10-9534-7a98911ec180" providerId="ADAL" clId="{8D12A1AF-4983-42EE-A68B-12F879698499}" dt="2025-04-29T00:45:55.871" v="456" actId="47"/>
        <pc:sldMkLst>
          <pc:docMk/>
          <pc:sldMk cId="3330636542" sldId="357"/>
        </pc:sldMkLst>
      </pc:sldChg>
      <pc:sldChg chg="add del">
        <pc:chgData name="Kate Sample" userId="ad24f2c8-db21-4b10-9534-7a98911ec180" providerId="ADAL" clId="{8D12A1AF-4983-42EE-A68B-12F879698499}" dt="2025-04-29T00:45:56.790" v="457" actId="47"/>
        <pc:sldMkLst>
          <pc:docMk/>
          <pc:sldMk cId="3040413095" sldId="359"/>
        </pc:sldMkLst>
      </pc:sldChg>
      <pc:sldChg chg="add del">
        <pc:chgData name="Kate Sample" userId="ad24f2c8-db21-4b10-9534-7a98911ec180" providerId="ADAL" clId="{8D12A1AF-4983-42EE-A68B-12F879698499}" dt="2025-04-29T00:46:06.632" v="461" actId="47"/>
        <pc:sldMkLst>
          <pc:docMk/>
          <pc:sldMk cId="2700243633" sldId="360"/>
        </pc:sldMkLst>
      </pc:sldChg>
      <pc:sldChg chg="add del">
        <pc:chgData name="Kate Sample" userId="ad24f2c8-db21-4b10-9534-7a98911ec180" providerId="ADAL" clId="{8D12A1AF-4983-42EE-A68B-12F879698499}" dt="2025-04-29T00:46:03.244" v="459" actId="47"/>
        <pc:sldMkLst>
          <pc:docMk/>
          <pc:sldMk cId="659175249" sldId="367"/>
        </pc:sldMkLst>
      </pc:sldChg>
      <pc:sldChg chg="add del">
        <pc:chgData name="Kate Sample" userId="ad24f2c8-db21-4b10-9534-7a98911ec180" providerId="ADAL" clId="{8D12A1AF-4983-42EE-A68B-12F879698499}" dt="2025-04-29T00:45:53.664" v="454" actId="47"/>
        <pc:sldMkLst>
          <pc:docMk/>
          <pc:sldMk cId="1363767711" sldId="368"/>
        </pc:sldMkLst>
      </pc:sldChg>
      <pc:sldChg chg="add">
        <pc:chgData name="Kate Sample" userId="ad24f2c8-db21-4b10-9534-7a98911ec180" providerId="ADAL" clId="{8D12A1AF-4983-42EE-A68B-12F879698499}" dt="2025-04-29T00:31:08.140" v="0"/>
        <pc:sldMkLst>
          <pc:docMk/>
          <pc:sldMk cId="1109188424" sldId="371"/>
        </pc:sldMkLst>
      </pc:sldChg>
      <pc:sldChg chg="add del">
        <pc:chgData name="Kate Sample" userId="ad24f2c8-db21-4b10-9534-7a98911ec180" providerId="ADAL" clId="{8D12A1AF-4983-42EE-A68B-12F879698499}" dt="2025-04-29T00:46:15.039" v="462"/>
        <pc:sldMkLst>
          <pc:docMk/>
          <pc:sldMk cId="1562874297" sldId="372"/>
        </pc:sldMkLst>
      </pc:sldChg>
      <pc:sldChg chg="add del">
        <pc:chgData name="Kate Sample" userId="ad24f2c8-db21-4b10-9534-7a98911ec180" providerId="ADAL" clId="{8D12A1AF-4983-42EE-A68B-12F879698499}" dt="2025-04-29T00:46:04.974" v="460" actId="47"/>
        <pc:sldMkLst>
          <pc:docMk/>
          <pc:sldMk cId="2904389482" sldId="373"/>
        </pc:sldMkLst>
      </pc:sldChg>
      <pc:sldChg chg="modSp add mod">
        <pc:chgData name="Kate Sample" userId="ad24f2c8-db21-4b10-9534-7a98911ec180" providerId="ADAL" clId="{8D12A1AF-4983-42EE-A68B-12F879698499}" dt="2025-04-29T00:44:46.684" v="418" actId="6549"/>
        <pc:sldMkLst>
          <pc:docMk/>
          <pc:sldMk cId="2739283504" sldId="374"/>
        </pc:sldMkLst>
        <pc:spChg chg="mod">
          <ac:chgData name="Kate Sample" userId="ad24f2c8-db21-4b10-9534-7a98911ec180" providerId="ADAL" clId="{8D12A1AF-4983-42EE-A68B-12F879698499}" dt="2025-04-29T00:44:46.684" v="418" actId="6549"/>
          <ac:spMkLst>
            <pc:docMk/>
            <pc:sldMk cId="2739283504" sldId="374"/>
            <ac:spMk id="3" creationId="{A56E79F9-5050-5DC5-5D3B-A2D265A2FDB6}"/>
          </ac:spMkLst>
        </pc:spChg>
        <pc:spChg chg="mod">
          <ac:chgData name="Kate Sample" userId="ad24f2c8-db21-4b10-9534-7a98911ec180" providerId="ADAL" clId="{8D12A1AF-4983-42EE-A68B-12F879698499}" dt="2025-04-29T00:44:00.118" v="395" actId="20577"/>
          <ac:spMkLst>
            <pc:docMk/>
            <pc:sldMk cId="2739283504" sldId="374"/>
            <ac:spMk id="6" creationId="{E535E536-83EA-912A-1F7D-EF2DC31A1FC9}"/>
          </ac:spMkLst>
        </pc:spChg>
      </pc:sldChg>
      <pc:sldChg chg="modSp add mod">
        <pc:chgData name="Kate Sample" userId="ad24f2c8-db21-4b10-9534-7a98911ec180" providerId="ADAL" clId="{8D12A1AF-4983-42EE-A68B-12F879698499}" dt="2025-05-09T14:38:56.125" v="1011" actId="6549"/>
        <pc:sldMkLst>
          <pc:docMk/>
          <pc:sldMk cId="799334776" sldId="375"/>
        </pc:sldMkLst>
        <pc:spChg chg="mod">
          <ac:chgData name="Kate Sample" userId="ad24f2c8-db21-4b10-9534-7a98911ec180" providerId="ADAL" clId="{8D12A1AF-4983-42EE-A68B-12F879698499}" dt="2025-04-29T00:45:39.987" v="451" actId="1076"/>
          <ac:spMkLst>
            <pc:docMk/>
            <pc:sldMk cId="799334776" sldId="375"/>
            <ac:spMk id="3" creationId="{F48FE690-5760-35EF-0605-5013034AF472}"/>
          </ac:spMkLst>
        </pc:spChg>
        <pc:spChg chg="mod">
          <ac:chgData name="Kate Sample" userId="ad24f2c8-db21-4b10-9534-7a98911ec180" providerId="ADAL" clId="{8D12A1AF-4983-42EE-A68B-12F879698499}" dt="2025-05-09T14:38:56.125" v="1011" actId="6549"/>
          <ac:spMkLst>
            <pc:docMk/>
            <pc:sldMk cId="799334776" sldId="375"/>
            <ac:spMk id="6" creationId="{4410800F-2786-1BA0-03CA-07B6D0B11702}"/>
          </ac:spMkLst>
        </pc:spChg>
      </pc:sldChg>
      <pc:sldChg chg="addSp delSp modSp add mod modNotesTx">
        <pc:chgData name="Kate Sample" userId="ad24f2c8-db21-4b10-9534-7a98911ec180" providerId="ADAL" clId="{8D12A1AF-4983-42EE-A68B-12F879698499}" dt="2025-04-29T00:57:22.314" v="1002" actId="1076"/>
        <pc:sldMkLst>
          <pc:docMk/>
          <pc:sldMk cId="444560905" sldId="376"/>
        </pc:sldMkLst>
        <pc:spChg chg="mod">
          <ac:chgData name="Kate Sample" userId="ad24f2c8-db21-4b10-9534-7a98911ec180" providerId="ADAL" clId="{8D12A1AF-4983-42EE-A68B-12F879698499}" dt="2025-04-29T00:46:27.355" v="482" actId="20577"/>
          <ac:spMkLst>
            <pc:docMk/>
            <pc:sldMk cId="444560905" sldId="376"/>
            <ac:spMk id="6" creationId="{46BAE0C0-BED4-B287-2119-C10ACAE4A943}"/>
          </ac:spMkLst>
        </pc:spChg>
        <pc:picChg chg="add mod">
          <ac:chgData name="Kate Sample" userId="ad24f2c8-db21-4b10-9534-7a98911ec180" providerId="ADAL" clId="{8D12A1AF-4983-42EE-A68B-12F879698499}" dt="2025-04-29T00:57:22.314" v="1002" actId="1076"/>
          <ac:picMkLst>
            <pc:docMk/>
            <pc:sldMk cId="444560905" sldId="376"/>
            <ac:picMk id="4105" creationId="{FDED09E5-ED0E-D68F-B684-BFABFBB39A61}"/>
          </ac:picMkLst>
        </pc:picChg>
        <pc:picChg chg="add mod">
          <ac:chgData name="Kate Sample" userId="ad24f2c8-db21-4b10-9534-7a98911ec180" providerId="ADAL" clId="{8D12A1AF-4983-42EE-A68B-12F879698499}" dt="2025-04-29T00:57:09.445" v="999" actId="1076"/>
          <ac:picMkLst>
            <pc:docMk/>
            <pc:sldMk cId="444560905" sldId="376"/>
            <ac:picMk id="4106" creationId="{EA98DE20-37B5-6F1C-6EA1-E116F4DDE52F}"/>
          </ac:picMkLst>
        </pc:picChg>
        <pc:picChg chg="add mod">
          <ac:chgData name="Kate Sample" userId="ad24f2c8-db21-4b10-9534-7a98911ec180" providerId="ADAL" clId="{8D12A1AF-4983-42EE-A68B-12F879698499}" dt="2025-04-29T00:56:57.741" v="995" actId="1076"/>
          <ac:picMkLst>
            <pc:docMk/>
            <pc:sldMk cId="444560905" sldId="376"/>
            <ac:picMk id="4107" creationId="{3C5551F5-D879-2CA9-F759-5677EC746027}"/>
          </ac:picMkLst>
        </pc:picChg>
        <pc:picChg chg="add mod">
          <ac:chgData name="Kate Sample" userId="ad24f2c8-db21-4b10-9534-7a98911ec180" providerId="ADAL" clId="{8D12A1AF-4983-42EE-A68B-12F879698499}" dt="2025-04-29T00:57:22.314" v="1002" actId="1076"/>
          <ac:picMkLst>
            <pc:docMk/>
            <pc:sldMk cId="444560905" sldId="376"/>
            <ac:picMk id="4108" creationId="{57FFACFE-B65D-3D3F-93DA-9CF28E28769B}"/>
          </ac:picMkLst>
        </pc:picChg>
        <pc:picChg chg="add mod">
          <ac:chgData name="Kate Sample" userId="ad24f2c8-db21-4b10-9534-7a98911ec180" providerId="ADAL" clId="{8D12A1AF-4983-42EE-A68B-12F879698499}" dt="2025-04-29T00:57:18.792" v="1001" actId="1076"/>
          <ac:picMkLst>
            <pc:docMk/>
            <pc:sldMk cId="444560905" sldId="376"/>
            <ac:picMk id="4109" creationId="{08CA0E7B-53C7-6285-2F10-85A12AF62641}"/>
          </ac:picMkLst>
        </pc:picChg>
        <pc:picChg chg="add mod">
          <ac:chgData name="Kate Sample" userId="ad24f2c8-db21-4b10-9534-7a98911ec180" providerId="ADAL" clId="{8D12A1AF-4983-42EE-A68B-12F879698499}" dt="2025-04-29T00:57:18.792" v="1001" actId="1076"/>
          <ac:picMkLst>
            <pc:docMk/>
            <pc:sldMk cId="444560905" sldId="376"/>
            <ac:picMk id="4110" creationId="{133C082D-22DE-BE61-C212-28549C5E9E2A}"/>
          </ac:picMkLst>
        </pc:picChg>
      </pc:sldChg>
      <pc:sldChg chg="addSp modSp add mod modNotesTx">
        <pc:chgData name="Kate Sample" userId="ad24f2c8-db21-4b10-9534-7a98911ec180" providerId="ADAL" clId="{8D12A1AF-4983-42EE-A68B-12F879698499}" dt="2025-04-29T00:54:52.684" v="983" actId="1076"/>
        <pc:sldMkLst>
          <pc:docMk/>
          <pc:sldMk cId="2074590700" sldId="377"/>
        </pc:sldMkLst>
        <pc:spChg chg="mod">
          <ac:chgData name="Kate Sample" userId="ad24f2c8-db21-4b10-9534-7a98911ec180" providerId="ADAL" clId="{8D12A1AF-4983-42EE-A68B-12F879698499}" dt="2025-04-29T00:54:26.402" v="978" actId="1076"/>
          <ac:spMkLst>
            <pc:docMk/>
            <pc:sldMk cId="2074590700" sldId="377"/>
            <ac:spMk id="3" creationId="{2FE17FAF-7D25-9AC5-AFE5-9222C668FC48}"/>
          </ac:spMkLst>
        </pc:spChg>
        <pc:spChg chg="mod">
          <ac:chgData name="Kate Sample" userId="ad24f2c8-db21-4b10-9534-7a98911ec180" providerId="ADAL" clId="{8D12A1AF-4983-42EE-A68B-12F879698499}" dt="2025-04-29T00:47:17.351" v="525" actId="20577"/>
          <ac:spMkLst>
            <pc:docMk/>
            <pc:sldMk cId="2074590700" sldId="377"/>
            <ac:spMk id="6" creationId="{39199904-BCE2-1586-5922-313BCE159380}"/>
          </ac:spMkLst>
        </pc:spChg>
      </pc:sldChg>
      <pc:sldChg chg="modSp add mod modNotesTx">
        <pc:chgData name="Kate Sample" userId="ad24f2c8-db21-4b10-9534-7a98911ec180" providerId="ADAL" clId="{8D12A1AF-4983-42EE-A68B-12F879698499}" dt="2025-04-29T00:52:53.918" v="876" actId="20577"/>
        <pc:sldMkLst>
          <pc:docMk/>
          <pc:sldMk cId="2253158792" sldId="378"/>
        </pc:sldMkLst>
        <pc:spChg chg="mod">
          <ac:chgData name="Kate Sample" userId="ad24f2c8-db21-4b10-9534-7a98911ec180" providerId="ADAL" clId="{8D12A1AF-4983-42EE-A68B-12F879698499}" dt="2025-04-29T00:52:53.918" v="876" actId="20577"/>
          <ac:spMkLst>
            <pc:docMk/>
            <pc:sldMk cId="2253158792" sldId="378"/>
            <ac:spMk id="3" creationId="{868918C3-6241-AFDE-CFAE-92032240115D}"/>
          </ac:spMkLst>
        </pc:spChg>
        <pc:spChg chg="mod">
          <ac:chgData name="Kate Sample" userId="ad24f2c8-db21-4b10-9534-7a98911ec180" providerId="ADAL" clId="{8D12A1AF-4983-42EE-A68B-12F879698499}" dt="2025-04-29T00:49:31.187" v="619" actId="20577"/>
          <ac:spMkLst>
            <pc:docMk/>
            <pc:sldMk cId="2253158792" sldId="378"/>
            <ac:spMk id="6" creationId="{CE95E28F-4D96-E9E7-27FC-7C6D2FC82575}"/>
          </ac:spMkLst>
        </pc:spChg>
      </pc:sldChg>
      <pc:sldChg chg="addSp modSp add mod modNotesTx">
        <pc:chgData name="Kate Sample" userId="ad24f2c8-db21-4b10-9534-7a98911ec180" providerId="ADAL" clId="{8D12A1AF-4983-42EE-A68B-12F879698499}" dt="2025-04-29T00:52:18.986" v="777" actId="1076"/>
        <pc:sldMkLst>
          <pc:docMk/>
          <pc:sldMk cId="3612029774" sldId="379"/>
        </pc:sldMkLst>
        <pc:spChg chg="mod">
          <ac:chgData name="Kate Sample" userId="ad24f2c8-db21-4b10-9534-7a98911ec180" providerId="ADAL" clId="{8D12A1AF-4983-42EE-A68B-12F879698499}" dt="2025-04-29T00:52:14.474" v="776" actId="20577"/>
          <ac:spMkLst>
            <pc:docMk/>
            <pc:sldMk cId="3612029774" sldId="379"/>
            <ac:spMk id="3" creationId="{FF606945-6D2F-3832-10D1-9AF10196DEA5}"/>
          </ac:spMkLst>
        </pc:spChg>
        <pc:spChg chg="mod">
          <ac:chgData name="Kate Sample" userId="ad24f2c8-db21-4b10-9534-7a98911ec180" providerId="ADAL" clId="{8D12A1AF-4983-42EE-A68B-12F879698499}" dt="2025-04-29T00:51:12.796" v="667" actId="20577"/>
          <ac:spMkLst>
            <pc:docMk/>
            <pc:sldMk cId="3612029774" sldId="379"/>
            <ac:spMk id="6" creationId="{6E34624F-056D-7299-F7D0-CEE7C6833789}"/>
          </ac:spMkLst>
        </pc:spChg>
        <pc:picChg chg="add mod">
          <ac:chgData name="Kate Sample" userId="ad24f2c8-db21-4b10-9534-7a98911ec180" providerId="ADAL" clId="{8D12A1AF-4983-42EE-A68B-12F879698499}" dt="2025-04-29T00:52:18.986" v="777" actId="1076"/>
          <ac:picMkLst>
            <pc:docMk/>
            <pc:sldMk cId="3612029774" sldId="379"/>
            <ac:picMk id="8" creationId="{ED47347B-AEAB-D2FE-D7C2-E5DD1C411824}"/>
          </ac:picMkLst>
        </pc:picChg>
      </pc:sldChg>
      <pc:sldMasterChg chg="del delSldLayout">
        <pc:chgData name="Kate Sample" userId="ad24f2c8-db21-4b10-9534-7a98911ec180" providerId="ADAL" clId="{8D12A1AF-4983-42EE-A68B-12F879698499}" dt="2025-04-29T00:31:20.519" v="1" actId="47"/>
        <pc:sldMasterMkLst>
          <pc:docMk/>
          <pc:sldMasterMk cId="2561236824" sldId="2147483727"/>
        </pc:sldMasterMkLst>
        <pc:sldLayoutChg chg="del">
          <pc:chgData name="Kate Sample" userId="ad24f2c8-db21-4b10-9534-7a98911ec180" providerId="ADAL" clId="{8D12A1AF-4983-42EE-A68B-12F879698499}" dt="2025-04-29T00:31:20.519" v="1" actId="47"/>
          <pc:sldLayoutMkLst>
            <pc:docMk/>
            <pc:sldMasterMk cId="2561236824" sldId="2147483727"/>
            <pc:sldLayoutMk cId="2198463786" sldId="2147483728"/>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2696320398" sldId="2147483729"/>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933006200" sldId="2147483730"/>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1009819769" sldId="2147483731"/>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3505836234" sldId="2147483732"/>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2688054037" sldId="2147483733"/>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2772328908" sldId="2147483734"/>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3715232781" sldId="2147483735"/>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2877660964" sldId="2147483736"/>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957151923" sldId="2147483737"/>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3942204135" sldId="2147483738"/>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3767143569" sldId="2147483739"/>
          </pc:sldLayoutMkLst>
        </pc:sldLayoutChg>
        <pc:sldLayoutChg chg="del">
          <pc:chgData name="Kate Sample" userId="ad24f2c8-db21-4b10-9534-7a98911ec180" providerId="ADAL" clId="{8D12A1AF-4983-42EE-A68B-12F879698499}" dt="2025-04-29T00:31:20.519" v="1" actId="47"/>
          <pc:sldLayoutMkLst>
            <pc:docMk/>
            <pc:sldMasterMk cId="2561236824" sldId="2147483727"/>
            <pc:sldLayoutMk cId="3111855699" sldId="2147483740"/>
          </pc:sldLayoutMkLst>
        </pc:sldLayoutChg>
      </pc:sldMasterChg>
    </pc:docChg>
  </pc:docChgLst>
  <pc:docChgLst>
    <pc:chgData name="Tammy Pankey" userId="89b84b47-0384-4d66-b56e-dc00ebdb68cf" providerId="ADAL" clId="{1E4655C9-62F4-48A3-AC8F-5EF827B5ABA0}"/>
    <pc:docChg chg="undo custSel addSld delSld modSld">
      <pc:chgData name="Tammy Pankey" userId="89b84b47-0384-4d66-b56e-dc00ebdb68cf" providerId="ADAL" clId="{1E4655C9-62F4-48A3-AC8F-5EF827B5ABA0}" dt="2025-05-05T22:37:56.933" v="266" actId="1076"/>
      <pc:docMkLst>
        <pc:docMk/>
      </pc:docMkLst>
      <pc:sldChg chg="addSp modSp mod">
        <pc:chgData name="Tammy Pankey" userId="89b84b47-0384-4d66-b56e-dc00ebdb68cf" providerId="ADAL" clId="{1E4655C9-62F4-48A3-AC8F-5EF827B5ABA0}" dt="2025-05-05T22:21:44.074" v="156"/>
        <pc:sldMkLst>
          <pc:docMk/>
          <pc:sldMk cId="923429629" sldId="352"/>
        </pc:sldMkLst>
        <pc:spChg chg="mod">
          <ac:chgData name="Tammy Pankey" userId="89b84b47-0384-4d66-b56e-dc00ebdb68cf" providerId="ADAL" clId="{1E4655C9-62F4-48A3-AC8F-5EF827B5ABA0}" dt="2025-05-05T22:15:00.065" v="119" actId="1036"/>
          <ac:spMkLst>
            <pc:docMk/>
            <pc:sldMk cId="923429629" sldId="352"/>
            <ac:spMk id="3" creationId="{35374F0E-D725-9D86-B7B9-7904C57C2A8B}"/>
          </ac:spMkLst>
        </pc:spChg>
        <pc:picChg chg="add mod">
          <ac:chgData name="Tammy Pankey" userId="89b84b47-0384-4d66-b56e-dc00ebdb68cf" providerId="ADAL" clId="{1E4655C9-62F4-48A3-AC8F-5EF827B5ABA0}" dt="2025-05-05T22:21:44.074" v="156"/>
          <ac:picMkLst>
            <pc:docMk/>
            <pc:sldMk cId="923429629" sldId="352"/>
            <ac:picMk id="7" creationId="{DA66C7AE-53C9-712F-0828-0267AC4FACC5}"/>
          </ac:picMkLst>
        </pc:picChg>
        <pc:picChg chg="add mod">
          <ac:chgData name="Tammy Pankey" userId="89b84b47-0384-4d66-b56e-dc00ebdb68cf" providerId="ADAL" clId="{1E4655C9-62F4-48A3-AC8F-5EF827B5ABA0}" dt="2025-05-05T22:21:44.074" v="156"/>
          <ac:picMkLst>
            <pc:docMk/>
            <pc:sldMk cId="923429629" sldId="352"/>
            <ac:picMk id="8" creationId="{31766691-A6CA-414D-34CD-19CAFCCCE604}"/>
          </ac:picMkLst>
        </pc:picChg>
        <pc:picChg chg="add mod">
          <ac:chgData name="Tammy Pankey" userId="89b84b47-0384-4d66-b56e-dc00ebdb68cf" providerId="ADAL" clId="{1E4655C9-62F4-48A3-AC8F-5EF827B5ABA0}" dt="2025-05-05T22:21:44.074" v="156"/>
          <ac:picMkLst>
            <pc:docMk/>
            <pc:sldMk cId="923429629" sldId="352"/>
            <ac:picMk id="9" creationId="{6045D140-2CAE-819C-AA65-64EC961446A5}"/>
          </ac:picMkLst>
        </pc:picChg>
      </pc:sldChg>
      <pc:sldChg chg="addSp modSp mod">
        <pc:chgData name="Tammy Pankey" userId="89b84b47-0384-4d66-b56e-dc00ebdb68cf" providerId="ADAL" clId="{1E4655C9-62F4-48A3-AC8F-5EF827B5ABA0}" dt="2025-05-05T22:33:15.214" v="226" actId="1076"/>
        <pc:sldMkLst>
          <pc:docMk/>
          <pc:sldMk cId="2739283504" sldId="374"/>
        </pc:sldMkLst>
        <pc:spChg chg="mod">
          <ac:chgData name="Tammy Pankey" userId="89b84b47-0384-4d66-b56e-dc00ebdb68cf" providerId="ADAL" clId="{1E4655C9-62F4-48A3-AC8F-5EF827B5ABA0}" dt="2025-05-05T22:28:02.283" v="176" actId="14100"/>
          <ac:spMkLst>
            <pc:docMk/>
            <pc:sldMk cId="2739283504" sldId="374"/>
            <ac:spMk id="3" creationId="{A56E79F9-5050-5DC5-5D3B-A2D265A2FDB6}"/>
          </ac:spMkLst>
        </pc:spChg>
        <pc:picChg chg="add mod">
          <ac:chgData name="Tammy Pankey" userId="89b84b47-0384-4d66-b56e-dc00ebdb68cf" providerId="ADAL" clId="{1E4655C9-62F4-48A3-AC8F-5EF827B5ABA0}" dt="2025-05-05T22:33:12.653" v="225" actId="1076"/>
          <ac:picMkLst>
            <pc:docMk/>
            <pc:sldMk cId="2739283504" sldId="374"/>
            <ac:picMk id="8" creationId="{A2071A18-88E1-AE84-99E0-BEF96B67FFEC}"/>
          </ac:picMkLst>
        </pc:picChg>
        <pc:picChg chg="add mod">
          <ac:chgData name="Tammy Pankey" userId="89b84b47-0384-4d66-b56e-dc00ebdb68cf" providerId="ADAL" clId="{1E4655C9-62F4-48A3-AC8F-5EF827B5ABA0}" dt="2025-05-05T22:33:15.214" v="226" actId="1076"/>
          <ac:picMkLst>
            <pc:docMk/>
            <pc:sldMk cId="2739283504" sldId="374"/>
            <ac:picMk id="10" creationId="{BDF1BCC8-597F-976E-B1FA-A66440A41A53}"/>
          </ac:picMkLst>
        </pc:picChg>
      </pc:sldChg>
      <pc:sldChg chg="addSp modSp mod">
        <pc:chgData name="Tammy Pankey" userId="89b84b47-0384-4d66-b56e-dc00ebdb68cf" providerId="ADAL" clId="{1E4655C9-62F4-48A3-AC8F-5EF827B5ABA0}" dt="2025-05-05T22:08:03.343" v="65" actId="1076"/>
        <pc:sldMkLst>
          <pc:docMk/>
          <pc:sldMk cId="799334776" sldId="375"/>
        </pc:sldMkLst>
        <pc:picChg chg="add mod ord">
          <ac:chgData name="Tammy Pankey" userId="89b84b47-0384-4d66-b56e-dc00ebdb68cf" providerId="ADAL" clId="{1E4655C9-62F4-48A3-AC8F-5EF827B5ABA0}" dt="2025-05-05T22:08:03.343" v="65" actId="1076"/>
          <ac:picMkLst>
            <pc:docMk/>
            <pc:sldMk cId="799334776" sldId="375"/>
            <ac:picMk id="8" creationId="{0F1D5476-AAF2-9968-A8AF-1A2E78A9107E}"/>
          </ac:picMkLst>
        </pc:picChg>
      </pc:sldChg>
      <pc:sldChg chg="addSp delSp modSp mod">
        <pc:chgData name="Tammy Pankey" userId="89b84b47-0384-4d66-b56e-dc00ebdb68cf" providerId="ADAL" clId="{1E4655C9-62F4-48A3-AC8F-5EF827B5ABA0}" dt="2025-05-05T22:07:08.548" v="53" actId="1076"/>
        <pc:sldMkLst>
          <pc:docMk/>
          <pc:sldMk cId="2074590700" sldId="377"/>
        </pc:sldMkLst>
        <pc:picChg chg="add mod">
          <ac:chgData name="Tammy Pankey" userId="89b84b47-0384-4d66-b56e-dc00ebdb68cf" providerId="ADAL" clId="{1E4655C9-62F4-48A3-AC8F-5EF827B5ABA0}" dt="2025-05-05T22:07:08.548" v="53" actId="1076"/>
          <ac:picMkLst>
            <pc:docMk/>
            <pc:sldMk cId="2074590700" sldId="377"/>
            <ac:picMk id="9" creationId="{9266C6ED-E3B1-2611-0EAF-2186428E6D66}"/>
          </ac:picMkLst>
        </pc:picChg>
      </pc:sldChg>
      <pc:sldChg chg="addSp delSp modSp mod">
        <pc:chgData name="Tammy Pankey" userId="89b84b47-0384-4d66-b56e-dc00ebdb68cf" providerId="ADAL" clId="{1E4655C9-62F4-48A3-AC8F-5EF827B5ABA0}" dt="2025-05-05T22:05:50.037" v="44" actId="1076"/>
        <pc:sldMkLst>
          <pc:docMk/>
          <pc:sldMk cId="2253158792" sldId="378"/>
        </pc:sldMkLst>
        <pc:picChg chg="add mod modCrop">
          <ac:chgData name="Tammy Pankey" userId="89b84b47-0384-4d66-b56e-dc00ebdb68cf" providerId="ADAL" clId="{1E4655C9-62F4-48A3-AC8F-5EF827B5ABA0}" dt="2025-05-05T22:05:50.037" v="44" actId="1076"/>
          <ac:picMkLst>
            <pc:docMk/>
            <pc:sldMk cId="2253158792" sldId="378"/>
            <ac:picMk id="10" creationId="{98925758-51AD-3DA1-8048-71AEC2E9D85A}"/>
          </ac:picMkLst>
        </pc:picChg>
        <pc:picChg chg="add mod modCrop">
          <ac:chgData name="Tammy Pankey" userId="89b84b47-0384-4d66-b56e-dc00ebdb68cf" providerId="ADAL" clId="{1E4655C9-62F4-48A3-AC8F-5EF827B5ABA0}" dt="2025-05-05T22:05:35.596" v="40" actId="1076"/>
          <ac:picMkLst>
            <pc:docMk/>
            <pc:sldMk cId="2253158792" sldId="378"/>
            <ac:picMk id="12" creationId="{97B8B3B7-D204-7539-EE82-BFB01A45A383}"/>
          </ac:picMkLst>
        </pc:picChg>
      </pc:sldChg>
      <pc:sldChg chg="addSp delSp modSp add mod modNotesTx">
        <pc:chgData name="Tammy Pankey" userId="89b84b47-0384-4d66-b56e-dc00ebdb68cf" providerId="ADAL" clId="{1E4655C9-62F4-48A3-AC8F-5EF827B5ABA0}" dt="2025-05-05T22:25:42.887" v="161"/>
        <pc:sldMkLst>
          <pc:docMk/>
          <pc:sldMk cId="1080339970" sldId="380"/>
        </pc:sldMkLst>
        <pc:spChg chg="add mod">
          <ac:chgData name="Tammy Pankey" userId="89b84b47-0384-4d66-b56e-dc00ebdb68cf" providerId="ADAL" clId="{1E4655C9-62F4-48A3-AC8F-5EF827B5ABA0}" dt="2025-05-05T22:18:20.144" v="132" actId="14100"/>
          <ac:spMkLst>
            <pc:docMk/>
            <pc:sldMk cId="1080339970" sldId="380"/>
            <ac:spMk id="7" creationId="{61A4CE87-F0DB-B13D-01C9-26082E1FB4F8}"/>
          </ac:spMkLst>
        </pc:spChg>
        <pc:picChg chg="add mod">
          <ac:chgData name="Tammy Pankey" userId="89b84b47-0384-4d66-b56e-dc00ebdb68cf" providerId="ADAL" clId="{1E4655C9-62F4-48A3-AC8F-5EF827B5ABA0}" dt="2025-05-05T22:21:34.706" v="155" actId="1076"/>
          <ac:picMkLst>
            <pc:docMk/>
            <pc:sldMk cId="1080339970" sldId="380"/>
            <ac:picMk id="12" creationId="{1EF4DDCB-E186-2C8D-3EA5-29AB7D4AADD8}"/>
          </ac:picMkLst>
        </pc:picChg>
        <pc:picChg chg="add mod">
          <ac:chgData name="Tammy Pankey" userId="89b84b47-0384-4d66-b56e-dc00ebdb68cf" providerId="ADAL" clId="{1E4655C9-62F4-48A3-AC8F-5EF827B5ABA0}" dt="2025-05-05T22:19:37.638" v="146" actId="14100"/>
          <ac:picMkLst>
            <pc:docMk/>
            <pc:sldMk cId="1080339970" sldId="380"/>
            <ac:picMk id="14" creationId="{924E0E6F-A097-7096-C624-BAF0BF0C514E}"/>
          </ac:picMkLst>
        </pc:picChg>
        <pc:picChg chg="add mod">
          <ac:chgData name="Tammy Pankey" userId="89b84b47-0384-4d66-b56e-dc00ebdb68cf" providerId="ADAL" clId="{1E4655C9-62F4-48A3-AC8F-5EF827B5ABA0}" dt="2025-05-05T22:21:25.481" v="154" actId="1076"/>
          <ac:picMkLst>
            <pc:docMk/>
            <pc:sldMk cId="1080339970" sldId="380"/>
            <ac:picMk id="16" creationId="{3489B32E-35DD-7033-7194-555360F77E05}"/>
          </ac:picMkLst>
        </pc:picChg>
      </pc:sldChg>
      <pc:sldChg chg="addSp modSp add mod">
        <pc:chgData name="Tammy Pankey" userId="89b84b47-0384-4d66-b56e-dc00ebdb68cf" providerId="ADAL" clId="{1E4655C9-62F4-48A3-AC8F-5EF827B5ABA0}" dt="2025-05-05T22:31:57.602" v="210" actId="1076"/>
        <pc:sldMkLst>
          <pc:docMk/>
          <pc:sldMk cId="1970117789" sldId="381"/>
        </pc:sldMkLst>
        <pc:spChg chg="mod">
          <ac:chgData name="Tammy Pankey" userId="89b84b47-0384-4d66-b56e-dc00ebdb68cf" providerId="ADAL" clId="{1E4655C9-62F4-48A3-AC8F-5EF827B5ABA0}" dt="2025-05-05T22:27:50.640" v="173" actId="14100"/>
          <ac:spMkLst>
            <pc:docMk/>
            <pc:sldMk cId="1970117789" sldId="381"/>
            <ac:spMk id="3" creationId="{97D67828-30C8-57D2-1698-8D83A4B1C1C4}"/>
          </ac:spMkLst>
        </pc:spChg>
        <pc:picChg chg="add mod">
          <ac:chgData name="Tammy Pankey" userId="89b84b47-0384-4d66-b56e-dc00ebdb68cf" providerId="ADAL" clId="{1E4655C9-62F4-48A3-AC8F-5EF827B5ABA0}" dt="2025-05-05T22:31:50.568" v="209" actId="1076"/>
          <ac:picMkLst>
            <pc:docMk/>
            <pc:sldMk cId="1970117789" sldId="381"/>
            <ac:picMk id="7" creationId="{C86E00E1-30F8-346A-8017-E44C5940FF05}"/>
          </ac:picMkLst>
        </pc:picChg>
        <pc:picChg chg="add mod modCrop">
          <ac:chgData name="Tammy Pankey" userId="89b84b47-0384-4d66-b56e-dc00ebdb68cf" providerId="ADAL" clId="{1E4655C9-62F4-48A3-AC8F-5EF827B5ABA0}" dt="2025-05-05T22:31:57.602" v="210" actId="1076"/>
          <ac:picMkLst>
            <pc:docMk/>
            <pc:sldMk cId="1970117789" sldId="381"/>
            <ac:picMk id="9" creationId="{C5452AE4-EB20-34D3-2E70-1933C76449D0}"/>
          </ac:picMkLst>
        </pc:picChg>
        <pc:picChg chg="add mod modCrop">
          <ac:chgData name="Tammy Pankey" userId="89b84b47-0384-4d66-b56e-dc00ebdb68cf" providerId="ADAL" clId="{1E4655C9-62F4-48A3-AC8F-5EF827B5ABA0}" dt="2025-05-05T22:31:40.461" v="206" actId="1076"/>
          <ac:picMkLst>
            <pc:docMk/>
            <pc:sldMk cId="1970117789" sldId="381"/>
            <ac:picMk id="11" creationId="{40777C46-B8FF-03EA-191A-C74AFC5D725C}"/>
          </ac:picMkLst>
        </pc:picChg>
      </pc:sldChg>
      <pc:sldChg chg="add del">
        <pc:chgData name="Tammy Pankey" userId="89b84b47-0384-4d66-b56e-dc00ebdb68cf" providerId="ADAL" clId="{1E4655C9-62F4-48A3-AC8F-5EF827B5ABA0}" dt="2025-05-05T22:26:20.635" v="163" actId="47"/>
        <pc:sldMkLst>
          <pc:docMk/>
          <pc:sldMk cId="2965396660" sldId="381"/>
        </pc:sldMkLst>
      </pc:sldChg>
      <pc:sldChg chg="addSp delSp modSp add mod">
        <pc:chgData name="Tammy Pankey" userId="89b84b47-0384-4d66-b56e-dc00ebdb68cf" providerId="ADAL" clId="{1E4655C9-62F4-48A3-AC8F-5EF827B5ABA0}" dt="2025-05-05T22:37:56.933" v="266" actId="1076"/>
        <pc:sldMkLst>
          <pc:docMk/>
          <pc:sldMk cId="3960008271" sldId="382"/>
        </pc:sldMkLst>
        <pc:spChg chg="mod">
          <ac:chgData name="Tammy Pankey" userId="89b84b47-0384-4d66-b56e-dc00ebdb68cf" providerId="ADAL" clId="{1E4655C9-62F4-48A3-AC8F-5EF827B5ABA0}" dt="2025-05-05T22:26:54.221" v="169" actId="14100"/>
          <ac:spMkLst>
            <pc:docMk/>
            <pc:sldMk cId="3960008271" sldId="382"/>
            <ac:spMk id="3" creationId="{B1D69913-02FF-70DE-3083-A26801E85CDE}"/>
          </ac:spMkLst>
        </pc:spChg>
        <pc:picChg chg="add mod modCrop">
          <ac:chgData name="Tammy Pankey" userId="89b84b47-0384-4d66-b56e-dc00ebdb68cf" providerId="ADAL" clId="{1E4655C9-62F4-48A3-AC8F-5EF827B5ABA0}" dt="2025-05-05T22:37:51.085" v="265" actId="1076"/>
          <ac:picMkLst>
            <pc:docMk/>
            <pc:sldMk cId="3960008271" sldId="382"/>
            <ac:picMk id="8" creationId="{61C1C24A-1E14-4EAD-D981-217B61428A17}"/>
          </ac:picMkLst>
        </pc:picChg>
        <pc:picChg chg="add mod modCrop">
          <ac:chgData name="Tammy Pankey" userId="89b84b47-0384-4d66-b56e-dc00ebdb68cf" providerId="ADAL" clId="{1E4655C9-62F4-48A3-AC8F-5EF827B5ABA0}" dt="2025-05-05T22:37:56.933" v="266" actId="1076"/>
          <ac:picMkLst>
            <pc:docMk/>
            <pc:sldMk cId="3960008271" sldId="382"/>
            <ac:picMk id="12" creationId="{88A86C21-D42C-96AB-FB7D-215672AD35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D129F-F550-32B4-4717-E22AA1976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8CFB9-AB88-9E47-8479-BB8571E8F97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4B24743-6314-6DBF-C5FD-3A3B8DB6D00C}"/>
              </a:ext>
            </a:extLst>
          </p:cNvPr>
          <p:cNvSpPr>
            <a:spLocks noGrp="1"/>
          </p:cNvSpPr>
          <p:nvPr>
            <p:ph type="body" idx="1"/>
          </p:nvPr>
        </p:nvSpPr>
        <p:spPr/>
        <p:txBody>
          <a:bodyPr/>
          <a:lstStyle/>
          <a:p>
            <a:pPr>
              <a:defRPr/>
            </a:pPr>
            <a:r>
              <a:rPr lang="en-US" b="1" i="1" dirty="0">
                <a:ea typeface="Calibri"/>
                <a:cs typeface="Calibri"/>
              </a:rPr>
              <a:t>Reviewing the Teams (5 minutes per team) </a:t>
            </a:r>
          </a:p>
          <a:p>
            <a:pPr>
              <a:defRPr/>
            </a:pPr>
            <a:r>
              <a:rPr lang="en-US" b="0" i="0" dirty="0">
                <a:ea typeface="Calibri"/>
                <a:cs typeface="Calibri"/>
              </a:rPr>
              <a:t>The reviewers should observe the teams during the final challenge. After teams are finished building, the reviewers can begin talking with them, asking questions, and viewing their Engineering Notebooks. Reviewers can use the provided prompts to start a conversation and share encouraging feedback.</a:t>
            </a:r>
          </a:p>
          <a:p>
            <a:pPr marL="0" indent="0">
              <a:buNone/>
              <a:defRPr/>
            </a:pPr>
            <a:endParaRPr lang="en-US" b="1" i="1" dirty="0">
              <a:ea typeface="Calibri"/>
              <a:cs typeface="Calibri"/>
            </a:endParaRPr>
          </a:p>
          <a:p>
            <a:pPr marL="0" indent="0">
              <a:buNone/>
              <a:defRPr/>
            </a:pPr>
            <a:r>
              <a:rPr lang="en-US" b="1" i="1" dirty="0">
                <a:ea typeface="Calibri"/>
                <a:cs typeface="Calibri"/>
              </a:rPr>
              <a:t>Facilitator Tips:</a:t>
            </a:r>
          </a:p>
          <a:p>
            <a:pPr marL="0" indent="0">
              <a:buNone/>
              <a:defRPr/>
            </a:pPr>
            <a:r>
              <a:rPr lang="en-US" b="0" i="1" dirty="0">
                <a:ea typeface="Calibri"/>
                <a:cs typeface="Calibri"/>
              </a:rPr>
              <a:t>The reviewers will decide on awards for each team. Reviewing prompts are on page 22.</a:t>
            </a:r>
          </a:p>
        </p:txBody>
      </p:sp>
      <p:sp>
        <p:nvSpPr>
          <p:cNvPr id="4" name="Slide Number Placeholder 3">
            <a:extLst>
              <a:ext uri="{FF2B5EF4-FFF2-40B4-BE49-F238E27FC236}">
                <a16:creationId xmlns:a16="http://schemas.microsoft.com/office/drawing/2014/main" id="{3D2AEB86-5C3B-BE46-29A1-4CCCCCEB356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19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964B6-4BD5-212F-1F00-FE07BBE75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D6BC4-18A2-A1FB-2463-C1EEE0E0EB3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4355BE4-6517-CA76-8F2E-EE9B915CFF2A}"/>
              </a:ext>
            </a:extLst>
          </p:cNvPr>
          <p:cNvSpPr>
            <a:spLocks noGrp="1"/>
          </p:cNvSpPr>
          <p:nvPr>
            <p:ph type="body" idx="1"/>
          </p:nvPr>
        </p:nvSpPr>
        <p:spPr/>
        <p:txBody>
          <a:bodyPr/>
          <a:lstStyle/>
          <a:p>
            <a:pPr>
              <a:defRPr/>
            </a:pPr>
            <a:r>
              <a:rPr lang="en-US" b="1" i="1" dirty="0">
                <a:ea typeface="Calibri"/>
                <a:cs typeface="Calibri"/>
              </a:rPr>
              <a:t>Closing Celebration (10+ minutes)</a:t>
            </a:r>
          </a:p>
          <a:p>
            <a:pPr>
              <a:defRPr/>
            </a:pPr>
            <a:r>
              <a:rPr lang="en-US" b="0" i="1" dirty="0">
                <a:ea typeface="Calibri"/>
                <a:cs typeface="Calibri"/>
              </a:rPr>
              <a:t>Allow plenty of time to celebrate each team’s achievements in front of everyone at the event. You could extend this time and let the children present what they learned.</a:t>
            </a:r>
          </a:p>
          <a:p>
            <a:pPr marL="0" indent="0">
              <a:buNone/>
              <a:defRPr/>
            </a:pPr>
            <a:endParaRPr lang="en-US" b="1" i="1" dirty="0">
              <a:ea typeface="Calibri"/>
              <a:cs typeface="Calibri"/>
            </a:endParaRPr>
          </a:p>
          <a:p>
            <a:pPr marL="0" indent="0">
              <a:buNone/>
              <a:defRPr/>
            </a:pPr>
            <a:r>
              <a:rPr lang="en-US" b="1" i="1" dirty="0">
                <a:ea typeface="Calibri"/>
                <a:cs typeface="Calibri"/>
              </a:rPr>
              <a:t>Facilitator Tips:</a:t>
            </a:r>
          </a:p>
          <a:p>
            <a:pPr marL="0" indent="0">
              <a:buNone/>
              <a:defRPr/>
            </a:pPr>
            <a:r>
              <a:rPr kumimoji="0" lang="en-US" sz="4800" b="0" i="1" u="none" strike="noStrike" kern="1200" cap="none" spc="0" normalizeH="0" baseline="0" dirty="0">
                <a:ln>
                  <a:noFill/>
                </a:ln>
                <a:solidFill>
                  <a:srgbClr val="FF781D"/>
                </a:solidFill>
                <a:effectLst/>
                <a:uLnTx/>
                <a:uFillTx/>
                <a:latin typeface="Roboto"/>
                <a:ea typeface="Roboto"/>
                <a:cs typeface="Roboto"/>
              </a:rPr>
              <a:t>Print certificates for every child. Have the children come up one at a time, or in their team, to be recognized and applauded. A great FIRST® LEGO® League Discover event always ends in celebration.</a:t>
            </a:r>
          </a:p>
        </p:txBody>
      </p:sp>
      <p:sp>
        <p:nvSpPr>
          <p:cNvPr id="4" name="Slide Number Placeholder 3">
            <a:extLst>
              <a:ext uri="{FF2B5EF4-FFF2-40B4-BE49-F238E27FC236}">
                <a16:creationId xmlns:a16="http://schemas.microsoft.com/office/drawing/2014/main" id="{F7A074A2-B24B-CB64-7D90-7DB8F60B3E8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04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a:solidFill>
                  <a:schemeClr val="tx1"/>
                </a:solidFill>
                <a:effectLst/>
                <a:latin typeface="+mn-lt"/>
                <a:ea typeface="+mn-ea"/>
                <a:cs typeface="+mn-cs"/>
              </a:rPr>
              <a:t>You may wish to play a video or song during clean up time.</a:t>
            </a:r>
            <a:r>
              <a:rPr lang="en-US" i="1"/>
              <a:t>  </a:t>
            </a:r>
            <a:endParaRPr lang="en-US">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a:t>
            </a:r>
            <a:r>
              <a:rPr lang="en-US" sz="1200" b="0" i="0" u="none" strike="noStrike" kern="1200" err="1">
                <a:solidFill>
                  <a:schemeClr val="tx1"/>
                </a:solidFill>
                <a:effectLst/>
                <a:latin typeface="+mn-lt"/>
                <a:ea typeface="+mn-ea"/>
                <a:cs typeface="+mn-cs"/>
              </a:rPr>
              <a:t>GoNoodle</a:t>
            </a:r>
            <a:r>
              <a:rPr lang="en-US" sz="1200" b="0" i="0" u="none" strike="noStrike" kern="120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Kids:  https://www.youtubekids.com/watch?v=ZJFk87ZsHn0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https://youtu.be/ZJFk87ZsHn0 </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878787"/>
                </a:solidFill>
                <a:latin typeface="Arial"/>
                <a:cs typeface="Arial"/>
              </a:rPr>
              <a:t>Send home the Discover</a:t>
            </a:r>
            <a:r>
              <a:rPr lang="en-US" sz="1200" i="1" spc="-20">
                <a:solidFill>
                  <a:srgbClr val="878787"/>
                </a:solidFill>
                <a:latin typeface="Arial"/>
                <a:cs typeface="Arial"/>
              </a:rPr>
              <a:t> </a:t>
            </a:r>
            <a:r>
              <a:rPr lang="en-US" sz="1200" i="1">
                <a:solidFill>
                  <a:srgbClr val="878787"/>
                </a:solidFill>
                <a:latin typeface="Arial"/>
                <a:cs typeface="Arial"/>
              </a:rPr>
              <a:t>More</a:t>
            </a:r>
            <a:r>
              <a:rPr lang="en-US" sz="1200" i="1" spc="-5">
                <a:solidFill>
                  <a:srgbClr val="878787"/>
                </a:solidFill>
                <a:latin typeface="Arial"/>
                <a:cs typeface="Arial"/>
              </a:rPr>
              <a:t> </a:t>
            </a:r>
            <a:r>
              <a:rPr lang="en-US" sz="1200" i="1" spc="-25">
                <a:solidFill>
                  <a:srgbClr val="878787"/>
                </a:solidFill>
                <a:latin typeface="Arial"/>
                <a:cs typeface="Arial"/>
              </a:rPr>
              <a:t>set </a:t>
            </a:r>
            <a:r>
              <a:rPr lang="en-US" sz="1200" i="1">
                <a:solidFill>
                  <a:srgbClr val="878787"/>
                </a:solidFill>
                <a:latin typeface="Arial"/>
                <a:cs typeface="Arial"/>
              </a:rPr>
              <a:t>with</a:t>
            </a:r>
            <a:r>
              <a:rPr lang="en-US" sz="1200" i="1" spc="-20">
                <a:solidFill>
                  <a:srgbClr val="878787"/>
                </a:solidFill>
                <a:latin typeface="Arial"/>
                <a:cs typeface="Arial"/>
              </a:rPr>
              <a:t> </a:t>
            </a:r>
            <a:r>
              <a:rPr lang="en-US" sz="1200" i="1">
                <a:solidFill>
                  <a:srgbClr val="878787"/>
                </a:solidFill>
                <a:latin typeface="Arial"/>
                <a:cs typeface="Arial"/>
              </a:rPr>
              <a:t>each</a:t>
            </a:r>
            <a:r>
              <a:rPr lang="en-US" sz="1200" i="1" spc="-15">
                <a:solidFill>
                  <a:srgbClr val="878787"/>
                </a:solidFill>
                <a:latin typeface="Arial"/>
                <a:cs typeface="Arial"/>
              </a:rPr>
              <a:t> </a:t>
            </a:r>
            <a:r>
              <a:rPr lang="en-US" sz="1200" i="1">
                <a:solidFill>
                  <a:srgbClr val="878787"/>
                </a:solidFill>
                <a:latin typeface="Arial"/>
                <a:cs typeface="Arial"/>
              </a:rPr>
              <a:t>child</a:t>
            </a:r>
            <a:r>
              <a:rPr lang="en-US" sz="1200" i="1" spc="-15">
                <a:solidFill>
                  <a:srgbClr val="878787"/>
                </a:solidFill>
                <a:latin typeface="Arial"/>
                <a:cs typeface="Arial"/>
              </a:rPr>
              <a:t> </a:t>
            </a:r>
            <a:r>
              <a:rPr lang="en-US" sz="1200" i="1" spc="-25">
                <a:solidFill>
                  <a:srgbClr val="878787"/>
                </a:solidFill>
                <a:latin typeface="Arial"/>
                <a:cs typeface="Arial"/>
              </a:rPr>
              <a:t>for </a:t>
            </a:r>
            <a:r>
              <a:rPr lang="en-US" sz="1200" i="1">
                <a:solidFill>
                  <a:srgbClr val="878787"/>
                </a:solidFill>
                <a:latin typeface="Arial"/>
                <a:cs typeface="Arial"/>
              </a:rPr>
              <a:t>home</a:t>
            </a:r>
            <a:r>
              <a:rPr lang="en-US" sz="1200" i="1" spc="-25">
                <a:solidFill>
                  <a:srgbClr val="878787"/>
                </a:solidFill>
                <a:latin typeface="Arial"/>
                <a:cs typeface="Arial"/>
              </a:rPr>
              <a:t> </a:t>
            </a:r>
            <a:r>
              <a:rPr lang="en-US" sz="1200" i="1">
                <a:solidFill>
                  <a:srgbClr val="878787"/>
                </a:solidFill>
                <a:latin typeface="Arial"/>
                <a:cs typeface="Arial"/>
              </a:rPr>
              <a:t>learning</a:t>
            </a:r>
            <a:r>
              <a:rPr lang="en-US" sz="1200" i="1" spc="-25">
                <a:solidFill>
                  <a:srgbClr val="878787"/>
                </a:solidFill>
                <a:latin typeface="Arial"/>
                <a:cs typeface="Arial"/>
              </a:rPr>
              <a:t> and </a:t>
            </a:r>
            <a:r>
              <a:rPr lang="en-US" sz="1200" i="1">
                <a:solidFill>
                  <a:srgbClr val="878787"/>
                </a:solidFill>
                <a:latin typeface="Arial"/>
                <a:cs typeface="Arial"/>
              </a:rPr>
              <a:t>exploration. </a:t>
            </a:r>
            <a:r>
              <a:rPr lang="en-US" sz="1200" i="1" spc="-10">
                <a:solidFill>
                  <a:srgbClr val="878787"/>
                </a:solidFill>
                <a:latin typeface="Arial"/>
                <a:cs typeface="Arial"/>
              </a:rPr>
              <a:t>Check </a:t>
            </a:r>
            <a:r>
              <a:rPr lang="en-US" sz="1200" i="1">
                <a:solidFill>
                  <a:srgbClr val="878787"/>
                </a:solidFill>
                <a:latin typeface="Arial"/>
                <a:cs typeface="Arial"/>
              </a:rPr>
              <a:t>out page 8 of the Team Meeting Guide </a:t>
            </a:r>
            <a:r>
              <a:rPr lang="en-US" sz="1200" i="1" u="none">
                <a:solidFill>
                  <a:srgbClr val="878787"/>
                </a:solidFill>
                <a:latin typeface="Arial"/>
                <a:cs typeface="Arial"/>
              </a:rPr>
              <a:t>for</a:t>
            </a:r>
            <a:r>
              <a:rPr lang="en-US" sz="1200" i="1" u="none" spc="5">
                <a:solidFill>
                  <a:srgbClr val="878787"/>
                </a:solidFill>
                <a:latin typeface="Arial"/>
                <a:cs typeface="Arial"/>
              </a:rPr>
              <a:t> </a:t>
            </a:r>
            <a:r>
              <a:rPr lang="en-US" sz="1200" i="1" u="none">
                <a:solidFill>
                  <a:srgbClr val="878787"/>
                </a:solidFill>
                <a:latin typeface="Arial"/>
                <a:cs typeface="Arial"/>
              </a:rPr>
              <a:t>how</a:t>
            </a:r>
            <a:r>
              <a:rPr lang="en-US" sz="1200" i="1" u="none" spc="5">
                <a:solidFill>
                  <a:srgbClr val="878787"/>
                </a:solidFill>
                <a:latin typeface="Arial"/>
                <a:cs typeface="Arial"/>
              </a:rPr>
              <a:t> </a:t>
            </a:r>
            <a:r>
              <a:rPr lang="en-US" sz="1200" i="1" u="none" spc="-25">
                <a:solidFill>
                  <a:srgbClr val="878787"/>
                </a:solidFill>
                <a:latin typeface="Arial"/>
                <a:cs typeface="Arial"/>
              </a:rPr>
              <a:t>to </a:t>
            </a:r>
            <a:r>
              <a:rPr lang="en-US" sz="1200" i="1" u="none">
                <a:solidFill>
                  <a:srgbClr val="878787"/>
                </a:solidFill>
                <a:latin typeface="Arial"/>
                <a:cs typeface="Arial"/>
              </a:rPr>
              <a:t>use</a:t>
            </a:r>
            <a:r>
              <a:rPr lang="en-US" sz="1200" i="1" u="none" spc="-5">
                <a:solidFill>
                  <a:srgbClr val="878787"/>
                </a:solidFill>
                <a:latin typeface="Arial"/>
                <a:cs typeface="Arial"/>
              </a:rPr>
              <a:t> </a:t>
            </a:r>
            <a:r>
              <a:rPr lang="en-US" sz="1200" i="1" u="none">
                <a:solidFill>
                  <a:srgbClr val="878787"/>
                </a:solidFill>
                <a:latin typeface="Arial"/>
                <a:cs typeface="Arial"/>
              </a:rPr>
              <a:t>this set</a:t>
            </a:r>
            <a:r>
              <a:rPr lang="en-US" sz="1200" i="1" u="none" spc="-5">
                <a:solidFill>
                  <a:srgbClr val="878787"/>
                </a:solidFill>
                <a:latin typeface="Arial"/>
                <a:cs typeface="Arial"/>
              </a:rPr>
              <a:t> </a:t>
            </a:r>
            <a:r>
              <a:rPr lang="en-US" sz="1200" i="1" u="none">
                <a:solidFill>
                  <a:srgbClr val="878787"/>
                </a:solidFill>
                <a:latin typeface="Arial"/>
                <a:cs typeface="Arial"/>
              </a:rPr>
              <a:t>for </a:t>
            </a:r>
            <a:r>
              <a:rPr lang="en-US" sz="1200" i="1" u="none" spc="-10">
                <a:solidFill>
                  <a:srgbClr val="878787"/>
                </a:solidFill>
                <a:latin typeface="Arial"/>
                <a:cs typeface="Arial"/>
              </a:rPr>
              <a:t>family engagement.</a:t>
            </a:r>
            <a:endParaRPr lang="en-US" sz="1200" i="1">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19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39CB-BB99-63AD-E1E2-5C75E055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37277-A137-A6BE-2461-9516B49F4A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4E39F3-FD34-FAED-A1EA-606B7088EB98}"/>
              </a:ext>
            </a:extLst>
          </p:cNvPr>
          <p:cNvSpPr>
            <a:spLocks noGrp="1"/>
          </p:cNvSpPr>
          <p:nvPr>
            <p:ph type="body" idx="1"/>
          </p:nvPr>
        </p:nvSpPr>
        <p:spPr/>
        <p:txBody>
          <a:bodyPr/>
          <a:lstStyle/>
          <a:p>
            <a:pPr>
              <a:defRPr/>
            </a:pPr>
            <a:endParaRPr lang="en-US" i="1" dirty="0">
              <a:ea typeface="Calibri"/>
              <a:cs typeface="Calibri"/>
            </a:endParaRPr>
          </a:p>
        </p:txBody>
      </p:sp>
      <p:sp>
        <p:nvSpPr>
          <p:cNvPr id="4" name="Slide Number Placeholder 3">
            <a:extLst>
              <a:ext uri="{FF2B5EF4-FFF2-40B4-BE49-F238E27FC236}">
                <a16:creationId xmlns:a16="http://schemas.microsoft.com/office/drawing/2014/main" id="{7EEFAFA2-1DAB-9C2D-861E-B7A4F11794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3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E8C38-E41E-4097-FA8B-1FCA53F77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E675F-3CC7-18C3-5E19-1A1504AC95D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247726E-5279-55FC-DFEA-7B2D9974EF51}"/>
              </a:ext>
            </a:extLst>
          </p:cNvPr>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211D1E"/>
                </a:solidFill>
                <a:latin typeface="Arial" panose="020B0604020202020204" pitchFamily="34" charset="0"/>
              </a:rPr>
              <a:t>Print the reviewing prompts and award certificates. https://www.firstlegoleague.org/season#resources</a:t>
            </a:r>
          </a:p>
          <a:p>
            <a:pPr>
              <a:defRPr/>
            </a:pPr>
            <a:endParaRPr lang="en-US" i="1" dirty="0">
              <a:ea typeface="Calibri"/>
              <a:cs typeface="Calibri"/>
            </a:endParaRPr>
          </a:p>
        </p:txBody>
      </p:sp>
      <p:sp>
        <p:nvSpPr>
          <p:cNvPr id="4" name="Slide Number Placeholder 3">
            <a:extLst>
              <a:ext uri="{FF2B5EF4-FFF2-40B4-BE49-F238E27FC236}">
                <a16:creationId xmlns:a16="http://schemas.microsoft.com/office/drawing/2014/main" id="{6AAC1D7B-2091-04DC-6088-394AA5047B5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94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E32D6-5900-B167-C9D2-AED437769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974F8-C85F-FFE5-B5CF-495888F9E6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7F81FD3-DA95-D2F1-D50D-1583D3E91073}"/>
              </a:ext>
            </a:extLst>
          </p:cNvPr>
          <p:cNvSpPr>
            <a:spLocks noGrp="1"/>
          </p:cNvSpPr>
          <p:nvPr>
            <p:ph type="body" idx="1"/>
          </p:nvPr>
        </p:nvSpPr>
        <p:spPr/>
        <p:txBody>
          <a:bodyPr/>
          <a:lstStyle/>
          <a:p>
            <a:pPr>
              <a:defRPr/>
            </a:pPr>
            <a:endParaRPr lang="en-US" i="1" dirty="0">
              <a:ea typeface="Calibri"/>
              <a:cs typeface="Calibri"/>
            </a:endParaRPr>
          </a:p>
        </p:txBody>
      </p:sp>
      <p:sp>
        <p:nvSpPr>
          <p:cNvPr id="4" name="Slide Number Placeholder 3">
            <a:extLst>
              <a:ext uri="{FF2B5EF4-FFF2-40B4-BE49-F238E27FC236}">
                <a16:creationId xmlns:a16="http://schemas.microsoft.com/office/drawing/2014/main" id="{BF494C51-B111-FF30-4B22-FC58E38693B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40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4D318-CB05-E0EE-F44E-67749A665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60D76-5B22-FB73-46A5-FB70784B263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BEE0F48-4A47-2B7A-6B64-91ABE950B74D}"/>
              </a:ext>
            </a:extLst>
          </p:cNvPr>
          <p:cNvSpPr>
            <a:spLocks noGrp="1"/>
          </p:cNvSpPr>
          <p:nvPr>
            <p:ph type="body" idx="1"/>
          </p:nvPr>
        </p:nvSpPr>
        <p:spPr/>
        <p:txBody>
          <a:bodyPr/>
          <a:lstStyle/>
          <a:p>
            <a:pPr>
              <a:defRPr/>
            </a:pPr>
            <a:endParaRPr lang="en-US" i="1" dirty="0">
              <a:ea typeface="Calibri"/>
              <a:cs typeface="Calibri"/>
            </a:endParaRPr>
          </a:p>
        </p:txBody>
      </p:sp>
      <p:sp>
        <p:nvSpPr>
          <p:cNvPr id="4" name="Slide Number Placeholder 3">
            <a:extLst>
              <a:ext uri="{FF2B5EF4-FFF2-40B4-BE49-F238E27FC236}">
                <a16:creationId xmlns:a16="http://schemas.microsoft.com/office/drawing/2014/main" id="{93F21C8F-53BE-5FD4-5D33-6D3B6097CE4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63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1D771-46E0-AC17-E110-CF67F35EB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A10CE-C8A9-B539-5086-B7A963197EA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9FE476E-83F7-78CB-83EC-6BFC8093BC25}"/>
              </a:ext>
            </a:extLst>
          </p:cNvPr>
          <p:cNvSpPr>
            <a:spLocks noGrp="1"/>
          </p:cNvSpPr>
          <p:nvPr>
            <p:ph type="body" idx="1"/>
          </p:nvPr>
        </p:nvSpPr>
        <p:spPr/>
        <p:txBody>
          <a:bodyPr/>
          <a:lstStyle/>
          <a:p>
            <a:pPr>
              <a:defRPr/>
            </a:pPr>
            <a:endParaRPr lang="en-US" i="1" dirty="0">
              <a:ea typeface="Calibri"/>
              <a:cs typeface="Calibri"/>
            </a:endParaRPr>
          </a:p>
        </p:txBody>
      </p:sp>
      <p:sp>
        <p:nvSpPr>
          <p:cNvPr id="4" name="Slide Number Placeholder 3">
            <a:extLst>
              <a:ext uri="{FF2B5EF4-FFF2-40B4-BE49-F238E27FC236}">
                <a16:creationId xmlns:a16="http://schemas.microsoft.com/office/drawing/2014/main" id="{15F3358B-8C69-E7BA-834C-B3986D92602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01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FA274-3843-E002-D0FF-6163E742A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6D6E7-79AF-D989-8DE0-C4563B8B9AA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5DDA752-79B2-7F5D-858F-FC998718CB59}"/>
              </a:ext>
            </a:extLst>
          </p:cNvPr>
          <p:cNvSpPr>
            <a:spLocks noGrp="1"/>
          </p:cNvSpPr>
          <p:nvPr>
            <p:ph type="body" idx="1"/>
          </p:nvPr>
        </p:nvSpPr>
        <p:spPr/>
        <p:txBody>
          <a:bodyPr/>
          <a:lstStyle/>
          <a:p>
            <a:pPr>
              <a:defRPr/>
            </a:pPr>
            <a:endParaRPr lang="en-US" i="1" dirty="0">
              <a:ea typeface="Calibri"/>
              <a:cs typeface="Calibri"/>
            </a:endParaRPr>
          </a:p>
        </p:txBody>
      </p:sp>
      <p:sp>
        <p:nvSpPr>
          <p:cNvPr id="4" name="Slide Number Placeholder 3">
            <a:extLst>
              <a:ext uri="{FF2B5EF4-FFF2-40B4-BE49-F238E27FC236}">
                <a16:creationId xmlns:a16="http://schemas.microsoft.com/office/drawing/2014/main" id="{4E626E59-249B-2D35-B59F-9DE35585A2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75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F7771-19D7-3833-1DDD-CEA0D4E1D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FC38D-4763-D580-4569-9938E2EC4C6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BC2EC60-51A0-1D0D-67B1-BDE85A34FC71}"/>
              </a:ext>
            </a:extLst>
          </p:cNvPr>
          <p:cNvSpPr>
            <a:spLocks noGrp="1"/>
          </p:cNvSpPr>
          <p:nvPr>
            <p:ph type="body" idx="1"/>
          </p:nvPr>
        </p:nvSpPr>
        <p:spPr/>
        <p:txBody>
          <a:bodyPr/>
          <a:lstStyle/>
          <a:p>
            <a:pPr>
              <a:defRPr/>
            </a:pPr>
            <a:r>
              <a:rPr lang="en-US" b="1" i="1" dirty="0">
                <a:ea typeface="Calibri"/>
                <a:cs typeface="Calibri"/>
              </a:rPr>
              <a:t>Welcome (15 minutes)</a:t>
            </a:r>
          </a:p>
          <a:p>
            <a:pPr>
              <a:defRPr/>
            </a:pPr>
            <a:r>
              <a:rPr lang="en-US" i="1" dirty="0">
                <a:ea typeface="Calibri"/>
                <a:cs typeface="Calibri"/>
              </a:rPr>
              <a:t>Welcome the children to the event. Let them know there will be a final challenge, followed by time to share and answer questions about what they learned with reviewers. Welcome any guests and reviewers and let them know what to do during the event. </a:t>
            </a:r>
          </a:p>
          <a:p>
            <a:pPr>
              <a:defRPr/>
            </a:pPr>
            <a:endParaRPr lang="en-US" i="1" dirty="0">
              <a:ea typeface="Calibri"/>
              <a:cs typeface="Calibri"/>
            </a:endParaRPr>
          </a:p>
          <a:p>
            <a:pPr>
              <a:defRPr/>
            </a:pPr>
            <a:r>
              <a:rPr lang="en-US" i="1" dirty="0">
                <a:ea typeface="Calibri"/>
                <a:cs typeface="Calibri"/>
              </a:rPr>
              <a:t>The teams will use their ideas to build a model that represents a discovery made at a dig site. They will use all parts of their UNEARTHED™ Discover Set. Reviewers will ask the teams about what they learned and built and then give encouraging feedback. The reviewing prompts will help ensure teams can relate what they do at the event to the sessions they have completed.</a:t>
            </a:r>
          </a:p>
          <a:p>
            <a:pPr>
              <a:defRPr/>
            </a:pPr>
            <a:endParaRPr lang="en-US" i="1" dirty="0">
              <a:ea typeface="Calibri"/>
              <a:cs typeface="Calibri"/>
            </a:endParaRPr>
          </a:p>
          <a:p>
            <a:pPr>
              <a:defRPr/>
            </a:pPr>
            <a:r>
              <a:rPr lang="en-US" b="1" i="1" dirty="0">
                <a:ea typeface="Calibri"/>
                <a:cs typeface="Calibri"/>
              </a:rPr>
              <a:t>Facilitator Tips:</a:t>
            </a:r>
          </a:p>
          <a:p>
            <a:pPr>
              <a:defRPr/>
            </a:pPr>
            <a:r>
              <a:rPr lang="en-US" i="1" dirty="0">
                <a:ea typeface="Calibri"/>
                <a:cs typeface="Calibri"/>
              </a:rPr>
              <a:t> It is important that teams can relate what they do at the event to the sessions they have completed.</a:t>
            </a:r>
          </a:p>
        </p:txBody>
      </p:sp>
      <p:sp>
        <p:nvSpPr>
          <p:cNvPr id="4" name="Slide Number Placeholder 3">
            <a:extLst>
              <a:ext uri="{FF2B5EF4-FFF2-40B4-BE49-F238E27FC236}">
                <a16:creationId xmlns:a16="http://schemas.microsoft.com/office/drawing/2014/main" id="{B2E111A0-7BD0-12FA-7ABF-40B391F120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72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B7A84-3321-FF5C-EEDA-7BC4740B2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7D59F-77F3-4EBA-E6BF-226F8A4F380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644906A-711E-6B83-FF91-C77B6196933B}"/>
              </a:ext>
            </a:extLst>
          </p:cNvPr>
          <p:cNvSpPr>
            <a:spLocks noGrp="1"/>
          </p:cNvSpPr>
          <p:nvPr>
            <p:ph type="body" idx="1"/>
          </p:nvPr>
        </p:nvSpPr>
        <p:spPr/>
        <p:txBody>
          <a:bodyPr/>
          <a:lstStyle/>
          <a:p>
            <a:pPr>
              <a:defRPr/>
            </a:pPr>
            <a:r>
              <a:rPr lang="en-US" b="1" i="1" dirty="0">
                <a:ea typeface="Calibri"/>
                <a:cs typeface="Calibri"/>
              </a:rPr>
              <a:t>Final Challenge  (30+ minutes) </a:t>
            </a:r>
          </a:p>
          <a:p>
            <a:pPr marL="228600" indent="-228600">
              <a:buAutoNum type="arabicPeriod"/>
              <a:defRPr/>
            </a:pPr>
            <a:r>
              <a:rPr lang="en-US" b="0" i="0" dirty="0">
                <a:ea typeface="Calibri"/>
                <a:cs typeface="Calibri"/>
              </a:rPr>
              <a:t>5 minutes: Tell the children to select or build a small artifact that represents something their team learned. The artifact should be small enough that it can be covered in the next part of the challenge. They can use pieces from the Discover or STEAM Park Sets or any other LEGO® DUPLO® elements to build the artifact. The team should place their artifact on the mat.</a:t>
            </a:r>
          </a:p>
          <a:p>
            <a:pPr marL="228600" indent="-228600">
              <a:buAutoNum type="arabicPeriod"/>
              <a:defRPr/>
            </a:pPr>
            <a:r>
              <a:rPr lang="en-US" b="0" i="0" dirty="0">
                <a:ea typeface="Calibri"/>
                <a:cs typeface="Calibri"/>
              </a:rPr>
              <a:t>10 minutes: Tell the teams they will use LEGO elements to build on top of their artifact, covering it up at least partially. This is the first step in creating a dig site. The bricks must be connected to each other. </a:t>
            </a:r>
          </a:p>
          <a:p>
            <a:pPr marL="228600" indent="-228600">
              <a:buAutoNum type="arabicPeriod"/>
              <a:defRPr/>
            </a:pPr>
            <a:r>
              <a:rPr lang="en-US" b="0" i="0" dirty="0">
                <a:ea typeface="Calibri"/>
                <a:cs typeface="Calibri"/>
              </a:rPr>
              <a:t>10-15 minutes: Tell them they will now act like archaeologists to very carefully remove their team artifact from underneath the LEGO bricks. Remind them that archaeologists use tools and make a plan before excavating artifacts. Have the children carefully remove their team artifact and then rebuild the LEGO brick structure. </a:t>
            </a:r>
          </a:p>
          <a:p>
            <a:pPr marL="228600" indent="-228600">
              <a:buAutoNum type="arabicPeriod"/>
              <a:defRPr/>
            </a:pPr>
            <a:r>
              <a:rPr lang="en-US" b="0" i="0" dirty="0">
                <a:ea typeface="Calibri"/>
                <a:cs typeface="Calibri"/>
              </a:rPr>
              <a:t>Optional: Have teams trade dig sites to see if another team can recover the artifact. </a:t>
            </a:r>
          </a:p>
          <a:p>
            <a:pPr marL="228600" indent="-228600">
              <a:buAutoNum type="arabicPeriod"/>
              <a:defRPr/>
            </a:pPr>
            <a:endParaRPr lang="en-US" b="0" i="0" dirty="0">
              <a:ea typeface="Calibri"/>
              <a:cs typeface="Calibri"/>
            </a:endParaRPr>
          </a:p>
          <a:p>
            <a:pPr marL="0" indent="0">
              <a:buNone/>
              <a:defRPr/>
            </a:pPr>
            <a:r>
              <a:rPr lang="en-US" b="1" i="1" dirty="0">
                <a:ea typeface="Calibri"/>
                <a:cs typeface="Calibri"/>
              </a:rPr>
              <a:t>Facilitator Tips:</a:t>
            </a:r>
          </a:p>
          <a:p>
            <a:pPr marL="0" indent="0">
              <a:buNone/>
              <a:defRPr/>
            </a:pPr>
            <a:r>
              <a:rPr lang="en-US" b="0" i="1" dirty="0">
                <a:ea typeface="Calibri"/>
                <a:cs typeface="Calibri"/>
              </a:rPr>
              <a:t>If possible, assign at least one adult to each pair of teams. They can help the teams stay on task. </a:t>
            </a:r>
          </a:p>
        </p:txBody>
      </p:sp>
      <p:sp>
        <p:nvSpPr>
          <p:cNvPr id="4" name="Slide Number Placeholder 3">
            <a:extLst>
              <a:ext uri="{FF2B5EF4-FFF2-40B4-BE49-F238E27FC236}">
                <a16:creationId xmlns:a16="http://schemas.microsoft.com/office/drawing/2014/main" id="{D05820D9-4B55-820F-DCC9-2246FDE75C2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96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212331471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3882096798"/>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46740476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26511"/>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51074072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7660369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03301855"/>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380535561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1565022313"/>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99290449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95703566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7DEF-26AE-7002-CCC2-75B8CB0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A1AE5-5D0F-D8BF-14C4-924CEEDD993C}"/>
              </a:ext>
            </a:extLst>
          </p:cNvPr>
          <p:cNvSpPr>
            <a:spLocks noGrp="1"/>
          </p:cNvSpPr>
          <p:nvPr>
            <p:ph type="dt" sz="half" idx="10"/>
          </p:nvPr>
        </p:nvSpPr>
        <p:spPr/>
        <p:txBody>
          <a:bodyPr/>
          <a:lstStyle/>
          <a:p>
            <a:fld id="{C764DE79-268F-4C1A-8933-263129D2AF90}" type="datetimeFigureOut">
              <a:rPr lang="en-US" smtClean="0"/>
              <a:t>5/9/2025</a:t>
            </a:fld>
            <a:endParaRPr lang="en-US" dirty="0"/>
          </a:p>
        </p:txBody>
      </p:sp>
      <p:sp>
        <p:nvSpPr>
          <p:cNvPr id="4" name="Footer Placeholder 3">
            <a:extLst>
              <a:ext uri="{FF2B5EF4-FFF2-40B4-BE49-F238E27FC236}">
                <a16:creationId xmlns:a16="http://schemas.microsoft.com/office/drawing/2014/main" id="{F5CF7ECE-27DB-D50E-A4D5-4FC8F85BB6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D924E58-A355-6C03-F051-1EDB9881EDA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966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6449324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8C85F3E-9650-9922-C129-B5DCA003A179}"/>
              </a:ext>
            </a:extLst>
          </p:cNvPr>
          <p:cNvSpPr txBox="1">
            <a:spLocks/>
          </p:cNvSpPr>
          <p:nvPr/>
        </p:nvSpPr>
        <p:spPr>
          <a:xfrm>
            <a:off x="326169" y="341369"/>
            <a:ext cx="5769831" cy="13786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4800" b="1" i="0" u="none" strike="noStrike" kern="1200" cap="none" spc="250" normalizeH="0" baseline="0" noProof="0" dirty="0">
                <a:ln>
                  <a:noFill/>
                </a:ln>
                <a:solidFill>
                  <a:srgbClr val="662F90"/>
                </a:solidFill>
                <a:effectLst/>
                <a:uLnTx/>
                <a:uFillTx/>
                <a:latin typeface="Roboto"/>
                <a:ea typeface="Roboto"/>
                <a:cs typeface="Roboto"/>
              </a:rPr>
              <a:t>SESSION 10</a:t>
            </a:r>
            <a:endParaRPr kumimoji="0" lang="en-US" sz="48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250" normalizeH="0" baseline="0" noProof="0" dirty="0">
                <a:ln>
                  <a:noFill/>
                </a:ln>
                <a:solidFill>
                  <a:srgbClr val="662F90"/>
                </a:solidFill>
                <a:effectLst/>
                <a:uLnTx/>
                <a:uFillTx/>
                <a:latin typeface="Roboto"/>
                <a:ea typeface="Roboto"/>
                <a:cs typeface="Roboto"/>
              </a:rPr>
              <a:t>Celebration Event</a:t>
            </a:r>
            <a:endParaRPr kumimoji="0" lang="en-US" sz="3600" b="0"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A21450AC-415E-7CF8-0776-01F7999B8A62}"/>
              </a:ext>
            </a:extLst>
          </p:cNvPr>
          <p:cNvSpPr txBox="1">
            <a:spLocks/>
          </p:cNvSpPr>
          <p:nvPr/>
        </p:nvSpPr>
        <p:spPr>
          <a:xfrm>
            <a:off x="7697520" y="1338943"/>
            <a:ext cx="4492017" cy="501330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a:t>
            </a:r>
            <a:r>
              <a:rPr lang="en-US" dirty="0">
                <a:solidFill>
                  <a:prstClr val="white"/>
                </a:solidFill>
                <a:effectLst>
                  <a:outerShdw dist="56557" dir="8100000" algn="tr" rotWithShape="0">
                    <a:srgbClr val="482166"/>
                  </a:outerShdw>
                </a:effectLst>
                <a:latin typeface="Roboto"/>
                <a:ea typeface="Roboto"/>
                <a:cs typeface="Roboto"/>
              </a:rPr>
              <a:t>work with my team to build a model that represents a discovery made at a dig site.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work with my team to answer questions asked by the reviewers.</a:t>
            </a:r>
          </a:p>
        </p:txBody>
      </p:sp>
      <p:sp>
        <p:nvSpPr>
          <p:cNvPr id="8" name="Text Placeholder 4">
            <a:extLst>
              <a:ext uri="{FF2B5EF4-FFF2-40B4-BE49-F238E27FC236}">
                <a16:creationId xmlns:a16="http://schemas.microsoft.com/office/drawing/2014/main" id="{0EC3B497-AE43-089B-ECF7-2B5D26A593AC}"/>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Roboto"/>
                <a:ea typeface="Roboto"/>
                <a:cs typeface="Roboto"/>
              </a:rPr>
              <a:t>Students will share what they learned about archaeology with the reviewers and complete a final challenge. Finally, they will celebrate each team’s achievements. </a:t>
            </a:r>
          </a:p>
        </p:txBody>
      </p:sp>
      <p:pic>
        <p:nvPicPr>
          <p:cNvPr id="6" name="Picture 5" descr="A yellow square with a red triangle and a black background&#10;&#10;AI-generated content may be incorrect.">
            <a:extLst>
              <a:ext uri="{FF2B5EF4-FFF2-40B4-BE49-F238E27FC236}">
                <a16:creationId xmlns:a16="http://schemas.microsoft.com/office/drawing/2014/main" id="{3934B7A9-217C-050C-8773-669BE6AD67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8232" y="5023304"/>
            <a:ext cx="1657350" cy="165735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45C74F88-7DF0-D6F4-CC1A-878A7C97DB2D}"/>
              </a:ext>
            </a:extLst>
          </p:cNvPr>
          <p:cNvPicPr>
            <a:picLocks noChangeAspect="1"/>
          </p:cNvPicPr>
          <p:nvPr/>
        </p:nvPicPr>
        <p:blipFill>
          <a:blip r:embed="rId4"/>
          <a:stretch>
            <a:fillRect/>
          </a:stretch>
        </p:blipFill>
        <p:spPr>
          <a:xfrm>
            <a:off x="8595179" y="4730750"/>
            <a:ext cx="2695575" cy="2247900"/>
          </a:xfrm>
          <a:prstGeom prst="rect">
            <a:avLst/>
          </a:prstGeom>
        </p:spPr>
      </p:pic>
    </p:spTree>
    <p:extLst>
      <p:ext uri="{BB962C8B-B14F-4D97-AF65-F5344CB8AC3E}">
        <p14:creationId xmlns:p14="http://schemas.microsoft.com/office/powerpoint/2010/main" val="183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774A-377D-69FF-4591-26CB545DB4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BE01C8-00F5-E762-A204-391D72852D57}"/>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2DF0861F-BEA2-7B3D-6B6D-6A72F232E74A}"/>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88017333-A8B0-7041-5EFC-BDFA92338CA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CE95E28F-4D96-E9E7-27FC-7C6D2FC8257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Reviewing the Teams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868918C3-6241-AFDE-CFAE-92032240115D}"/>
              </a:ext>
            </a:extLst>
          </p:cNvPr>
          <p:cNvSpPr txBox="1">
            <a:spLocks/>
          </p:cNvSpPr>
          <p:nvPr/>
        </p:nvSpPr>
        <p:spPr>
          <a:xfrm>
            <a:off x="587828" y="932813"/>
            <a:ext cx="11255008" cy="148413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dirty="0">
                <a:solidFill>
                  <a:srgbClr val="FF781D"/>
                </a:solidFill>
                <a:latin typeface="Roboto"/>
                <a:ea typeface="Roboto"/>
                <a:cs typeface="Roboto"/>
              </a:rPr>
              <a:t>Adult reviewers ask each team questions about their Engineering Notebooks and build.</a:t>
            </a:r>
            <a:endParaRPr kumimoji="0" lang="en-US" sz="3200" b="1" i="0" u="none" strike="noStrike" kern="1200" cap="none" spc="0" normalizeH="0" baseline="0" noProof="0" dirty="0">
              <a:ln>
                <a:noFill/>
              </a:ln>
              <a:solidFill>
                <a:srgbClr val="FF781D"/>
              </a:solidFill>
              <a:effectLst/>
              <a:uLnTx/>
              <a:uFillTx/>
              <a:latin typeface="Roboto"/>
              <a:ea typeface="Roboto"/>
              <a:cs typeface="Roboto"/>
            </a:endParaRPr>
          </a:p>
        </p:txBody>
      </p:sp>
      <p:pic>
        <p:nvPicPr>
          <p:cNvPr id="10" name="Picture 9" descr="A cover of a notebook&#10;&#10;AI-generated content may be incorrect.">
            <a:extLst>
              <a:ext uri="{FF2B5EF4-FFF2-40B4-BE49-F238E27FC236}">
                <a16:creationId xmlns:a16="http://schemas.microsoft.com/office/drawing/2014/main" id="{98925758-51AD-3DA1-8048-71AEC2E9D85A}"/>
              </a:ext>
            </a:extLst>
          </p:cNvPr>
          <p:cNvPicPr>
            <a:picLocks noChangeAspect="1"/>
          </p:cNvPicPr>
          <p:nvPr/>
        </p:nvPicPr>
        <p:blipFill>
          <a:blip r:embed="rId3" cstate="print">
            <a:extLst>
              <a:ext uri="{28A0092B-C50C-407E-A947-70E740481C1C}">
                <a14:useLocalDpi xmlns:a14="http://schemas.microsoft.com/office/drawing/2010/main"/>
              </a:ext>
            </a:extLst>
          </a:blip>
          <a:srcRect l="6139" t="6432" r="4573" b="4675"/>
          <a:stretch/>
        </p:blipFill>
        <p:spPr>
          <a:xfrm rot="451102">
            <a:off x="7180031" y="2390037"/>
            <a:ext cx="2815617" cy="3628930"/>
          </a:xfrm>
          <a:prstGeom prst="rect">
            <a:avLst/>
          </a:prstGeom>
        </p:spPr>
      </p:pic>
      <p:pic>
        <p:nvPicPr>
          <p:cNvPr id="12" name="Picture 11" descr="A poster with cartoon characters&#10;&#10;AI-generated content may be incorrect.">
            <a:extLst>
              <a:ext uri="{FF2B5EF4-FFF2-40B4-BE49-F238E27FC236}">
                <a16:creationId xmlns:a16="http://schemas.microsoft.com/office/drawing/2014/main" id="{97B8B3B7-D204-7539-EE82-BFB01A45A383}"/>
              </a:ext>
            </a:extLst>
          </p:cNvPr>
          <p:cNvPicPr>
            <a:picLocks noChangeAspect="1"/>
          </p:cNvPicPr>
          <p:nvPr/>
        </p:nvPicPr>
        <p:blipFill>
          <a:blip r:embed="rId4" cstate="print">
            <a:extLst>
              <a:ext uri="{28A0092B-C50C-407E-A947-70E740481C1C}">
                <a14:useLocalDpi xmlns:a14="http://schemas.microsoft.com/office/drawing/2010/main"/>
              </a:ext>
            </a:extLst>
          </a:blip>
          <a:srcRect l="2535" t="2481" r="4964" b="2481"/>
          <a:stretch/>
        </p:blipFill>
        <p:spPr>
          <a:xfrm rot="21031329">
            <a:off x="2464330" y="2521835"/>
            <a:ext cx="2513023" cy="3365334"/>
          </a:xfrm>
          <a:prstGeom prst="rect">
            <a:avLst/>
          </a:prstGeom>
          <a:ln>
            <a:solidFill>
              <a:schemeClr val="bg1">
                <a:lumMod val="85000"/>
              </a:schemeClr>
            </a:solidFill>
          </a:ln>
        </p:spPr>
      </p:pic>
    </p:spTree>
    <p:extLst>
      <p:ext uri="{BB962C8B-B14F-4D97-AF65-F5344CB8AC3E}">
        <p14:creationId xmlns:p14="http://schemas.microsoft.com/office/powerpoint/2010/main" val="225315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CEEDD-BAB4-28CD-6D20-FAFA0AE37D3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0A3E89-C2CE-81E4-BA27-F3180503AF78}"/>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DAE424E1-D040-B91A-5B37-A1184255E8F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0CD1FA26-1016-8D69-D5ED-45AE8DAD3B89}"/>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E34624F-056D-7299-F7D0-CEE7C683378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Closing Celebration</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FF606945-6D2F-3832-10D1-9AF10196DEA5}"/>
              </a:ext>
            </a:extLst>
          </p:cNvPr>
          <p:cNvSpPr txBox="1">
            <a:spLocks/>
          </p:cNvSpPr>
          <p:nvPr/>
        </p:nvSpPr>
        <p:spPr>
          <a:xfrm>
            <a:off x="587828" y="932813"/>
            <a:ext cx="11255008" cy="148413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Hand out certificates or say something nice about each team and what they learned/accomplished.</a:t>
            </a:r>
          </a:p>
        </p:txBody>
      </p:sp>
      <p:pic>
        <p:nvPicPr>
          <p:cNvPr id="8" name="Picture 7">
            <a:extLst>
              <a:ext uri="{FF2B5EF4-FFF2-40B4-BE49-F238E27FC236}">
                <a16:creationId xmlns:a16="http://schemas.microsoft.com/office/drawing/2014/main" id="{ED47347B-AEAB-D2FE-D7C2-E5DD1C411824}"/>
              </a:ext>
            </a:extLst>
          </p:cNvPr>
          <p:cNvPicPr>
            <a:picLocks noChangeAspect="1"/>
          </p:cNvPicPr>
          <p:nvPr/>
        </p:nvPicPr>
        <p:blipFill>
          <a:blip r:embed="rId3"/>
          <a:stretch>
            <a:fillRect/>
          </a:stretch>
        </p:blipFill>
        <p:spPr>
          <a:xfrm>
            <a:off x="2562497" y="2239618"/>
            <a:ext cx="7088775" cy="3685569"/>
          </a:xfrm>
          <a:prstGeom prst="rect">
            <a:avLst/>
          </a:prstGeom>
        </p:spPr>
      </p:pic>
    </p:spTree>
    <p:extLst>
      <p:ext uri="{BB962C8B-B14F-4D97-AF65-F5344CB8AC3E}">
        <p14:creationId xmlns:p14="http://schemas.microsoft.com/office/powerpoint/2010/main" val="361202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16D0A1-59AD-82A7-2F88-B65465E49232}"/>
              </a:ext>
            </a:extLst>
          </p:cNvPr>
          <p:cNvSpPr txBox="1">
            <a:spLocks/>
          </p:cNvSpPr>
          <p:nvPr/>
        </p:nvSpPr>
        <p:spPr>
          <a:xfrm>
            <a:off x="7502951" y="1760537"/>
            <a:ext cx="4612849" cy="3336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rPr>
              <a:t>Clean Up</a:t>
            </a:r>
          </a:p>
        </p:txBody>
      </p:sp>
      <p:pic>
        <p:nvPicPr>
          <p:cNvPr id="3" name="Picture 2" descr="A toy figurine with a broom&#10;&#10;AI-generated content may be incorrect.">
            <a:extLst>
              <a:ext uri="{FF2B5EF4-FFF2-40B4-BE49-F238E27FC236}">
                <a16:creationId xmlns:a16="http://schemas.microsoft.com/office/drawing/2014/main" id="{0C681E43-96AE-52A1-0D43-5C9AEEF18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1514929"/>
            <a:ext cx="5007429" cy="3338286"/>
          </a:xfrm>
          <a:prstGeom prst="rect">
            <a:avLst/>
          </a:prstGeom>
        </p:spPr>
      </p:pic>
    </p:spTree>
    <p:extLst>
      <p:ext uri="{BB962C8B-B14F-4D97-AF65-F5344CB8AC3E}">
        <p14:creationId xmlns:p14="http://schemas.microsoft.com/office/powerpoint/2010/main" val="156287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767116" y="5642518"/>
            <a:ext cx="8293099"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Roboto"/>
                <a:ea typeface="Roboto"/>
                <a:cs typeface="Roboto"/>
              </a:rPr>
              <a:t>LEGO, the LEGO logo, DUPLO and the DUPLO logo are trademarks of the LEGO Group. ©2025 The LEGO Group. All rights reserved.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the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logo, and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AGE</a:t>
            </a:r>
            <a:r>
              <a:rPr kumimoji="0" lang="en-US" sz="1050" b="0" i="0" u="none" strike="noStrike" kern="1200" cap="none" spc="0" normalizeH="0" baseline="30000" noProof="0">
                <a:ln>
                  <a:noFill/>
                </a:ln>
                <a:solidFill>
                  <a:prstClr val="black"/>
                </a:solidFill>
                <a:effectLst/>
                <a:uLnTx/>
                <a:uFillTx/>
                <a:latin typeface="Roboto"/>
                <a:ea typeface="Roboto"/>
                <a:cs typeface="Roboto"/>
              </a:rPr>
              <a:t>TM</a:t>
            </a:r>
            <a:r>
              <a:rPr kumimoji="0" lang="en-US" sz="1050" b="0" i="0" u="none" strike="noStrike" kern="1200" cap="none" spc="0" normalizeH="0" baseline="0" noProof="0">
                <a:ln>
                  <a:noFill/>
                </a:ln>
                <a:solidFill>
                  <a:prstClr val="black"/>
                </a:solidFill>
                <a:effectLst/>
                <a:uLnTx/>
                <a:uFillTx/>
                <a:latin typeface="Roboto"/>
                <a:ea typeface="Roboto"/>
                <a:cs typeface="Roboto"/>
              </a:rPr>
              <a:t> are trademarks of For Inspiration and Recognition of Science and Technology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0" noProof="0">
                <a:ln>
                  <a:noFill/>
                </a:ln>
                <a:solidFill>
                  <a:prstClr val="black"/>
                </a:solidFill>
                <a:effectLst/>
                <a:uLnTx/>
                <a:uFillTx/>
                <a:latin typeface="Roboto"/>
                <a:ea typeface="Roboto"/>
                <a:cs typeface="Roboto"/>
              </a:rPr>
              <a:t>). LEGO</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is a registered trademark of the LEGO Group.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LEGO</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League and UNEARTHED</a:t>
            </a:r>
            <a:r>
              <a:rPr kumimoji="0" lang="en-US" sz="1050" b="0" i="0" u="none" strike="noStrike" kern="1200" cap="none" spc="0" normalizeH="0" baseline="30000" noProof="0">
                <a:ln>
                  <a:noFill/>
                </a:ln>
                <a:solidFill>
                  <a:prstClr val="black"/>
                </a:solidFill>
                <a:effectLst/>
                <a:uLnTx/>
                <a:uFillTx/>
                <a:latin typeface="Roboto"/>
                <a:ea typeface="Roboto"/>
                <a:cs typeface="Roboto"/>
              </a:rPr>
              <a:t>TM</a:t>
            </a:r>
            <a:r>
              <a:rPr kumimoji="0" lang="en-US" sz="1050" b="0" i="0" u="none" strike="noStrike" kern="1200" cap="none" spc="0" normalizeH="0" baseline="0" noProof="0">
                <a:ln>
                  <a:noFill/>
                </a:ln>
                <a:solidFill>
                  <a:prstClr val="black"/>
                </a:solidFill>
                <a:effectLst/>
                <a:uLnTx/>
                <a:uFillTx/>
                <a:latin typeface="Roboto"/>
                <a:ea typeface="Roboto"/>
                <a:cs typeface="Roboto"/>
              </a:rPr>
              <a:t> are jointly held trademarks of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0" noProof="0">
                <a:ln>
                  <a:noFill/>
                </a:ln>
                <a:solidFill>
                  <a:prstClr val="black"/>
                </a:solidFill>
                <a:effectLst/>
                <a:uLnTx/>
                <a:uFillTx/>
                <a:latin typeface="Roboto"/>
                <a:ea typeface="Roboto"/>
                <a:cs typeface="Roboto"/>
              </a:rPr>
              <a:t> and the LEGO Group. ©2025</a:t>
            </a:r>
            <a:r>
              <a:rPr kumimoji="0" lang="en-US" sz="1050" b="0" i="1" u="none" strike="noStrike" kern="1200" cap="none" spc="0" normalizeH="0" baseline="0" noProof="0">
                <a:ln>
                  <a:noFill/>
                </a:ln>
                <a:solidFill>
                  <a:prstClr val="black"/>
                </a:solidFill>
                <a:effectLst/>
                <a:uLnTx/>
                <a:uFillTx/>
                <a:latin typeface="Roboto"/>
                <a:ea typeface="Roboto"/>
                <a:cs typeface="Roboto"/>
              </a:rPr>
              <a:t> FIRST </a:t>
            </a:r>
            <a:r>
              <a:rPr kumimoji="0" lang="en-US" sz="1050" b="0" i="0" u="none" strike="noStrike" kern="1200" cap="none" spc="0" normalizeH="0" baseline="0" noProof="0">
                <a:ln>
                  <a:noFill/>
                </a:ln>
                <a:solidFill>
                  <a:prstClr val="black"/>
                </a:solidFill>
                <a:effectLst/>
                <a:uLnTx/>
                <a:uFillTx/>
                <a:latin typeface="Roboto"/>
                <a:ea typeface="Roboto"/>
                <a:cs typeface="Roboto"/>
              </a:rPr>
              <a:t>and the LEGO Group. All rights reserved. </a:t>
            </a:r>
          </a:p>
        </p:txBody>
      </p:sp>
      <p:pic>
        <p:nvPicPr>
          <p:cNvPr id="6" name="Picture 5" descr="A logo for a company&#10;&#10;AI-generated content may be incorrect.">
            <a:extLst>
              <a:ext uri="{FF2B5EF4-FFF2-40B4-BE49-F238E27FC236}">
                <a16:creationId xmlns:a16="http://schemas.microsoft.com/office/drawing/2014/main" id="{4132CC30-60E4-B3C3-5A09-A650F973CC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674" b="-324"/>
          <a:stretch/>
        </p:blipFill>
        <p:spPr>
          <a:xfrm>
            <a:off x="1698171" y="1715633"/>
            <a:ext cx="4402088" cy="2818971"/>
          </a:xfrm>
          <a:prstGeom prst="rect">
            <a:avLst/>
          </a:prstGeom>
        </p:spPr>
      </p:pic>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FEB-20DB-0206-4905-8C7502822C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3B626-3D8C-AC34-9CC6-5A2C522E89C0}"/>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9A735973-DF93-7D15-0673-86025CC13444}"/>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11F5EB2-BF1E-A57E-CA7E-E8FDC7D5C03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A0D270E-8044-0D38-DF91-FC3CD32FDD4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What happens before the Celebration Event?</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5374F0E-D725-9D86-B7B9-7904C57C2A8B}"/>
              </a:ext>
            </a:extLst>
          </p:cNvPr>
          <p:cNvSpPr txBox="1">
            <a:spLocks/>
          </p:cNvSpPr>
          <p:nvPr/>
        </p:nvSpPr>
        <p:spPr>
          <a:xfrm>
            <a:off x="457200" y="1116743"/>
            <a:ext cx="11255008" cy="148413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Choose a time and space for the event.  </a:t>
            </a:r>
          </a:p>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Read all of Session 10 to understand what teams and spectators will do during the event.  </a:t>
            </a:r>
          </a:p>
        </p:txBody>
      </p:sp>
      <p:pic>
        <p:nvPicPr>
          <p:cNvPr id="7" name="Picture 6" descr="A group of people playing with lego blocks&#10;&#10;AI-generated content may be incorrect.">
            <a:extLst>
              <a:ext uri="{FF2B5EF4-FFF2-40B4-BE49-F238E27FC236}">
                <a16:creationId xmlns:a16="http://schemas.microsoft.com/office/drawing/2014/main" id="{DA66C7AE-53C9-712F-0828-0267AC4FAC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5706" y="3723452"/>
            <a:ext cx="3499557" cy="2333038"/>
          </a:xfrm>
          <a:prstGeom prst="rect">
            <a:avLst/>
          </a:prstGeom>
        </p:spPr>
      </p:pic>
      <p:pic>
        <p:nvPicPr>
          <p:cNvPr id="8" name="Picture 7" descr="A person and a child playing with toys&#10;&#10;AI-generated content may be incorrect.">
            <a:extLst>
              <a:ext uri="{FF2B5EF4-FFF2-40B4-BE49-F238E27FC236}">
                <a16:creationId xmlns:a16="http://schemas.microsoft.com/office/drawing/2014/main" id="{31766691-A6CA-414D-34CD-19CAFCCCE6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828" y="3723452"/>
            <a:ext cx="3499557" cy="2333038"/>
          </a:xfrm>
          <a:prstGeom prst="rect">
            <a:avLst/>
          </a:prstGeom>
        </p:spPr>
      </p:pic>
      <p:pic>
        <p:nvPicPr>
          <p:cNvPr id="9" name="Picture 8" descr="A group of children playing with toys&#10;&#10;AI-generated content may be incorrect.">
            <a:extLst>
              <a:ext uri="{FF2B5EF4-FFF2-40B4-BE49-F238E27FC236}">
                <a16:creationId xmlns:a16="http://schemas.microsoft.com/office/drawing/2014/main" id="{6045D140-2CAE-819C-AA65-64EC961446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51767" y="3723452"/>
            <a:ext cx="3499557" cy="2333038"/>
          </a:xfrm>
          <a:prstGeom prst="rect">
            <a:avLst/>
          </a:prstGeom>
        </p:spPr>
      </p:pic>
    </p:spTree>
    <p:extLst>
      <p:ext uri="{BB962C8B-B14F-4D97-AF65-F5344CB8AC3E}">
        <p14:creationId xmlns:p14="http://schemas.microsoft.com/office/powerpoint/2010/main" val="9234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C149F-A7C3-57A5-0598-2DB27072931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CE6C0-2CBB-3608-6667-898438CB558B}"/>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C13B5EA4-B22B-D4B3-6D9E-2955CB3B716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92E4245F-40E6-9606-4B06-AD4CAD67340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4C2C701-2D4E-695E-A28A-9AC91E70932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What happens before the Celebration Event?</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61A4CE87-F0DB-B13D-01C9-26082E1FB4F8}"/>
              </a:ext>
            </a:extLst>
          </p:cNvPr>
          <p:cNvSpPr txBox="1">
            <a:spLocks/>
          </p:cNvSpPr>
          <p:nvPr/>
        </p:nvSpPr>
        <p:spPr>
          <a:xfrm>
            <a:off x="457200" y="1116743"/>
            <a:ext cx="11255008" cy="231225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Send invitations to families, caregivers, teachers, and friends. </a:t>
            </a:r>
          </a:p>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Find and assign volunteer reviewers who will listen to what the children have learned and provide encouraging feedback.  </a:t>
            </a:r>
          </a:p>
        </p:txBody>
      </p:sp>
      <p:pic>
        <p:nvPicPr>
          <p:cNvPr id="12" name="Picture 11" descr="A group of people playing with lego blocks&#10;&#10;AI-generated content may be incorrect.">
            <a:extLst>
              <a:ext uri="{FF2B5EF4-FFF2-40B4-BE49-F238E27FC236}">
                <a16:creationId xmlns:a16="http://schemas.microsoft.com/office/drawing/2014/main" id="{1EF4DDCB-E186-2C8D-3EA5-29AB7D4AAD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5706" y="3723452"/>
            <a:ext cx="3499557" cy="2333038"/>
          </a:xfrm>
          <a:prstGeom prst="rect">
            <a:avLst/>
          </a:prstGeom>
        </p:spPr>
      </p:pic>
      <p:pic>
        <p:nvPicPr>
          <p:cNvPr id="14" name="Picture 13" descr="A person and a child playing with toys&#10;&#10;AI-generated content may be incorrect.">
            <a:extLst>
              <a:ext uri="{FF2B5EF4-FFF2-40B4-BE49-F238E27FC236}">
                <a16:creationId xmlns:a16="http://schemas.microsoft.com/office/drawing/2014/main" id="{924E0E6F-A097-7096-C624-BAF0BF0C51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828" y="3723452"/>
            <a:ext cx="3499557" cy="2333038"/>
          </a:xfrm>
          <a:prstGeom prst="rect">
            <a:avLst/>
          </a:prstGeom>
        </p:spPr>
      </p:pic>
      <p:pic>
        <p:nvPicPr>
          <p:cNvPr id="16" name="Picture 15" descr="A group of children playing with toys&#10;&#10;AI-generated content may be incorrect.">
            <a:extLst>
              <a:ext uri="{FF2B5EF4-FFF2-40B4-BE49-F238E27FC236}">
                <a16:creationId xmlns:a16="http://schemas.microsoft.com/office/drawing/2014/main" id="{3489B32E-35DD-7033-7194-555360F77E0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51767" y="3723452"/>
            <a:ext cx="3499557" cy="2333038"/>
          </a:xfrm>
          <a:prstGeom prst="rect">
            <a:avLst/>
          </a:prstGeom>
        </p:spPr>
      </p:pic>
    </p:spTree>
    <p:extLst>
      <p:ext uri="{BB962C8B-B14F-4D97-AF65-F5344CB8AC3E}">
        <p14:creationId xmlns:p14="http://schemas.microsoft.com/office/powerpoint/2010/main" val="108033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BDF7-DA7F-22C2-EF0F-B0A0C13CC86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C5F2-36FB-2B62-1B54-9796B8C68B9C}"/>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5B7961D4-EEAF-7274-368A-F603BF281AEA}"/>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CD15EFD0-1C76-C419-621B-AF50B224523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E535E536-83EA-912A-1F7D-EF2DC31A1FC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What happens during the Celebration Event?</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A56E79F9-5050-5DC5-5D3B-A2D265A2FDB6}"/>
              </a:ext>
            </a:extLst>
          </p:cNvPr>
          <p:cNvSpPr txBox="1">
            <a:spLocks/>
          </p:cNvSpPr>
          <p:nvPr/>
        </p:nvSpPr>
        <p:spPr>
          <a:xfrm>
            <a:off x="468496" y="1036953"/>
            <a:ext cx="11255008" cy="171753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Lay out the mats so teams can build on them. You could push two mats together so teams can work together. </a:t>
            </a:r>
          </a:p>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Get the children excited for the final challenge. </a:t>
            </a:r>
          </a:p>
        </p:txBody>
      </p:sp>
      <p:pic>
        <p:nvPicPr>
          <p:cNvPr id="8" name="Picture 7" descr="A child and child playing with blocks&#10;&#10;AI-generated content may be incorrect.">
            <a:extLst>
              <a:ext uri="{FF2B5EF4-FFF2-40B4-BE49-F238E27FC236}">
                <a16:creationId xmlns:a16="http://schemas.microsoft.com/office/drawing/2014/main" id="{A2071A18-88E1-AE84-99E0-BEF96B67FF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4203" y="2858628"/>
            <a:ext cx="4720553" cy="3147035"/>
          </a:xfrm>
          <a:prstGeom prst="rect">
            <a:avLst/>
          </a:prstGeom>
        </p:spPr>
      </p:pic>
      <p:pic>
        <p:nvPicPr>
          <p:cNvPr id="10" name="Picture 9" descr="A group of children playing with toys&#10;&#10;AI-generated content may be incorrect.">
            <a:extLst>
              <a:ext uri="{FF2B5EF4-FFF2-40B4-BE49-F238E27FC236}">
                <a16:creationId xmlns:a16="http://schemas.microsoft.com/office/drawing/2014/main" id="{BDF1BCC8-597F-976E-B1FA-A66440A41A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57244" y="2858628"/>
            <a:ext cx="4720553" cy="3147035"/>
          </a:xfrm>
          <a:prstGeom prst="rect">
            <a:avLst/>
          </a:prstGeom>
        </p:spPr>
      </p:pic>
    </p:spTree>
    <p:extLst>
      <p:ext uri="{BB962C8B-B14F-4D97-AF65-F5344CB8AC3E}">
        <p14:creationId xmlns:p14="http://schemas.microsoft.com/office/powerpoint/2010/main" val="273928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F63CA-E008-734D-3AB8-CFAF3DE45F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B92DFC-A73C-72FF-4A4F-4707B121D1EE}"/>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BCE1FDD2-BF0A-1D09-D59E-0D848A1AD4F0}"/>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AA114925-656F-63C9-8CE2-7E06887369C2}"/>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39D7B0FE-644C-126F-12C3-F22FD9124F3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What happens during the Celebration Event?</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97D67828-30C8-57D2-1698-8D83A4B1C1C4}"/>
              </a:ext>
            </a:extLst>
          </p:cNvPr>
          <p:cNvSpPr txBox="1">
            <a:spLocks/>
          </p:cNvSpPr>
          <p:nvPr/>
        </p:nvSpPr>
        <p:spPr>
          <a:xfrm>
            <a:off x="468496" y="1036953"/>
            <a:ext cx="11255008" cy="126598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Hand out reviewing prompts and assign at least one adult reviewer to each pair of teams. </a:t>
            </a:r>
          </a:p>
        </p:txBody>
      </p:sp>
      <p:pic>
        <p:nvPicPr>
          <p:cNvPr id="7" name="Picture 6" descr="A poster with cartoon characters&#10;&#10;AI-generated content may be incorrect.">
            <a:extLst>
              <a:ext uri="{FF2B5EF4-FFF2-40B4-BE49-F238E27FC236}">
                <a16:creationId xmlns:a16="http://schemas.microsoft.com/office/drawing/2014/main" id="{C86E00E1-30F8-346A-8017-E44C5940FF05}"/>
              </a:ext>
            </a:extLst>
          </p:cNvPr>
          <p:cNvPicPr>
            <a:picLocks noChangeAspect="1"/>
          </p:cNvPicPr>
          <p:nvPr/>
        </p:nvPicPr>
        <p:blipFill>
          <a:blip r:embed="rId3" cstate="print">
            <a:extLst>
              <a:ext uri="{28A0092B-C50C-407E-A947-70E740481C1C}">
                <a14:useLocalDpi xmlns:a14="http://schemas.microsoft.com/office/drawing/2010/main"/>
              </a:ext>
            </a:extLst>
          </a:blip>
          <a:srcRect l="2535" t="2481" r="4964" b="2481"/>
          <a:stretch/>
        </p:blipFill>
        <p:spPr>
          <a:xfrm>
            <a:off x="4839488" y="2486758"/>
            <a:ext cx="2513023" cy="3365334"/>
          </a:xfrm>
          <a:prstGeom prst="rect">
            <a:avLst/>
          </a:prstGeom>
          <a:ln>
            <a:solidFill>
              <a:schemeClr val="bg1">
                <a:lumMod val="85000"/>
              </a:schemeClr>
            </a:solidFill>
          </a:ln>
        </p:spPr>
      </p:pic>
      <p:pic>
        <p:nvPicPr>
          <p:cNvPr id="9" name="Picture 8" descr="A person and a child playing with legos&#10;&#10;AI-generated content may be incorrect.">
            <a:extLst>
              <a:ext uri="{FF2B5EF4-FFF2-40B4-BE49-F238E27FC236}">
                <a16:creationId xmlns:a16="http://schemas.microsoft.com/office/drawing/2014/main" id="{C5452AE4-EB20-34D3-2E70-1933C76449D0}"/>
              </a:ext>
            </a:extLst>
          </p:cNvPr>
          <p:cNvPicPr>
            <a:picLocks noChangeAspect="1"/>
          </p:cNvPicPr>
          <p:nvPr/>
        </p:nvPicPr>
        <p:blipFill>
          <a:blip r:embed="rId4" cstate="print">
            <a:extLst>
              <a:ext uri="{28A0092B-C50C-407E-A947-70E740481C1C}">
                <a14:useLocalDpi xmlns:a14="http://schemas.microsoft.com/office/drawing/2010/main"/>
              </a:ext>
            </a:extLst>
          </a:blip>
          <a:srcRect l="5984" r="4837"/>
          <a:stretch/>
        </p:blipFill>
        <p:spPr>
          <a:xfrm rot="5400000">
            <a:off x="710577" y="2911546"/>
            <a:ext cx="3365335" cy="2515756"/>
          </a:xfrm>
          <a:prstGeom prst="rect">
            <a:avLst/>
          </a:prstGeom>
        </p:spPr>
      </p:pic>
      <p:pic>
        <p:nvPicPr>
          <p:cNvPr id="11" name="Picture 10" descr="A group of people working on a project&#10;&#10;AI-generated content may be incorrect.">
            <a:extLst>
              <a:ext uri="{FF2B5EF4-FFF2-40B4-BE49-F238E27FC236}">
                <a16:creationId xmlns:a16="http://schemas.microsoft.com/office/drawing/2014/main" id="{40777C46-B8FF-03EA-191A-C74AFC5D725C}"/>
              </a:ext>
            </a:extLst>
          </p:cNvPr>
          <p:cNvPicPr>
            <a:picLocks noChangeAspect="1"/>
          </p:cNvPicPr>
          <p:nvPr/>
        </p:nvPicPr>
        <p:blipFill>
          <a:blip r:embed="rId5" cstate="print">
            <a:extLst>
              <a:ext uri="{28A0092B-C50C-407E-A947-70E740481C1C}">
                <a14:useLocalDpi xmlns:a14="http://schemas.microsoft.com/office/drawing/2010/main"/>
              </a:ext>
            </a:extLst>
          </a:blip>
          <a:srcRect l="5981" r="10920" b="6920"/>
          <a:stretch/>
        </p:blipFill>
        <p:spPr>
          <a:xfrm rot="5400000">
            <a:off x="8114720" y="2912913"/>
            <a:ext cx="3365335" cy="2513023"/>
          </a:xfrm>
          <a:prstGeom prst="rect">
            <a:avLst/>
          </a:prstGeom>
        </p:spPr>
      </p:pic>
    </p:spTree>
    <p:extLst>
      <p:ext uri="{BB962C8B-B14F-4D97-AF65-F5344CB8AC3E}">
        <p14:creationId xmlns:p14="http://schemas.microsoft.com/office/powerpoint/2010/main" val="197011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FC993-A4A2-3FA2-FA21-6AB17F89F0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A6AC15-0E3F-361E-B42E-A0B60C384280}"/>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191DCCDB-43B7-AE2F-40CD-93DBD41BBF30}"/>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B1607F12-912A-10B4-E5C3-FE89DEAD79D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29FA6A3D-FE08-6527-78F0-A3E0E9EEE6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What happens during the Celebration Event?</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B1D69913-02FF-70DE-3083-A26801E85CDE}"/>
              </a:ext>
            </a:extLst>
          </p:cNvPr>
          <p:cNvSpPr txBox="1">
            <a:spLocks/>
          </p:cNvSpPr>
          <p:nvPr/>
        </p:nvSpPr>
        <p:spPr>
          <a:xfrm>
            <a:off x="468496" y="1036953"/>
            <a:ext cx="11255008" cy="136758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Hand out certificates at the end of the celebration. </a:t>
            </a:r>
          </a:p>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Have fun and celebrate the children’s achievements. </a:t>
            </a:r>
          </a:p>
        </p:txBody>
      </p:sp>
      <p:pic>
        <p:nvPicPr>
          <p:cNvPr id="8" name="Picture 7" descr="A table with a black tablecloth with white and red text&#10;&#10;AI-generated content may be incorrect.">
            <a:extLst>
              <a:ext uri="{FF2B5EF4-FFF2-40B4-BE49-F238E27FC236}">
                <a16:creationId xmlns:a16="http://schemas.microsoft.com/office/drawing/2014/main" id="{61C1C24A-1E14-4EAD-D981-217B61428A17}"/>
              </a:ext>
            </a:extLst>
          </p:cNvPr>
          <p:cNvPicPr>
            <a:picLocks noChangeAspect="1"/>
          </p:cNvPicPr>
          <p:nvPr/>
        </p:nvPicPr>
        <p:blipFill>
          <a:blip r:embed="rId3" cstate="print">
            <a:extLst>
              <a:ext uri="{28A0092B-C50C-407E-A947-70E740481C1C}">
                <a14:useLocalDpi xmlns:a14="http://schemas.microsoft.com/office/drawing/2010/main"/>
              </a:ext>
            </a:extLst>
          </a:blip>
          <a:srcRect t="12083" r="8570" b="10453"/>
          <a:stretch/>
        </p:blipFill>
        <p:spPr>
          <a:xfrm>
            <a:off x="457201" y="2641600"/>
            <a:ext cx="5628996" cy="3179447"/>
          </a:xfrm>
          <a:prstGeom prst="rect">
            <a:avLst/>
          </a:prstGeom>
        </p:spPr>
      </p:pic>
      <p:pic>
        <p:nvPicPr>
          <p:cNvPr id="12" name="Picture 11" descr="A group of children sitting on a colorful rug&#10;&#10;AI-generated content may be incorrect.">
            <a:extLst>
              <a:ext uri="{FF2B5EF4-FFF2-40B4-BE49-F238E27FC236}">
                <a16:creationId xmlns:a16="http://schemas.microsoft.com/office/drawing/2014/main" id="{88A86C21-D42C-96AB-FB7D-215672AD3564}"/>
              </a:ext>
            </a:extLst>
          </p:cNvPr>
          <p:cNvPicPr>
            <a:picLocks noChangeAspect="1"/>
          </p:cNvPicPr>
          <p:nvPr/>
        </p:nvPicPr>
        <p:blipFill>
          <a:blip r:embed="rId4" cstate="print">
            <a:extLst>
              <a:ext uri="{28A0092B-C50C-407E-A947-70E740481C1C}">
                <a14:useLocalDpi xmlns:a14="http://schemas.microsoft.com/office/drawing/2010/main"/>
              </a:ext>
            </a:extLst>
          </a:blip>
          <a:srcRect t="4422" b="10853"/>
          <a:stretch/>
        </p:blipFill>
        <p:spPr>
          <a:xfrm>
            <a:off x="6324879" y="2641600"/>
            <a:ext cx="5628996" cy="3179447"/>
          </a:xfrm>
          <a:prstGeom prst="rect">
            <a:avLst/>
          </a:prstGeom>
        </p:spPr>
      </p:pic>
    </p:spTree>
    <p:extLst>
      <p:ext uri="{BB962C8B-B14F-4D97-AF65-F5344CB8AC3E}">
        <p14:creationId xmlns:p14="http://schemas.microsoft.com/office/powerpoint/2010/main" val="396000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8C0C1-95D6-A271-DDBF-E2540DD89919}"/>
            </a:ext>
          </a:extLst>
        </p:cNvPr>
        <p:cNvGrpSpPr/>
        <p:nvPr/>
      </p:nvGrpSpPr>
      <p:grpSpPr>
        <a:xfrm>
          <a:off x="0" y="0"/>
          <a:ext cx="0" cy="0"/>
          <a:chOff x="0" y="0"/>
          <a:chExt cx="0" cy="0"/>
        </a:xfrm>
      </p:grpSpPr>
      <p:pic>
        <p:nvPicPr>
          <p:cNvPr id="8" name="Picture 7" descr="A group of children playing with toys&#10;&#10;AI-generated content may be incorrect.">
            <a:extLst>
              <a:ext uri="{FF2B5EF4-FFF2-40B4-BE49-F238E27FC236}">
                <a16:creationId xmlns:a16="http://schemas.microsoft.com/office/drawing/2014/main" id="{0F1D5476-AAF2-9968-A8AF-1A2E78A910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96711" y="2828083"/>
            <a:ext cx="5398578" cy="3350571"/>
          </a:xfrm>
          <a:prstGeom prst="rect">
            <a:avLst/>
          </a:prstGeom>
        </p:spPr>
      </p:pic>
      <p:sp>
        <p:nvSpPr>
          <p:cNvPr id="2" name="Slide Number Placeholder 1">
            <a:extLst>
              <a:ext uri="{FF2B5EF4-FFF2-40B4-BE49-F238E27FC236}">
                <a16:creationId xmlns:a16="http://schemas.microsoft.com/office/drawing/2014/main" id="{39643ACA-A0E2-2A1B-0489-7831847824AD}"/>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970F4858-BCE4-6B45-A5FE-2F168F035E7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9CFCB037-A131-1FE8-DBAF-49EA7A77F6BF}"/>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410800F-2786-1BA0-03CA-07B6D0B1170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What happens </a:t>
              </a: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after the </a:t>
              </a: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Celebration Event?</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F48FE690-5760-35EF-0605-5013034AF472}"/>
              </a:ext>
            </a:extLst>
          </p:cNvPr>
          <p:cNvSpPr txBox="1">
            <a:spLocks/>
          </p:cNvSpPr>
          <p:nvPr/>
        </p:nvSpPr>
        <p:spPr>
          <a:xfrm>
            <a:off x="587828" y="1519985"/>
            <a:ext cx="11255008" cy="148413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Continue to teach STEAM Park lessons. </a:t>
            </a:r>
          </a:p>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Teach additional STEAM activities related to the theme.</a:t>
            </a:r>
          </a:p>
          <a:p>
            <a:pPr>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Find opportunities to use the vocabulary learned through the experience. </a:t>
            </a:r>
          </a:p>
        </p:txBody>
      </p:sp>
    </p:spTree>
    <p:extLst>
      <p:ext uri="{BB962C8B-B14F-4D97-AF65-F5344CB8AC3E}">
        <p14:creationId xmlns:p14="http://schemas.microsoft.com/office/powerpoint/2010/main" val="79933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A29E-3E30-FD4E-182F-881F7FDBB8C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5F34E-A8DE-756A-D1FE-992CC0C82A94}"/>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E9F805D1-FEDA-4998-FEC1-D488CED17C8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8D236E3-1E1F-C10D-9218-7A11730AB359}"/>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6BAE0C0-BED4-B287-2119-C10ACAE4A94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Welcoming the Teams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4105" name="Picture 9" descr="A green square with white outline of a face with a mask&#10;&#10;Description automatically generated">
            <a:extLst>
              <a:ext uri="{FF2B5EF4-FFF2-40B4-BE49-F238E27FC236}">
                <a16:creationId xmlns:a16="http://schemas.microsoft.com/office/drawing/2014/main" id="{FDED09E5-ED0E-D68F-B684-BFABFBB39A6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04281" y="3823660"/>
            <a:ext cx="2101526" cy="21015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 purple square with two hands&#10;&#10;Description automatically generated">
            <a:extLst>
              <a:ext uri="{FF2B5EF4-FFF2-40B4-BE49-F238E27FC236}">
                <a16:creationId xmlns:a16="http://schemas.microsoft.com/office/drawing/2014/main" id="{EA98DE20-37B5-6F1C-6EA1-E116F4DDE52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56122" y="3827179"/>
            <a:ext cx="2101526" cy="210152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A green square with arrows and lightning bolt&#10;&#10;Description automatically generated">
            <a:extLst>
              <a:ext uri="{FF2B5EF4-FFF2-40B4-BE49-F238E27FC236}">
                <a16:creationId xmlns:a16="http://schemas.microsoft.com/office/drawing/2014/main" id="{3C5551F5-D879-2CA9-F759-5677EC74602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45237" y="1327474"/>
            <a:ext cx="2101526" cy="210152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 red square with white hands and a circuit board&#10;&#10;Description automatically generated">
            <a:extLst>
              <a:ext uri="{FF2B5EF4-FFF2-40B4-BE49-F238E27FC236}">
                <a16:creationId xmlns:a16="http://schemas.microsoft.com/office/drawing/2014/main" id="{57FFACFE-B65D-3D3F-93DA-9CF28E28769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604281" y="1327474"/>
            <a:ext cx="2101526" cy="2101526"/>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A purple square with a magnifying glass and a gear&#10;&#10;Description automatically generated">
            <a:extLst>
              <a:ext uri="{FF2B5EF4-FFF2-40B4-BE49-F238E27FC236}">
                <a16:creationId xmlns:a16="http://schemas.microsoft.com/office/drawing/2014/main" id="{08CA0E7B-53C7-6285-2F10-85A12AF6264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507963" y="1327474"/>
            <a:ext cx="2101526" cy="210152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A red square with a light bulb and text&#10;&#10;Description automatically generated">
            <a:extLst>
              <a:ext uri="{FF2B5EF4-FFF2-40B4-BE49-F238E27FC236}">
                <a16:creationId xmlns:a16="http://schemas.microsoft.com/office/drawing/2014/main" id="{133C082D-22DE-BE61-C212-28549C5E9E2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507963" y="3827179"/>
            <a:ext cx="2101526" cy="210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6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3048A-DF65-0408-077E-E0C51CB94D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E0DAE-7402-7DD9-AD75-62BA2E441874}"/>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2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A82BCF85-2D49-272C-0AE6-ECC7B72985E5}"/>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B9DC10AB-3E06-6ADC-527A-4FC939B0EA1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39199904-BCE2-1586-5922-313BCE1593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Final Challenge</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2FE17FAF-7D25-9AC5-AFE5-9222C668FC48}"/>
              </a:ext>
            </a:extLst>
          </p:cNvPr>
          <p:cNvSpPr txBox="1">
            <a:spLocks/>
          </p:cNvSpPr>
          <p:nvPr/>
        </p:nvSpPr>
        <p:spPr>
          <a:xfrm>
            <a:off x="587828" y="932813"/>
            <a:ext cx="11255008" cy="148413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3200" b="1" i="0" u="none" strike="noStrike" kern="1200" cap="none" spc="0" normalizeH="0" baseline="0" noProof="0" dirty="0">
                <a:ln>
                  <a:noFill/>
                </a:ln>
                <a:solidFill>
                  <a:srgbClr val="FF781D"/>
                </a:solidFill>
                <a:effectLst/>
                <a:uLnTx/>
                <a:uFillTx/>
                <a:latin typeface="Roboto"/>
                <a:ea typeface="Roboto"/>
                <a:cs typeface="Roboto"/>
              </a:rPr>
              <a:t>Teams will build artifacts, build up around them, act like archaeologists and recover artifacts. </a:t>
            </a:r>
          </a:p>
        </p:txBody>
      </p:sp>
      <p:pic>
        <p:nvPicPr>
          <p:cNvPr id="9" name="Picture 8" descr="A group of children playing with toys&#10;&#10;AI-generated content may be incorrect.">
            <a:extLst>
              <a:ext uri="{FF2B5EF4-FFF2-40B4-BE49-F238E27FC236}">
                <a16:creationId xmlns:a16="http://schemas.microsoft.com/office/drawing/2014/main" id="{9266C6ED-E3B1-2611-0EAF-2186428E6D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8423" y="2156179"/>
            <a:ext cx="7615153" cy="3946978"/>
          </a:xfrm>
          <a:prstGeom prst="rect">
            <a:avLst/>
          </a:prstGeom>
        </p:spPr>
      </p:pic>
    </p:spTree>
    <p:extLst>
      <p:ext uri="{BB962C8B-B14F-4D97-AF65-F5344CB8AC3E}">
        <p14:creationId xmlns:p14="http://schemas.microsoft.com/office/powerpoint/2010/main" val="207459070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425481-9DEB-48EC-859A-E8FBE947C6F5}"/>
</file>

<file path=customXml/itemProps2.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1840</TotalTime>
  <Words>1074</Words>
  <Application>Microsoft Office PowerPoint</Application>
  <PresentationFormat>Widescreen</PresentationFormat>
  <Paragraphs>87</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Roboto</vt:lpstr>
      <vt:lpstr>Office 2013 - 2022 Theme</vt:lpstr>
      <vt:lpstr>1_Office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94</cp:revision>
  <dcterms:created xsi:type="dcterms:W3CDTF">2020-04-21T20:33:01Z</dcterms:created>
  <dcterms:modified xsi:type="dcterms:W3CDTF">2025-05-09T14:39:00Z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