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  <p:sldMasterId id="2147483727" r:id="rId5"/>
  </p:sldMasterIdLst>
  <p:notesMasterIdLst>
    <p:notesMasterId r:id="rId18"/>
  </p:notesMasterIdLst>
  <p:sldIdLst>
    <p:sldId id="289" r:id="rId6"/>
    <p:sldId id="261" r:id="rId7"/>
    <p:sldId id="260" r:id="rId8"/>
    <p:sldId id="310" r:id="rId9"/>
    <p:sldId id="320" r:id="rId10"/>
    <p:sldId id="319" r:id="rId11"/>
    <p:sldId id="317" r:id="rId12"/>
    <p:sldId id="283" r:id="rId13"/>
    <p:sldId id="272" r:id="rId14"/>
    <p:sldId id="298" r:id="rId15"/>
    <p:sldId id="318" r:id="rId16"/>
    <p:sldId id="32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0660AC"/>
    <a:srgbClr val="00A551"/>
    <a:srgbClr val="0FB7D1"/>
    <a:srgbClr val="FF781D"/>
    <a:srgbClr val="662D91"/>
    <a:srgbClr val="FFFFFF"/>
    <a:srgbClr val="E3F3F6"/>
    <a:srgbClr val="EBF5F8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6B4B1-51DF-4220-8DF2-C2295C2A9FD5}" v="29" dt="2025-05-05T22:59:47.5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055" autoAdjust="0"/>
  </p:normalViewPr>
  <p:slideViewPr>
    <p:cSldViewPr snapToGrid="0">
      <p:cViewPr varScale="1">
        <p:scale>
          <a:sx n="67" d="100"/>
          <a:sy n="67" d="100"/>
        </p:scale>
        <p:origin x="942" y="4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C0611C38-42EA-4B91-B6A5-6AC8F3C0F20A}"/>
    <pc:docChg chg="custSel modSld">
      <pc:chgData name="Tammy Pankey" userId="89b84b47-0384-4d66-b56e-dc00ebdb68cf" providerId="ADAL" clId="{C0611C38-42EA-4B91-B6A5-6AC8F3C0F20A}" dt="2022-07-28T19:56:13.402" v="3" actId="14826"/>
      <pc:docMkLst>
        <pc:docMk/>
      </pc:docMkLst>
      <pc:sldChg chg="addSp delSp modSp mod delCm">
        <pc:chgData name="Tammy Pankey" userId="89b84b47-0384-4d66-b56e-dc00ebdb68cf" providerId="ADAL" clId="{C0611C38-42EA-4B91-B6A5-6AC8F3C0F20A}" dt="2022-07-28T19:54:27.257" v="2"/>
        <pc:sldMkLst>
          <pc:docMk/>
          <pc:sldMk cId="1959583143" sldId="259"/>
        </pc:sldMkLst>
      </pc:sldChg>
      <pc:sldChg chg="modSp">
        <pc:chgData name="Tammy Pankey" userId="89b84b47-0384-4d66-b56e-dc00ebdb68cf" providerId="ADAL" clId="{C0611C38-42EA-4B91-B6A5-6AC8F3C0F20A}" dt="2022-07-28T19:56:13.402" v="3" actId="14826"/>
        <pc:sldMkLst>
          <pc:docMk/>
          <pc:sldMk cId="1717468709" sldId="260"/>
        </pc:sldMkLst>
      </pc:sldChg>
    </pc:docChg>
  </pc:docChgLst>
  <pc:docChgLst>
    <pc:chgData name="Tammy Pankey" userId="89b84b47-0384-4d66-b56e-dc00ebdb68cf" providerId="ADAL" clId="{BEC31531-C9D2-4E4C-BF51-A83D2414E57B}"/>
    <pc:docChg chg="undo redo custSel addSld delSld modSld sldOrd modMainMaster modNotesMaster">
      <pc:chgData name="Tammy Pankey" userId="89b84b47-0384-4d66-b56e-dc00ebdb68cf" providerId="ADAL" clId="{BEC31531-C9D2-4E4C-BF51-A83D2414E57B}" dt="2025-04-03T18:02:21.381" v="4362" actId="20577"/>
      <pc:docMkLst>
        <pc:docMk/>
      </pc:docMkLst>
      <pc:sldChg chg="addSp delSp modSp mod modClrScheme chgLayout modNotes modNotesTx">
        <pc:chgData name="Tammy Pankey" userId="89b84b47-0384-4d66-b56e-dc00ebdb68cf" providerId="ADAL" clId="{BEC31531-C9D2-4E4C-BF51-A83D2414E57B}" dt="2025-03-10T14:47:24.283" v="2764" actId="14826"/>
        <pc:sldMkLst>
          <pc:docMk/>
          <pc:sldMk cId="1717468709" sldId="260"/>
        </pc:sldMkLst>
        <pc:spChg chg="mod ord">
          <ac:chgData name="Tammy Pankey" userId="89b84b47-0384-4d66-b56e-dc00ebdb68cf" providerId="ADAL" clId="{BEC31531-C9D2-4E4C-BF51-A83D2414E57B}" dt="2025-03-10T14:46:27.966" v="2763" actId="20577"/>
          <ac:spMkLst>
            <pc:docMk/>
            <pc:sldMk cId="1717468709" sldId="260"/>
            <ac:spMk id="3" creationId="{580D22A7-7A87-45E8-867D-9C74C5B4AFE1}"/>
          </ac:spMkLst>
        </pc:spChg>
        <pc:spChg chg="add mod">
          <ac:chgData name="Tammy Pankey" userId="89b84b47-0384-4d66-b56e-dc00ebdb68cf" providerId="ADAL" clId="{BEC31531-C9D2-4E4C-BF51-A83D2414E57B}" dt="2025-03-04T23:08:44.005" v="93" actId="164"/>
          <ac:spMkLst>
            <pc:docMk/>
            <pc:sldMk cId="1717468709" sldId="260"/>
            <ac:spMk id="6" creationId="{2B9261B2-80E4-3770-66EE-70785E0CC861}"/>
          </ac:spMkLst>
        </pc:spChg>
        <pc:spChg chg="add mod">
          <ac:chgData name="Tammy Pankey" userId="89b84b47-0384-4d66-b56e-dc00ebdb68cf" providerId="ADAL" clId="{BEC31531-C9D2-4E4C-BF51-A83D2414E57B}" dt="2025-03-04T23:08:44.005" v="93" actId="164"/>
          <ac:spMkLst>
            <pc:docMk/>
            <pc:sldMk cId="1717468709" sldId="260"/>
            <ac:spMk id="7" creationId="{987D2DB7-5BD4-1CCB-25CF-E2DC5D6799BB}"/>
          </ac:spMkLst>
        </pc:spChg>
        <pc:grpChg chg="add mod">
          <ac:chgData name="Tammy Pankey" userId="89b84b47-0384-4d66-b56e-dc00ebdb68cf" providerId="ADAL" clId="{BEC31531-C9D2-4E4C-BF51-A83D2414E57B}" dt="2025-03-04T23:08:44.005" v="93" actId="164"/>
          <ac:grpSpMkLst>
            <pc:docMk/>
            <pc:sldMk cId="1717468709" sldId="260"/>
            <ac:grpSpMk id="11" creationId="{C76C8609-6D99-8996-BECF-1DDAEB11945A}"/>
          </ac:grpSpMkLst>
        </pc:grpChg>
        <pc:picChg chg="add mod">
          <ac:chgData name="Tammy Pankey" userId="89b84b47-0384-4d66-b56e-dc00ebdb68cf" providerId="ADAL" clId="{BEC31531-C9D2-4E4C-BF51-A83D2414E57B}" dt="2025-03-04T23:03:12.354" v="76" actId="207"/>
          <ac:picMkLst>
            <pc:docMk/>
            <pc:sldMk cId="1717468709" sldId="260"/>
            <ac:picMk id="10" creationId="{117D7D5B-4DB7-5B86-F270-5BE638475373}"/>
          </ac:picMkLst>
        </pc:picChg>
      </pc:sldChg>
      <pc:sldChg chg="addSp delSp modSp mod modClrScheme addAnim delAnim modAnim chgLayout modNotes">
        <pc:chgData name="Tammy Pankey" userId="89b84b47-0384-4d66-b56e-dc00ebdb68cf" providerId="ADAL" clId="{BEC31531-C9D2-4E4C-BF51-A83D2414E57B}" dt="2025-03-10T15:29:08.003" v="3348" actId="1037"/>
        <pc:sldMkLst>
          <pc:docMk/>
          <pc:sldMk cId="951211944" sldId="261"/>
        </pc:sldMkLst>
        <pc:spChg chg="mod">
          <ac:chgData name="Tammy Pankey" userId="89b84b47-0384-4d66-b56e-dc00ebdb68cf" providerId="ADAL" clId="{BEC31531-C9D2-4E4C-BF51-A83D2414E57B}" dt="2025-03-04T23:08:49.037" v="94"/>
          <ac:spMkLst>
            <pc:docMk/>
            <pc:sldMk cId="951211944" sldId="261"/>
            <ac:spMk id="5" creationId="{22B2A0BE-CC8B-68F7-C9DA-B502362F4058}"/>
          </ac:spMkLst>
        </pc:spChg>
        <pc:spChg chg="mod">
          <ac:chgData name="Tammy Pankey" userId="89b84b47-0384-4d66-b56e-dc00ebdb68cf" providerId="ADAL" clId="{BEC31531-C9D2-4E4C-BF51-A83D2414E57B}" dt="2025-03-04T23:08:56.156" v="102" actId="20577"/>
          <ac:spMkLst>
            <pc:docMk/>
            <pc:sldMk cId="951211944" sldId="261"/>
            <ac:spMk id="6" creationId="{617EBDBB-129B-4CA0-6B37-9776C427FC5A}"/>
          </ac:spMkLst>
        </pc:spChg>
        <pc:spChg chg="add mod">
          <ac:chgData name="Tammy Pankey" userId="89b84b47-0384-4d66-b56e-dc00ebdb68cf" providerId="ADAL" clId="{BEC31531-C9D2-4E4C-BF51-A83D2414E57B}" dt="2025-03-05T00:33:08.337" v="724" actId="3064"/>
          <ac:spMkLst>
            <pc:docMk/>
            <pc:sldMk cId="951211944" sldId="261"/>
            <ac:spMk id="7" creationId="{885631F1-7950-5EAD-B984-37A7188CE95B}"/>
          </ac:spMkLst>
        </pc:spChg>
        <pc:spChg chg="mod topLvl">
          <ac:chgData name="Tammy Pankey" userId="89b84b47-0384-4d66-b56e-dc00ebdb68cf" providerId="ADAL" clId="{BEC31531-C9D2-4E4C-BF51-A83D2414E57B}" dt="2025-03-05T00:01:05.471" v="362" actId="478"/>
          <ac:spMkLst>
            <pc:docMk/>
            <pc:sldMk cId="951211944" sldId="261"/>
            <ac:spMk id="11" creationId="{8B5353E4-EFA1-7E85-C0A4-7A2206144D16}"/>
          </ac:spMkLst>
        </pc:spChg>
        <pc:spChg chg="add mod">
          <ac:chgData name="Tammy Pankey" userId="89b84b47-0384-4d66-b56e-dc00ebdb68cf" providerId="ADAL" clId="{BEC31531-C9D2-4E4C-BF51-A83D2414E57B}" dt="2025-03-10T15:28:53.203" v="3346" actId="1076"/>
          <ac:spMkLst>
            <pc:docMk/>
            <pc:sldMk cId="951211944" sldId="261"/>
            <ac:spMk id="46" creationId="{186E3A30-0E93-B086-75E5-F675AB54165B}"/>
          </ac:spMkLst>
        </pc:spChg>
        <pc:spChg chg="add mod">
          <ac:chgData name="Tammy Pankey" userId="89b84b47-0384-4d66-b56e-dc00ebdb68cf" providerId="ADAL" clId="{BEC31531-C9D2-4E4C-BF51-A83D2414E57B}" dt="2025-03-10T15:28:53.203" v="3346" actId="1076"/>
          <ac:spMkLst>
            <pc:docMk/>
            <pc:sldMk cId="951211944" sldId="261"/>
            <ac:spMk id="47" creationId="{E1A57895-F779-ED5B-AE95-F9C56561CA93}"/>
          </ac:spMkLst>
        </pc:spChg>
        <pc:spChg chg="add mod">
          <ac:chgData name="Tammy Pankey" userId="89b84b47-0384-4d66-b56e-dc00ebdb68cf" providerId="ADAL" clId="{BEC31531-C9D2-4E4C-BF51-A83D2414E57B}" dt="2025-03-10T15:28:53.203" v="3346" actId="1076"/>
          <ac:spMkLst>
            <pc:docMk/>
            <pc:sldMk cId="951211944" sldId="261"/>
            <ac:spMk id="48" creationId="{9E33E22D-2613-D8D1-E3C5-5620D1C3553C}"/>
          </ac:spMkLst>
        </pc:spChg>
        <pc:spChg chg="add mod">
          <ac:chgData name="Tammy Pankey" userId="89b84b47-0384-4d66-b56e-dc00ebdb68cf" providerId="ADAL" clId="{BEC31531-C9D2-4E4C-BF51-A83D2414E57B}" dt="2025-03-10T15:28:53.203" v="3346" actId="1076"/>
          <ac:spMkLst>
            <pc:docMk/>
            <pc:sldMk cId="951211944" sldId="261"/>
            <ac:spMk id="49" creationId="{B2757427-C3A3-1495-F195-10A70FFD4782}"/>
          </ac:spMkLst>
        </pc:spChg>
        <pc:spChg chg="mod">
          <ac:chgData name="Tammy Pankey" userId="89b84b47-0384-4d66-b56e-dc00ebdb68cf" providerId="ADAL" clId="{BEC31531-C9D2-4E4C-BF51-A83D2414E57B}" dt="2025-03-10T15:28:48.124" v="3345"/>
          <ac:spMkLst>
            <pc:docMk/>
            <pc:sldMk cId="951211944" sldId="261"/>
            <ac:spMk id="52" creationId="{4F9F7C78-5258-29D0-187B-EE1769691BC1}"/>
          </ac:spMkLst>
        </pc:spChg>
        <pc:spChg chg="mod">
          <ac:chgData name="Tammy Pankey" userId="89b84b47-0384-4d66-b56e-dc00ebdb68cf" providerId="ADAL" clId="{BEC31531-C9D2-4E4C-BF51-A83D2414E57B}" dt="2025-03-10T15:28:48.124" v="3345"/>
          <ac:spMkLst>
            <pc:docMk/>
            <pc:sldMk cId="951211944" sldId="261"/>
            <ac:spMk id="53" creationId="{B20F654D-2449-41FD-E94C-D039D05F6F74}"/>
          </ac:spMkLst>
        </pc:spChg>
        <pc:spChg chg="mod">
          <ac:chgData name="Tammy Pankey" userId="89b84b47-0384-4d66-b56e-dc00ebdb68cf" providerId="ADAL" clId="{BEC31531-C9D2-4E4C-BF51-A83D2414E57B}" dt="2025-03-10T15:28:48.124" v="3345"/>
          <ac:spMkLst>
            <pc:docMk/>
            <pc:sldMk cId="951211944" sldId="261"/>
            <ac:spMk id="59" creationId="{94526F44-DF0A-FD57-F8A2-7E57C06F18CD}"/>
          </ac:spMkLst>
        </pc:spChg>
        <pc:spChg chg="mod">
          <ac:chgData name="Tammy Pankey" userId="89b84b47-0384-4d66-b56e-dc00ebdb68cf" providerId="ADAL" clId="{BEC31531-C9D2-4E4C-BF51-A83D2414E57B}" dt="2025-03-10T15:28:48.124" v="3345"/>
          <ac:spMkLst>
            <pc:docMk/>
            <pc:sldMk cId="951211944" sldId="261"/>
            <ac:spMk id="60" creationId="{38D6C801-9BFE-6BC0-9399-D853919E2879}"/>
          </ac:spMkLst>
        </pc:spChg>
        <pc:spChg chg="mod">
          <ac:chgData name="Tammy Pankey" userId="89b84b47-0384-4d66-b56e-dc00ebdb68cf" providerId="ADAL" clId="{BEC31531-C9D2-4E4C-BF51-A83D2414E57B}" dt="2025-03-10T15:28:48.124" v="3345"/>
          <ac:spMkLst>
            <pc:docMk/>
            <pc:sldMk cId="951211944" sldId="261"/>
            <ac:spMk id="61" creationId="{BE88227E-0D79-98AC-2476-618FBEBB6F21}"/>
          </ac:spMkLst>
        </pc:spChg>
        <pc:grpChg chg="add mod">
          <ac:chgData name="Tammy Pankey" userId="89b84b47-0384-4d66-b56e-dc00ebdb68cf" providerId="ADAL" clId="{BEC31531-C9D2-4E4C-BF51-A83D2414E57B}" dt="2025-03-04T23:08:49.037" v="94"/>
          <ac:grpSpMkLst>
            <pc:docMk/>
            <pc:sldMk cId="951211944" sldId="261"/>
            <ac:grpSpMk id="4" creationId="{B7C74BC0-B85C-042B-F0CC-22FBB4C6A3A3}"/>
          </ac:grpSpMkLst>
        </pc:grpChg>
        <pc:grpChg chg="mod">
          <ac:chgData name="Tammy Pankey" userId="89b84b47-0384-4d66-b56e-dc00ebdb68cf" providerId="ADAL" clId="{BEC31531-C9D2-4E4C-BF51-A83D2414E57B}" dt="2025-03-10T15:28:53.203" v="3346" actId="1076"/>
          <ac:grpSpMkLst>
            <pc:docMk/>
            <pc:sldMk cId="951211944" sldId="261"/>
            <ac:grpSpMk id="50" creationId="{1595256A-4A9A-6586-AD38-181FCD9C175E}"/>
          </ac:grpSpMkLst>
        </pc:grpChg>
        <pc:picChg chg="mod">
          <ac:chgData name="Tammy Pankey" userId="89b84b47-0384-4d66-b56e-dc00ebdb68cf" providerId="ADAL" clId="{BEC31531-C9D2-4E4C-BF51-A83D2414E57B}" dt="2025-03-10T15:28:47.035" v="3344" actId="1076"/>
          <ac:picMkLst>
            <pc:docMk/>
            <pc:sldMk cId="951211944" sldId="261"/>
            <ac:picMk id="8" creationId="{B5E2B1FF-61E3-4553-98C1-B7BD15B7F068}"/>
          </ac:picMkLst>
        </pc:picChg>
        <pc:picChg chg="add mod">
          <ac:chgData name="Tammy Pankey" userId="89b84b47-0384-4d66-b56e-dc00ebdb68cf" providerId="ADAL" clId="{BEC31531-C9D2-4E4C-BF51-A83D2414E57B}" dt="2025-03-05T00:55:56.152" v="1018" actId="29295"/>
          <ac:picMkLst>
            <pc:docMk/>
            <pc:sldMk cId="951211944" sldId="261"/>
            <ac:picMk id="14" creationId="{39429088-0E3E-2210-694E-F5F0857F1F4D}"/>
          </ac:picMkLst>
        </pc:picChg>
        <pc:picChg chg="add mod">
          <ac:chgData name="Tammy Pankey" userId="89b84b47-0384-4d66-b56e-dc00ebdb68cf" providerId="ADAL" clId="{BEC31531-C9D2-4E4C-BF51-A83D2414E57B}" dt="2025-03-10T15:28:53.203" v="3346" actId="1076"/>
          <ac:picMkLst>
            <pc:docMk/>
            <pc:sldMk cId="951211944" sldId="261"/>
            <ac:picMk id="45" creationId="{FB84D979-816E-13E1-623D-E4B5FE40944B}"/>
          </ac:picMkLst>
        </pc:picChg>
        <pc:cxnChg chg="mod">
          <ac:chgData name="Tammy Pankey" userId="89b84b47-0384-4d66-b56e-dc00ebdb68cf" providerId="ADAL" clId="{BEC31531-C9D2-4E4C-BF51-A83D2414E57B}" dt="2025-03-10T15:29:08.003" v="3348" actId="1037"/>
          <ac:cxnSpMkLst>
            <pc:docMk/>
            <pc:sldMk cId="951211944" sldId="261"/>
            <ac:cxnSpMk id="54" creationId="{E5C9B145-32C6-61BB-7D70-F9A071402343}"/>
          </ac:cxnSpMkLst>
        </pc:cxnChg>
      </pc:sldChg>
      <pc:sldChg chg="addSp delSp modSp add mod ord modNotesTx">
        <pc:chgData name="Tammy Pankey" userId="89b84b47-0384-4d66-b56e-dc00ebdb68cf" providerId="ADAL" clId="{BEC31531-C9D2-4E4C-BF51-A83D2414E57B}" dt="2025-03-10T15:20:29.813" v="3239" actId="20577"/>
        <pc:sldMkLst>
          <pc:docMk/>
          <pc:sldMk cId="2815448932" sldId="262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822573366" sldId="262"/>
        </pc:sldMkLst>
      </pc:sldChg>
      <pc:sldChg chg="addSp delSp modSp mod modClrScheme chgLayout modNotes modNotesTx">
        <pc:chgData name="Tammy Pankey" userId="89b84b47-0384-4d66-b56e-dc00ebdb68cf" providerId="ADAL" clId="{BEC31531-C9D2-4E4C-BF51-A83D2414E57B}" dt="2025-03-10T15:19:01.367" v="3097" actId="20577"/>
        <pc:sldMkLst>
          <pc:docMk/>
          <pc:sldMk cId="2751345926" sldId="272"/>
        </pc:sldMkLst>
        <pc:spChg chg="mod ord">
          <ac:chgData name="Tammy Pankey" userId="89b84b47-0384-4d66-b56e-dc00ebdb68cf" providerId="ADAL" clId="{BEC31531-C9D2-4E4C-BF51-A83D2414E57B}" dt="2025-03-04T23:07:22.437" v="92" actId="700"/>
          <ac:spMkLst>
            <pc:docMk/>
            <pc:sldMk cId="2751345926" sldId="272"/>
            <ac:spMk id="2" creationId="{687D7AD4-EE25-42E6-A3F2-C658860DB740}"/>
          </ac:spMkLst>
        </pc:spChg>
        <pc:spChg chg="mod">
          <ac:chgData name="Tammy Pankey" userId="89b84b47-0384-4d66-b56e-dc00ebdb68cf" providerId="ADAL" clId="{BEC31531-C9D2-4E4C-BF51-A83D2414E57B}" dt="2025-03-04T23:09:47.950" v="161"/>
          <ac:spMkLst>
            <pc:docMk/>
            <pc:sldMk cId="2751345926" sldId="272"/>
            <ac:spMk id="6" creationId="{4541564E-BDC3-8F3E-1CD4-BF0FD94CAC7A}"/>
          </ac:spMkLst>
        </pc:spChg>
        <pc:spChg chg="mod">
          <ac:chgData name="Tammy Pankey" userId="89b84b47-0384-4d66-b56e-dc00ebdb68cf" providerId="ADAL" clId="{BEC31531-C9D2-4E4C-BF51-A83D2414E57B}" dt="2025-03-10T15:19:01.367" v="3097" actId="20577"/>
          <ac:spMkLst>
            <pc:docMk/>
            <pc:sldMk cId="2751345926" sldId="272"/>
            <ac:spMk id="8" creationId="{A42DA94F-C0C4-63DE-7753-68FFC6F56EA3}"/>
          </ac:spMkLst>
        </pc:spChg>
        <pc:spChg chg="add mod">
          <ac:chgData name="Tammy Pankey" userId="89b84b47-0384-4d66-b56e-dc00ebdb68cf" providerId="ADAL" clId="{BEC31531-C9D2-4E4C-BF51-A83D2414E57B}" dt="2025-03-10T15:14:43.887" v="3059" actId="6549"/>
          <ac:spMkLst>
            <pc:docMk/>
            <pc:sldMk cId="2751345926" sldId="272"/>
            <ac:spMk id="11" creationId="{3E03A44C-4AE8-628D-EE03-690C58D7AF98}"/>
          </ac:spMkLst>
        </pc:spChg>
        <pc:spChg chg="mod">
          <ac:chgData name="Tammy Pankey" userId="89b84b47-0384-4d66-b56e-dc00ebdb68cf" providerId="ADAL" clId="{BEC31531-C9D2-4E4C-BF51-A83D2414E57B}" dt="2025-03-04T23:50:20.090" v="343"/>
          <ac:spMkLst>
            <pc:docMk/>
            <pc:sldMk cId="2751345926" sldId="272"/>
            <ac:spMk id="14" creationId="{233BE12A-77DE-171B-5C3E-A0E1A2D4001E}"/>
          </ac:spMkLst>
        </pc:spChg>
        <pc:grpChg chg="add mod">
          <ac:chgData name="Tammy Pankey" userId="89b84b47-0384-4d66-b56e-dc00ebdb68cf" providerId="ADAL" clId="{BEC31531-C9D2-4E4C-BF51-A83D2414E57B}" dt="2025-03-04T23:09:47.950" v="161"/>
          <ac:grpSpMkLst>
            <pc:docMk/>
            <pc:sldMk cId="2751345926" sldId="272"/>
            <ac:grpSpMk id="3" creationId="{B15A3C46-BA28-8FC5-B78E-C2FB478F7918}"/>
          </ac:grpSpMkLst>
        </pc:grpChg>
        <pc:grpChg chg="add mod">
          <ac:chgData name="Tammy Pankey" userId="89b84b47-0384-4d66-b56e-dc00ebdb68cf" providerId="ADAL" clId="{BEC31531-C9D2-4E4C-BF51-A83D2414E57B}" dt="2025-03-04T23:50:20.090" v="343"/>
          <ac:grpSpMkLst>
            <pc:docMk/>
            <pc:sldMk cId="2751345926" sldId="272"/>
            <ac:grpSpMk id="13" creationId="{0EAA5D6F-6691-76C8-8012-14AECED8F236}"/>
          </ac:grpSpMkLst>
        </pc:grpChg>
        <pc:picChg chg="mod">
          <ac:chgData name="Tammy Pankey" userId="89b84b47-0384-4d66-b56e-dc00ebdb68cf" providerId="ADAL" clId="{BEC31531-C9D2-4E4C-BF51-A83D2414E57B}" dt="2025-03-04T23:50:20.090" v="343"/>
          <ac:picMkLst>
            <pc:docMk/>
            <pc:sldMk cId="2751345926" sldId="272"/>
            <ac:picMk id="15" creationId="{7FEEE903-FD38-3583-0316-3F64E5029B33}"/>
          </ac:picMkLst>
        </pc:picChg>
      </pc:sldChg>
      <pc:sldChg chg="addSp delSp modSp add mod modNotesTx">
        <pc:chgData name="Tammy Pankey" userId="89b84b47-0384-4d66-b56e-dc00ebdb68cf" providerId="ADAL" clId="{BEC31531-C9D2-4E4C-BF51-A83D2414E57B}" dt="2025-03-10T15:23:04.906" v="3290" actId="20577"/>
        <pc:sldMkLst>
          <pc:docMk/>
          <pc:sldMk cId="840521789" sldId="283"/>
        </pc:sldMkLst>
        <pc:spChg chg="mod">
          <ac:chgData name="Tammy Pankey" userId="89b84b47-0384-4d66-b56e-dc00ebdb68cf" providerId="ADAL" clId="{BEC31531-C9D2-4E4C-BF51-A83D2414E57B}" dt="2025-03-10T15:23:04.906" v="3290" actId="20577"/>
          <ac:spMkLst>
            <pc:docMk/>
            <pc:sldMk cId="840521789" sldId="283"/>
            <ac:spMk id="10" creationId="{B763FDB6-804E-B530-B4BB-A00D7F33AFE7}"/>
          </ac:spMkLst>
        </pc:spChg>
        <pc:spChg chg="add mod">
          <ac:chgData name="Tammy Pankey" userId="89b84b47-0384-4d66-b56e-dc00ebdb68cf" providerId="ADAL" clId="{BEC31531-C9D2-4E4C-BF51-A83D2414E57B}" dt="2025-03-10T14:56:32.476" v="2856"/>
          <ac:spMkLst>
            <pc:docMk/>
            <pc:sldMk cId="840521789" sldId="283"/>
            <ac:spMk id="12" creationId="{DF692D4E-70A3-5C89-E8C0-01CCF81F251B}"/>
          </ac:spMkLst>
        </pc:spChg>
        <pc:spChg chg="mod">
          <ac:chgData name="Tammy Pankey" userId="89b84b47-0384-4d66-b56e-dc00ebdb68cf" providerId="ADAL" clId="{BEC31531-C9D2-4E4C-BF51-A83D2414E57B}" dt="2025-03-10T15:23:00.006" v="3285" actId="20577"/>
          <ac:spMkLst>
            <pc:docMk/>
            <pc:sldMk cId="840521789" sldId="283"/>
            <ac:spMk id="13" creationId="{822651F0-6061-95F2-CEA5-B6272F0C9CE7}"/>
          </ac:spMkLst>
        </pc:spChg>
      </pc:sldChg>
      <pc:sldChg chg="addSp delSp modSp del mod modClrScheme chgLayout modNotes">
        <pc:chgData name="Tammy Pankey" userId="89b84b47-0384-4d66-b56e-dc00ebdb68cf" providerId="ADAL" clId="{BEC31531-C9D2-4E4C-BF51-A83D2414E57B}" dt="2025-03-05T01:25:20.003" v="1762" actId="2696"/>
        <pc:sldMkLst>
          <pc:docMk/>
          <pc:sldMk cId="3098358572" sldId="283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04T23:14:42.011" v="222" actId="47"/>
        <pc:sldMkLst>
          <pc:docMk/>
          <pc:sldMk cId="4147957842" sldId="290"/>
        </pc:sldMkLst>
      </pc:sldChg>
      <pc:sldChg chg="modSp del">
        <pc:chgData name="Tammy Pankey" userId="89b84b47-0384-4d66-b56e-dc00ebdb68cf" providerId="ADAL" clId="{BEC31531-C9D2-4E4C-BF51-A83D2414E57B}" dt="2025-03-04T23:13:43.635" v="219" actId="47"/>
        <pc:sldMkLst>
          <pc:docMk/>
          <pc:sldMk cId="1109188424" sldId="294"/>
        </pc:sldMkLst>
      </pc:sldChg>
      <pc:sldChg chg="addSp delSp modSp del mod modClrScheme chgLayout modNotes">
        <pc:chgData name="Tammy Pankey" userId="89b84b47-0384-4d66-b56e-dc00ebdb68cf" providerId="ADAL" clId="{BEC31531-C9D2-4E4C-BF51-A83D2414E57B}" dt="2025-03-10T14:58:18.960" v="2886" actId="47"/>
        <pc:sldMkLst>
          <pc:docMk/>
          <pc:sldMk cId="3041520386" sldId="297"/>
        </pc:sldMkLst>
      </pc:sldChg>
      <pc:sldChg chg="addSp delSp modSp add mod modNotesTx">
        <pc:chgData name="Tammy Pankey" userId="89b84b47-0384-4d66-b56e-dc00ebdb68cf" providerId="ADAL" clId="{BEC31531-C9D2-4E4C-BF51-A83D2414E57B}" dt="2025-03-10T15:25:30.808" v="3314" actId="6549"/>
        <pc:sldMkLst>
          <pc:docMk/>
          <pc:sldMk cId="2028867035" sldId="298"/>
        </pc:sldMkLst>
        <pc:spChg chg="add mod">
          <ac:chgData name="Tammy Pankey" userId="89b84b47-0384-4d66-b56e-dc00ebdb68cf" providerId="ADAL" clId="{BEC31531-C9D2-4E4C-BF51-A83D2414E57B}" dt="2025-03-10T12:30:45.271" v="2344" actId="113"/>
          <ac:spMkLst>
            <pc:docMk/>
            <pc:sldMk cId="2028867035" sldId="298"/>
            <ac:spMk id="2" creationId="{1D16D0A1-59AD-82A7-2F88-B65465E49232}"/>
          </ac:spMkLst>
        </pc:spChg>
      </pc:sldChg>
      <pc:sldChg chg="add del">
        <pc:chgData name="Tammy Pankey" userId="89b84b47-0384-4d66-b56e-dc00ebdb68cf" providerId="ADAL" clId="{BEC31531-C9D2-4E4C-BF51-A83D2414E57B}" dt="2025-03-04T23:10:50.546" v="191"/>
        <pc:sldMkLst>
          <pc:docMk/>
          <pc:sldMk cId="2081958483" sldId="298"/>
        </pc:sldMkLst>
      </pc:sldChg>
      <pc:sldChg chg="add del">
        <pc:chgData name="Tammy Pankey" userId="89b84b47-0384-4d66-b56e-dc00ebdb68cf" providerId="ADAL" clId="{BEC31531-C9D2-4E4C-BF51-A83D2414E57B}" dt="2025-03-04T23:13:12.593" v="213"/>
        <pc:sldMkLst>
          <pc:docMk/>
          <pc:sldMk cId="1280930742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0.828" v="2765"/>
        <pc:sldMkLst>
          <pc:docMk/>
          <pc:sldMk cId="1581135650" sldId="299"/>
        </pc:sldMkLst>
      </pc:sldChg>
      <pc:sldChg chg="addSp delSp modSp add mod modNotesTx">
        <pc:chgData name="Tammy Pankey" userId="89b84b47-0384-4d66-b56e-dc00ebdb68cf" providerId="ADAL" clId="{BEC31531-C9D2-4E4C-BF51-A83D2414E57B}" dt="2025-03-10T14:47:33.071" v="2766"/>
        <pc:sldMkLst>
          <pc:docMk/>
          <pc:sldMk cId="115057224" sldId="300"/>
        </pc:sldMkLst>
      </pc:sldChg>
      <pc:sldChg chg="modSp add del mod">
        <pc:chgData name="Tammy Pankey" userId="89b84b47-0384-4d66-b56e-dc00ebdb68cf" providerId="ADAL" clId="{BEC31531-C9D2-4E4C-BF51-A83D2414E57B}" dt="2025-03-05T00:30:27.843" v="694" actId="47"/>
        <pc:sldMkLst>
          <pc:docMk/>
          <pc:sldMk cId="2440084206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49.930" v="1573"/>
        <pc:sldMkLst>
          <pc:docMk/>
          <pc:sldMk cId="3262701585" sldId="301"/>
        </pc:sldMkLst>
      </pc:sldChg>
      <pc:sldChg chg="addSp delSp modSp add mod modNotesTx">
        <pc:chgData name="Tammy Pankey" userId="89b84b47-0384-4d66-b56e-dc00ebdb68cf" providerId="ADAL" clId="{BEC31531-C9D2-4E4C-BF51-A83D2414E57B}" dt="2025-03-05T01:15:38.440" v="1572" actId="20577"/>
        <pc:sldMkLst>
          <pc:docMk/>
          <pc:sldMk cId="2035002915" sldId="302"/>
        </pc:sldMkLst>
      </pc:sldChg>
      <pc:sldChg chg="addSp delSp modSp add mod modNotesTx">
        <pc:chgData name="Tammy Pankey" userId="89b84b47-0384-4d66-b56e-dc00ebdb68cf" providerId="ADAL" clId="{BEC31531-C9D2-4E4C-BF51-A83D2414E57B}" dt="2025-03-05T01:15:54.380" v="1574"/>
        <pc:sldMkLst>
          <pc:docMk/>
          <pc:sldMk cId="3973317551" sldId="303"/>
        </pc:sldMkLst>
      </pc:sldChg>
      <pc:sldChg chg="addSp delSp modSp add mod modNotesTx">
        <pc:chgData name="Tammy Pankey" userId="89b84b47-0384-4d66-b56e-dc00ebdb68cf" providerId="ADAL" clId="{BEC31531-C9D2-4E4C-BF51-A83D2414E57B}" dt="2025-03-10T15:22:16.263" v="3264" actId="1036"/>
        <pc:sldMkLst>
          <pc:docMk/>
          <pc:sldMk cId="362912222" sldId="304"/>
        </pc:sldMkLst>
      </pc:sldChg>
      <pc:sldChg chg="add del">
        <pc:chgData name="Tammy Pankey" userId="89b84b47-0384-4d66-b56e-dc00ebdb68cf" providerId="ADAL" clId="{BEC31531-C9D2-4E4C-BF51-A83D2414E57B}" dt="2025-03-05T00:54:36.332" v="1014"/>
        <pc:sldMkLst>
          <pc:docMk/>
          <pc:sldMk cId="1405299624" sldId="305"/>
        </pc:sldMkLst>
      </pc:sldChg>
      <pc:sldChg chg="addSp delSp modSp add mod ord">
        <pc:chgData name="Tammy Pankey" userId="89b84b47-0384-4d66-b56e-dc00ebdb68cf" providerId="ADAL" clId="{BEC31531-C9D2-4E4C-BF51-A83D2414E57B}" dt="2025-03-10T15:22:42.237" v="3276" actId="1036"/>
        <pc:sldMkLst>
          <pc:docMk/>
          <pc:sldMk cId="4084819297" sldId="305"/>
        </pc:sldMkLst>
      </pc:sldChg>
      <pc:sldChg chg="addSp modSp add mod ord modNotesTx">
        <pc:chgData name="Tammy Pankey" userId="89b84b47-0384-4d66-b56e-dc00ebdb68cf" providerId="ADAL" clId="{BEC31531-C9D2-4E4C-BF51-A83D2414E57B}" dt="2025-03-10T15:16:04.097" v="3068"/>
        <pc:sldMkLst>
          <pc:docMk/>
          <pc:sldMk cId="1631143129" sldId="306"/>
        </pc:sldMkLst>
      </pc:sldChg>
      <pc:sldChg chg="modSp add mod modNotesTx">
        <pc:chgData name="Tammy Pankey" userId="89b84b47-0384-4d66-b56e-dc00ebdb68cf" providerId="ADAL" clId="{BEC31531-C9D2-4E4C-BF51-A83D2414E57B}" dt="2025-03-10T14:59:22.026" v="2905" actId="20577"/>
        <pc:sldMkLst>
          <pc:docMk/>
          <pc:sldMk cId="2343138671" sldId="307"/>
        </pc:sldMkLst>
      </pc:sldChg>
      <pc:sldChg chg="delSp modSp add mod modNotesTx">
        <pc:chgData name="Tammy Pankey" userId="89b84b47-0384-4d66-b56e-dc00ebdb68cf" providerId="ADAL" clId="{BEC31531-C9D2-4E4C-BF51-A83D2414E57B}" dt="2025-03-05T01:12:45.375" v="1444" actId="20577"/>
        <pc:sldMkLst>
          <pc:docMk/>
          <pc:sldMk cId="3858961857" sldId="308"/>
        </pc:sldMkLst>
      </pc:sldChg>
      <pc:sldChg chg="modSp add mod">
        <pc:chgData name="Tammy Pankey" userId="89b84b47-0384-4d66-b56e-dc00ebdb68cf" providerId="ADAL" clId="{BEC31531-C9D2-4E4C-BF51-A83D2414E57B}" dt="2025-03-05T01:23:28.617" v="1758" actId="2085"/>
        <pc:sldMkLst>
          <pc:docMk/>
          <pc:sldMk cId="1200704536" sldId="309"/>
        </pc:sldMkLst>
      </pc:sldChg>
      <pc:sldChg chg="addSp delSp modSp add mod modNotesTx">
        <pc:chgData name="Tammy Pankey" userId="89b84b47-0384-4d66-b56e-dc00ebdb68cf" providerId="ADAL" clId="{BEC31531-C9D2-4E4C-BF51-A83D2414E57B}" dt="2025-03-10T14:47:44.221" v="2767"/>
        <pc:sldMkLst>
          <pc:docMk/>
          <pc:sldMk cId="2015307151" sldId="310"/>
        </pc:sldMkLst>
        <pc:spChg chg="mod">
          <ac:chgData name="Tammy Pankey" userId="89b84b47-0384-4d66-b56e-dc00ebdb68cf" providerId="ADAL" clId="{BEC31531-C9D2-4E4C-BF51-A83D2414E57B}" dt="2025-03-05T01:16:33.661" v="1625" actId="14100"/>
          <ac:spMkLst>
            <pc:docMk/>
            <pc:sldMk cId="2015307151" sldId="310"/>
            <ac:spMk id="3" creationId="{EA7BE9E2-0F99-88A0-BA54-207295800D4A}"/>
          </ac:spMkLst>
        </pc:spChg>
      </pc:sldChg>
      <pc:sldChg chg="addSp delSp modSp add mod modNotesTx">
        <pc:chgData name="Tammy Pankey" userId="89b84b47-0384-4d66-b56e-dc00ebdb68cf" providerId="ADAL" clId="{BEC31531-C9D2-4E4C-BF51-A83D2414E57B}" dt="2025-03-10T14:47:46.420" v="2768"/>
        <pc:sldMkLst>
          <pc:docMk/>
          <pc:sldMk cId="986537300" sldId="311"/>
        </pc:sldMkLst>
      </pc:sldChg>
      <pc:sldChg chg="addSp delSp modSp add mod modNotesTx">
        <pc:chgData name="Tammy Pankey" userId="89b84b47-0384-4d66-b56e-dc00ebdb68cf" providerId="ADAL" clId="{BEC31531-C9D2-4E4C-BF51-A83D2414E57B}" dt="2025-03-10T14:47:48.382" v="2769"/>
        <pc:sldMkLst>
          <pc:docMk/>
          <pc:sldMk cId="377564404" sldId="312"/>
        </pc:sldMkLst>
      </pc:sldChg>
      <pc:sldChg chg="addSp modSp add mod">
        <pc:chgData name="Tammy Pankey" userId="89b84b47-0384-4d66-b56e-dc00ebdb68cf" providerId="ADAL" clId="{BEC31531-C9D2-4E4C-BF51-A83D2414E57B}" dt="2025-03-10T15:22:26.091" v="3270" actId="1036"/>
        <pc:sldMkLst>
          <pc:docMk/>
          <pc:sldMk cId="621520520" sldId="313"/>
        </pc:sldMkLst>
      </pc:sldChg>
      <pc:sldChg chg="modSp add mod">
        <pc:chgData name="Tammy Pankey" userId="89b84b47-0384-4d66-b56e-dc00ebdb68cf" providerId="ADAL" clId="{BEC31531-C9D2-4E4C-BF51-A83D2414E57B}" dt="2025-03-05T01:23:23.546" v="1757" actId="2085"/>
        <pc:sldMkLst>
          <pc:docMk/>
          <pc:sldMk cId="1843792746" sldId="314"/>
        </pc:sldMkLst>
      </pc:sldChg>
      <pc:sldChg chg="modSp add mod">
        <pc:chgData name="Tammy Pankey" userId="89b84b47-0384-4d66-b56e-dc00ebdb68cf" providerId="ADAL" clId="{BEC31531-C9D2-4E4C-BF51-A83D2414E57B}" dt="2025-03-05T01:23:54.779" v="1761" actId="207"/>
        <pc:sldMkLst>
          <pc:docMk/>
          <pc:sldMk cId="3701898249" sldId="315"/>
        </pc:sldMkLst>
      </pc:sldChg>
      <pc:sldChg chg="addSp delSp modSp add mod modAnim modNotesTx">
        <pc:chgData name="Tammy Pankey" userId="89b84b47-0384-4d66-b56e-dc00ebdb68cf" providerId="ADAL" clId="{BEC31531-C9D2-4E4C-BF51-A83D2414E57B}" dt="2025-03-10T15:28:18.107" v="3341" actId="164"/>
        <pc:sldMkLst>
          <pc:docMk/>
          <pc:sldMk cId="108855487" sldId="316"/>
        </pc:sldMkLst>
      </pc:sldChg>
      <pc:sldChg chg="new del">
        <pc:chgData name="Tammy Pankey" userId="89b84b47-0384-4d66-b56e-dc00ebdb68cf" providerId="ADAL" clId="{BEC31531-C9D2-4E4C-BF51-A83D2414E57B}" dt="2025-03-05T20:45:30.080" v="2103" actId="680"/>
        <pc:sldMkLst>
          <pc:docMk/>
          <pc:sldMk cId="2377371091" sldId="316"/>
        </pc:sldMkLst>
      </pc:sldChg>
      <pc:sldChg chg="addSp delSp modSp add mod ord modNotesTx">
        <pc:chgData name="Tammy Pankey" userId="89b84b47-0384-4d66-b56e-dc00ebdb68cf" providerId="ADAL" clId="{BEC31531-C9D2-4E4C-BF51-A83D2414E57B}" dt="2025-03-10T15:16:07.163" v="3070"/>
        <pc:sldMkLst>
          <pc:docMk/>
          <pc:sldMk cId="1883848139" sldId="317"/>
        </pc:sldMkLst>
        <pc:spChg chg="add mod">
          <ac:chgData name="Tammy Pankey" userId="89b84b47-0384-4d66-b56e-dc00ebdb68cf" providerId="ADAL" clId="{BEC31531-C9D2-4E4C-BF51-A83D2414E57B}" dt="2025-03-10T15:11:10.400" v="3042" actId="948"/>
          <ac:spMkLst>
            <pc:docMk/>
            <pc:sldMk cId="1883848139" sldId="317"/>
            <ac:spMk id="4" creationId="{CD1949E4-0C5A-3525-C648-A2203544ED9F}"/>
          </ac:spMkLst>
        </pc:spChg>
        <pc:spChg chg="mod">
          <ac:chgData name="Tammy Pankey" userId="89b84b47-0384-4d66-b56e-dc00ebdb68cf" providerId="ADAL" clId="{BEC31531-C9D2-4E4C-BF51-A83D2414E57B}" dt="2025-03-10T14:56:53.942" v="2879" actId="20577"/>
          <ac:spMkLst>
            <pc:docMk/>
            <pc:sldMk cId="1883848139" sldId="317"/>
            <ac:spMk id="6" creationId="{601DA7B2-4D44-DE77-EDF6-35FD1BA6C698}"/>
          </ac:spMkLst>
        </pc:spChg>
        <pc:spChg chg="mod">
          <ac:chgData name="Tammy Pankey" userId="89b84b47-0384-4d66-b56e-dc00ebdb68cf" providerId="ADAL" clId="{BEC31531-C9D2-4E4C-BF51-A83D2414E57B}" dt="2025-03-10T15:14:13.619" v="3051" actId="1076"/>
          <ac:spMkLst>
            <pc:docMk/>
            <pc:sldMk cId="1883848139" sldId="317"/>
            <ac:spMk id="11" creationId="{B3DC47F8-8A16-42C8-2840-E6C9A5BDBFB7}"/>
          </ac:spMkLst>
        </pc:spChg>
        <pc:grpChg chg="add mod">
          <ac:chgData name="Tammy Pankey" userId="89b84b47-0384-4d66-b56e-dc00ebdb68cf" providerId="ADAL" clId="{BEC31531-C9D2-4E4C-BF51-A83D2414E57B}" dt="2025-03-10T15:13:54.628" v="3044" actId="14826"/>
          <ac:grpSpMkLst>
            <pc:docMk/>
            <pc:sldMk cId="1883848139" sldId="317"/>
            <ac:grpSpMk id="9" creationId="{FD0BFCAC-34DE-F1DF-6E31-B2FCBFCC54CF}"/>
          </ac:grpSpMkLst>
        </pc:grpChg>
        <pc:picChg chg="mod">
          <ac:chgData name="Tammy Pankey" userId="89b84b47-0384-4d66-b56e-dc00ebdb68cf" providerId="ADAL" clId="{BEC31531-C9D2-4E4C-BF51-A83D2414E57B}" dt="2025-03-10T15:14:18.312" v="3052" actId="1076"/>
          <ac:picMkLst>
            <pc:docMk/>
            <pc:sldMk cId="1883848139" sldId="317"/>
            <ac:picMk id="12" creationId="{15B0E217-39D1-14C2-5CC7-A72CD185B0F8}"/>
          </ac:picMkLst>
        </pc:picChg>
      </pc:sldChg>
      <pc:sldChg chg="modSp add mod modNotesTx">
        <pc:chgData name="Tammy Pankey" userId="89b84b47-0384-4d66-b56e-dc00ebdb68cf" providerId="ADAL" clId="{BEC31531-C9D2-4E4C-BF51-A83D2414E57B}" dt="2025-03-10T14:59:28.254" v="2909" actId="20577"/>
        <pc:sldMkLst>
          <pc:docMk/>
          <pc:sldMk cId="1634250027" sldId="318"/>
        </pc:sldMkLst>
      </pc:sldChg>
      <pc:sldChg chg="modSp add mod">
        <pc:chgData name="Tammy Pankey" userId="89b84b47-0384-4d66-b56e-dc00ebdb68cf" providerId="ADAL" clId="{BEC31531-C9D2-4E4C-BF51-A83D2414E57B}" dt="2025-03-10T15:16:51.838" v="3078" actId="207"/>
        <pc:sldMkLst>
          <pc:docMk/>
          <pc:sldMk cId="2911573908" sldId="319"/>
        </pc:sldMkLst>
      </pc:sldChg>
      <pc:sldChg chg="modSp add mod">
        <pc:chgData name="Tammy Pankey" userId="89b84b47-0384-4d66-b56e-dc00ebdb68cf" providerId="ADAL" clId="{BEC31531-C9D2-4E4C-BF51-A83D2414E57B}" dt="2025-03-10T15:17:18.863" v="3084" actId="207"/>
        <pc:sldMkLst>
          <pc:docMk/>
          <pc:sldMk cId="2624938878" sldId="320"/>
        </pc:sldMkLst>
      </pc:sldChg>
      <pc:sldChg chg="modSp add mod">
        <pc:chgData name="Tammy Pankey" userId="89b84b47-0384-4d66-b56e-dc00ebdb68cf" providerId="ADAL" clId="{BEC31531-C9D2-4E4C-BF51-A83D2414E57B}" dt="2025-03-10T15:18:03.059" v="3091" actId="207"/>
        <pc:sldMkLst>
          <pc:docMk/>
          <pc:sldMk cId="344458614" sldId="321"/>
        </pc:sldMkLst>
      </pc:sldChg>
      <pc:sldChg chg="modSp add mod">
        <pc:chgData name="Tammy Pankey" userId="89b84b47-0384-4d66-b56e-dc00ebdb68cf" providerId="ADAL" clId="{BEC31531-C9D2-4E4C-BF51-A83D2414E57B}" dt="2025-03-10T15:18:30.534" v="3096" actId="207"/>
        <pc:sldMkLst>
          <pc:docMk/>
          <pc:sldMk cId="1390845123" sldId="322"/>
        </pc:sldMkLst>
      </pc:sldChg>
      <pc:sldChg chg="modSp add mod">
        <pc:chgData name="Tammy Pankey" userId="89b84b47-0384-4d66-b56e-dc00ebdb68cf" providerId="ADAL" clId="{BEC31531-C9D2-4E4C-BF51-A83D2414E57B}" dt="2025-03-10T15:21:10.481" v="3246" actId="207"/>
        <pc:sldMkLst>
          <pc:docMk/>
          <pc:sldMk cId="3393249117" sldId="323"/>
        </pc:sldMkLst>
      </pc:sldChg>
      <pc:sldChg chg="modSp add mod">
        <pc:chgData name="Tammy Pankey" userId="89b84b47-0384-4d66-b56e-dc00ebdb68cf" providerId="ADAL" clId="{BEC31531-C9D2-4E4C-BF51-A83D2414E57B}" dt="2025-03-10T15:21:37.919" v="3251" actId="207"/>
        <pc:sldMkLst>
          <pc:docMk/>
          <pc:sldMk cId="3775961790" sldId="324"/>
        </pc:sldMkLst>
      </pc:sldChg>
      <pc:sldChg chg="modSp add mod">
        <pc:chgData name="Tammy Pankey" userId="89b84b47-0384-4d66-b56e-dc00ebdb68cf" providerId="ADAL" clId="{BEC31531-C9D2-4E4C-BF51-A83D2414E57B}" dt="2025-03-10T15:23:40.830" v="3297" actId="207"/>
        <pc:sldMkLst>
          <pc:docMk/>
          <pc:sldMk cId="3666323023" sldId="325"/>
        </pc:sldMkLst>
      </pc:sldChg>
      <pc:sldChg chg="modSp add mod">
        <pc:chgData name="Tammy Pankey" userId="89b84b47-0384-4d66-b56e-dc00ebdb68cf" providerId="ADAL" clId="{BEC31531-C9D2-4E4C-BF51-A83D2414E57B}" dt="2025-03-10T15:24:09.288" v="3303" actId="207"/>
        <pc:sldMkLst>
          <pc:docMk/>
          <pc:sldMk cId="2097772908" sldId="326"/>
        </pc:sldMkLst>
      </pc:sldChg>
      <pc:sldChg chg="modSp add mod">
        <pc:chgData name="Tammy Pankey" userId="89b84b47-0384-4d66-b56e-dc00ebdb68cf" providerId="ADAL" clId="{BEC31531-C9D2-4E4C-BF51-A83D2414E57B}" dt="2025-03-10T15:24:44.667" v="3309" actId="207"/>
        <pc:sldMkLst>
          <pc:docMk/>
          <pc:sldMk cId="2437859535" sldId="327"/>
        </pc:sldMkLst>
      </pc:sldChg>
      <pc:sldChg chg="modSp add mod">
        <pc:chgData name="Tammy Pankey" userId="89b84b47-0384-4d66-b56e-dc00ebdb68cf" providerId="ADAL" clId="{BEC31531-C9D2-4E4C-BF51-A83D2414E57B}" dt="2025-03-10T15:25:07.218" v="3313" actId="2085"/>
        <pc:sldMkLst>
          <pc:docMk/>
          <pc:sldMk cId="2383557289" sldId="328"/>
        </pc:sldMkLst>
      </pc:sldChg>
      <pc:sldChg chg="modSp add mod modClrScheme chgLayout">
        <pc:chgData name="Tammy Pankey" userId="89b84b47-0384-4d66-b56e-dc00ebdb68cf" providerId="ADAL" clId="{BEC31531-C9D2-4E4C-BF51-A83D2414E57B}" dt="2025-03-12T20:48:39.450" v="3448" actId="207"/>
        <pc:sldMkLst>
          <pc:docMk/>
          <pc:sldMk cId="1053163525" sldId="329"/>
        </pc:sldMkLst>
      </pc:sldChg>
      <pc:sldChg chg="add">
        <pc:chgData name="Tammy Pankey" userId="89b84b47-0384-4d66-b56e-dc00ebdb68cf" providerId="ADAL" clId="{BEC31531-C9D2-4E4C-BF51-A83D2414E57B}" dt="2025-03-12T20:48:18.046" v="3446"/>
        <pc:sldMkLst>
          <pc:docMk/>
          <pc:sldMk cId="876955009" sldId="330"/>
        </pc:sldMkLst>
      </pc:sldChg>
      <pc:sldChg chg="addSp delSp modSp add mod ord">
        <pc:chgData name="Tammy Pankey" userId="89b84b47-0384-4d66-b56e-dc00ebdb68cf" providerId="ADAL" clId="{BEC31531-C9D2-4E4C-BF51-A83D2414E57B}" dt="2025-03-12T20:51:45.043" v="3537"/>
        <pc:sldMkLst>
          <pc:docMk/>
          <pc:sldMk cId="1178267353" sldId="331"/>
        </pc:sldMkLst>
      </pc:sldChg>
      <pc:sldChg chg="modSp add mod modClrScheme chgLayout">
        <pc:chgData name="Tammy Pankey" userId="89b84b47-0384-4d66-b56e-dc00ebdb68cf" providerId="ADAL" clId="{BEC31531-C9D2-4E4C-BF51-A83D2414E57B}" dt="2025-03-12T20:52:40.345" v="3541" actId="207"/>
        <pc:sldMkLst>
          <pc:docMk/>
          <pc:sldMk cId="4289390979" sldId="332"/>
        </pc:sldMkLst>
      </pc:sldChg>
      <pc:sldChg chg="modSp add mod modClrScheme chgLayout">
        <pc:chgData name="Tammy Pankey" userId="89b84b47-0384-4d66-b56e-dc00ebdb68cf" providerId="ADAL" clId="{BEC31531-C9D2-4E4C-BF51-A83D2414E57B}" dt="2025-03-12T20:53:10.655" v="3545" actId="207"/>
        <pc:sldMkLst>
          <pc:docMk/>
          <pc:sldMk cId="4219744110" sldId="333"/>
        </pc:sldMkLst>
      </pc:sldChg>
      <pc:sldChg chg="addSp delSp modSp add mod ord modNotesTx">
        <pc:chgData name="Tammy Pankey" userId="89b84b47-0384-4d66-b56e-dc00ebdb68cf" providerId="ADAL" clId="{BEC31531-C9D2-4E4C-BF51-A83D2414E57B}" dt="2025-03-19T14:11:15.806" v="4140"/>
        <pc:sldMkLst>
          <pc:docMk/>
          <pc:sldMk cId="2374532550" sldId="334"/>
        </pc:sldMkLst>
      </pc:sldChg>
      <pc:sldChg chg="modSp add mod">
        <pc:chgData name="Tammy Pankey" userId="89b84b47-0384-4d66-b56e-dc00ebdb68cf" providerId="ADAL" clId="{BEC31531-C9D2-4E4C-BF51-A83D2414E57B}" dt="2025-03-19T14:10:00.698" v="4133" actId="207"/>
        <pc:sldMkLst>
          <pc:docMk/>
          <pc:sldMk cId="1024940863" sldId="335"/>
        </pc:sldMkLst>
      </pc:sldChg>
      <pc:sldChg chg="add ord modNotesTx">
        <pc:chgData name="Tammy Pankey" userId="89b84b47-0384-4d66-b56e-dc00ebdb68cf" providerId="ADAL" clId="{BEC31531-C9D2-4E4C-BF51-A83D2414E57B}" dt="2025-03-19T14:05:47.589" v="3876" actId="20577"/>
        <pc:sldMkLst>
          <pc:docMk/>
          <pc:sldMk cId="2289393488" sldId="336"/>
        </pc:sldMkLst>
      </pc:sldChg>
      <pc:sldChg chg="modSp add mod">
        <pc:chgData name="Tammy Pankey" userId="89b84b47-0384-4d66-b56e-dc00ebdb68cf" providerId="ADAL" clId="{BEC31531-C9D2-4E4C-BF51-A83D2414E57B}" dt="2025-03-19T14:11:05.683" v="4138" actId="207"/>
        <pc:sldMkLst>
          <pc:docMk/>
          <pc:sldMk cId="4281493045" sldId="337"/>
        </pc:sldMkLst>
      </pc:sldChg>
      <pc:sldChg chg="modSp add mod">
        <pc:chgData name="Tammy Pankey" userId="89b84b47-0384-4d66-b56e-dc00ebdb68cf" providerId="ADAL" clId="{BEC31531-C9D2-4E4C-BF51-A83D2414E57B}" dt="2025-03-19T14:12:06.446" v="4147" actId="207"/>
        <pc:sldMkLst>
          <pc:docMk/>
          <pc:sldMk cId="4074626042" sldId="338"/>
        </pc:sldMkLst>
      </pc:sldChg>
      <pc:sldChg chg="modSp add mod">
        <pc:chgData name="Tammy Pankey" userId="89b84b47-0384-4d66-b56e-dc00ebdb68cf" providerId="ADAL" clId="{BEC31531-C9D2-4E4C-BF51-A83D2414E57B}" dt="2025-03-19T14:12:43.581" v="4152" actId="207"/>
        <pc:sldMkLst>
          <pc:docMk/>
          <pc:sldMk cId="903228586" sldId="339"/>
        </pc:sldMkLst>
      </pc:sldChg>
      <pc:sldChg chg="add del">
        <pc:chgData name="Tammy Pankey" userId="89b84b47-0384-4d66-b56e-dc00ebdb68cf" providerId="ADAL" clId="{BEC31531-C9D2-4E4C-BF51-A83D2414E57B}" dt="2025-03-19T14:13:55.150" v="4154" actId="47"/>
        <pc:sldMkLst>
          <pc:docMk/>
          <pc:sldMk cId="442229088" sldId="340"/>
        </pc:sldMkLst>
      </pc:sldChg>
      <pc:sldChg chg="modSp add mod modNotesTx">
        <pc:chgData name="Tammy Pankey" userId="89b84b47-0384-4d66-b56e-dc00ebdb68cf" providerId="ADAL" clId="{BEC31531-C9D2-4E4C-BF51-A83D2414E57B}" dt="2025-03-19T14:20:09.271" v="4354" actId="20577"/>
        <pc:sldMkLst>
          <pc:docMk/>
          <pc:sldMk cId="1943926794" sldId="341"/>
        </pc:sldMkLst>
      </pc:sldChg>
      <pc:sldChg chg="modSp add mod modNotesTx">
        <pc:chgData name="Tammy Pankey" userId="89b84b47-0384-4d66-b56e-dc00ebdb68cf" providerId="ADAL" clId="{BEC31531-C9D2-4E4C-BF51-A83D2414E57B}" dt="2025-04-03T18:02:21.381" v="4362" actId="20577"/>
        <pc:sldMkLst>
          <pc:docMk/>
          <pc:sldMk cId="1357097865" sldId="342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656617515" sldId="343"/>
        </pc:sldMkLst>
      </pc:sldChg>
      <pc:sldChg chg="add">
        <pc:chgData name="Tammy Pankey" userId="89b84b47-0384-4d66-b56e-dc00ebdb68cf" providerId="ADAL" clId="{BEC31531-C9D2-4E4C-BF51-A83D2414E57B}" dt="2025-03-19T14:19:18.023" v="4340"/>
        <pc:sldMkLst>
          <pc:docMk/>
          <pc:sldMk cId="4189780073" sldId="344"/>
        </pc:sldMkLst>
      </pc:sldChg>
      <pc:sldMasterChg chg="modSp 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33488940" sldId="2147483660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14859177" sldId="214748366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7114412" sldId="214748366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297296052" sldId="214748367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109939192" sldId="214748367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640282429" sldId="214748367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691784" sldId="214748367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94802437" sldId="214748367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877286486" sldId="214748367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334202626" sldId="214748367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262011977" sldId="214748368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088793698" sldId="214748368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406931731" sldId="214748368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500242674" sldId="214748368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23693392" sldId="214748368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86553534" sldId="2147483685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33488940" sldId="2147483660"/>
            <pc:sldLayoutMk cId="1379125180" sldId="2147483686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028720161" sldId="2147483687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04925573" sldId="2147483688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633195942" sldId="214748368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3371891976" sldId="2147483690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4026505429" sldId="2147483691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520920817" sldId="2147483692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764693607" sldId="2147483693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2576773171" sldId="2147483694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2823017381" sldId="2147483715"/>
            <pc:sldLayoutMk cId="1204917711" sldId="2147483695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4:31.435" v="0"/>
        <pc:sldMasterMkLst>
          <pc:docMk/>
          <pc:sldMasterMk cId="180712229" sldId="2147483697"/>
        </pc:sldMasterMkLst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180712229" sldId="2147483697"/>
            <pc:sldLayoutMk cId="694099969" sldId="2147483699"/>
          </pc:sldLayoutMkLst>
        </pc:sldLayoutChg>
        <pc:sldLayoutChg chg="modSp">
          <pc:chgData name="Tammy Pankey" userId="89b84b47-0384-4d66-b56e-dc00ebdb68cf" providerId="ADAL" clId="{BEC31531-C9D2-4E4C-BF51-A83D2414E57B}" dt="2025-03-04T22:54:31.435" v="0"/>
          <pc:sldLayoutMkLst>
            <pc:docMk/>
            <pc:sldMasterMk cId="3793671017" sldId="2147483701"/>
            <pc:sldLayoutMk cId="2150222482" sldId="2147483700"/>
          </pc:sldLayoutMkLst>
        </pc:sldLayoutChg>
      </pc:sldMasterChg>
      <pc:sldMasterChg chg="delSldLayout modSldLayout">
        <pc:chgData name="Tammy Pankey" userId="89b84b47-0384-4d66-b56e-dc00ebdb68cf" providerId="ADAL" clId="{BEC31531-C9D2-4E4C-BF51-A83D2414E57B}" dt="2025-03-04T23:13:43.635" v="219" actId="47"/>
        <pc:sldMasterMkLst>
          <pc:docMk/>
          <pc:sldMasterMk cId="3793671017" sldId="2147483701"/>
        </pc:sldMasterMkLst>
        <pc:sldLayoutChg chg="delSp del mod">
          <pc:chgData name="Tammy Pankey" userId="89b84b47-0384-4d66-b56e-dc00ebdb68cf" providerId="ADAL" clId="{BEC31531-C9D2-4E4C-BF51-A83D2414E57B}" dt="2025-03-04T23:13:43.635" v="219" actId="47"/>
          <pc:sldLayoutMkLst>
            <pc:docMk/>
            <pc:sldMasterMk cId="3793671017" sldId="2147483701"/>
            <pc:sldLayoutMk cId="3060116" sldId="2147483714"/>
          </pc:sldLayoutMkLst>
        </pc:sldLayoutChg>
      </pc:sldMasterChg>
      <pc:sldMasterChg chg="modSldLayout">
        <pc:chgData name="Tammy Pankey" userId="89b84b47-0384-4d66-b56e-dc00ebdb68cf" providerId="ADAL" clId="{BEC31531-C9D2-4E4C-BF51-A83D2414E57B}" dt="2025-03-04T22:55:05.711" v="5" actId="478"/>
        <pc:sldMasterMkLst>
          <pc:docMk/>
          <pc:sldMasterMk cId="2823017381" sldId="2147483715"/>
        </pc:sldMasterMkLst>
        <pc:sldLayoutChg chg="delSp mod">
          <pc:chgData name="Tammy Pankey" userId="89b84b47-0384-4d66-b56e-dc00ebdb68cf" providerId="ADAL" clId="{BEC31531-C9D2-4E4C-BF51-A83D2414E57B}" dt="2025-03-04T22:55:05.711" v="5" actId="478"/>
          <pc:sldLayoutMkLst>
            <pc:docMk/>
            <pc:sldMasterMk cId="3793671017" sldId="2147483701"/>
            <pc:sldLayoutMk cId="1375168705" sldId="2147483727"/>
          </pc:sldLayoutMkLst>
        </pc:sldLayoutChg>
      </pc:sldMasterChg>
    </pc:docChg>
  </pc:docChgLst>
  <pc:docChgLst>
    <pc:chgData name="Anna Sterner" userId="S::asterner@firstinspires.org::e34ade42-3f4d-4ffb-96dc-1c6e40b6902f" providerId="AD" clId="Web-{B1F6EBEE-478D-5AED-5E24-E66514BF12D4}"/>
    <pc:docChg chg="modSld">
      <pc:chgData name="Anna Sterner" userId="S::asterner@firstinspires.org::e34ade42-3f4d-4ffb-96dc-1c6e40b6902f" providerId="AD" clId="Web-{B1F6EBEE-478D-5AED-5E24-E66514BF12D4}" dt="2024-05-16T13:02:38.333" v="86"/>
      <pc:docMkLst>
        <pc:docMk/>
      </pc:docMkLst>
      <pc:sldChg chg="modNotes">
        <pc:chgData name="Anna Sterner" userId="S::asterner@firstinspires.org::e34ade42-3f4d-4ffb-96dc-1c6e40b6902f" providerId="AD" clId="Web-{B1F6EBEE-478D-5AED-5E24-E66514BF12D4}" dt="2024-05-16T12:57:53.668" v="68"/>
        <pc:sldMkLst>
          <pc:docMk/>
          <pc:sldMk cId="1717468709" sldId="260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2:59:30.843" v="78" actId="1076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B1F6EBEE-478D-5AED-5E24-E66514BF12D4}" dt="2024-05-16T12:54:26.131" v="10"/>
        <pc:sldMkLst>
          <pc:docMk/>
          <pc:sldMk cId="3822573366" sldId="262"/>
        </pc:sldMkLst>
      </pc:sldChg>
      <pc:sldChg chg="modSp modNotes">
        <pc:chgData name="Anna Sterner" userId="S::asterner@firstinspires.org::e34ade42-3f4d-4ffb-96dc-1c6e40b6902f" providerId="AD" clId="Web-{B1F6EBEE-478D-5AED-5E24-E66514BF12D4}" dt="2024-05-16T13:02:38.333" v="86"/>
        <pc:sldMkLst>
          <pc:docMk/>
          <pc:sldMk cId="3763185327" sldId="271"/>
        </pc:sldMkLst>
      </pc:sldChg>
      <pc:sldChg chg="modSp">
        <pc:chgData name="Anna Sterner" userId="S::asterner@firstinspires.org::e34ade42-3f4d-4ffb-96dc-1c6e40b6902f" providerId="AD" clId="Web-{B1F6EBEE-478D-5AED-5E24-E66514BF12D4}" dt="2024-05-16T12:53:24.457" v="6"/>
        <pc:sldMkLst>
          <pc:docMk/>
          <pc:sldMk cId="3417446026" sldId="295"/>
        </pc:sldMkLst>
      </pc:sldChg>
      <pc:sldChg chg="modSp">
        <pc:chgData name="Anna Sterner" userId="S::asterner@firstinspires.org::e34ade42-3f4d-4ffb-96dc-1c6e40b6902f" providerId="AD" clId="Web-{B1F6EBEE-478D-5AED-5E24-E66514BF12D4}" dt="2024-05-16T13:00:01.656" v="85" actId="1076"/>
        <pc:sldMkLst>
          <pc:docMk/>
          <pc:sldMk cId="3041520386" sldId="297"/>
        </pc:sldMkLst>
      </pc:sldChg>
    </pc:docChg>
  </pc:docChgLst>
  <pc:docChgLst>
    <pc:chgData name="Kate Sample" userId="ad24f2c8-db21-4b10-9534-7a98911ec180" providerId="ADAL" clId="{3E2B8BDC-1BDE-4618-A0AE-8FA9E8E3E867}"/>
    <pc:docChg chg="undo custSel addSld delSld modSld sldOrd">
      <pc:chgData name="Kate Sample" userId="ad24f2c8-db21-4b10-9534-7a98911ec180" providerId="ADAL" clId="{3E2B8BDC-1BDE-4618-A0AE-8FA9E8E3E867}" dt="2025-04-28T14:33:05.870" v="1010" actId="166"/>
      <pc:docMkLst>
        <pc:docMk/>
      </pc:docMkLst>
      <pc:sldChg chg="addSp delSp modSp mod modNotesTx">
        <pc:chgData name="Kate Sample" userId="ad24f2c8-db21-4b10-9534-7a98911ec180" providerId="ADAL" clId="{3E2B8BDC-1BDE-4618-A0AE-8FA9E8E3E867}" dt="2025-04-08T00:30:20.154" v="514" actId="20577"/>
        <pc:sldMkLst>
          <pc:docMk/>
          <pc:sldMk cId="1717468709" sldId="260"/>
        </pc:sldMkLst>
        <pc:spChg chg="mod">
          <ac:chgData name="Kate Sample" userId="ad24f2c8-db21-4b10-9534-7a98911ec180" providerId="ADAL" clId="{3E2B8BDC-1BDE-4618-A0AE-8FA9E8E3E867}" dt="2025-04-07T23:19:14.265" v="86" actId="20577"/>
          <ac:spMkLst>
            <pc:docMk/>
            <pc:sldMk cId="1717468709" sldId="260"/>
            <ac:spMk id="3" creationId="{580D22A7-7A87-45E8-867D-9C74C5B4AFE1}"/>
          </ac:spMkLst>
        </pc:spChg>
      </pc:sldChg>
      <pc:sldChg chg="modNotesTx">
        <pc:chgData name="Kate Sample" userId="ad24f2c8-db21-4b10-9534-7a98911ec180" providerId="ADAL" clId="{3E2B8BDC-1BDE-4618-A0AE-8FA9E8E3E867}" dt="2025-04-08T01:47:20.119" v="918" actId="20577"/>
        <pc:sldMkLst>
          <pc:docMk/>
          <pc:sldMk cId="951211944" sldId="261"/>
        </pc:sldMkLst>
      </pc:sldChg>
      <pc:sldChg chg="modSp del mod ord">
        <pc:chgData name="Kate Sample" userId="ad24f2c8-db21-4b10-9534-7a98911ec180" providerId="ADAL" clId="{3E2B8BDC-1BDE-4618-A0AE-8FA9E8E3E867}" dt="2025-04-08T00:40:02.039" v="516" actId="47"/>
        <pc:sldMkLst>
          <pc:docMk/>
          <pc:sldMk cId="2815448932" sldId="262"/>
        </pc:sldMkLst>
      </pc:sldChg>
      <pc:sldChg chg="modSp mod ord modNotesTx">
        <pc:chgData name="Kate Sample" userId="ad24f2c8-db21-4b10-9534-7a98911ec180" providerId="ADAL" clId="{3E2B8BDC-1BDE-4618-A0AE-8FA9E8E3E867}" dt="2025-04-08T01:17:15.607" v="898" actId="20577"/>
        <pc:sldMkLst>
          <pc:docMk/>
          <pc:sldMk cId="2751345926" sldId="272"/>
        </pc:sldMkLst>
        <pc:spChg chg="mod">
          <ac:chgData name="Kate Sample" userId="ad24f2c8-db21-4b10-9534-7a98911ec180" providerId="ADAL" clId="{3E2B8BDC-1BDE-4618-A0AE-8FA9E8E3E867}" dt="2025-04-08T01:16:39.613" v="886" actId="20577"/>
          <ac:spMkLst>
            <pc:docMk/>
            <pc:sldMk cId="2751345926" sldId="272"/>
            <ac:spMk id="11" creationId="{3E03A44C-4AE8-628D-EE03-690C58D7AF98}"/>
          </ac:spMkLst>
        </pc:spChg>
      </pc:sldChg>
      <pc:sldChg chg="addSp delSp modSp mod ord modNotesTx">
        <pc:chgData name="Kate Sample" userId="ad24f2c8-db21-4b10-9534-7a98911ec180" providerId="ADAL" clId="{3E2B8BDC-1BDE-4618-A0AE-8FA9E8E3E867}" dt="2025-04-28T14:23:04.170" v="1002" actId="1076"/>
        <pc:sldMkLst>
          <pc:docMk/>
          <pc:sldMk cId="840521789" sldId="283"/>
        </pc:sldMkLst>
        <pc:spChg chg="mod">
          <ac:chgData name="Kate Sample" userId="ad24f2c8-db21-4b10-9534-7a98911ec180" providerId="ADAL" clId="{3E2B8BDC-1BDE-4618-A0AE-8FA9E8E3E867}" dt="2025-04-28T14:23:01.921" v="1001" actId="1076"/>
          <ac:spMkLst>
            <pc:docMk/>
            <pc:sldMk cId="840521789" sldId="283"/>
            <ac:spMk id="12" creationId="{DF692D4E-70A3-5C89-E8C0-01CCF81F251B}"/>
          </ac:spMkLst>
        </pc:spChg>
        <pc:spChg chg="mod">
          <ac:chgData name="Kate Sample" userId="ad24f2c8-db21-4b10-9534-7a98911ec180" providerId="ADAL" clId="{3E2B8BDC-1BDE-4618-A0AE-8FA9E8E3E867}" dt="2025-04-08T01:15:33.807" v="833" actId="20577"/>
          <ac:spMkLst>
            <pc:docMk/>
            <pc:sldMk cId="840521789" sldId="283"/>
            <ac:spMk id="13" creationId="{822651F0-6061-95F2-CEA5-B6272F0C9CE7}"/>
          </ac:spMkLst>
        </pc:spChg>
        <pc:picChg chg="add mod">
          <ac:chgData name="Kate Sample" userId="ad24f2c8-db21-4b10-9534-7a98911ec180" providerId="ADAL" clId="{3E2B8BDC-1BDE-4618-A0AE-8FA9E8E3E867}" dt="2025-04-28T14:23:04.170" v="1002" actId="1076"/>
          <ac:picMkLst>
            <pc:docMk/>
            <pc:sldMk cId="840521789" sldId="283"/>
            <ac:picMk id="6" creationId="{29A5B312-C7EC-81B4-D7CE-39F5D7627C26}"/>
          </ac:picMkLst>
        </pc:picChg>
        <pc:picChg chg="add mod">
          <ac:chgData name="Kate Sample" userId="ad24f2c8-db21-4b10-9534-7a98911ec180" providerId="ADAL" clId="{3E2B8BDC-1BDE-4618-A0AE-8FA9E8E3E867}" dt="2025-04-08T01:15:25.762" v="819" actId="1076"/>
          <ac:picMkLst>
            <pc:docMk/>
            <pc:sldMk cId="840521789" sldId="283"/>
            <ac:picMk id="7" creationId="{BBBA4323-B00A-E7DB-3428-A418331249C6}"/>
          </ac:picMkLst>
        </pc:picChg>
      </pc:sldChg>
      <pc:sldChg chg="addSp delSp modSp mod modNotesTx">
        <pc:chgData name="Kate Sample" userId="ad24f2c8-db21-4b10-9534-7a98911ec180" providerId="ADAL" clId="{3E2B8BDC-1BDE-4618-A0AE-8FA9E8E3E867}" dt="2025-04-08T01:19:29.494" v="909" actId="478"/>
        <pc:sldMkLst>
          <pc:docMk/>
          <pc:sldMk cId="2028867035" sldId="298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1581135650" sldId="299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115057224" sldId="300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262701585" sldId="301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035002915" sldId="302"/>
        </pc:sldMkLst>
      </pc:sldChg>
      <pc:sldChg chg="del">
        <pc:chgData name="Kate Sample" userId="ad24f2c8-db21-4b10-9534-7a98911ec180" providerId="ADAL" clId="{3E2B8BDC-1BDE-4618-A0AE-8FA9E8E3E867}" dt="2025-04-08T01:17:26.647" v="899" actId="47"/>
        <pc:sldMkLst>
          <pc:docMk/>
          <pc:sldMk cId="3973317551" sldId="303"/>
        </pc:sldMkLst>
      </pc:sldChg>
      <pc:sldChg chg="del">
        <pc:chgData name="Kate Sample" userId="ad24f2c8-db21-4b10-9534-7a98911ec180" providerId="ADAL" clId="{3E2B8BDC-1BDE-4618-A0AE-8FA9E8E3E867}" dt="2025-04-08T01:17:42.475" v="902" actId="47"/>
        <pc:sldMkLst>
          <pc:docMk/>
          <pc:sldMk cId="362912222" sldId="304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4084819297" sldId="305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631143129" sldId="306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343138671" sldId="307"/>
        </pc:sldMkLst>
      </pc:sldChg>
      <pc:sldChg chg="del">
        <pc:chgData name="Kate Sample" userId="ad24f2c8-db21-4b10-9534-7a98911ec180" providerId="ADAL" clId="{3E2B8BDC-1BDE-4618-A0AE-8FA9E8E3E867}" dt="2025-04-08T01:17:54.238" v="904" actId="47"/>
        <pc:sldMkLst>
          <pc:docMk/>
          <pc:sldMk cId="3858961857" sldId="308"/>
        </pc:sldMkLst>
      </pc:sldChg>
      <pc:sldChg chg="addSp delSp modSp mod ord modNotesTx">
        <pc:chgData name="Kate Sample" userId="ad24f2c8-db21-4b10-9534-7a98911ec180" providerId="ADAL" clId="{3E2B8BDC-1BDE-4618-A0AE-8FA9E8E3E867}" dt="2025-04-08T01:45:57.369" v="917" actId="20577"/>
        <pc:sldMkLst>
          <pc:docMk/>
          <pc:sldMk cId="2015307151" sldId="310"/>
        </pc:sldMkLst>
        <pc:spChg chg="mod">
          <ac:chgData name="Kate Sample" userId="ad24f2c8-db21-4b10-9534-7a98911ec180" providerId="ADAL" clId="{3E2B8BDC-1BDE-4618-A0AE-8FA9E8E3E867}" dt="2025-04-08T00:40:12.532" v="546" actId="20577"/>
          <ac:spMkLst>
            <pc:docMk/>
            <pc:sldMk cId="2015307151" sldId="310"/>
            <ac:spMk id="3" creationId="{EA7BE9E2-0F99-88A0-BA54-207295800D4A}"/>
          </ac:spMkLst>
        </pc:spChg>
        <pc:spChg chg="mod">
          <ac:chgData name="Kate Sample" userId="ad24f2c8-db21-4b10-9534-7a98911ec180" providerId="ADAL" clId="{3E2B8BDC-1BDE-4618-A0AE-8FA9E8E3E867}" dt="2025-04-08T01:45:57.369" v="917" actId="20577"/>
          <ac:spMkLst>
            <pc:docMk/>
            <pc:sldMk cId="2015307151" sldId="310"/>
            <ac:spMk id="6" creationId="{E50CCCD5-F112-E568-C091-CB6552E49C39}"/>
          </ac:spMkLst>
        </pc:spChg>
        <pc:spChg chg="add mod">
          <ac:chgData name="Kate Sample" userId="ad24f2c8-db21-4b10-9534-7a98911ec180" providerId="ADAL" clId="{3E2B8BDC-1BDE-4618-A0AE-8FA9E8E3E867}" dt="2025-04-08T01:01:02.931" v="736" actId="1076"/>
          <ac:spMkLst>
            <pc:docMk/>
            <pc:sldMk cId="2015307151" sldId="310"/>
            <ac:spMk id="10" creationId="{EC4FA575-6757-BFA9-94D0-6EC4C0B78665}"/>
          </ac:spMkLst>
        </pc:spChg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986537300" sldId="311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377564404" sldId="312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621520520" sldId="313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843792746" sldId="314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701898249" sldId="315"/>
        </pc:sldMkLst>
      </pc:sldChg>
      <pc:sldChg chg="del">
        <pc:chgData name="Kate Sample" userId="ad24f2c8-db21-4b10-9534-7a98911ec180" providerId="ADAL" clId="{3E2B8BDC-1BDE-4618-A0AE-8FA9E8E3E867}" dt="2025-04-08T01:18:27.263" v="905" actId="47"/>
        <pc:sldMkLst>
          <pc:docMk/>
          <pc:sldMk cId="108855487" sldId="316"/>
        </pc:sldMkLst>
      </pc:sldChg>
      <pc:sldChg chg="addSp delSp modSp mod ord modNotesTx">
        <pc:chgData name="Kate Sample" userId="ad24f2c8-db21-4b10-9534-7a98911ec180" providerId="ADAL" clId="{3E2B8BDC-1BDE-4618-A0AE-8FA9E8E3E867}" dt="2025-04-08T01:10:55.108" v="803"/>
        <pc:sldMkLst>
          <pc:docMk/>
          <pc:sldMk cId="1883848139" sldId="317"/>
        </pc:sldMkLst>
        <pc:spChg chg="mod">
          <ac:chgData name="Kate Sample" userId="ad24f2c8-db21-4b10-9534-7a98911ec180" providerId="ADAL" clId="{3E2B8BDC-1BDE-4618-A0AE-8FA9E8E3E867}" dt="2025-04-07T23:38:31.178" v="407" actId="14100"/>
          <ac:spMkLst>
            <pc:docMk/>
            <pc:sldMk cId="1883848139" sldId="317"/>
            <ac:spMk id="4" creationId="{CD1949E4-0C5A-3525-C648-A2203544ED9F}"/>
          </ac:spMkLst>
        </pc:spChg>
      </pc:sldChg>
      <pc:sldChg chg="del">
        <pc:chgData name="Kate Sample" userId="ad24f2c8-db21-4b10-9534-7a98911ec180" providerId="ADAL" clId="{3E2B8BDC-1BDE-4618-A0AE-8FA9E8E3E867}" dt="2025-04-08T01:17:47.493" v="903" actId="47"/>
        <pc:sldMkLst>
          <pc:docMk/>
          <pc:sldMk cId="1634250027" sldId="318"/>
        </pc:sldMkLst>
      </pc:sldChg>
      <pc:sldChg chg="delSp modSp mod modNotesTx">
        <pc:chgData name="Kate Sample" userId="ad24f2c8-db21-4b10-9534-7a98911ec180" providerId="ADAL" clId="{3E2B8BDC-1BDE-4618-A0AE-8FA9E8E3E867}" dt="2025-04-28T14:33:05.870" v="1010" actId="166"/>
        <pc:sldMkLst>
          <pc:docMk/>
          <pc:sldMk cId="3161728320" sldId="318"/>
        </pc:sldMkLst>
        <pc:spChg chg="mod ord">
          <ac:chgData name="Kate Sample" userId="ad24f2c8-db21-4b10-9534-7a98911ec180" providerId="ADAL" clId="{3E2B8BDC-1BDE-4618-A0AE-8FA9E8E3E867}" dt="2025-04-28T14:33:05.870" v="1010" actId="166"/>
          <ac:spMkLst>
            <pc:docMk/>
            <pc:sldMk cId="3161728320" sldId="318"/>
            <ac:spMk id="11" creationId="{20AE90E0-5BF3-A186-3785-F8F9764005D9}"/>
          </ac:spMkLst>
        </pc:spChg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911573908" sldId="319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624938878" sldId="320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44458614" sldId="321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390845123" sldId="322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393249117" sldId="323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775961790" sldId="324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3666323023" sldId="325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097772908" sldId="326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437859535" sldId="327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2383557289" sldId="328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1053163525" sldId="329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876955009" sldId="330"/>
        </pc:sldMkLst>
      </pc:sldChg>
      <pc:sldChg chg="modSp del mod">
        <pc:chgData name="Kate Sample" userId="ad24f2c8-db21-4b10-9534-7a98911ec180" providerId="ADAL" clId="{3E2B8BDC-1BDE-4618-A0AE-8FA9E8E3E867}" dt="2025-04-08T01:34:46.362" v="910" actId="47"/>
        <pc:sldMkLst>
          <pc:docMk/>
          <pc:sldMk cId="1178267353" sldId="331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4289390979" sldId="332"/>
        </pc:sldMkLst>
      </pc:sldChg>
      <pc:sldChg chg="del">
        <pc:chgData name="Kate Sample" userId="ad24f2c8-db21-4b10-9534-7a98911ec180" providerId="ADAL" clId="{3E2B8BDC-1BDE-4618-A0AE-8FA9E8E3E867}" dt="2025-04-07T23:13:12.922" v="14" actId="47"/>
        <pc:sldMkLst>
          <pc:docMk/>
          <pc:sldMk cId="4219744110" sldId="333"/>
        </pc:sldMkLst>
      </pc:sldChg>
      <pc:sldChg chg="del">
        <pc:chgData name="Kate Sample" userId="ad24f2c8-db21-4b10-9534-7a98911ec180" providerId="ADAL" clId="{3E2B8BDC-1BDE-4618-A0AE-8FA9E8E3E867}" dt="2025-04-08T01:17:32.763" v="901" actId="47"/>
        <pc:sldMkLst>
          <pc:docMk/>
          <pc:sldMk cId="2374532550" sldId="334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024940863" sldId="335"/>
        </pc:sldMkLst>
      </pc:sldChg>
      <pc:sldChg chg="del">
        <pc:chgData name="Kate Sample" userId="ad24f2c8-db21-4b10-9534-7a98911ec180" providerId="ADAL" clId="{3E2B8BDC-1BDE-4618-A0AE-8FA9E8E3E867}" dt="2025-04-08T01:17:31.759" v="900" actId="47"/>
        <pc:sldMkLst>
          <pc:docMk/>
          <pc:sldMk cId="2289393488" sldId="336"/>
        </pc:sldMkLst>
      </pc:sldChg>
      <pc:sldChg chg="addSp delSp modSp add del mod ord modNotesTx">
        <pc:chgData name="Kate Sample" userId="ad24f2c8-db21-4b10-9534-7a98911ec180" providerId="ADAL" clId="{3E2B8BDC-1BDE-4618-A0AE-8FA9E8E3E867}" dt="2025-04-08T01:01:17.438" v="738" actId="47"/>
        <pc:sldMkLst>
          <pc:docMk/>
          <pc:sldMk cId="1025254288" sldId="337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4281493045" sldId="337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4074626042" sldId="338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903228586" sldId="339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943926794" sldId="341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1357097865" sldId="342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656617515" sldId="343"/>
        </pc:sldMkLst>
      </pc:sldChg>
      <pc:sldChg chg="del">
        <pc:chgData name="Kate Sample" userId="ad24f2c8-db21-4b10-9534-7a98911ec180" providerId="ADAL" clId="{3E2B8BDC-1BDE-4618-A0AE-8FA9E8E3E867}" dt="2025-04-07T23:13:59.637" v="15" actId="47"/>
        <pc:sldMkLst>
          <pc:docMk/>
          <pc:sldMk cId="4189780073" sldId="344"/>
        </pc:sldMkLst>
      </pc:sldChg>
      <pc:sldMasterChg chg="delSldLayout">
        <pc:chgData name="Kate Sample" userId="ad24f2c8-db21-4b10-9534-7a98911ec180" providerId="ADAL" clId="{3E2B8BDC-1BDE-4618-A0AE-8FA9E8E3E867}" dt="2025-04-08T01:18:27.263" v="905" actId="47"/>
        <pc:sldMasterMkLst>
          <pc:docMk/>
          <pc:sldMasterMk cId="2561236824" sldId="2147483727"/>
        </pc:sldMasterMkLst>
        <pc:sldLayoutChg chg="del">
          <pc:chgData name="Kate Sample" userId="ad24f2c8-db21-4b10-9534-7a98911ec180" providerId="ADAL" clId="{3E2B8BDC-1BDE-4618-A0AE-8FA9E8E3E867}" dt="2025-04-08T01:18:27.263" v="905" actId="47"/>
          <pc:sldLayoutMkLst>
            <pc:docMk/>
            <pc:sldMasterMk cId="2561236824" sldId="2147483727"/>
            <pc:sldLayoutMk cId="1009819769" sldId="2147483731"/>
          </pc:sldLayoutMkLst>
        </pc:sldLayoutChg>
      </pc:sldMasterChg>
    </pc:docChg>
  </pc:docChgLst>
  <pc:docChgLst>
    <pc:chgData name="Kate Sample" userId="S::ksample@firstinspires.org::ad24f2c8-db21-4b10-9534-7a98911ec180" providerId="AD" clId="Web-{E4F2F0E1-F961-64A4-6258-0351AA79AF57}"/>
    <pc:docChg chg="addSld modSld sldOrd">
      <pc:chgData name="Kate Sample" userId="S::ksample@firstinspires.org::ad24f2c8-db21-4b10-9534-7a98911ec180" providerId="AD" clId="Web-{E4F2F0E1-F961-64A4-6258-0351AA79AF57}" dt="2025-04-23T18:22:40.960" v="41" actId="20577"/>
      <pc:docMkLst>
        <pc:docMk/>
      </pc:docMkLst>
      <pc:sldChg chg="ord">
        <pc:chgData name="Kate Sample" userId="S::ksample@firstinspires.org::ad24f2c8-db21-4b10-9534-7a98911ec180" providerId="AD" clId="Web-{E4F2F0E1-F961-64A4-6258-0351AA79AF57}" dt="2025-04-23T16:48:34.899" v="20"/>
        <pc:sldMkLst>
          <pc:docMk/>
          <pc:sldMk cId="951211944" sldId="261"/>
        </pc:sldMkLst>
      </pc:sldChg>
      <pc:sldChg chg="modSp modCm">
        <pc:chgData name="Kate Sample" userId="S::ksample@firstinspires.org::ad24f2c8-db21-4b10-9534-7a98911ec180" providerId="AD" clId="Web-{E4F2F0E1-F961-64A4-6258-0351AA79AF57}" dt="2025-04-23T16:16:54.949" v="19" actId="20577"/>
        <pc:sldMkLst>
          <pc:docMk/>
          <pc:sldMk cId="3743200560" sldId="289"/>
        </pc:sldMkLst>
        <pc:spChg chg="mod">
          <ac:chgData name="Kate Sample" userId="S::ksample@firstinspires.org::ad24f2c8-db21-4b10-9534-7a98911ec180" providerId="AD" clId="Web-{E4F2F0E1-F961-64A4-6258-0351AA79AF57}" dt="2025-04-23T16:16:54.949" v="19" actId="20577"/>
          <ac:spMkLst>
            <pc:docMk/>
            <pc:sldMk cId="3743200560" sldId="289"/>
            <ac:spMk id="8" creationId="{0EC3B497-AE43-089B-ECF7-2B5D26A593A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S::ksample@firstinspires.org::ad24f2c8-db21-4b10-9534-7a98911ec180" providerId="AD" clId="Web-{E4F2F0E1-F961-64A4-6258-0351AA79AF57}" dt="2025-04-23T16:16:54.949" v="19" actId="20577"/>
              <pc2:cmMkLst xmlns:pc2="http://schemas.microsoft.com/office/powerpoint/2019/9/main/command">
                <pc:docMk/>
                <pc:sldMk cId="3743200560" sldId="289"/>
                <pc2:cmMk id="{99D26547-3DA5-4B0E-BC38-066EA37E8112}"/>
              </pc2:cmMkLst>
            </pc226:cmChg>
          </p:ext>
        </pc:extLst>
      </pc:sldChg>
      <pc:sldChg chg="addSp delSp modSp add replId">
        <pc:chgData name="Kate Sample" userId="S::ksample@firstinspires.org::ad24f2c8-db21-4b10-9534-7a98911ec180" providerId="AD" clId="Web-{E4F2F0E1-F961-64A4-6258-0351AA79AF57}" dt="2025-04-23T18:22:40.960" v="41" actId="20577"/>
        <pc:sldMkLst>
          <pc:docMk/>
          <pc:sldMk cId="3161728320" sldId="318"/>
        </pc:sldMkLst>
        <pc:spChg chg="mod">
          <ac:chgData name="Kate Sample" userId="S::ksample@firstinspires.org::ad24f2c8-db21-4b10-9534-7a98911ec180" providerId="AD" clId="Web-{E4F2F0E1-F961-64A4-6258-0351AA79AF57}" dt="2025-04-23T18:22:40.960" v="41" actId="20577"/>
          <ac:spMkLst>
            <pc:docMk/>
            <pc:sldMk cId="3161728320" sldId="318"/>
            <ac:spMk id="8" creationId="{37DCE529-90B3-7DB3-6874-13A97FD51B55}"/>
          </ac:spMkLst>
        </pc:spChg>
        <pc:spChg chg="mod">
          <ac:chgData name="Kate Sample" userId="S::ksample@firstinspires.org::ad24f2c8-db21-4b10-9534-7a98911ec180" providerId="AD" clId="Web-{E4F2F0E1-F961-64A4-6258-0351AA79AF57}" dt="2025-04-23T18:22:16.366" v="36" actId="20577"/>
          <ac:spMkLst>
            <pc:docMk/>
            <pc:sldMk cId="3161728320" sldId="318"/>
            <ac:spMk id="11" creationId="{20AE90E0-5BF3-A186-3785-F8F9764005D9}"/>
          </ac:spMkLst>
        </pc:spChg>
      </pc:sldChg>
    </pc:docChg>
  </pc:docChgLst>
  <pc:docChgLst>
    <pc:chgData name="Anna Sterner" userId="e34ade42-3f4d-4ffb-96dc-1c6e40b6902f" providerId="ADAL" clId="{4E7085B2-6349-4032-8C63-00C2A462349F}"/>
    <pc:docChg chg="undo custSel delSld modSld sldOrd">
      <pc:chgData name="Anna Sterner" userId="e34ade42-3f4d-4ffb-96dc-1c6e40b6902f" providerId="ADAL" clId="{4E7085B2-6349-4032-8C63-00C2A462349F}" dt="2024-05-17T14:44:47.016" v="251" actId="1076"/>
      <pc:docMkLst>
        <pc:docMk/>
      </pc:docMkLst>
      <pc:sldChg chg="modNotesTx">
        <pc:chgData name="Anna Sterner" userId="e34ade42-3f4d-4ffb-96dc-1c6e40b6902f" providerId="ADAL" clId="{4E7085B2-6349-4032-8C63-00C2A462349F}" dt="2024-05-17T14:38:55.527" v="63" actId="20577"/>
        <pc:sldMkLst>
          <pc:docMk/>
          <pc:sldMk cId="1717468709" sldId="260"/>
        </pc:sldMkLst>
      </pc:sldChg>
      <pc:sldChg chg="modSp mod">
        <pc:chgData name="Anna Sterner" userId="e34ade42-3f4d-4ffb-96dc-1c6e40b6902f" providerId="ADAL" clId="{4E7085B2-6349-4032-8C63-00C2A462349F}" dt="2024-05-17T14:35:44.315" v="41" actId="1076"/>
        <pc:sldMkLst>
          <pc:docMk/>
          <pc:sldMk cId="951211944" sldId="261"/>
        </pc:sldMkLst>
      </pc:sldChg>
      <pc:sldChg chg="modNotesTx">
        <pc:chgData name="Anna Sterner" userId="e34ade42-3f4d-4ffb-96dc-1c6e40b6902f" providerId="ADAL" clId="{4E7085B2-6349-4032-8C63-00C2A462349F}" dt="2024-05-17T14:36:22.010" v="47" actId="113"/>
        <pc:sldMkLst>
          <pc:docMk/>
          <pc:sldMk cId="3822573366" sldId="262"/>
        </pc:sldMkLst>
      </pc:sldChg>
      <pc:sldChg chg="delSp modSp del mod modNotesTx">
        <pc:chgData name="Anna Sterner" userId="e34ade42-3f4d-4ffb-96dc-1c6e40b6902f" providerId="ADAL" clId="{4E7085B2-6349-4032-8C63-00C2A462349F}" dt="2024-05-17T14:39:46.707" v="66" actId="47"/>
        <pc:sldMkLst>
          <pc:docMk/>
          <pc:sldMk cId="3763185327" sldId="271"/>
        </pc:sldMkLst>
      </pc:sldChg>
      <pc:sldChg chg="modSp mod modNotesTx">
        <pc:chgData name="Anna Sterner" userId="e34ade42-3f4d-4ffb-96dc-1c6e40b6902f" providerId="ADAL" clId="{4E7085B2-6349-4032-8C63-00C2A462349F}" dt="2024-05-17T14:44:47.016" v="251" actId="1076"/>
        <pc:sldMkLst>
          <pc:docMk/>
          <pc:sldMk cId="2751345926" sldId="272"/>
        </pc:sldMkLst>
      </pc:sldChg>
      <pc:sldChg chg="addSp modSp mod modNotesTx">
        <pc:chgData name="Anna Sterner" userId="e34ade42-3f4d-4ffb-96dc-1c6e40b6902f" providerId="ADAL" clId="{4E7085B2-6349-4032-8C63-00C2A462349F}" dt="2024-05-17T14:40:39.974" v="76" actId="14100"/>
        <pc:sldMkLst>
          <pc:docMk/>
          <pc:sldMk cId="3098358572" sldId="283"/>
        </pc:sldMkLst>
      </pc:sldChg>
      <pc:sldChg chg="modNotesTx">
        <pc:chgData name="Anna Sterner" userId="e34ade42-3f4d-4ffb-96dc-1c6e40b6902f" providerId="ADAL" clId="{4E7085B2-6349-4032-8C63-00C2A462349F}" dt="2024-05-17T14:34:45.003" v="37" actId="114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4E7085B2-6349-4032-8C63-00C2A462349F}" dt="2024-05-17T14:43:28.191" v="192" actId="20577"/>
        <pc:sldMkLst>
          <pc:docMk/>
          <pc:sldMk cId="4147957842" sldId="290"/>
        </pc:sldMkLst>
      </pc:sldChg>
      <pc:sldChg chg="del">
        <pc:chgData name="Anna Sterner" userId="e34ade42-3f4d-4ffb-96dc-1c6e40b6902f" providerId="ADAL" clId="{4E7085B2-6349-4032-8C63-00C2A462349F}" dt="2024-05-17T14:35:50.307" v="42" actId="47"/>
        <pc:sldMkLst>
          <pc:docMk/>
          <pc:sldMk cId="3417446026" sldId="295"/>
        </pc:sldMkLst>
      </pc:sldChg>
      <pc:sldChg chg="modSp mod">
        <pc:chgData name="Anna Sterner" userId="e34ade42-3f4d-4ffb-96dc-1c6e40b6902f" providerId="ADAL" clId="{4E7085B2-6349-4032-8C63-00C2A462349F}" dt="2024-05-17T14:41:48.075" v="87" actId="1076"/>
        <pc:sldMkLst>
          <pc:docMk/>
          <pc:sldMk cId="3041520386" sldId="297"/>
        </pc:sldMkLst>
      </pc:sldChg>
      <pc:sldChg chg="modNotesTx">
        <pc:chgData name="Anna Sterner" userId="e34ade42-3f4d-4ffb-96dc-1c6e40b6902f" providerId="ADAL" clId="{4E7085B2-6349-4032-8C63-00C2A462349F}" dt="2024-05-17T14:43:14.385" v="187" actId="113"/>
        <pc:sldMkLst>
          <pc:docMk/>
          <pc:sldMk cId="3723405299" sldId="298"/>
        </pc:sldMkLst>
      </pc:sldChg>
      <pc:sldChg chg="addSp delSp modSp del mod ord">
        <pc:chgData name="Anna Sterner" userId="e34ade42-3f4d-4ffb-96dc-1c6e40b6902f" providerId="ADAL" clId="{4E7085B2-6349-4032-8C63-00C2A462349F}" dt="2024-05-17T14:33:45.511" v="36" actId="47"/>
        <pc:sldMkLst>
          <pc:docMk/>
          <pc:sldMk cId="1709114205" sldId="299"/>
        </pc:sldMkLst>
      </pc:sldChg>
    </pc:docChg>
  </pc:docChgLst>
  <pc:docChgLst>
    <pc:chgData name="Kate Sample" userId="S::ksample@firstinspires.org::ad24f2c8-db21-4b10-9534-7a98911ec180" providerId="AD" clId="Web-{D51B89C9-5A73-F61D-91E7-2D2F4CE487D2}"/>
    <pc:docChg chg="addSld delSld modSld sldOrd">
      <pc:chgData name="Kate Sample" userId="S::ksample@firstinspires.org::ad24f2c8-db21-4b10-9534-7a98911ec180" providerId="AD" clId="Web-{D51B89C9-5A73-F61D-91E7-2D2F4CE487D2}" dt="2025-04-28T14:22:08.589" v="56" actId="20577"/>
      <pc:docMkLst>
        <pc:docMk/>
      </pc:docMkLst>
      <pc:sldChg chg="modSp">
        <pc:chgData name="Kate Sample" userId="S::ksample@firstinspires.org::ad24f2c8-db21-4b10-9534-7a98911ec180" providerId="AD" clId="Web-{D51B89C9-5A73-F61D-91E7-2D2F4CE487D2}" dt="2025-04-25T17:23:39.989" v="35" actId="1076"/>
        <pc:sldMkLst>
          <pc:docMk/>
          <pc:sldMk cId="840521789" sldId="283"/>
        </pc:sldMkLst>
        <pc:spChg chg="mod">
          <ac:chgData name="Kate Sample" userId="S::ksample@firstinspires.org::ad24f2c8-db21-4b10-9534-7a98911ec180" providerId="AD" clId="Web-{D51B89C9-5A73-F61D-91E7-2D2F4CE487D2}" dt="2025-04-25T17:23:39.989" v="35" actId="1076"/>
          <ac:spMkLst>
            <pc:docMk/>
            <pc:sldMk cId="840521789" sldId="283"/>
            <ac:spMk id="13" creationId="{822651F0-6061-95F2-CEA5-B6272F0C9CE7}"/>
          </ac:spMkLst>
        </pc:spChg>
      </pc:sldChg>
      <pc:sldChg chg="addSp delSp modSp modCm">
        <pc:chgData name="Kate Sample" userId="S::ksample@firstinspires.org::ad24f2c8-db21-4b10-9534-7a98911ec180" providerId="AD" clId="Web-{D51B89C9-5A73-F61D-91E7-2D2F4CE487D2}" dt="2025-04-28T14:21:07.619" v="53" actId="20577"/>
        <pc:sldMkLst>
          <pc:docMk/>
          <pc:sldMk cId="3743200560" sldId="289"/>
        </pc:sldMkLst>
        <pc:spChg chg="mod">
          <ac:chgData name="Kate Sample" userId="S::ksample@firstinspires.org::ad24f2c8-db21-4b10-9534-7a98911ec180" providerId="AD" clId="Web-{D51B89C9-5A73-F61D-91E7-2D2F4CE487D2}" dt="2025-04-28T14:21:07.619" v="53" actId="20577"/>
          <ac:spMkLst>
            <pc:docMk/>
            <pc:sldMk cId="3743200560" sldId="289"/>
            <ac:spMk id="8" creationId="{0EC3B497-AE43-089B-ECF7-2B5D26A593AC}"/>
          </ac:spMkLst>
        </pc:spChg>
        <pc:picChg chg="add mod">
          <ac:chgData name="Kate Sample" userId="S::ksample@firstinspires.org::ad24f2c8-db21-4b10-9534-7a98911ec180" providerId="AD" clId="Web-{D51B89C9-5A73-F61D-91E7-2D2F4CE487D2}" dt="2025-04-28T14:20:56.478" v="49" actId="1076"/>
          <ac:picMkLst>
            <pc:docMk/>
            <pc:sldMk cId="3743200560" sldId="289"/>
            <ac:picMk id="6" creationId="{A010F19F-351D-6D82-0F43-D9AEEDAEF2EC}"/>
          </ac:picMkLst>
        </pc:picChg>
        <pc:picChg chg="add mod">
          <ac:chgData name="Kate Sample" userId="S::ksample@firstinspires.org::ad24f2c8-db21-4b10-9534-7a98911ec180" providerId="AD" clId="Web-{D51B89C9-5A73-F61D-91E7-2D2F4CE487D2}" dt="2025-04-28T14:20:50.337" v="46" actId="1076"/>
          <ac:picMkLst>
            <pc:docMk/>
            <pc:sldMk cId="3743200560" sldId="289"/>
            <ac:picMk id="7" creationId="{CB29CDCC-3CFD-C5D0-7FB2-D3170FA32CE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te Sample" userId="S::ksample@firstinspires.org::ad24f2c8-db21-4b10-9534-7a98911ec180" providerId="AD" clId="Web-{D51B89C9-5A73-F61D-91E7-2D2F4CE487D2}" dt="2025-04-28T14:21:04.900" v="52" actId="20577"/>
              <pc2:cmMkLst xmlns:pc2="http://schemas.microsoft.com/office/powerpoint/2019/9/main/command">
                <pc:docMk/>
                <pc:sldMk cId="3743200560" sldId="289"/>
                <pc2:cmMk id="{99D26547-3DA5-4B0E-BC38-066EA37E8112}"/>
              </pc2:cmMkLst>
            </pc226:cmChg>
          </p:ext>
        </pc:extLst>
      </pc:sldChg>
      <pc:sldChg chg="delSp modSp ord">
        <pc:chgData name="Kate Sample" userId="S::ksample@firstinspires.org::ad24f2c8-db21-4b10-9534-7a98911ec180" providerId="AD" clId="Web-{D51B89C9-5A73-F61D-91E7-2D2F4CE487D2}" dt="2025-04-25T17:30:05.548" v="43"/>
        <pc:sldMkLst>
          <pc:docMk/>
          <pc:sldMk cId="2028867035" sldId="298"/>
        </pc:sldMkLst>
      </pc:sldChg>
      <pc:sldChg chg="addSp delSp modSp">
        <pc:chgData name="Kate Sample" userId="S::ksample@firstinspires.org::ad24f2c8-db21-4b10-9534-7a98911ec180" providerId="AD" clId="Web-{D51B89C9-5A73-F61D-91E7-2D2F4CE487D2}" dt="2025-04-28T14:21:56.073" v="54" actId="20577"/>
        <pc:sldMkLst>
          <pc:docMk/>
          <pc:sldMk cId="2015307151" sldId="310"/>
        </pc:sldMkLst>
        <pc:spChg chg="add">
          <ac:chgData name="Kate Sample" userId="S::ksample@firstinspires.org::ad24f2c8-db21-4b10-9534-7a98911ec180" providerId="AD" clId="Web-{D51B89C9-5A73-F61D-91E7-2D2F4CE487D2}" dt="2025-04-25T17:22:21.924" v="25"/>
          <ac:spMkLst>
            <pc:docMk/>
            <pc:sldMk cId="2015307151" sldId="310"/>
            <ac:spMk id="8" creationId="{75529CCB-129F-F545-0DFE-13C3589A374B}"/>
          </ac:spMkLst>
        </pc:spChg>
        <pc:spChg chg="mod">
          <ac:chgData name="Kate Sample" userId="S::ksample@firstinspires.org::ad24f2c8-db21-4b10-9534-7a98911ec180" providerId="AD" clId="Web-{D51B89C9-5A73-F61D-91E7-2D2F4CE487D2}" dt="2025-04-28T14:21:56.073" v="54" actId="20577"/>
          <ac:spMkLst>
            <pc:docMk/>
            <pc:sldMk cId="2015307151" sldId="310"/>
            <ac:spMk id="10" creationId="{EC4FA575-6757-BFA9-94D0-6EC4C0B78665}"/>
          </ac:spMkLst>
        </pc:spChg>
        <pc:grpChg chg="add">
          <ac:chgData name="Kate Sample" userId="S::ksample@firstinspires.org::ad24f2c8-db21-4b10-9534-7a98911ec180" providerId="AD" clId="Web-{D51B89C9-5A73-F61D-91E7-2D2F4CE487D2}" dt="2025-04-25T17:22:21.924" v="25"/>
          <ac:grpSpMkLst>
            <pc:docMk/>
            <pc:sldMk cId="2015307151" sldId="310"/>
            <ac:grpSpMk id="7" creationId="{7E6E90EF-B35A-4C9A-0638-AEC137568326}"/>
          </ac:grpSpMkLst>
        </pc:grpChg>
        <pc:picChg chg="add">
          <ac:chgData name="Kate Sample" userId="S::ksample@firstinspires.org::ad24f2c8-db21-4b10-9534-7a98911ec180" providerId="AD" clId="Web-{D51B89C9-5A73-F61D-91E7-2D2F4CE487D2}" dt="2025-04-25T17:22:21.924" v="25"/>
          <ac:picMkLst>
            <pc:docMk/>
            <pc:sldMk cId="2015307151" sldId="310"/>
            <ac:picMk id="9" creationId="{990C13C4-D277-9361-E673-A4BEB6E9AE5C}"/>
          </ac:picMkLst>
        </pc:picChg>
      </pc:sldChg>
      <pc:sldChg chg="modSp">
        <pc:chgData name="Kate Sample" userId="S::ksample@firstinspires.org::ad24f2c8-db21-4b10-9534-7a98911ec180" providerId="AD" clId="Web-{D51B89C9-5A73-F61D-91E7-2D2F4CE487D2}" dt="2025-04-25T17:27:54.028" v="36" actId="1076"/>
        <pc:sldMkLst>
          <pc:docMk/>
          <pc:sldMk cId="3161728320" sldId="318"/>
        </pc:sldMkLst>
      </pc:sldChg>
      <pc:sldChg chg="add del replId">
        <pc:chgData name="Kate Sample" userId="S::ksample@firstinspires.org::ad24f2c8-db21-4b10-9534-7a98911ec180" providerId="AD" clId="Web-{D51B89C9-5A73-F61D-91E7-2D2F4CE487D2}" dt="2025-04-25T17:22:41.143" v="31"/>
        <pc:sldMkLst>
          <pc:docMk/>
          <pc:sldMk cId="293739208" sldId="319"/>
        </pc:sldMkLst>
      </pc:sldChg>
      <pc:sldChg chg="modSp add replId">
        <pc:chgData name="Kate Sample" userId="S::ksample@firstinspires.org::ad24f2c8-db21-4b10-9534-7a98911ec180" providerId="AD" clId="Web-{D51B89C9-5A73-F61D-91E7-2D2F4CE487D2}" dt="2025-04-28T14:22:05.511" v="55" actId="20577"/>
        <pc:sldMkLst>
          <pc:docMk/>
          <pc:sldMk cId="3195756271" sldId="319"/>
        </pc:sldMkLst>
        <pc:spChg chg="mod">
          <ac:chgData name="Kate Sample" userId="S::ksample@firstinspires.org::ad24f2c8-db21-4b10-9534-7a98911ec180" providerId="AD" clId="Web-{D51B89C9-5A73-F61D-91E7-2D2F4CE487D2}" dt="2025-04-28T14:22:05.511" v="55" actId="20577"/>
          <ac:spMkLst>
            <pc:docMk/>
            <pc:sldMk cId="3195756271" sldId="319"/>
            <ac:spMk id="10" creationId="{69F9D3E8-A325-E7FB-EB6D-2087A6364B9F}"/>
          </ac:spMkLst>
        </pc:spChg>
      </pc:sldChg>
      <pc:sldChg chg="add del replId">
        <pc:chgData name="Kate Sample" userId="S::ksample@firstinspires.org::ad24f2c8-db21-4b10-9534-7a98911ec180" providerId="AD" clId="Web-{D51B89C9-5A73-F61D-91E7-2D2F4CE487D2}" dt="2025-04-25T17:22:42.253" v="32"/>
        <pc:sldMkLst>
          <pc:docMk/>
          <pc:sldMk cId="3350841058" sldId="320"/>
        </pc:sldMkLst>
      </pc:sldChg>
      <pc:sldChg chg="modSp add replId">
        <pc:chgData name="Kate Sample" userId="S::ksample@firstinspires.org::ad24f2c8-db21-4b10-9534-7a98911ec180" providerId="AD" clId="Web-{D51B89C9-5A73-F61D-91E7-2D2F4CE487D2}" dt="2025-04-28T14:22:08.589" v="56" actId="20577"/>
        <pc:sldMkLst>
          <pc:docMk/>
          <pc:sldMk cId="3870041232" sldId="320"/>
        </pc:sldMkLst>
        <pc:spChg chg="mod">
          <ac:chgData name="Kate Sample" userId="S::ksample@firstinspires.org::ad24f2c8-db21-4b10-9534-7a98911ec180" providerId="AD" clId="Web-{D51B89C9-5A73-F61D-91E7-2D2F4CE487D2}" dt="2025-04-28T14:22:08.589" v="56" actId="20577"/>
          <ac:spMkLst>
            <pc:docMk/>
            <pc:sldMk cId="3870041232" sldId="320"/>
            <ac:spMk id="10" creationId="{1072AD6F-350D-1AF3-D4EE-EF2B70325F2F}"/>
          </ac:spMkLst>
        </pc:spChg>
      </pc:sldChg>
      <pc:sldChg chg="add del">
        <pc:chgData name="Kate Sample" userId="S::ksample@firstinspires.org::ad24f2c8-db21-4b10-9534-7a98911ec180" providerId="AD" clId="Web-{D51B89C9-5A73-F61D-91E7-2D2F4CE487D2}" dt="2025-04-25T17:29:41.578" v="39"/>
        <pc:sldMkLst>
          <pc:docMk/>
          <pc:sldMk cId="1109188424" sldId="321"/>
        </pc:sldMkLst>
      </pc:sldChg>
    </pc:docChg>
  </pc:docChgLst>
  <pc:docChgLst>
    <pc:chgData name="Anna Sterner" userId="S::asterner@firstinspires.org::e34ade42-3f4d-4ffb-96dc-1c6e40b6902f" providerId="AD" clId="Web-{126EEF9F-CDC4-B287-D1C2-77A472865381}"/>
    <pc:docChg chg="delSld modSld">
      <pc:chgData name="Anna Sterner" userId="S::asterner@firstinspires.org::e34ade42-3f4d-4ffb-96dc-1c6e40b6902f" providerId="AD" clId="Web-{126EEF9F-CDC4-B287-D1C2-77A472865381}" dt="2024-01-25T20:03:28.549" v="2"/>
      <pc:docMkLst>
        <pc:docMk/>
      </pc:docMkLst>
      <pc:sldChg chg="modSp">
        <pc:chgData name="Anna Sterner" userId="S::asterner@firstinspires.org::e34ade42-3f4d-4ffb-96dc-1c6e40b6902f" providerId="AD" clId="Web-{126EEF9F-CDC4-B287-D1C2-77A472865381}" dt="2024-01-25T20:03:28.549" v="2"/>
        <pc:sldMkLst>
          <pc:docMk/>
          <pc:sldMk cId="3822573366" sldId="262"/>
        </pc:sldMkLst>
      </pc:sldChg>
      <pc:sldChg chg="del">
        <pc:chgData name="Anna Sterner" userId="S::asterner@firstinspires.org::e34ade42-3f4d-4ffb-96dc-1c6e40b6902f" providerId="AD" clId="Web-{126EEF9F-CDC4-B287-D1C2-77A472865381}" dt="2024-01-25T20:03:11.157" v="0"/>
        <pc:sldMkLst>
          <pc:docMk/>
          <pc:sldMk cId="1560122333" sldId="299"/>
        </pc:sldMkLst>
      </pc:sldChg>
      <pc:sldChg chg="del">
        <pc:chgData name="Anna Sterner" userId="S::asterner@firstinspires.org::e34ade42-3f4d-4ffb-96dc-1c6e40b6902f" providerId="AD" clId="Web-{126EEF9F-CDC4-B287-D1C2-77A472865381}" dt="2024-01-25T20:03:18.580" v="1"/>
        <pc:sldMkLst>
          <pc:docMk/>
          <pc:sldMk cId="2281906185" sldId="300"/>
        </pc:sldMkLst>
      </pc:sldChg>
    </pc:docChg>
  </pc:docChgLst>
  <pc:docChgLst>
    <pc:chgData name="Karen Casey" userId="S::kcasey@firstinspires.org::3ec36879-b353-4ab0-bd58-e71fbbdded4a" providerId="AD" clId="Web-{FBEF8BF1-763F-31BE-8E1B-59A6B19C9104}"/>
    <pc:docChg chg="modSld">
      <pc:chgData name="Karen Casey" userId="S::kcasey@firstinspires.org::3ec36879-b353-4ab0-bd58-e71fbbdded4a" providerId="AD" clId="Web-{FBEF8BF1-763F-31BE-8E1B-59A6B19C9104}" dt="2022-07-23T20:08:38.960" v="22"/>
      <pc:docMkLst>
        <pc:docMk/>
      </pc:docMkLst>
      <pc:sldChg chg="modSp modCm">
        <pc:chgData name="Karen Casey" userId="S::kcasey@firstinspires.org::3ec36879-b353-4ab0-bd58-e71fbbdded4a" providerId="AD" clId="Web-{FBEF8BF1-763F-31BE-8E1B-59A6B19C9104}" dt="2022-07-23T20:08:38.960" v="22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58803046-50A1-90AB-0730-C7A985B21457}"/>
    <pc:docChg chg="modSld">
      <pc:chgData name="Anna Sterner" userId="S::asterner@firstinspires.org::e34ade42-3f4d-4ffb-96dc-1c6e40b6902f" providerId="AD" clId="Web-{58803046-50A1-90AB-0730-C7A985B21457}" dt="2024-01-25T21:23:13.297" v="18" actId="14100"/>
      <pc:docMkLst>
        <pc:docMk/>
      </pc:docMkLst>
      <pc:sldChg chg="addSp delSp modSp">
        <pc:chgData name="Anna Sterner" userId="S::asterner@firstinspires.org::e34ade42-3f4d-4ffb-96dc-1c6e40b6902f" providerId="AD" clId="Web-{58803046-50A1-90AB-0730-C7A985B21457}" dt="2024-01-25T21:23:13.297" v="18" actId="14100"/>
        <pc:sldMkLst>
          <pc:docMk/>
          <pc:sldMk cId="2751345926" sldId="272"/>
        </pc:sldMkLst>
      </pc:sldChg>
    </pc:docChg>
  </pc:docChgLst>
  <pc:docChgLst>
    <pc:chgData name="Anna Sterner" userId="e34ade42-3f4d-4ffb-96dc-1c6e40b6902f" providerId="ADAL" clId="{70FB849B-7E55-450A-864F-75466DB1E84B}"/>
    <pc:docChg chg="undo custSel addSld delSld modSld">
      <pc:chgData name="Anna Sterner" userId="e34ade42-3f4d-4ffb-96dc-1c6e40b6902f" providerId="ADAL" clId="{70FB849B-7E55-450A-864F-75466DB1E84B}" dt="2024-01-26T15:35:16.092" v="467" actId="1076"/>
      <pc:docMkLst>
        <pc:docMk/>
      </pc:docMkLst>
      <pc:sldChg chg="addSp delSp modSp add del mod modNotesTx">
        <pc:chgData name="Anna Sterner" userId="e34ade42-3f4d-4ffb-96dc-1c6e40b6902f" providerId="ADAL" clId="{70FB849B-7E55-450A-864F-75466DB1E84B}" dt="2024-01-25T19:23:47.205" v="462" actId="47"/>
        <pc:sldMkLst>
          <pc:docMk/>
          <pc:sldMk cId="1717468709" sldId="260"/>
        </pc:sldMkLst>
      </pc:sldChg>
      <pc:sldChg chg="addSp delSp modSp add del mod">
        <pc:chgData name="Anna Sterner" userId="e34ade42-3f4d-4ffb-96dc-1c6e40b6902f" providerId="ADAL" clId="{70FB849B-7E55-450A-864F-75466DB1E84B}" dt="2024-01-25T19:23:45.796" v="461" actId="47"/>
        <pc:sldMkLst>
          <pc:docMk/>
          <pc:sldMk cId="951211944" sldId="261"/>
        </pc:sldMkLst>
      </pc:sldChg>
      <pc:sldChg chg="addSp delSp modSp mod modNotesTx">
        <pc:chgData name="Anna Sterner" userId="e34ade42-3f4d-4ffb-96dc-1c6e40b6902f" providerId="ADAL" clId="{70FB849B-7E55-450A-864F-75466DB1E84B}" dt="2024-01-25T19:19:45.403" v="411" actId="1076"/>
        <pc:sldMkLst>
          <pc:docMk/>
          <pc:sldMk cId="3822573366" sldId="262"/>
        </pc:sldMkLst>
      </pc:sldChg>
      <pc:sldChg chg="addSp delSp modSp mod modNotesTx">
        <pc:chgData name="Anna Sterner" userId="e34ade42-3f4d-4ffb-96dc-1c6e40b6902f" providerId="ADAL" clId="{70FB849B-7E55-450A-864F-75466DB1E84B}" dt="2024-01-25T19:00:27.996" v="217" actId="113"/>
        <pc:sldMkLst>
          <pc:docMk/>
          <pc:sldMk cId="3763185327" sldId="271"/>
        </pc:sldMkLst>
      </pc:sldChg>
      <pc:sldChg chg="addSp delSp modSp mod modNotesTx">
        <pc:chgData name="Anna Sterner" userId="e34ade42-3f4d-4ffb-96dc-1c6e40b6902f" providerId="ADAL" clId="{70FB849B-7E55-450A-864F-75466DB1E84B}" dt="2024-01-25T19:11:30.141" v="400" actId="1076"/>
        <pc:sldMkLst>
          <pc:docMk/>
          <pc:sldMk cId="2751345926" sldId="272"/>
        </pc:sldMkLst>
      </pc:sldChg>
      <pc:sldChg chg="addSp delSp modSp mod modNotesTx">
        <pc:chgData name="Anna Sterner" userId="e34ade42-3f4d-4ffb-96dc-1c6e40b6902f" providerId="ADAL" clId="{70FB849B-7E55-450A-864F-75466DB1E84B}" dt="2024-01-26T15:35:16.092" v="467" actId="1076"/>
        <pc:sldMkLst>
          <pc:docMk/>
          <pc:sldMk cId="3098358572" sldId="283"/>
        </pc:sldMkLst>
      </pc:sldChg>
      <pc:sldChg chg="modSp mod">
        <pc:chgData name="Anna Sterner" userId="e34ade42-3f4d-4ffb-96dc-1c6e40b6902f" providerId="ADAL" clId="{70FB849B-7E55-450A-864F-75466DB1E84B}" dt="2024-01-25T19:18:15.306" v="406" actId="732"/>
        <pc:sldMkLst>
          <pc:docMk/>
          <pc:sldMk cId="3743200560" sldId="289"/>
        </pc:sldMkLst>
      </pc:sldChg>
      <pc:sldChg chg="modNotesTx">
        <pc:chgData name="Anna Sterner" userId="e34ade42-3f4d-4ffb-96dc-1c6e40b6902f" providerId="ADAL" clId="{70FB849B-7E55-450A-864F-75466DB1E84B}" dt="2024-01-25T19:09:05.473" v="307" actId="20577"/>
        <pc:sldMkLst>
          <pc:docMk/>
          <pc:sldMk cId="4147957842" sldId="290"/>
        </pc:sldMkLst>
      </pc:sldChg>
      <pc:sldChg chg="addSp delSp modSp mod modNotesTx">
        <pc:chgData name="Anna Sterner" userId="e34ade42-3f4d-4ffb-96dc-1c6e40b6902f" providerId="ADAL" clId="{70FB849B-7E55-450A-864F-75466DB1E84B}" dt="2024-01-25T18:58:59.223" v="184" actId="478"/>
        <pc:sldMkLst>
          <pc:docMk/>
          <pc:sldMk cId="3417446026" sldId="295"/>
        </pc:sldMkLst>
      </pc:sldChg>
      <pc:sldChg chg="addSp delSp modSp mod modNotesTx">
        <pc:chgData name="Anna Sterner" userId="e34ade42-3f4d-4ffb-96dc-1c6e40b6902f" providerId="ADAL" clId="{70FB849B-7E55-450A-864F-75466DB1E84B}" dt="2024-01-25T19:07:55.634" v="299" actId="1076"/>
        <pc:sldMkLst>
          <pc:docMk/>
          <pc:sldMk cId="3041520386" sldId="297"/>
        </pc:sldMkLst>
      </pc:sldChg>
      <pc:sldChg chg="modSp add mod">
        <pc:chgData name="Anna Sterner" userId="e34ade42-3f4d-4ffb-96dc-1c6e40b6902f" providerId="ADAL" clId="{70FB849B-7E55-450A-864F-75466DB1E84B}" dt="2024-01-25T19:23:48.963" v="464" actId="14826"/>
        <pc:sldMkLst>
          <pc:docMk/>
          <pc:sldMk cId="1560122333" sldId="299"/>
        </pc:sldMkLst>
      </pc:sldChg>
      <pc:sldChg chg="modSp add mod">
        <pc:chgData name="Anna Sterner" userId="e34ade42-3f4d-4ffb-96dc-1c6e40b6902f" providerId="ADAL" clId="{70FB849B-7E55-450A-864F-75466DB1E84B}" dt="2024-01-25T19:23:48.028" v="463" actId="20577"/>
        <pc:sldMkLst>
          <pc:docMk/>
          <pc:sldMk cId="2281906185" sldId="300"/>
        </pc:sldMkLst>
      </pc:sldChg>
    </pc:docChg>
  </pc:docChgLst>
  <pc:docChgLst>
    <pc:chgData name="Kate Sample" userId="S::ksample@firstinspires.org::ad24f2c8-db21-4b10-9534-7a98911ec180" providerId="AD" clId="Web-{8E864051-5440-234A-B951-B622A60B8C39}"/>
    <pc:docChg chg="delSld modSld">
      <pc:chgData name="Kate Sample" userId="S::ksample@firstinspires.org::ad24f2c8-db21-4b10-9534-7a98911ec180" providerId="AD" clId="Web-{8E864051-5440-234A-B951-B622A60B8C39}" dt="2025-04-28T15:14:34.937" v="22" actId="1076"/>
      <pc:docMkLst>
        <pc:docMk/>
      </pc:docMkLst>
      <pc:sldChg chg="addSp delSp modSp modNotes">
        <pc:chgData name="Kate Sample" userId="S::ksample@firstinspires.org::ad24f2c8-db21-4b10-9534-7a98911ec180" providerId="AD" clId="Web-{8E864051-5440-234A-B951-B622A60B8C39}" dt="2025-04-28T15:14:05.405" v="20"/>
        <pc:sldMkLst>
          <pc:docMk/>
          <pc:sldMk cId="2751345926" sldId="272"/>
        </pc:sldMkLst>
      </pc:sldChg>
      <pc:sldChg chg="addSp delSp modSp">
        <pc:chgData name="Kate Sample" userId="S::ksample@firstinspires.org::ad24f2c8-db21-4b10-9534-7a98911ec180" providerId="AD" clId="Web-{8E864051-5440-234A-B951-B622A60B8C39}" dt="2025-04-28T15:01:35.553" v="5" actId="1076"/>
        <pc:sldMkLst>
          <pc:docMk/>
          <pc:sldMk cId="2028867035" sldId="298"/>
        </pc:sldMkLst>
        <pc:picChg chg="add mod">
          <ac:chgData name="Kate Sample" userId="S::ksample@firstinspires.org::ad24f2c8-db21-4b10-9534-7a98911ec180" providerId="AD" clId="Web-{8E864051-5440-234A-B951-B622A60B8C39}" dt="2025-04-28T15:01:35.553" v="5" actId="1076"/>
          <ac:picMkLst>
            <pc:docMk/>
            <pc:sldMk cId="2028867035" sldId="298"/>
            <ac:picMk id="3" creationId="{0C681E43-96AE-52A1-0D43-5C9AEEF18312}"/>
          </ac:picMkLst>
        </pc:picChg>
      </pc:sldChg>
      <pc:sldChg chg="del">
        <pc:chgData name="Kate Sample" userId="S::ksample@firstinspires.org::ad24f2c8-db21-4b10-9534-7a98911ec180" providerId="AD" clId="Web-{8E864051-5440-234A-B951-B622A60B8C39}" dt="2025-04-28T15:14:27.405" v="21"/>
        <pc:sldMkLst>
          <pc:docMk/>
          <pc:sldMk cId="1200704536" sldId="309"/>
        </pc:sldMkLst>
      </pc:sldChg>
      <pc:sldChg chg="modSp">
        <pc:chgData name="Kate Sample" userId="S::ksample@firstinspires.org::ad24f2c8-db21-4b10-9534-7a98911ec180" providerId="AD" clId="Web-{8E864051-5440-234A-B951-B622A60B8C39}" dt="2025-04-28T15:14:34.937" v="22" actId="1076"/>
        <pc:sldMkLst>
          <pc:docMk/>
          <pc:sldMk cId="3161728320" sldId="318"/>
        </pc:sldMkLst>
        <pc:spChg chg="mod">
          <ac:chgData name="Kate Sample" userId="S::ksample@firstinspires.org::ad24f2c8-db21-4b10-9534-7a98911ec180" providerId="AD" clId="Web-{8E864051-5440-234A-B951-B622A60B8C39}" dt="2025-04-28T15:14:34.937" v="22" actId="1076"/>
          <ac:spMkLst>
            <pc:docMk/>
            <pc:sldMk cId="3161728320" sldId="318"/>
            <ac:spMk id="11" creationId="{20AE90E0-5BF3-A186-3785-F8F9764005D9}"/>
          </ac:spMkLst>
        </pc:spChg>
      </pc:sldChg>
    </pc:docChg>
  </pc:docChgLst>
  <pc:docChgLst>
    <pc:chgData name="Tammy Pankey" userId="89b84b47-0384-4d66-b56e-dc00ebdb68cf" providerId="ADAL" clId="{7A2ED688-87B0-4F91-BBF9-4971097C91C9}"/>
    <pc:docChg chg="custSel modSld">
      <pc:chgData name="Tammy Pankey" userId="89b84b47-0384-4d66-b56e-dc00ebdb68cf" providerId="ADAL" clId="{7A2ED688-87B0-4F91-BBF9-4971097C91C9}" dt="2023-07-11T22:25:59.627" v="22"/>
      <pc:docMkLst>
        <pc:docMk/>
      </pc:docMkLst>
      <pc:sldChg chg="modSp mod">
        <pc:chgData name="Tammy Pankey" userId="89b84b47-0384-4d66-b56e-dc00ebdb68cf" providerId="ADAL" clId="{7A2ED688-87B0-4F91-BBF9-4971097C91C9}" dt="2023-07-11T22:20:02.681" v="2" actId="2711"/>
        <pc:sldMkLst>
          <pc:docMk/>
          <pc:sldMk cId="1717468709" sldId="260"/>
        </pc:sldMkLst>
      </pc:sldChg>
      <pc:sldChg chg="modSp mod">
        <pc:chgData name="Tammy Pankey" userId="89b84b47-0384-4d66-b56e-dc00ebdb68cf" providerId="ADAL" clId="{7A2ED688-87B0-4F91-BBF9-4971097C91C9}" dt="2023-07-11T22:20:09.527" v="3" actId="2711"/>
        <pc:sldMkLst>
          <pc:docMk/>
          <pc:sldMk cId="951211944" sldId="261"/>
        </pc:sldMkLst>
      </pc:sldChg>
      <pc:sldChg chg="modSp mod">
        <pc:chgData name="Tammy Pankey" userId="89b84b47-0384-4d66-b56e-dc00ebdb68cf" providerId="ADAL" clId="{7A2ED688-87B0-4F91-BBF9-4971097C91C9}" dt="2023-07-11T22:20:19.567" v="5" actId="2711"/>
        <pc:sldMkLst>
          <pc:docMk/>
          <pc:sldMk cId="3822573366" sldId="262"/>
        </pc:sldMkLst>
      </pc:sldChg>
      <pc:sldChg chg="modSp mod">
        <pc:chgData name="Tammy Pankey" userId="89b84b47-0384-4d66-b56e-dc00ebdb68cf" providerId="ADAL" clId="{7A2ED688-87B0-4F91-BBF9-4971097C91C9}" dt="2023-07-11T22:20:27.584" v="6" actId="2711"/>
        <pc:sldMkLst>
          <pc:docMk/>
          <pc:sldMk cId="3763185327" sldId="271"/>
        </pc:sldMkLst>
      </pc:sldChg>
      <pc:sldChg chg="modSp mod">
        <pc:chgData name="Tammy Pankey" userId="89b84b47-0384-4d66-b56e-dc00ebdb68cf" providerId="ADAL" clId="{7A2ED688-87B0-4F91-BBF9-4971097C91C9}" dt="2023-07-11T22:20:47.938" v="9" actId="2711"/>
        <pc:sldMkLst>
          <pc:docMk/>
          <pc:sldMk cId="2751345926" sldId="272"/>
        </pc:sldMkLst>
      </pc:sldChg>
      <pc:sldChg chg="modSp mod">
        <pc:chgData name="Tammy Pankey" userId="89b84b47-0384-4d66-b56e-dc00ebdb68cf" providerId="ADAL" clId="{7A2ED688-87B0-4F91-BBF9-4971097C91C9}" dt="2023-07-11T22:20:33.798" v="7" actId="2711"/>
        <pc:sldMkLst>
          <pc:docMk/>
          <pc:sldMk cId="3098358572" sldId="283"/>
        </pc:sldMkLst>
      </pc:sldChg>
      <pc:sldChg chg="addSp delSp modSp mod">
        <pc:chgData name="Tammy Pankey" userId="89b84b47-0384-4d66-b56e-dc00ebdb68cf" providerId="ADAL" clId="{7A2ED688-87B0-4F91-BBF9-4971097C91C9}" dt="2023-07-11T22:25:13.579" v="19" actId="1076"/>
        <pc:sldMkLst>
          <pc:docMk/>
          <pc:sldMk cId="3743200560" sldId="289"/>
        </pc:sldMkLst>
      </pc:sldChg>
      <pc:sldChg chg="delSp modSp mod modNotesTx">
        <pc:chgData name="Tammy Pankey" userId="89b84b47-0384-4d66-b56e-dc00ebdb68cf" providerId="ADAL" clId="{7A2ED688-87B0-4F91-BBF9-4971097C91C9}" dt="2023-07-11T22:25:46.394" v="20" actId="478"/>
        <pc:sldMkLst>
          <pc:docMk/>
          <pc:sldMk cId="4147957842" sldId="290"/>
        </pc:sldMkLst>
      </pc:sldChg>
      <pc:sldChg chg="addSp delSp modSp mod">
        <pc:chgData name="Tammy Pankey" userId="89b84b47-0384-4d66-b56e-dc00ebdb68cf" providerId="ADAL" clId="{7A2ED688-87B0-4F91-BBF9-4971097C91C9}" dt="2023-07-11T22:25:59.627" v="22"/>
        <pc:sldMkLst>
          <pc:docMk/>
          <pc:sldMk cId="1109188424" sldId="294"/>
        </pc:sldMkLst>
      </pc:sldChg>
      <pc:sldChg chg="modSp mod">
        <pc:chgData name="Tammy Pankey" userId="89b84b47-0384-4d66-b56e-dc00ebdb68cf" providerId="ADAL" clId="{7A2ED688-87B0-4F91-BBF9-4971097C91C9}" dt="2023-07-11T22:20:13.567" v="4" actId="2711"/>
        <pc:sldMkLst>
          <pc:docMk/>
          <pc:sldMk cId="3417446026" sldId="295"/>
        </pc:sldMkLst>
      </pc:sldChg>
    </pc:docChg>
  </pc:docChgLst>
  <pc:docChgLst>
    <pc:chgData name="Anna Sterner" userId="S::asterner@firstinspires.org::e34ade42-3f4d-4ffb-96dc-1c6e40b6902f" providerId="AD" clId="Web-{20716227-CB45-4CA7-5012-07E1B984CA60}"/>
    <pc:docChg chg="addSld sldOrd">
      <pc:chgData name="Anna Sterner" userId="S::asterner@firstinspires.org::e34ade42-3f4d-4ffb-96dc-1c6e40b6902f" providerId="AD" clId="Web-{20716227-CB45-4CA7-5012-07E1B984CA60}" dt="2024-05-17T14:32:39.669" v="1"/>
      <pc:docMkLst>
        <pc:docMk/>
      </pc:docMkLst>
      <pc:sldChg chg="add ord replId">
        <pc:chgData name="Anna Sterner" userId="S::asterner@firstinspires.org::e34ade42-3f4d-4ffb-96dc-1c6e40b6902f" providerId="AD" clId="Web-{20716227-CB45-4CA7-5012-07E1B984CA60}" dt="2024-05-17T14:32:39.669" v="1"/>
        <pc:sldMkLst>
          <pc:docMk/>
          <pc:sldMk cId="1709114205" sldId="299"/>
        </pc:sldMkLst>
      </pc:sldChg>
    </pc:docChg>
  </pc:docChgLst>
  <pc:docChgLst>
    <pc:chgData name="Tammy Pankey" userId="89b84b47-0384-4d66-b56e-dc00ebdb68cf" providerId="ADAL" clId="{2686B4B1-51DF-4220-8DF2-C2295C2A9FD5}"/>
    <pc:docChg chg="undo custSel modSld sldOrd">
      <pc:chgData name="Tammy Pankey" userId="89b84b47-0384-4d66-b56e-dc00ebdb68cf" providerId="ADAL" clId="{2686B4B1-51DF-4220-8DF2-C2295C2A9FD5}" dt="2025-05-05T23:44:00.048" v="159" actId="478"/>
      <pc:docMkLst>
        <pc:docMk/>
      </pc:docMkLst>
      <pc:sldChg chg="addSp delSp modSp mod">
        <pc:chgData name="Tammy Pankey" userId="89b84b47-0384-4d66-b56e-dc00ebdb68cf" providerId="ADAL" clId="{2686B4B1-51DF-4220-8DF2-C2295C2A9FD5}" dt="2025-05-05T23:43:44.495" v="151" actId="478"/>
        <pc:sldMkLst>
          <pc:docMk/>
          <pc:sldMk cId="1717468709" sldId="260"/>
        </pc:sldMkLst>
        <pc:spChg chg="del">
          <ac:chgData name="Tammy Pankey" userId="89b84b47-0384-4d66-b56e-dc00ebdb68cf" providerId="ADAL" clId="{2686B4B1-51DF-4220-8DF2-C2295C2A9FD5}" dt="2025-05-05T23:43:44.495" v="151" actId="478"/>
          <ac:spMkLst>
            <pc:docMk/>
            <pc:sldMk cId="1717468709" sldId="260"/>
            <ac:spMk id="2" creationId="{687D7AD4-EE25-42E6-A3F2-C658860DB740}"/>
          </ac:spMkLst>
        </pc:spChg>
        <pc:picChg chg="del">
          <ac:chgData name="Tammy Pankey" userId="89b84b47-0384-4d66-b56e-dc00ebdb68cf" providerId="ADAL" clId="{2686B4B1-51DF-4220-8DF2-C2295C2A9FD5}" dt="2025-05-05T21:08:56.848" v="0" actId="478"/>
          <ac:picMkLst>
            <pc:docMk/>
            <pc:sldMk cId="1717468709" sldId="260"/>
            <ac:picMk id="5" creationId="{606B8CF9-87FA-F2EC-15AE-02E6083ED2AF}"/>
          </ac:picMkLst>
        </pc:picChg>
        <pc:picChg chg="add mod">
          <ac:chgData name="Tammy Pankey" userId="89b84b47-0384-4d66-b56e-dc00ebdb68cf" providerId="ADAL" clId="{2686B4B1-51DF-4220-8DF2-C2295C2A9FD5}" dt="2025-05-05T21:09:16.722" v="7" actId="1076"/>
          <ac:picMkLst>
            <pc:docMk/>
            <pc:sldMk cId="1717468709" sldId="260"/>
            <ac:picMk id="8" creationId="{FF70B968-6648-56AD-4A74-9A5C7EBF3403}"/>
          </ac:picMkLst>
        </pc:picChg>
      </pc:sldChg>
      <pc:sldChg chg="delSp mod">
        <pc:chgData name="Tammy Pankey" userId="89b84b47-0384-4d66-b56e-dc00ebdb68cf" providerId="ADAL" clId="{2686B4B1-51DF-4220-8DF2-C2295C2A9FD5}" dt="2025-05-05T23:43:41.569" v="150" actId="478"/>
        <pc:sldMkLst>
          <pc:docMk/>
          <pc:sldMk cId="951211944" sldId="261"/>
        </pc:sldMkLst>
        <pc:spChg chg="del">
          <ac:chgData name="Tammy Pankey" userId="89b84b47-0384-4d66-b56e-dc00ebdb68cf" providerId="ADAL" clId="{2686B4B1-51DF-4220-8DF2-C2295C2A9FD5}" dt="2025-05-05T23:43:41.569" v="150" actId="478"/>
          <ac:spMkLst>
            <pc:docMk/>
            <pc:sldMk cId="951211944" sldId="261"/>
            <ac:spMk id="2" creationId="{687D7AD4-EE25-42E6-A3F2-C658860DB740}"/>
          </ac:spMkLst>
        </pc:spChg>
      </pc:sldChg>
      <pc:sldChg chg="addSp delSp modSp mod">
        <pc:chgData name="Tammy Pankey" userId="89b84b47-0384-4d66-b56e-dc00ebdb68cf" providerId="ADAL" clId="{2686B4B1-51DF-4220-8DF2-C2295C2A9FD5}" dt="2025-05-05T23:43:53.552" v="157" actId="478"/>
        <pc:sldMkLst>
          <pc:docMk/>
          <pc:sldMk cId="2751345926" sldId="272"/>
        </pc:sldMkLst>
        <pc:spChg chg="del">
          <ac:chgData name="Tammy Pankey" userId="89b84b47-0384-4d66-b56e-dc00ebdb68cf" providerId="ADAL" clId="{2686B4B1-51DF-4220-8DF2-C2295C2A9FD5}" dt="2025-05-05T23:43:53.552" v="157" actId="478"/>
          <ac:spMkLst>
            <pc:docMk/>
            <pc:sldMk cId="2751345926" sldId="272"/>
            <ac:spMk id="2" creationId="{687D7AD4-EE25-42E6-A3F2-C658860DB740}"/>
          </ac:spMkLst>
        </pc:spChg>
        <pc:spChg chg="mod">
          <ac:chgData name="Tammy Pankey" userId="89b84b47-0384-4d66-b56e-dc00ebdb68cf" providerId="ADAL" clId="{2686B4B1-51DF-4220-8DF2-C2295C2A9FD5}" dt="2025-05-05T23:13:44.078" v="148" actId="14100"/>
          <ac:spMkLst>
            <pc:docMk/>
            <pc:sldMk cId="2751345926" sldId="272"/>
            <ac:spMk id="11" creationId="{3E03A44C-4AE8-628D-EE03-690C58D7AF98}"/>
          </ac:spMkLst>
        </pc:spChg>
        <pc:picChg chg="add mod">
          <ac:chgData name="Tammy Pankey" userId="89b84b47-0384-4d66-b56e-dc00ebdb68cf" providerId="ADAL" clId="{2686B4B1-51DF-4220-8DF2-C2295C2A9FD5}" dt="2025-05-05T23:13:40.267" v="147" actId="1076"/>
          <ac:picMkLst>
            <pc:docMk/>
            <pc:sldMk cId="2751345926" sldId="272"/>
            <ac:picMk id="4" creationId="{4E4EFCD6-A4A8-F0BB-CDE6-4EA556146259}"/>
          </ac:picMkLst>
        </pc:picChg>
        <pc:picChg chg="del">
          <ac:chgData name="Tammy Pankey" userId="89b84b47-0384-4d66-b56e-dc00ebdb68cf" providerId="ADAL" clId="{2686B4B1-51DF-4220-8DF2-C2295C2A9FD5}" dt="2025-05-05T22:59:47.018" v="143" actId="478"/>
          <ac:picMkLst>
            <pc:docMk/>
            <pc:sldMk cId="2751345926" sldId="272"/>
            <ac:picMk id="5" creationId="{1BE5EB33-4AB6-937A-A667-1AE7CB6FA6DB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43:52.117" v="156" actId="478"/>
        <pc:sldMkLst>
          <pc:docMk/>
          <pc:sldMk cId="840521789" sldId="283"/>
        </pc:sldMkLst>
        <pc:spChg chg="del">
          <ac:chgData name="Tammy Pankey" userId="89b84b47-0384-4d66-b56e-dc00ebdb68cf" providerId="ADAL" clId="{2686B4B1-51DF-4220-8DF2-C2295C2A9FD5}" dt="2025-05-05T23:43:52.117" v="156" actId="478"/>
          <ac:spMkLst>
            <pc:docMk/>
            <pc:sldMk cId="840521789" sldId="283"/>
            <ac:spMk id="2" creationId="{687D7AD4-EE25-42E6-A3F2-C658860DB740}"/>
          </ac:spMkLst>
        </pc:spChg>
        <pc:picChg chg="add del mod">
          <ac:chgData name="Tammy Pankey" userId="89b84b47-0384-4d66-b56e-dc00ebdb68cf" providerId="ADAL" clId="{2686B4B1-51DF-4220-8DF2-C2295C2A9FD5}" dt="2025-05-05T21:12:49.234" v="44" actId="478"/>
          <ac:picMkLst>
            <pc:docMk/>
            <pc:sldMk cId="840521789" sldId="283"/>
            <ac:picMk id="3" creationId="{672DCFF7-F25F-C954-CE9C-9C57F0D57042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13:57.421" v="149" actId="478"/>
        <pc:sldMkLst>
          <pc:docMk/>
          <pc:sldMk cId="3743200560" sldId="289"/>
        </pc:sldMkLst>
        <pc:picChg chg="add del mod">
          <ac:chgData name="Tammy Pankey" userId="89b84b47-0384-4d66-b56e-dc00ebdb68cf" providerId="ADAL" clId="{2686B4B1-51DF-4220-8DF2-C2295C2A9FD5}" dt="2025-05-05T23:13:57.421" v="149" actId="478"/>
          <ac:picMkLst>
            <pc:docMk/>
            <pc:sldMk cId="3743200560" sldId="289"/>
            <ac:picMk id="2" creationId="{592D66BE-86A6-4CCF-B5DA-9B4821E77859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43:46.187" v="152" actId="478"/>
        <pc:sldMkLst>
          <pc:docMk/>
          <pc:sldMk cId="2015307151" sldId="310"/>
        </pc:sldMkLst>
        <pc:spChg chg="del">
          <ac:chgData name="Tammy Pankey" userId="89b84b47-0384-4d66-b56e-dc00ebdb68cf" providerId="ADAL" clId="{2686B4B1-51DF-4220-8DF2-C2295C2A9FD5}" dt="2025-05-05T23:43:46.187" v="152" actId="478"/>
          <ac:spMkLst>
            <pc:docMk/>
            <pc:sldMk cId="2015307151" sldId="310"/>
            <ac:spMk id="2" creationId="{2BEE37EC-B997-7F63-8EA2-641C1FC9B780}"/>
          </ac:spMkLst>
        </pc:spChg>
        <pc:picChg chg="add del mod modCrop">
          <ac:chgData name="Tammy Pankey" userId="89b84b47-0384-4d66-b56e-dc00ebdb68cf" providerId="ADAL" clId="{2686B4B1-51DF-4220-8DF2-C2295C2A9FD5}" dt="2025-05-05T21:30:14.756" v="95" actId="478"/>
          <ac:picMkLst>
            <pc:docMk/>
            <pc:sldMk cId="2015307151" sldId="310"/>
            <ac:picMk id="12" creationId="{366D3A61-F261-EDDB-9147-B1615DC40DE6}"/>
          </ac:picMkLst>
        </pc:picChg>
        <pc:picChg chg="add mod modCrop">
          <ac:chgData name="Tammy Pankey" userId="89b84b47-0384-4d66-b56e-dc00ebdb68cf" providerId="ADAL" clId="{2686B4B1-51DF-4220-8DF2-C2295C2A9FD5}" dt="2025-05-05T21:32:41.229" v="127" actId="732"/>
          <ac:picMkLst>
            <pc:docMk/>
            <pc:sldMk cId="2015307151" sldId="310"/>
            <ac:picMk id="13" creationId="{DA224537-84E8-2645-B6E6-D6CED81A77C2}"/>
          </ac:picMkLst>
        </pc:picChg>
        <pc:picChg chg="del mod">
          <ac:chgData name="Tammy Pankey" userId="89b84b47-0384-4d66-b56e-dc00ebdb68cf" providerId="ADAL" clId="{2686B4B1-51DF-4220-8DF2-C2295C2A9FD5}" dt="2025-05-05T21:32:10.650" v="116" actId="478"/>
          <ac:picMkLst>
            <pc:docMk/>
            <pc:sldMk cId="2015307151" sldId="310"/>
            <ac:picMk id="2050" creationId="{01643429-ABDD-01DF-F202-F528EF46FDB3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43:50.789" v="155" actId="478"/>
        <pc:sldMkLst>
          <pc:docMk/>
          <pc:sldMk cId="1883848139" sldId="317"/>
        </pc:sldMkLst>
        <pc:spChg chg="del">
          <ac:chgData name="Tammy Pankey" userId="89b84b47-0384-4d66-b56e-dc00ebdb68cf" providerId="ADAL" clId="{2686B4B1-51DF-4220-8DF2-C2295C2A9FD5}" dt="2025-05-05T23:43:50.789" v="155" actId="478"/>
          <ac:spMkLst>
            <pc:docMk/>
            <pc:sldMk cId="1883848139" sldId="317"/>
            <ac:spMk id="2" creationId="{E659B5A0-D63B-58B3-CAC9-B700459D46B6}"/>
          </ac:spMkLst>
        </pc:spChg>
        <pc:picChg chg="del">
          <ac:chgData name="Tammy Pankey" userId="89b84b47-0384-4d66-b56e-dc00ebdb68cf" providerId="ADAL" clId="{2686B4B1-51DF-4220-8DF2-C2295C2A9FD5}" dt="2025-05-05T21:09:33.895" v="8" actId="478"/>
          <ac:picMkLst>
            <pc:docMk/>
            <pc:sldMk cId="1883848139" sldId="317"/>
            <ac:picMk id="8" creationId="{AB6D19BC-0455-D66B-6929-7555D51C669C}"/>
          </ac:picMkLst>
        </pc:picChg>
        <pc:picChg chg="add mod">
          <ac:chgData name="Tammy Pankey" userId="89b84b47-0384-4d66-b56e-dc00ebdb68cf" providerId="ADAL" clId="{2686B4B1-51DF-4220-8DF2-C2295C2A9FD5}" dt="2025-05-05T21:12:04.307" v="41" actId="1076"/>
          <ac:picMkLst>
            <pc:docMk/>
            <pc:sldMk cId="1883848139" sldId="317"/>
            <ac:picMk id="10" creationId="{B56E1CEC-3FC4-3898-A903-4A6F9723B886}"/>
          </ac:picMkLst>
        </pc:picChg>
        <pc:picChg chg="add mod">
          <ac:chgData name="Tammy Pankey" userId="89b84b47-0384-4d66-b56e-dc00ebdb68cf" providerId="ADAL" clId="{2686B4B1-51DF-4220-8DF2-C2295C2A9FD5}" dt="2025-05-05T21:11:55.225" v="40" actId="1076"/>
          <ac:picMkLst>
            <pc:docMk/>
            <pc:sldMk cId="1883848139" sldId="317"/>
            <ac:picMk id="14" creationId="{2E323862-A5DD-3AE3-1EC3-E63577E113E6}"/>
          </ac:picMkLst>
        </pc:picChg>
        <pc:picChg chg="add mod">
          <ac:chgData name="Tammy Pankey" userId="89b84b47-0384-4d66-b56e-dc00ebdb68cf" providerId="ADAL" clId="{2686B4B1-51DF-4220-8DF2-C2295C2A9FD5}" dt="2025-05-05T21:11:31.955" v="34" actId="1076"/>
          <ac:picMkLst>
            <pc:docMk/>
            <pc:sldMk cId="1883848139" sldId="317"/>
            <ac:picMk id="16" creationId="{DB36A802-16D5-5B67-1AE4-67578FC300A5}"/>
          </ac:picMkLst>
        </pc:picChg>
        <pc:picChg chg="del">
          <ac:chgData name="Tammy Pankey" userId="89b84b47-0384-4d66-b56e-dc00ebdb68cf" providerId="ADAL" clId="{2686B4B1-51DF-4220-8DF2-C2295C2A9FD5}" dt="2025-05-05T21:09:50.904" v="9" actId="478"/>
          <ac:picMkLst>
            <pc:docMk/>
            <pc:sldMk cId="1883848139" sldId="317"/>
            <ac:picMk id="17" creationId="{29282653-BCE3-B828-064D-F75F5A021A9D}"/>
          </ac:picMkLst>
        </pc:picChg>
        <pc:picChg chg="del">
          <ac:chgData name="Tammy Pankey" userId="89b84b47-0384-4d66-b56e-dc00ebdb68cf" providerId="ADAL" clId="{2686B4B1-51DF-4220-8DF2-C2295C2A9FD5}" dt="2025-05-05T21:10:41.826" v="18" actId="478"/>
          <ac:picMkLst>
            <pc:docMk/>
            <pc:sldMk cId="1883848139" sldId="317"/>
            <ac:picMk id="1026" creationId="{F665DD2F-2249-0A91-A58E-EACD238375AC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44:00.048" v="159" actId="478"/>
        <pc:sldMkLst>
          <pc:docMk/>
          <pc:sldMk cId="3161728320" sldId="318"/>
        </pc:sldMkLst>
        <pc:spChg chg="del mod">
          <ac:chgData name="Tammy Pankey" userId="89b84b47-0384-4d66-b56e-dc00ebdb68cf" providerId="ADAL" clId="{2686B4B1-51DF-4220-8DF2-C2295C2A9FD5}" dt="2025-05-05T23:44:00.048" v="159" actId="478"/>
          <ac:spMkLst>
            <pc:docMk/>
            <pc:sldMk cId="3161728320" sldId="318"/>
            <ac:spMk id="2" creationId="{DD28AFAF-98D0-5E40-740D-F8FE637E9914}"/>
          </ac:spMkLst>
        </pc:spChg>
        <pc:picChg chg="del">
          <ac:chgData name="Tammy Pankey" userId="89b84b47-0384-4d66-b56e-dc00ebdb68cf" providerId="ADAL" clId="{2686B4B1-51DF-4220-8DF2-C2295C2A9FD5}" dt="2025-05-05T21:27:29.903" v="52" actId="478"/>
          <ac:picMkLst>
            <pc:docMk/>
            <pc:sldMk cId="3161728320" sldId="318"/>
            <ac:picMk id="5" creationId="{F6A4213B-07A1-53D8-707D-C76737B53824}"/>
          </ac:picMkLst>
        </pc:picChg>
        <pc:picChg chg="add mod ord modCrop">
          <ac:chgData name="Tammy Pankey" userId="89b84b47-0384-4d66-b56e-dc00ebdb68cf" providerId="ADAL" clId="{2686B4B1-51DF-4220-8DF2-C2295C2A9FD5}" dt="2025-05-05T21:29:10.097" v="82" actId="1076"/>
          <ac:picMkLst>
            <pc:docMk/>
            <pc:sldMk cId="3161728320" sldId="318"/>
            <ac:picMk id="7" creationId="{36828E8A-91A5-0DA2-CEF7-39868045BDFF}"/>
          </ac:picMkLst>
        </pc:picChg>
      </pc:sldChg>
      <pc:sldChg chg="addSp delSp modSp mod">
        <pc:chgData name="Tammy Pankey" userId="89b84b47-0384-4d66-b56e-dc00ebdb68cf" providerId="ADAL" clId="{2686B4B1-51DF-4220-8DF2-C2295C2A9FD5}" dt="2025-05-05T23:43:49.350" v="154" actId="478"/>
        <pc:sldMkLst>
          <pc:docMk/>
          <pc:sldMk cId="3195756271" sldId="319"/>
        </pc:sldMkLst>
        <pc:spChg chg="del">
          <ac:chgData name="Tammy Pankey" userId="89b84b47-0384-4d66-b56e-dc00ebdb68cf" providerId="ADAL" clId="{2686B4B1-51DF-4220-8DF2-C2295C2A9FD5}" dt="2025-05-05T23:43:49.350" v="154" actId="478"/>
          <ac:spMkLst>
            <pc:docMk/>
            <pc:sldMk cId="3195756271" sldId="319"/>
            <ac:spMk id="2" creationId="{FCDDDA33-C128-E5F5-8736-523A0918F17A}"/>
          </ac:spMkLst>
        </pc:spChg>
        <pc:picChg chg="add del mod">
          <ac:chgData name="Tammy Pankey" userId="89b84b47-0384-4d66-b56e-dc00ebdb68cf" providerId="ADAL" clId="{2686B4B1-51DF-4220-8DF2-C2295C2A9FD5}" dt="2025-05-05T21:30:34.652" v="98" actId="478"/>
          <ac:picMkLst>
            <pc:docMk/>
            <pc:sldMk cId="3195756271" sldId="319"/>
            <ac:picMk id="11" creationId="{3743D6F0-77F6-7B67-2D0E-D50C62E8A2A5}"/>
          </ac:picMkLst>
        </pc:picChg>
        <pc:picChg chg="add del mod">
          <ac:chgData name="Tammy Pankey" userId="89b84b47-0384-4d66-b56e-dc00ebdb68cf" providerId="ADAL" clId="{2686B4B1-51DF-4220-8DF2-C2295C2A9FD5}" dt="2025-05-05T21:32:55.734" v="130" actId="478"/>
          <ac:picMkLst>
            <pc:docMk/>
            <pc:sldMk cId="3195756271" sldId="319"/>
            <ac:picMk id="12" creationId="{BCF229CD-F927-64B1-F5C8-D844E5A83BF0}"/>
          </ac:picMkLst>
        </pc:picChg>
        <pc:picChg chg="add mod modCrop">
          <ac:chgData name="Tammy Pankey" userId="89b84b47-0384-4d66-b56e-dc00ebdb68cf" providerId="ADAL" clId="{2686B4B1-51DF-4220-8DF2-C2295C2A9FD5}" dt="2025-05-05T21:33:08.891" v="134" actId="18131"/>
          <ac:picMkLst>
            <pc:docMk/>
            <pc:sldMk cId="3195756271" sldId="319"/>
            <ac:picMk id="13" creationId="{09F5BA83-2846-077B-AC2B-283F07762BEA}"/>
          </ac:picMkLst>
        </pc:picChg>
        <pc:picChg chg="del">
          <ac:chgData name="Tammy Pankey" userId="89b84b47-0384-4d66-b56e-dc00ebdb68cf" providerId="ADAL" clId="{2686B4B1-51DF-4220-8DF2-C2295C2A9FD5}" dt="2025-05-05T21:30:36.502" v="99" actId="478"/>
          <ac:picMkLst>
            <pc:docMk/>
            <pc:sldMk cId="3195756271" sldId="319"/>
            <ac:picMk id="2050" creationId="{BE1116C2-8F25-BDF7-19B1-F1C8A5B75567}"/>
          </ac:picMkLst>
        </pc:picChg>
      </pc:sldChg>
      <pc:sldChg chg="addSp delSp modSp mod ord">
        <pc:chgData name="Tammy Pankey" userId="89b84b47-0384-4d66-b56e-dc00ebdb68cf" providerId="ADAL" clId="{2686B4B1-51DF-4220-8DF2-C2295C2A9FD5}" dt="2025-05-05T23:43:47.837" v="153" actId="478"/>
        <pc:sldMkLst>
          <pc:docMk/>
          <pc:sldMk cId="3870041232" sldId="320"/>
        </pc:sldMkLst>
        <pc:spChg chg="del">
          <ac:chgData name="Tammy Pankey" userId="89b84b47-0384-4d66-b56e-dc00ebdb68cf" providerId="ADAL" clId="{2686B4B1-51DF-4220-8DF2-C2295C2A9FD5}" dt="2025-05-05T23:43:47.837" v="153" actId="478"/>
          <ac:spMkLst>
            <pc:docMk/>
            <pc:sldMk cId="3870041232" sldId="320"/>
            <ac:spMk id="2" creationId="{81578BB4-6A00-70C7-D0D5-1030A1A004B1}"/>
          </ac:spMkLst>
        </pc:spChg>
        <pc:picChg chg="add mod modCrop">
          <ac:chgData name="Tammy Pankey" userId="89b84b47-0384-4d66-b56e-dc00ebdb68cf" providerId="ADAL" clId="{2686B4B1-51DF-4220-8DF2-C2295C2A9FD5}" dt="2025-05-05T21:32:00.625" v="115" actId="1076"/>
          <ac:picMkLst>
            <pc:docMk/>
            <pc:sldMk cId="3870041232" sldId="320"/>
            <ac:picMk id="11" creationId="{B4C31A38-EE28-1C78-2603-272587D37C10}"/>
          </ac:picMkLst>
        </pc:picChg>
        <pc:picChg chg="add del mod">
          <ac:chgData name="Tammy Pankey" userId="89b84b47-0384-4d66-b56e-dc00ebdb68cf" providerId="ADAL" clId="{2686B4B1-51DF-4220-8DF2-C2295C2A9FD5}" dt="2025-05-05T21:31:39.348" v="110" actId="478"/>
          <ac:picMkLst>
            <pc:docMk/>
            <pc:sldMk cId="3870041232" sldId="320"/>
            <ac:picMk id="12" creationId="{34EA44C1-D284-3F88-2ABD-658A9D46590D}"/>
          </ac:picMkLst>
        </pc:picChg>
        <pc:picChg chg="del">
          <ac:chgData name="Tammy Pankey" userId="89b84b47-0384-4d66-b56e-dc00ebdb68cf" providerId="ADAL" clId="{2686B4B1-51DF-4220-8DF2-C2295C2A9FD5}" dt="2025-05-05T21:30:52.531" v="102" actId="478"/>
          <ac:picMkLst>
            <pc:docMk/>
            <pc:sldMk cId="3870041232" sldId="320"/>
            <ac:picMk id="2050" creationId="{25E4AD05-8E03-4604-AA31-44F19A88D82E}"/>
          </ac:picMkLst>
        </pc:picChg>
      </pc:sldChg>
    </pc:docChg>
  </pc:docChgLst>
  <pc:docChgLst>
    <pc:chgData name="Anna Sterner" userId="S::asterner@firstinspires.org::e34ade42-3f4d-4ffb-96dc-1c6e40b6902f" providerId="AD" clId="Web-{CAC1F9C6-12BD-D970-D553-DBB9A5B30334}"/>
    <pc:docChg chg="modSld">
      <pc:chgData name="Anna Sterner" userId="S::asterner@firstinspires.org::e34ade42-3f4d-4ffb-96dc-1c6e40b6902f" providerId="AD" clId="Web-{CAC1F9C6-12BD-D970-D553-DBB9A5B30334}" dt="2024-01-25T20:42:44.411" v="0"/>
      <pc:docMkLst>
        <pc:docMk/>
      </pc:docMkLst>
      <pc:sldChg chg="modSp">
        <pc:chgData name="Anna Sterner" userId="S::asterner@firstinspires.org::e34ade42-3f4d-4ffb-96dc-1c6e40b6902f" providerId="AD" clId="Web-{CAC1F9C6-12BD-D970-D553-DBB9A5B30334}" dt="2024-01-25T20:42:44.411" v="0"/>
        <pc:sldMkLst>
          <pc:docMk/>
          <pc:sldMk cId="3763185327" sldId="271"/>
        </pc:sldMkLst>
      </pc:sldChg>
    </pc:docChg>
  </pc:docChgLst>
  <pc:docChgLst>
    <pc:chgData name="Anna Sterner" userId="S::asterner@firstinspires.org::e34ade42-3f4d-4ffb-96dc-1c6e40b6902f" providerId="AD" clId="Web-{3A625DF8-B6C3-C50C-E249-1C3D5497578E}"/>
    <pc:docChg chg="modSld">
      <pc:chgData name="Anna Sterner" userId="S::asterner@firstinspires.org::e34ade42-3f4d-4ffb-96dc-1c6e40b6902f" providerId="AD" clId="Web-{3A625DF8-B6C3-C50C-E249-1C3D5497578E}" dt="2024-01-25T21:19:20.956" v="16" actId="20577"/>
      <pc:docMkLst>
        <pc:docMk/>
      </pc:docMkLst>
      <pc:sldChg chg="addSp modSp">
        <pc:chgData name="Anna Sterner" userId="S::asterner@firstinspires.org::e34ade42-3f4d-4ffb-96dc-1c6e40b6902f" providerId="AD" clId="Web-{3A625DF8-B6C3-C50C-E249-1C3D5497578E}" dt="2024-01-25T21:19:20.956" v="16" actId="20577"/>
        <pc:sldMkLst>
          <pc:docMk/>
          <pc:sldMk cId="3822573366" sldId="262"/>
        </pc:sldMkLst>
      </pc:sldChg>
      <pc:sldChg chg="modSp">
        <pc:chgData name="Anna Sterner" userId="S::asterner@firstinspires.org::e34ade42-3f4d-4ffb-96dc-1c6e40b6902f" providerId="AD" clId="Web-{3A625DF8-B6C3-C50C-E249-1C3D5497578E}" dt="2024-01-25T21:11:30.113" v="1" actId="1076"/>
        <pc:sldMkLst>
          <pc:docMk/>
          <pc:sldMk cId="3743200560" sldId="289"/>
        </pc:sldMkLst>
      </pc:sldChg>
    </pc:docChg>
  </pc:docChgLst>
  <pc:docChgLst>
    <pc:chgData name="Anna Sterner" userId="S::asterner@firstinspires.org::e34ade42-3f4d-4ffb-96dc-1c6e40b6902f" providerId="AD" clId="Web-{70321AED-1296-FCCB-F314-4002DF72C659}"/>
    <pc:docChg chg="addSld delSld modSld">
      <pc:chgData name="Anna Sterner" userId="S::asterner@firstinspires.org::e34ade42-3f4d-4ffb-96dc-1c6e40b6902f" providerId="AD" clId="Web-{70321AED-1296-FCCB-F314-4002DF72C659}" dt="2024-01-25T18:14:37.800" v="11"/>
      <pc:docMkLst>
        <pc:docMk/>
      </pc:docMkLst>
      <pc:sldChg chg="add del">
        <pc:chgData name="Anna Sterner" userId="S::asterner@firstinspires.org::e34ade42-3f4d-4ffb-96dc-1c6e40b6902f" providerId="AD" clId="Web-{70321AED-1296-FCCB-F314-4002DF72C659}" dt="2024-01-25T18:14:21.581" v="9"/>
        <pc:sldMkLst>
          <pc:docMk/>
          <pc:sldMk cId="4006545360" sldId="264"/>
        </pc:sldMkLst>
      </pc:sldChg>
      <pc:sldChg chg="addSp delSp modSp">
        <pc:chgData name="Anna Sterner" userId="S::asterner@firstinspires.org::e34ade42-3f4d-4ffb-96dc-1c6e40b6902f" providerId="AD" clId="Web-{70321AED-1296-FCCB-F314-4002DF72C659}" dt="2024-01-25T18:14:19.502" v="8"/>
        <pc:sldMkLst>
          <pc:docMk/>
          <pc:sldMk cId="3743200560" sldId="289"/>
        </pc:sldMkLst>
      </pc:sldChg>
      <pc:sldChg chg="del">
        <pc:chgData name="Anna Sterner" userId="S::asterner@firstinspires.org::e34ade42-3f4d-4ffb-96dc-1c6e40b6902f" providerId="AD" clId="Web-{70321AED-1296-FCCB-F314-4002DF72C659}" dt="2024-01-25T18:14:37.800" v="11"/>
        <pc:sldMkLst>
          <pc:docMk/>
          <pc:sldMk cId="1109188424" sldId="294"/>
        </pc:sldMkLst>
      </pc:sldChg>
      <pc:sldChg chg="add">
        <pc:chgData name="Anna Sterner" userId="S::asterner@firstinspires.org::e34ade42-3f4d-4ffb-96dc-1c6e40b6902f" providerId="AD" clId="Web-{70321AED-1296-FCCB-F314-4002DF72C659}" dt="2024-01-25T18:14:33.222" v="10"/>
        <pc:sldMkLst>
          <pc:docMk/>
          <pc:sldMk cId="3723405299" sldId="298"/>
        </pc:sldMkLst>
      </pc:sldChg>
      <pc:sldMasterChg chg="addSldLayout">
        <pc:chgData name="Anna Sterner" userId="S::asterner@firstinspires.org::e34ade42-3f4d-4ffb-96dc-1c6e40b6902f" providerId="AD" clId="Web-{70321AED-1296-FCCB-F314-4002DF72C659}" dt="2024-01-25T18:14:33.222" v="10"/>
        <pc:sldMasterMkLst>
          <pc:docMk/>
          <pc:sldMasterMk cId="180712229" sldId="2147483697"/>
        </pc:sldMasterMkLst>
        <pc:sldLayoutChg chg="add">
          <pc:chgData name="Anna Sterner" userId="S::asterner@firstinspires.org::e34ade42-3f4d-4ffb-96dc-1c6e40b6902f" providerId="AD" clId="Web-{70321AED-1296-FCCB-F314-4002DF72C659}" dt="2024-01-25T18:14:33.222" v="10"/>
          <pc:sldLayoutMkLst>
            <pc:docMk/>
            <pc:sldMasterMk cId="3793671017" sldId="2147483701"/>
            <pc:sldLayoutMk cId="2150222482" sldId="2147483700"/>
          </pc:sldLayoutMkLst>
        </pc:sldLayoutChg>
      </pc:sldMasterChg>
    </pc:docChg>
  </pc:docChgLst>
  <pc:docChgLst>
    <pc:chgData name="Tammy Pankey" userId="S::tpankey@firstinspires.org::89b84b47-0384-4d66-b56e-dc00ebdb68cf" providerId="AD" clId="Web-{55DEC7ED-4564-83E5-DF56-80E135E77851}"/>
    <pc:docChg chg="mod">
      <pc:chgData name="Tammy Pankey" userId="S::tpankey@firstinspires.org::89b84b47-0384-4d66-b56e-dc00ebdb68cf" providerId="AD" clId="Web-{55DEC7ED-4564-83E5-DF56-80E135E77851}" dt="2022-07-18T11:47:27.381" v="1"/>
      <pc:docMkLst>
        <pc:docMk/>
      </pc:docMkLst>
      <pc:sldChg chg="addCm">
        <pc:chgData name="Tammy Pankey" userId="S::tpankey@firstinspires.org::89b84b47-0384-4d66-b56e-dc00ebdb68cf" providerId="AD" clId="Web-{55DEC7ED-4564-83E5-DF56-80E135E77851}" dt="2022-07-18T11:47:27.381" v="1"/>
        <pc:sldMkLst>
          <pc:docMk/>
          <pc:sldMk cId="1959583143" sldId="259"/>
        </pc:sldMkLst>
      </pc:sldChg>
    </pc:docChg>
  </pc:docChgLst>
  <pc:docChgLst>
    <pc:chgData name="Anna Sterner" userId="S::asterner@firstinspires.org::e34ade42-3f4d-4ffb-96dc-1c6e40b6902f" providerId="AD" clId="Web-{9313A792-D783-F581-2370-A149886A9014}"/>
    <pc:docChg chg="addSld delSld modSld">
      <pc:chgData name="Anna Sterner" userId="S::asterner@firstinspires.org::e34ade42-3f4d-4ffb-96dc-1c6e40b6902f" providerId="AD" clId="Web-{9313A792-D783-F581-2370-A149886A9014}" dt="2024-05-20T18:25:17.139" v="81"/>
      <pc:docMkLst>
        <pc:docMk/>
      </pc:docMkLst>
      <pc:sldChg chg="modNotes">
        <pc:chgData name="Anna Sterner" userId="S::asterner@firstinspires.org::e34ade42-3f4d-4ffb-96dc-1c6e40b6902f" providerId="AD" clId="Web-{9313A792-D783-F581-2370-A149886A9014}" dt="2024-05-20T18:22:37.586" v="43"/>
        <pc:sldMkLst>
          <pc:docMk/>
          <pc:sldMk cId="951211944" sldId="261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2:50.071" v="44"/>
        <pc:sldMkLst>
          <pc:docMk/>
          <pc:sldMk cId="3822573366" sldId="262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31.338" v="63"/>
        <pc:sldMkLst>
          <pc:docMk/>
          <pc:sldMk cId="3098358572" sldId="283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1:47.210" v="0"/>
        <pc:sldMkLst>
          <pc:docMk/>
          <pc:sldMk cId="3743200560" sldId="289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4:24.902" v="78"/>
        <pc:sldMkLst>
          <pc:docMk/>
          <pc:sldMk cId="4147957842" sldId="290"/>
        </pc:sldMkLst>
      </pc:sldChg>
      <pc:sldChg chg="delSp add">
        <pc:chgData name="Anna Sterner" userId="S::asterner@firstinspires.org::e34ade42-3f4d-4ffb-96dc-1c6e40b6902f" providerId="AD" clId="Web-{9313A792-D783-F581-2370-A149886A9014}" dt="2024-05-20T18:25:17.139" v="81"/>
        <pc:sldMkLst>
          <pc:docMk/>
          <pc:sldMk cId="1109188424" sldId="294"/>
        </pc:sldMkLst>
      </pc:sldChg>
      <pc:sldChg chg="modNotes">
        <pc:chgData name="Anna Sterner" userId="S::asterner@firstinspires.org::e34ade42-3f4d-4ffb-96dc-1c6e40b6902f" providerId="AD" clId="Web-{9313A792-D783-F581-2370-A149886A9014}" dt="2024-05-20T18:23:55.386" v="67"/>
        <pc:sldMkLst>
          <pc:docMk/>
          <pc:sldMk cId="3041520386" sldId="297"/>
        </pc:sldMkLst>
      </pc:sldChg>
      <pc:sldChg chg="del">
        <pc:chgData name="Anna Sterner" userId="S::asterner@firstinspires.org::e34ade42-3f4d-4ffb-96dc-1c6e40b6902f" providerId="AD" clId="Web-{9313A792-D783-F581-2370-A149886A9014}" dt="2024-05-20T18:25:07.623" v="80"/>
        <pc:sldMkLst>
          <pc:docMk/>
          <pc:sldMk cId="3723405299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lessons/preschool-steam-park/functional-element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time.</a:t>
            </a:r>
            <a:r>
              <a:rPr lang="en-US" i="1"/>
              <a:t>  </a:t>
            </a:r>
            <a:endParaRPr lang="en-US"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YouTube:  https://youtu.be/ZJFk87ZsHn0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Send home the Discover</a:t>
            </a:r>
            <a:r>
              <a:rPr lang="en-US" sz="1200" i="1" spc="-2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More</a:t>
            </a:r>
            <a:r>
              <a:rPr lang="en-US" sz="1200" i="1" spc="-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spc="-25">
                <a:solidFill>
                  <a:srgbClr val="878787"/>
                </a:solidFill>
                <a:latin typeface="Arial"/>
                <a:cs typeface="Arial"/>
              </a:rPr>
              <a:t>set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with</a:t>
            </a:r>
            <a:r>
              <a:rPr lang="en-US" sz="1200" i="1" spc="-20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each</a:t>
            </a:r>
            <a:r>
              <a:rPr lang="en-US" sz="1200" i="1" spc="-1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child</a:t>
            </a:r>
            <a:r>
              <a:rPr lang="en-US" sz="1200" i="1" spc="-1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spc="-25">
                <a:solidFill>
                  <a:srgbClr val="878787"/>
                </a:solidFill>
                <a:latin typeface="Arial"/>
                <a:cs typeface="Arial"/>
              </a:rPr>
              <a:t>for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home</a:t>
            </a:r>
            <a:r>
              <a:rPr lang="en-US" sz="1200" i="1" spc="-2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learning</a:t>
            </a:r>
            <a:r>
              <a:rPr lang="en-US" sz="1200" i="1" spc="-25">
                <a:solidFill>
                  <a:srgbClr val="878787"/>
                </a:solidFill>
                <a:latin typeface="Arial"/>
                <a:cs typeface="Arial"/>
              </a:rPr>
              <a:t> and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exploration. </a:t>
            </a:r>
            <a:r>
              <a:rPr lang="en-US" sz="1200" i="1" spc="-10">
                <a:solidFill>
                  <a:srgbClr val="878787"/>
                </a:solidFill>
                <a:latin typeface="Arial"/>
                <a:cs typeface="Arial"/>
              </a:rPr>
              <a:t>Check </a:t>
            </a:r>
            <a:r>
              <a:rPr lang="en-US" sz="1200" i="1">
                <a:solidFill>
                  <a:srgbClr val="878787"/>
                </a:solidFill>
                <a:latin typeface="Arial"/>
                <a:cs typeface="Arial"/>
              </a:rPr>
              <a:t>out page 8 of the Team Meeting Guide </a:t>
            </a:r>
            <a:r>
              <a:rPr lang="en-US" sz="1200" i="1" u="none">
                <a:solidFill>
                  <a:srgbClr val="878787"/>
                </a:solidFill>
                <a:latin typeface="Arial"/>
                <a:cs typeface="Arial"/>
              </a:rPr>
              <a:t>for</a:t>
            </a:r>
            <a:r>
              <a:rPr lang="en-US" sz="1200" i="1" u="none" spc="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u="none">
                <a:solidFill>
                  <a:srgbClr val="878787"/>
                </a:solidFill>
                <a:latin typeface="Arial"/>
                <a:cs typeface="Arial"/>
              </a:rPr>
              <a:t>how</a:t>
            </a:r>
            <a:r>
              <a:rPr lang="en-US" sz="1200" i="1" u="none" spc="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u="none" spc="-25">
                <a:solidFill>
                  <a:srgbClr val="878787"/>
                </a:solidFill>
                <a:latin typeface="Arial"/>
                <a:cs typeface="Arial"/>
              </a:rPr>
              <a:t>to </a:t>
            </a:r>
            <a:r>
              <a:rPr lang="en-US" sz="1200" i="1" u="none">
                <a:solidFill>
                  <a:srgbClr val="878787"/>
                </a:solidFill>
                <a:latin typeface="Arial"/>
                <a:cs typeface="Arial"/>
              </a:rPr>
              <a:t>use</a:t>
            </a:r>
            <a:r>
              <a:rPr lang="en-US" sz="1200" i="1" u="none" spc="-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u="none">
                <a:solidFill>
                  <a:srgbClr val="878787"/>
                </a:solidFill>
                <a:latin typeface="Arial"/>
                <a:cs typeface="Arial"/>
              </a:rPr>
              <a:t>this set</a:t>
            </a:r>
            <a:r>
              <a:rPr lang="en-US" sz="1200" i="1" u="none" spc="-5">
                <a:solidFill>
                  <a:srgbClr val="878787"/>
                </a:solidFill>
                <a:latin typeface="Arial"/>
                <a:cs typeface="Arial"/>
              </a:rPr>
              <a:t> </a:t>
            </a:r>
            <a:r>
              <a:rPr lang="en-US" sz="1200" i="1" u="none">
                <a:solidFill>
                  <a:srgbClr val="878787"/>
                </a:solidFill>
                <a:latin typeface="Arial"/>
                <a:cs typeface="Arial"/>
              </a:rPr>
              <a:t>for </a:t>
            </a:r>
            <a:r>
              <a:rPr lang="en-US" sz="1200" i="1" u="none" spc="-10">
                <a:solidFill>
                  <a:srgbClr val="878787"/>
                </a:solidFill>
                <a:latin typeface="Arial"/>
                <a:cs typeface="Arial"/>
              </a:rPr>
              <a:t>family engagement.</a:t>
            </a:r>
            <a:endParaRPr lang="en-US" sz="1200" i="1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0621-4129-0621-5289-3C6252C5B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0E0884-77D5-BD80-8222-C500B9422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0A7FD-B592-767F-D5C7-B26CC0E66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2400" b="1">
                <a:solidFill>
                  <a:srgbClr val="662884"/>
                </a:solidFill>
                <a:latin typeface="Tobi Pro ExtraBold"/>
                <a:cs typeface="Tobi Pro ExtraBold"/>
              </a:rPr>
              <a:t>Share</a:t>
            </a:r>
            <a:r>
              <a:rPr lang="en-US" sz="2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24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2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2400" b="1" spc="-55">
                <a:solidFill>
                  <a:srgbClr val="662884"/>
                </a:solidFill>
                <a:latin typeface="Calibri"/>
                <a:cs typeface="Calibri"/>
              </a:rPr>
              <a:t>(15</a:t>
            </a:r>
            <a:r>
              <a:rPr lang="en-US" sz="2400" b="1" spc="-65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24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2400" b="1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lang="en-US" sz="1200">
                <a:latin typeface="Arial"/>
                <a:cs typeface="Arial"/>
              </a:rPr>
              <a:t>Have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children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fill in Session 1 of their Engineering Notebook.</a:t>
            </a: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FE8DE-A8FA-5E26-E67E-9331AC407D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0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cs typeface="Calibri"/>
              </a:rPr>
              <a:t>Six Bricks Warm Up (10 minutes)</a:t>
            </a:r>
            <a:endParaRPr lang="en-US" b="1"/>
          </a:p>
          <a:p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Discover Six Bricks I</a:t>
            </a:r>
            <a:r>
              <a:rPr lang="en-US" b="1"/>
              <a:t> </a:t>
            </a:r>
            <a:r>
              <a:rPr lang="en-US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children will use the Six Bricks both in the classroom and at home with the Discover More set to learn new skills and explore new ideas.</a:t>
            </a:r>
            <a:endParaRPr lang="en-US">
              <a:cs typeface="Calibri"/>
            </a:endParaRPr>
          </a:p>
          <a:p>
            <a:pPr marL="12700">
              <a:spcBef>
                <a:spcPts val="360"/>
              </a:spcBef>
            </a:pPr>
            <a:endParaRPr lang="en-US" b="1"/>
          </a:p>
          <a:p>
            <a:pPr marL="12700">
              <a:spcBef>
                <a:spcPts val="360"/>
              </a:spcBef>
            </a:pPr>
            <a:r>
              <a:rPr lang="en-US" b="1" i="0" u="none" strike="noStrike" kern="1200">
                <a:effectLst/>
              </a:rPr>
              <a:t>Base</a:t>
            </a:r>
            <a:r>
              <a:rPr lang="en-US" b="1"/>
              <a:t> </a:t>
            </a:r>
            <a:r>
              <a:rPr lang="en-US" b="1" i="0" u="none" strike="noStrike" kern="1200">
                <a:effectLst/>
              </a:rPr>
              <a:t>Activity</a:t>
            </a:r>
            <a:endParaRPr lang="en-US" b="1" i="0" u="none" strike="noStrike" kern="1200">
              <a:effectLst/>
              <a:ea typeface="Calibri"/>
              <a:cs typeface="Calibri"/>
            </a:endParaRPr>
          </a:p>
          <a:p>
            <a:pPr marL="154940" marR="75565" indent="-142875" algn="just">
              <a:spcBef>
                <a:spcPts val="165"/>
              </a:spcBef>
              <a:buAutoNum type="arabicPeriod"/>
            </a:pPr>
            <a:r>
              <a:rPr lang="en-US" b="0" i="0" u="none" strike="noStrike" kern="1200">
                <a:effectLst/>
              </a:rPr>
              <a:t>Each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child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separates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his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or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her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bricks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spreads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them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out.</a:t>
            </a:r>
            <a:endParaRPr lang="en-US" b="0" i="0" u="none" strike="noStrike" kern="1200">
              <a:effectLst/>
              <a:ea typeface="Calibri"/>
              <a:cs typeface="Calibri"/>
            </a:endParaRPr>
          </a:p>
          <a:p>
            <a:pPr marL="154940" marR="139065" indent="-142875" algn="just">
              <a:buAutoNum type="arabicPeriod"/>
            </a:pPr>
            <a:r>
              <a:rPr lang="en-US" b="0" i="0" u="none" strike="noStrike" kern="1200">
                <a:effectLst/>
              </a:rPr>
              <a:t>With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closed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eyes,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they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shuffle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their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bricks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around.</a:t>
            </a:r>
            <a:endParaRPr lang="en-US" b="0" i="0" u="none" strike="noStrike" kern="1200">
              <a:effectLst/>
              <a:ea typeface="Calibri"/>
              <a:cs typeface="Calibri"/>
            </a:endParaRPr>
          </a:p>
          <a:p>
            <a:pPr marL="154940" marR="5080" indent="-142875" algn="just">
              <a:buAutoNum type="arabicPeriod"/>
            </a:pPr>
            <a:r>
              <a:rPr lang="en-US" b="0" i="0" u="none" strike="noStrike" kern="1200">
                <a:effectLst/>
              </a:rPr>
              <a:t>Keeping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their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eyes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closed,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each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child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picks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any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brick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holds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it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up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high.</a:t>
            </a:r>
            <a:endParaRPr lang="en-US" b="0" i="0" u="none" strike="noStrike" kern="1200">
              <a:effectLst/>
              <a:ea typeface="Calibri"/>
              <a:cs typeface="Calibri"/>
            </a:endParaRPr>
          </a:p>
          <a:p>
            <a:pPr marL="154940" marR="139065" indent="-142875" algn="just">
              <a:buAutoNum type="arabicPeriod"/>
            </a:pPr>
            <a:r>
              <a:rPr lang="en-US" b="0" i="0" u="none" strike="noStrike" kern="1200">
                <a:effectLst/>
              </a:rPr>
              <a:t>Now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they open their eyes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see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what color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they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hold.</a:t>
            </a:r>
            <a:endParaRPr lang="en-US">
              <a:ea typeface="Calibri"/>
              <a:cs typeface="Calibri"/>
            </a:endParaRPr>
          </a:p>
          <a:p>
            <a:endParaRPr lang="en-US" sz="1200" b="1" i="0" u="none" strike="noStrike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12700">
              <a:spcBef>
                <a:spcPts val="360"/>
              </a:spcBef>
            </a:pPr>
            <a:r>
              <a:rPr lang="en-US" b="1" i="0" u="none" strike="noStrike" kern="1200">
                <a:effectLst/>
              </a:rPr>
              <a:t>Part</a:t>
            </a:r>
            <a:r>
              <a:rPr lang="en-US" b="1"/>
              <a:t> </a:t>
            </a:r>
            <a:r>
              <a:rPr lang="en-US" b="1" i="0" u="none" strike="noStrike" kern="1200">
                <a:effectLst/>
              </a:rPr>
              <a:t>2</a:t>
            </a:r>
            <a:endParaRPr lang="en-US" b="1" i="0" u="none" strike="noStrike" kern="1200">
              <a:effectLst/>
              <a:ea typeface="Calibri"/>
              <a:cs typeface="Calibri"/>
            </a:endParaRPr>
          </a:p>
          <a:p>
            <a:pPr marL="156210" marR="5080" indent="-144145">
              <a:spcBef>
                <a:spcPts val="165"/>
              </a:spcBef>
            </a:pPr>
            <a:r>
              <a:rPr lang="en-US" b="0" i="0" u="none" strike="noStrike" kern="1200">
                <a:effectLst/>
              </a:rPr>
              <a:t>5.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Let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them pick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any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brick, look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at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it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carefully,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and turn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it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around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and over in their</a:t>
            </a:r>
            <a:r>
              <a:rPr lang="en-US"/>
              <a:t> </a:t>
            </a:r>
            <a:r>
              <a:rPr lang="en-US" b="0" i="0" u="none" strike="noStrike" kern="1200">
                <a:effectLst/>
              </a:rPr>
              <a:t>hands.</a:t>
            </a:r>
            <a:endParaRPr lang="en-US">
              <a:ea typeface="Calibri"/>
              <a:cs typeface="Calibri"/>
            </a:endParaRPr>
          </a:p>
          <a:p>
            <a:pPr rtl="0" fontAlgn="base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2700">
              <a:spcBef>
                <a:spcPts val="360"/>
              </a:spcBef>
            </a:pPr>
            <a:r>
              <a:rPr lang="en-US" b="1" i="0" kern="1200">
                <a:effectLst/>
              </a:rPr>
              <a:t>Guiding</a:t>
            </a:r>
            <a:r>
              <a:rPr lang="en-US" b="1"/>
              <a:t> </a:t>
            </a:r>
            <a:r>
              <a:rPr lang="en-US" b="1" i="0" kern="1200">
                <a:effectLst/>
              </a:rPr>
              <a:t>Questions:</a:t>
            </a:r>
            <a:endParaRPr lang="en-US" b="1" i="0" kern="1200">
              <a:effectLst/>
              <a:ea typeface="Calibri"/>
              <a:cs typeface="Calibri"/>
            </a:endParaRPr>
          </a:p>
          <a:p>
            <a:pPr marL="155575" indent="-71120">
              <a:spcBef>
                <a:spcPts val="165"/>
              </a:spcBef>
              <a:buFont typeface="Arial,Sans-Serif"/>
              <a:buChar char="•"/>
            </a:pPr>
            <a:r>
              <a:rPr lang="en-US" b="0" i="1" kern="1200">
                <a:effectLst/>
              </a:rPr>
              <a:t>What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color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do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have?</a:t>
            </a:r>
            <a:endParaRPr lang="en-US" b="0" i="1" kern="1200">
              <a:effectLst/>
              <a:ea typeface="Calibri"/>
              <a:cs typeface="Calibri"/>
            </a:endParaRPr>
          </a:p>
          <a:p>
            <a:pPr marL="154940" marR="18415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Can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name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all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the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different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colors?</a:t>
            </a:r>
            <a:endParaRPr lang="en-US" b="0" i="1" kern="1200">
              <a:effectLst/>
              <a:ea typeface="Calibri"/>
              <a:cs typeface="Calibri"/>
            </a:endParaRPr>
          </a:p>
          <a:p>
            <a:pPr marL="154940" marR="173990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Can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sort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the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into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warm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and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cold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colors?</a:t>
            </a:r>
            <a:endParaRPr lang="en-US" b="0" i="1" kern="1200">
              <a:effectLst/>
              <a:ea typeface="Calibri"/>
              <a:cs typeface="Calibri"/>
            </a:endParaRPr>
          </a:p>
          <a:p>
            <a:pPr marL="154940" marR="5080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Can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create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a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rainbow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with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your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bricks?</a:t>
            </a:r>
            <a:endParaRPr lang="en-US" b="0" i="1" kern="1200">
              <a:effectLst/>
              <a:ea typeface="Calibri"/>
              <a:cs typeface="Calibri"/>
            </a:endParaRPr>
          </a:p>
          <a:p>
            <a:pPr marL="154940" marR="33655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What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color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is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your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brick?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How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does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it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feel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(rough,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smooth,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hard,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soft,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shiny,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dull,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etc.)?</a:t>
            </a:r>
            <a:endParaRPr lang="en-US" b="0" i="1" kern="1200">
              <a:effectLst/>
              <a:ea typeface="Calibri"/>
              <a:cs typeface="Calibri"/>
            </a:endParaRPr>
          </a:p>
          <a:p>
            <a:pPr marL="154940" marR="46990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What spaces and shapes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can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see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on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your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brick?</a:t>
            </a:r>
            <a:r>
              <a:rPr lang="en-US" i="1"/>
              <a:t> </a:t>
            </a:r>
          </a:p>
          <a:p>
            <a:pPr marL="154940" marR="46990" indent="-71120">
              <a:buFont typeface="Arial,Sans-Serif"/>
              <a:buChar char="•"/>
            </a:pPr>
            <a:r>
              <a:rPr lang="en-US" b="0" i="1" kern="1200">
                <a:effectLst/>
              </a:rPr>
              <a:t>How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many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studs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does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each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brick</a:t>
            </a:r>
            <a:r>
              <a:rPr lang="en-US" i="1"/>
              <a:t> </a:t>
            </a:r>
            <a:r>
              <a:rPr lang="en-US" b="0" i="1" kern="1200">
                <a:effectLst/>
              </a:rPr>
              <a:t>have?</a:t>
            </a:r>
            <a:endParaRPr lang="en-US" i="1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a Big Question that can be shared to frame the session.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marL="38100">
              <a:spcBef>
                <a:spcPts val="390"/>
              </a:spcBef>
            </a:pPr>
            <a:r>
              <a:rPr lang="en-US" b="1" i="0" u="none" strike="noStrike" baseline="0">
                <a:solidFill>
                  <a:srgbClr val="662D91"/>
                </a:solidFill>
              </a:rPr>
              <a:t>Outcomes</a:t>
            </a:r>
            <a:endParaRPr lang="en-US" b="1" i="0" u="none" strike="noStrike" baseline="0">
              <a:solidFill>
                <a:srgbClr val="662D91"/>
              </a:solidFill>
              <a:ea typeface="Calibri"/>
              <a:cs typeface="Calibri"/>
            </a:endParaRPr>
          </a:p>
          <a:p>
            <a:pPr marL="323850" marR="30480" indent="-2857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662D91"/>
                </a:solidFill>
                <a:ea typeface="Calibri" panose="020F0502020204030204"/>
                <a:cs typeface="Calibri" panose="020F0502020204030204"/>
              </a:rPr>
              <a:t>Teams will play with  the STEAM Park Set, building creatively and  trying new things. </a:t>
            </a:r>
          </a:p>
          <a:p>
            <a:pPr marL="323850" marR="30480" indent="-2857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662D91"/>
                </a:solidFill>
                <a:ea typeface="Calibri" panose="020F0502020204030204"/>
                <a:cs typeface="Calibri" panose="020F0502020204030204"/>
              </a:rPr>
              <a:t>Teams will identify LEGO® pieces and relate them to what they know about archaeology.</a:t>
            </a:r>
          </a:p>
          <a:p>
            <a:pPr algn="l"/>
            <a:endParaRPr lang="en-US" sz="1200" b="1">
              <a:solidFill>
                <a:srgbClr val="662D91"/>
              </a:solidFill>
              <a:latin typeface="Helvetica Neue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2700">
              <a:spcBef>
                <a:spcPts val="270"/>
              </a:spcBef>
            </a:pPr>
            <a:r>
              <a:rPr lang="en-US" b="1">
                <a:solidFill>
                  <a:srgbClr val="662D91"/>
                </a:solidFill>
              </a:rPr>
              <a:t>Key Vocabulary</a:t>
            </a:r>
            <a:endParaRPr lang="en-US" b="1">
              <a:solidFill>
                <a:srgbClr val="662D91"/>
              </a:solidFill>
              <a:ea typeface="Calibri"/>
              <a:cs typeface="Calibri"/>
            </a:endParaRPr>
          </a:p>
          <a:p>
            <a:pPr marL="12700">
              <a:spcBef>
                <a:spcPts val="145"/>
              </a:spcBef>
            </a:pPr>
            <a:r>
              <a:rPr lang="en-US">
                <a:solidFill>
                  <a:srgbClr val="662D91"/>
                </a:solidFill>
              </a:rPr>
              <a:t>Archaeology, tools, dig site</a:t>
            </a:r>
            <a:endParaRPr lang="en-US">
              <a:solidFill>
                <a:srgbClr val="662D91"/>
              </a:solidFill>
              <a:ea typeface="Calibri"/>
              <a:cs typeface="Calibri"/>
            </a:endParaRPr>
          </a:p>
          <a:p>
            <a:pPr marL="0" indent="0">
              <a:buFontTx/>
              <a:buNone/>
            </a:pPr>
            <a:endParaRPr lang="en-US" sz="1200" b="1" i="0" u="none" strike="noStrike" baseline="0">
              <a:solidFill>
                <a:srgbClr val="662D91"/>
              </a:solidFill>
              <a:latin typeface="Helvetica Neue" panose="02000503000000020004"/>
              <a:ea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A7FE2-95C7-A8CE-EABF-A22A5E5E5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0BED5-D69C-6366-F900-258AFEDA9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7F4E34-6705-1CF7-C471-437DE0D2B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>
              <a:spcBef>
                <a:spcPts val="360"/>
              </a:spcBef>
            </a:pPr>
            <a:r>
              <a:rPr lang="en-US" b="1" i="0" u="none" strike="noStrike" baseline="0">
                <a:solidFill>
                  <a:srgbClr val="4A2283"/>
                </a:solidFill>
              </a:rPr>
              <a:t>Explore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Task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(10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minutes)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Lead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discussion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archaeology</a:t>
            </a:r>
            <a:r>
              <a:rPr lang="en-US" b="0" i="0" u="none" strike="noStrike" baseline="0">
                <a:solidFill>
                  <a:srgbClr val="4A2283"/>
                </a:solidFill>
              </a:rPr>
              <a:t>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Let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students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share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anything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know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archaeology.</a:t>
            </a:r>
            <a:r>
              <a:rPr lang="en-US">
                <a:solidFill>
                  <a:srgbClr val="4A2283"/>
                </a:solidFill>
              </a:rPr>
              <a:t> 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Look at the pages of the Discover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Story and discuss what can be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seen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each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of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illustrations.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Ask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children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what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notice.</a:t>
            </a: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208915" marR="121920" lvl="0" indent="-17145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i="0" u="none" strike="noStrike" baseline="0">
                <a:solidFill>
                  <a:srgbClr val="4A2283"/>
                </a:solidFill>
              </a:rPr>
              <a:t>Explain that </a:t>
            </a:r>
            <a:r>
              <a:rPr lang="en-US">
                <a:solidFill>
                  <a:srgbClr val="4A2283"/>
                </a:solidFill>
              </a:rPr>
              <a:t>archaeology is a science that studies how humans lived in the past. People who work in this field are called archaeologists.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at the Discover Story and discuss what the young archaeologists are doing in the illustrations. Ask the students what else they think an archaeologist might do.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An archaeologist could: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Dig in the ground using tools like shovels, rakes, and brushes.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for old things that people used a long time ago.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Find treasures such as coins or art that might give us clues about how people used to live.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1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1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1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</a:p>
          <a:p>
            <a:pPr marL="12700">
              <a:spcBef>
                <a:spcPts val="145"/>
              </a:spcBef>
            </a:pPr>
            <a:r>
              <a:rPr lang="en-US">
                <a:solidFill>
                  <a:srgbClr val="662D91"/>
                </a:solidFill>
              </a:rPr>
              <a:t>Archaeology, tools, dig site</a:t>
            </a:r>
            <a:endParaRPr lang="en-US">
              <a:solidFill>
                <a:srgbClr val="662D9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9E0AC-4885-60F4-7870-24FA22EF0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7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6D08C-FC28-4020-0D1D-83B4B8059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8026B-E1D6-327A-DB7A-BD2B0217D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AB6C2E-8DEC-8C66-C59A-9D89D5BEE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>
              <a:spcBef>
                <a:spcPts val="360"/>
              </a:spcBef>
            </a:pPr>
            <a:r>
              <a:rPr lang="en-US" b="1" i="0" u="none" strike="noStrike" baseline="0">
                <a:solidFill>
                  <a:srgbClr val="4A2283"/>
                </a:solidFill>
              </a:rPr>
              <a:t>Explore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Task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(10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minutes)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Lead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discussion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archaeology</a:t>
            </a:r>
            <a:r>
              <a:rPr lang="en-US" b="0" i="0" u="none" strike="noStrike" baseline="0">
                <a:solidFill>
                  <a:srgbClr val="4A2283"/>
                </a:solidFill>
              </a:rPr>
              <a:t>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Let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students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share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anything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know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archaeology.</a:t>
            </a:r>
            <a:r>
              <a:rPr lang="en-US">
                <a:solidFill>
                  <a:srgbClr val="4A2283"/>
                </a:solidFill>
              </a:rPr>
              <a:t> 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Look at the pages of the Discover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Story and discuss what can be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seen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each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of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illustrations.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Ask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children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what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notice.</a:t>
            </a: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208915" marR="121920" lvl="0" indent="-17145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i="0" u="none" strike="noStrike" baseline="0">
                <a:solidFill>
                  <a:srgbClr val="4A2283"/>
                </a:solidFill>
              </a:rPr>
              <a:t>Explain that </a:t>
            </a:r>
            <a:r>
              <a:rPr lang="en-US">
                <a:solidFill>
                  <a:srgbClr val="4A2283"/>
                </a:solidFill>
              </a:rPr>
              <a:t>archaeology is a science that studies how humans lived in the past. People who work in this field are called archaeologists.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at the Discover Story and discuss what the young archaeologists are doing in the illustrations. Ask the students what else they think an archaeologist might do.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An archaeologist could: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Dig in the ground using tools like shovels, rakes, and brushes.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for old things that people used a long time ago.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Find treasures such as coins or art that might give us clues about how people used to live.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1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1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1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</a:p>
          <a:p>
            <a:pPr marL="12700">
              <a:spcBef>
                <a:spcPts val="145"/>
              </a:spcBef>
            </a:pPr>
            <a:r>
              <a:rPr lang="en-US">
                <a:solidFill>
                  <a:srgbClr val="662D91"/>
                </a:solidFill>
              </a:rPr>
              <a:t>Archaeology, tools, dig site</a:t>
            </a:r>
            <a:endParaRPr lang="en-US">
              <a:solidFill>
                <a:srgbClr val="662D9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AB2B1-8B18-DA1E-F24D-ABBC65E4C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1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B1C1C-3729-E55E-BDB1-B7FC400BC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58A04-3BA1-07E8-390C-A07A0C6174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640030-99D8-FA12-42FE-EDBDE1AA2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8100">
              <a:spcBef>
                <a:spcPts val="360"/>
              </a:spcBef>
            </a:pPr>
            <a:r>
              <a:rPr lang="en-US" b="1" i="0" u="none" strike="noStrike" baseline="0">
                <a:solidFill>
                  <a:srgbClr val="4A2283"/>
                </a:solidFill>
              </a:rPr>
              <a:t>Explore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Task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(10</a:t>
            </a:r>
            <a:r>
              <a:rPr lang="en-US" b="1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minutes)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Lead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discussion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1" i="0" u="none" strike="noStrike" baseline="0">
                <a:solidFill>
                  <a:srgbClr val="4A2283"/>
                </a:solidFill>
              </a:rPr>
              <a:t>archaeology</a:t>
            </a:r>
            <a:r>
              <a:rPr lang="en-US" b="0" i="0" u="none" strike="noStrike" baseline="0">
                <a:solidFill>
                  <a:srgbClr val="4A2283"/>
                </a:solidFill>
              </a:rPr>
              <a:t>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Let 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students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share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anything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know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about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archaeology.</a:t>
            </a:r>
            <a:r>
              <a:rPr lang="en-US">
                <a:solidFill>
                  <a:srgbClr val="4A2283"/>
                </a:solidFill>
              </a:rPr>
              <a:t> </a:t>
            </a:r>
          </a:p>
          <a:p>
            <a:pPr marL="209550" marR="30480" indent="-171450">
              <a:spcBef>
                <a:spcPts val="165"/>
              </a:spcBef>
              <a:buFont typeface="Arial"/>
              <a:buChar char="•"/>
            </a:pPr>
            <a:r>
              <a:rPr lang="en-US" b="0" i="0" u="none" strike="noStrike" baseline="0">
                <a:solidFill>
                  <a:srgbClr val="4A2283"/>
                </a:solidFill>
              </a:rPr>
              <a:t>Look at the pages of the Discover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Story and discuss what can be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seen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each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of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illustrations.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Ask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children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what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they</a:t>
            </a:r>
            <a:r>
              <a:rPr lang="en-US">
                <a:solidFill>
                  <a:srgbClr val="4A2283"/>
                </a:solidFill>
              </a:rPr>
              <a:t> </a:t>
            </a:r>
            <a:r>
              <a:rPr lang="en-US" b="0" i="0" u="none" strike="noStrike" baseline="0">
                <a:solidFill>
                  <a:srgbClr val="4A2283"/>
                </a:solidFill>
              </a:rPr>
              <a:t>notice.</a:t>
            </a: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208915" marR="121920" lvl="0" indent="-171450" algn="l" defTabSz="914400" rtl="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0" i="0" u="none" strike="noStrike" baseline="0">
                <a:solidFill>
                  <a:srgbClr val="4A2283"/>
                </a:solidFill>
              </a:rPr>
              <a:t>Explain that </a:t>
            </a:r>
            <a:r>
              <a:rPr lang="en-US">
                <a:solidFill>
                  <a:srgbClr val="4A2283"/>
                </a:solidFill>
              </a:rPr>
              <a:t>archaeology is a science that studies how humans lived in the past. People who work in this field are called archaeologists.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at the Discover Story and discuss what the young archaeologists are doing in the illustrations. Ask the students what else they think an archaeologist might do.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An archaeologist could: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Dig in the ground using tools like shovels, rakes, and brushes.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Look for old things that people used a long time ago. </a:t>
            </a:r>
          </a:p>
          <a:p>
            <a:pPr marL="666115" marR="121920" lvl="1" indent="-171450">
              <a:spcBef>
                <a:spcPts val="850"/>
              </a:spcBef>
              <a:buFont typeface="Arial"/>
              <a:buChar char="•"/>
            </a:pPr>
            <a:r>
              <a:rPr lang="en-US">
                <a:solidFill>
                  <a:srgbClr val="4A2283"/>
                </a:solidFill>
              </a:rPr>
              <a:t>Find treasures such as coins or art that might give us clues about how people used to live. </a:t>
            </a:r>
          </a:p>
          <a:p>
            <a:pPr marL="208915" marR="121920" indent="-171450">
              <a:spcBef>
                <a:spcPts val="850"/>
              </a:spcBef>
              <a:buFont typeface="Arial"/>
              <a:buChar char="•"/>
            </a:pPr>
            <a:endParaRPr lang="en-US">
              <a:solidFill>
                <a:srgbClr val="4A2283"/>
              </a:solidFill>
              <a:ea typeface="Calibri" panose="020F0502020204030204"/>
              <a:cs typeface="Calibri" panose="020F0502020204030204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1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1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1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</a:p>
          <a:p>
            <a:pPr marL="12700">
              <a:spcBef>
                <a:spcPts val="145"/>
              </a:spcBef>
            </a:pPr>
            <a:r>
              <a:rPr lang="en-US">
                <a:solidFill>
                  <a:srgbClr val="662D91"/>
                </a:solidFill>
              </a:rPr>
              <a:t>Archaeology, tools, dig site</a:t>
            </a:r>
            <a:endParaRPr lang="en-US">
              <a:solidFill>
                <a:srgbClr val="662D9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3078E-188E-D58D-A628-C5DF17F1D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01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2C6E99-B261-68C2-0EF2-955269B2D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FDD412-87B3-8759-68F7-0024B81CA1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1D1579-2CFB-4A0D-8FAB-ADDC16CE8E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2800" b="1">
                <a:solidFill>
                  <a:srgbClr val="ED7004"/>
                </a:solidFill>
                <a:latin typeface="Tobi Pro ExtraBold"/>
                <a:cs typeface="Tobi Pro ExtraBold"/>
              </a:rPr>
              <a:t>Key</a:t>
            </a:r>
            <a:r>
              <a:rPr lang="en-US" sz="2800" b="1" spc="-50">
                <a:solidFill>
                  <a:srgbClr val="ED7004"/>
                </a:solidFill>
                <a:latin typeface="Tobi Pro ExtraBold"/>
                <a:cs typeface="Tobi Pro ExtraBold"/>
              </a:rPr>
              <a:t> </a:t>
            </a:r>
            <a:r>
              <a:rPr lang="en-US" sz="2800" b="1" spc="-10">
                <a:solidFill>
                  <a:srgbClr val="ED7004"/>
                </a:solidFill>
                <a:latin typeface="Tobi Pro ExtraBold"/>
                <a:cs typeface="Tobi Pro ExtraBold"/>
              </a:rPr>
              <a:t>Vocabulary</a:t>
            </a:r>
          </a:p>
          <a:p>
            <a:pPr marL="12700">
              <a:spcBef>
                <a:spcPts val="145"/>
              </a:spcBef>
            </a:pPr>
            <a:r>
              <a:rPr lang="en-US" sz="1800">
                <a:solidFill>
                  <a:srgbClr val="662D91"/>
                </a:solidFill>
              </a:rPr>
              <a:t>Archaeology, tools, dig site</a:t>
            </a:r>
            <a:endParaRPr lang="en-US" sz="1800">
              <a:solidFill>
                <a:srgbClr val="662D9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C48A9-CAE8-E5DA-8E20-2CB6E3488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25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3600" b="1" spc="-20">
                <a:solidFill>
                  <a:srgbClr val="662884"/>
                </a:solidFill>
                <a:latin typeface="Tobi Pro ExtraBold"/>
                <a:cs typeface="Tobi Pro ExtraBold"/>
              </a:rPr>
              <a:t>Create</a:t>
            </a:r>
            <a:r>
              <a:rPr lang="en-US" sz="36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36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3600" b="1" spc="-15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3600" b="1">
                <a:solidFill>
                  <a:srgbClr val="662884"/>
                </a:solidFill>
                <a:latin typeface="Calibri"/>
                <a:cs typeface="Calibri"/>
              </a:rPr>
              <a:t>(25</a:t>
            </a:r>
            <a:r>
              <a:rPr lang="en-US" sz="3600" b="1" spc="-20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36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3600" b="1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lang="en-US" sz="1800">
                <a:latin typeface="Arial"/>
                <a:cs typeface="Arial"/>
              </a:rPr>
              <a:t>Have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children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build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using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different</a:t>
            </a:r>
            <a:r>
              <a:rPr lang="en-US" sz="1800" spc="-1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pieces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in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STEAM</a:t>
            </a:r>
            <a:r>
              <a:rPr lang="en-US" sz="1800" spc="-10">
                <a:latin typeface="Arial"/>
                <a:cs typeface="Arial"/>
              </a:rPr>
              <a:t> Park. </a:t>
            </a:r>
            <a:r>
              <a:rPr lang="en-US" sz="1800">
                <a:latin typeface="Arial"/>
                <a:cs typeface="Arial"/>
              </a:rPr>
              <a:t>Encourage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them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to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play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freely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and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build</a:t>
            </a:r>
            <a:r>
              <a:rPr lang="en-US" sz="1800" spc="-10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anything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they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want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that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>
                <a:latin typeface="Arial"/>
                <a:cs typeface="Arial"/>
              </a:rPr>
              <a:t>relates</a:t>
            </a:r>
            <a:r>
              <a:rPr lang="en-US" sz="1800" spc="-5">
                <a:latin typeface="Arial"/>
                <a:cs typeface="Arial"/>
              </a:rPr>
              <a:t> </a:t>
            </a:r>
            <a:r>
              <a:rPr lang="en-US" sz="1800" spc="-25">
                <a:latin typeface="Arial"/>
                <a:cs typeface="Arial"/>
              </a:rPr>
              <a:t>to archaeology</a:t>
            </a:r>
            <a:r>
              <a:rPr lang="en-US" sz="1800">
                <a:latin typeface="Arial"/>
                <a:cs typeface="Arial"/>
              </a:rPr>
              <a:t>. They could build tools, treasure, buildings,  or a dig site. Look at the Discover Story for ideas.</a:t>
            </a:r>
          </a:p>
          <a:p>
            <a:endParaRPr lang="en-US" sz="18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lang="en-US" sz="18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Vocabulary – </a:t>
            </a:r>
            <a:r>
              <a:rPr lang="en-US" sz="1800">
                <a:solidFill>
                  <a:srgbClr val="662D91"/>
                </a:solidFill>
              </a:rPr>
              <a:t>Archaeology, tools, dig site</a:t>
            </a:r>
            <a:endParaRPr lang="en-US" sz="1800">
              <a:solidFill>
                <a:srgbClr val="662D91"/>
              </a:solidFill>
              <a:ea typeface="Calibri"/>
              <a:cs typeface="Calibri"/>
            </a:endParaRPr>
          </a:p>
          <a:p>
            <a:endParaRPr lang="en-US" sz="1800" b="1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1" i="1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Facilitator Tip</a:t>
            </a:r>
          </a:p>
          <a:p>
            <a:pPr marL="342900" indent="-342900">
              <a:buFont typeface="Arial" panose="020F0302020204030204"/>
              <a:buChar char="•"/>
            </a:pPr>
            <a:r>
              <a:rPr lang="en-US" sz="2800" i="1">
                <a:latin typeface="Calibri"/>
                <a:ea typeface="Calibri" panose="020F0502020204030204" pitchFamily="34" charset="0"/>
                <a:cs typeface="Calibri"/>
              </a:rPr>
              <a:t>Check out the STEAM Park Functional</a:t>
            </a:r>
            <a:r>
              <a:rPr lang="en-US" sz="2800" i="1">
                <a:effectLst/>
                <a:latin typeface="Calibri"/>
                <a:ea typeface="Calibri" panose="020F0502020204030204" pitchFamily="34" charset="0"/>
                <a:cs typeface="Calibri"/>
              </a:rPr>
              <a:t> Elements lesson plan - </a:t>
            </a:r>
            <a:r>
              <a:rPr lang="en-US" sz="2800" i="1" u="sng">
                <a:solidFill>
                  <a:srgbClr val="0563C1"/>
                </a:solidFill>
                <a:effectLst/>
                <a:latin typeface="Calibri"/>
                <a:ea typeface="Calibri" panose="020F0502020204030204" pitchFamily="34" charset="0"/>
                <a:cs typeface="Calibri"/>
                <a:hlinkClick r:id="rId3"/>
              </a:rPr>
              <a:t>https://education.lego.com/en-us/lessons/preschool-steam-park/functional-elements</a:t>
            </a:r>
            <a:endParaRPr lang="en-US" sz="2800" i="1"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800" i="1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8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en-US" sz="2400" b="1">
                <a:solidFill>
                  <a:srgbClr val="662884"/>
                </a:solidFill>
                <a:latin typeface="Tobi Pro ExtraBold"/>
                <a:cs typeface="Tobi Pro ExtraBold"/>
              </a:rPr>
              <a:t>Share</a:t>
            </a:r>
            <a:r>
              <a:rPr lang="en-US" sz="2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2400" b="1" spc="-30">
                <a:solidFill>
                  <a:srgbClr val="662884"/>
                </a:solidFill>
                <a:latin typeface="Tobi Pro ExtraBold"/>
                <a:cs typeface="Tobi Pro ExtraBold"/>
              </a:rPr>
              <a:t>Task</a:t>
            </a:r>
            <a:r>
              <a:rPr lang="en-US" sz="2400" b="1" spc="-60">
                <a:solidFill>
                  <a:srgbClr val="662884"/>
                </a:solidFill>
                <a:latin typeface="Tobi Pro ExtraBold"/>
                <a:cs typeface="Tobi Pro ExtraBold"/>
              </a:rPr>
              <a:t> </a:t>
            </a:r>
            <a:r>
              <a:rPr lang="en-US" sz="2400" b="1" spc="-55">
                <a:solidFill>
                  <a:srgbClr val="662884"/>
                </a:solidFill>
                <a:latin typeface="Calibri"/>
                <a:cs typeface="Calibri"/>
              </a:rPr>
              <a:t>(15</a:t>
            </a:r>
            <a:r>
              <a:rPr lang="en-US" sz="2400" b="1" spc="-65">
                <a:solidFill>
                  <a:srgbClr val="662884"/>
                </a:solidFill>
                <a:latin typeface="Calibri"/>
                <a:cs typeface="Calibri"/>
              </a:rPr>
              <a:t> </a:t>
            </a:r>
            <a:r>
              <a:rPr lang="en-US" sz="2400" b="1" spc="45">
                <a:solidFill>
                  <a:srgbClr val="662884"/>
                </a:solidFill>
                <a:latin typeface="Calibri"/>
                <a:cs typeface="Calibri"/>
              </a:rPr>
              <a:t>minutes)</a:t>
            </a:r>
            <a:endParaRPr lang="en-US" sz="2400" b="1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r>
              <a:rPr lang="en-US" sz="1200">
                <a:latin typeface="Arial"/>
                <a:cs typeface="Arial"/>
              </a:rPr>
              <a:t>Have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children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share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and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explain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what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they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built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and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 spc="-25">
                <a:latin typeface="Arial"/>
                <a:cs typeface="Arial"/>
              </a:rPr>
              <a:t>how </a:t>
            </a:r>
            <a:r>
              <a:rPr lang="en-US" sz="1200">
                <a:latin typeface="Arial"/>
                <a:cs typeface="Arial"/>
              </a:rPr>
              <a:t>the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pieces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relate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to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archaeology.</a:t>
            </a:r>
            <a:r>
              <a:rPr lang="en-US" sz="1200" spc="-2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They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could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share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in</a:t>
            </a:r>
            <a:r>
              <a:rPr lang="en-US" sz="1200" spc="-10">
                <a:latin typeface="Arial"/>
                <a:cs typeface="Arial"/>
              </a:rPr>
              <a:t> pairs </a:t>
            </a:r>
            <a:r>
              <a:rPr lang="en-US" sz="1200">
                <a:latin typeface="Arial"/>
                <a:cs typeface="Arial"/>
              </a:rPr>
              <a:t>or</a:t>
            </a:r>
            <a:r>
              <a:rPr lang="en-US" sz="1200" spc="-2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in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their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teams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if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they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aren’t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comfortable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sharing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with</a:t>
            </a:r>
            <a:r>
              <a:rPr lang="en-US" sz="1200" spc="-10">
                <a:latin typeface="Arial"/>
                <a:cs typeface="Arial"/>
              </a:rPr>
              <a:t> entire </a:t>
            </a:r>
            <a:r>
              <a:rPr lang="en-US" sz="1200">
                <a:latin typeface="Arial"/>
                <a:cs typeface="Arial"/>
              </a:rPr>
              <a:t>class.</a:t>
            </a:r>
            <a:r>
              <a:rPr lang="en-US" sz="1200" spc="-6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All</a:t>
            </a:r>
            <a:r>
              <a:rPr lang="en-US" sz="1200" spc="-1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children’s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builds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will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be</a:t>
            </a:r>
            <a:r>
              <a:rPr lang="en-US" sz="1200" spc="-1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meaningful,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and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there</a:t>
            </a:r>
            <a:r>
              <a:rPr lang="en-US" sz="1200" spc="-10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is</a:t>
            </a:r>
            <a:r>
              <a:rPr lang="en-US" sz="1200" spc="-15">
                <a:latin typeface="Arial"/>
                <a:cs typeface="Arial"/>
              </a:rPr>
              <a:t> </a:t>
            </a:r>
            <a:r>
              <a:rPr lang="en-US" sz="1200" spc="-25">
                <a:latin typeface="Arial"/>
                <a:cs typeface="Arial"/>
              </a:rPr>
              <a:t>no </a:t>
            </a:r>
            <a:r>
              <a:rPr lang="en-US" sz="1200">
                <a:latin typeface="Arial"/>
                <a:cs typeface="Arial"/>
              </a:rPr>
              <a:t>one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right answer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>
                <a:latin typeface="Arial"/>
                <a:cs typeface="Arial"/>
              </a:rPr>
              <a:t>to these</a:t>
            </a:r>
            <a:r>
              <a:rPr lang="en-US" sz="1200" spc="-5">
                <a:latin typeface="Arial"/>
                <a:cs typeface="Arial"/>
              </a:rPr>
              <a:t> </a:t>
            </a:r>
            <a:r>
              <a:rPr lang="en-US" sz="1200" spc="-10">
                <a:latin typeface="Arial"/>
                <a:cs typeface="Arial"/>
              </a:rPr>
              <a:t>sessions.</a:t>
            </a:r>
            <a:endParaRPr lang="en-US"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5"/>
              </a:spcBef>
            </a:pPr>
            <a:endParaRPr lang="en-US" sz="1200" spc="-10">
              <a:latin typeface="Arial"/>
              <a:cs typeface="Arial"/>
            </a:endParaRPr>
          </a:p>
          <a:p>
            <a:pPr marL="12700" marR="5080">
              <a:spcBef>
                <a:spcPts val="165"/>
              </a:spcBef>
            </a:pPr>
            <a:r>
              <a:rPr lang="en-US">
                <a:latin typeface="Arial"/>
                <a:cs typeface="Arial"/>
              </a:rPr>
              <a:t>Image of the prehistoric monument at Stonehenge in southern England.</a:t>
            </a:r>
          </a:p>
          <a:p>
            <a:pPr marL="12700">
              <a:spcBef>
                <a:spcPts val="360"/>
              </a:spcBef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7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8463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20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0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3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5403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2890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6096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5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04135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4356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7DEF-26AE-7002-CCC2-75B8CB0E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5A1AE5-5D0F-D8BF-14C4-924CEEDD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F7ECE-27DB-D50E-A4D5-4FC8F85BB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924E58-A355-6C03-F051-1EDB9881E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5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5.xml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98C85F3E-9650-9922-C129-B5DCA003A179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>
                <a:solidFill>
                  <a:srgbClr val="662F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1</a:t>
            </a:r>
          </a:p>
          <a:p>
            <a:pPr>
              <a:lnSpc>
                <a:spcPct val="100000"/>
              </a:lnSpc>
              <a:defRPr/>
            </a:pPr>
            <a:r>
              <a:rPr lang="en-US" sz="3600" b="0" spc="250">
                <a:solidFill>
                  <a:srgbClr val="662F9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Let’s Discover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1450AC-415E-7CF8-0776-01F7999B8A62}"/>
              </a:ext>
            </a:extLst>
          </p:cNvPr>
          <p:cNvSpPr txBox="1">
            <a:spLocks/>
          </p:cNvSpPr>
          <p:nvPr/>
        </p:nvSpPr>
        <p:spPr>
          <a:xfrm>
            <a:off x="7841293" y="1151466"/>
            <a:ext cx="4261981" cy="369146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play with  the STEAM Park Set, building creatively and  trying new things. </a:t>
            </a:r>
          </a:p>
          <a:p>
            <a:r>
              <a:rPr lang="en-US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 can identify LEGO</a:t>
            </a:r>
            <a:r>
              <a:rPr lang="en-US" baseline="300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®</a:t>
            </a:r>
            <a:r>
              <a:rPr lang="en-US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pieces and relate them to what they know about archaeology.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EC3B497-AE43-089B-ECF7-2B5D26A593AC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latin typeface="Roboto"/>
                <a:ea typeface="Roboto"/>
                <a:cs typeface="Roboto"/>
              </a:rPr>
              <a:t>Students will learn about what archaeologists do, then build and share what they learned about.</a:t>
            </a:r>
          </a:p>
        </p:txBody>
      </p:sp>
      <p:pic>
        <p:nvPicPr>
          <p:cNvPr id="6" name="Picture 5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A010F19F-351D-6D82-0F43-D9AEEDAEF2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9012" y="5110618"/>
            <a:ext cx="1657350" cy="165735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CB29CDCC-3CFD-C5D0-7FB2-D3170FA32C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2660" y="4729816"/>
            <a:ext cx="268605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0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1D16D0A1-59AD-82A7-2F88-B65465E49232}"/>
              </a:ext>
            </a:extLst>
          </p:cNvPr>
          <p:cNvSpPr txBox="1">
            <a:spLocks/>
          </p:cNvSpPr>
          <p:nvPr/>
        </p:nvSpPr>
        <p:spPr>
          <a:xfrm>
            <a:off x="7502951" y="1760537"/>
            <a:ext cx="4612849" cy="33369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72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3" name="Picture 2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0C681E43-96AE-52A1-0D43-5C9AEEF18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71" y="1514929"/>
            <a:ext cx="5007429" cy="33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6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6C368-4EB2-0480-3FD8-CFECF318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game&#10;&#10;AI-generated content may be incorrect.">
            <a:extLst>
              <a:ext uri="{FF2B5EF4-FFF2-40B4-BE49-F238E27FC236}">
                <a16:creationId xmlns:a16="http://schemas.microsoft.com/office/drawing/2014/main" id="{36828E8A-91A5-0DA2-CEF7-39868045B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42" t="12779" r="9900" b="51098"/>
          <a:stretch/>
        </p:blipFill>
        <p:spPr>
          <a:xfrm>
            <a:off x="1617643" y="1220466"/>
            <a:ext cx="8956713" cy="496954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9AE16A6-7282-47F8-20FD-D78328077C8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D84C403D-C013-B949-BBCF-B070373CB87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37DCE529-90B3-7DB3-6874-13A97FD51B5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/>
                  <a:ea typeface="Roboto"/>
                  <a:cs typeface="Roboto"/>
                </a:rPr>
                <a:t>Engineering Notebook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AE90E0-5BF3-A186-3785-F8F9764005D9}"/>
              </a:ext>
            </a:extLst>
          </p:cNvPr>
          <p:cNvSpPr txBox="1">
            <a:spLocks/>
          </p:cNvSpPr>
          <p:nvPr/>
        </p:nvSpPr>
        <p:spPr>
          <a:xfrm>
            <a:off x="623581" y="666111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>
                <a:solidFill>
                  <a:srgbClr val="FF781D"/>
                </a:solidFill>
                <a:latin typeface="Roboto"/>
                <a:ea typeface="Roboto"/>
                <a:cs typeface="Roboto"/>
              </a:rPr>
              <a:t>Draw an archaeologist</a:t>
            </a:r>
            <a:endParaRPr lang="en-US" sz="2000" err="1"/>
          </a:p>
        </p:txBody>
      </p:sp>
    </p:spTree>
    <p:extLst>
      <p:ext uri="{BB962C8B-B14F-4D97-AF65-F5344CB8AC3E}">
        <p14:creationId xmlns:p14="http://schemas.microsoft.com/office/powerpoint/2010/main" val="316172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D607C4-9373-D334-8F45-6CAB39B5DA2E}"/>
              </a:ext>
            </a:extLst>
          </p:cNvPr>
          <p:cNvSpPr txBox="1"/>
          <p:nvPr/>
        </p:nvSpPr>
        <p:spPr>
          <a:xfrm>
            <a:off x="1767116" y="5642518"/>
            <a:ext cx="8293099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LEGO, the LEGO logo, DUPLO and the DUPLO logo are trademarks of the LEGO Group. ©2025 The LEGO Group. All rights reserved.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, the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logo, and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AGE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 trademarks of For Inspiration and Recognition of Science and Technology (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). LEGO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is a registered trademark of the LEGO Group.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LEGO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®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League and UNEARTHED</a:t>
            </a:r>
            <a:r>
              <a:rPr lang="en-US" sz="1050" baseline="30000">
                <a:solidFill>
                  <a:prstClr val="black"/>
                </a:solidFill>
                <a:latin typeface="Roboto"/>
                <a:ea typeface="Roboto"/>
                <a:cs typeface="Roboto"/>
              </a:rPr>
              <a:t>TM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 are jointly held trademarks of 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FIRST 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 and the LEGO Group. ©2025</a:t>
            </a:r>
            <a:r>
              <a:rPr lang="en-US" sz="1050" i="1">
                <a:solidFill>
                  <a:prstClr val="black"/>
                </a:solidFill>
                <a:latin typeface="Roboto"/>
                <a:ea typeface="Roboto"/>
                <a:cs typeface="Roboto"/>
              </a:rPr>
              <a:t> FIRST </a:t>
            </a:r>
            <a:r>
              <a:rPr lang="en-US" sz="1050">
                <a:solidFill>
                  <a:prstClr val="black"/>
                </a:solidFill>
                <a:latin typeface="Roboto"/>
                <a:ea typeface="Roboto"/>
                <a:cs typeface="Roboto"/>
              </a:rPr>
              <a:t>and the LEGO Group. All rights reserved. </a:t>
            </a:r>
          </a:p>
        </p:txBody>
      </p:sp>
      <p:pic>
        <p:nvPicPr>
          <p:cNvPr id="6" name="Picture 5" descr="A logo for a company&#10;&#10;AI-generated content may be incorrect.">
            <a:extLst>
              <a:ext uri="{FF2B5EF4-FFF2-40B4-BE49-F238E27FC236}">
                <a16:creationId xmlns:a16="http://schemas.microsoft.com/office/drawing/2014/main" id="{4132CC30-60E4-B3C3-5A09-A650F973C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2674" b="-324"/>
          <a:stretch/>
        </p:blipFill>
        <p:spPr>
          <a:xfrm>
            <a:off x="1698171" y="1715633"/>
            <a:ext cx="4402088" cy="2818971"/>
          </a:xfrm>
          <a:prstGeom prst="rect">
            <a:avLst/>
          </a:prstGeom>
        </p:spPr>
      </p:pic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E2B1FF-61E3-4553-98C1-B7BD15B7F0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4972" y="2334149"/>
            <a:ext cx="2321913" cy="38385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7C74BC0-B85C-042B-F0CC-22FBB4C6A3A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22B2A0BE-CC8B-68F7-C9DA-B502362F405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617EBDBB-129B-4CA0-6B37-9776C427FC5A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Warm Up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5631F1-7950-5EAD-B984-37A7188CE95B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Discover Six Bricks I</a:t>
            </a:r>
            <a:endParaRPr lang="en-US" sz="4800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5353E4-EFA1-7E85-C0A4-7A2206144D16}"/>
              </a:ext>
            </a:extLst>
          </p:cNvPr>
          <p:cNvSpPr/>
          <p:nvPr/>
        </p:nvSpPr>
        <p:spPr>
          <a:xfrm>
            <a:off x="612880" y="1145429"/>
            <a:ext cx="1188720" cy="1188720"/>
          </a:xfrm>
          <a:prstGeom prst="ellipse">
            <a:avLst/>
          </a:prstGeom>
          <a:solidFill>
            <a:srgbClr val="FF78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9429088-0E3E-2210-694E-F5F0857F1F4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8889" y1="45333" x2="20000" y2="48000"/>
                        <a14:foregroundMark x1="65777" y1="21333" x2="65866" y2="21274"/>
                        <a14:foregroundMark x1="65518" y1="21506" x2="65777" y2="21333"/>
                        <a14:foregroundMark x1="33778" y1="42667" x2="65450" y2="21551"/>
                        <a14:foregroundMark x1="49778" y1="30667" x2="37778" y2="36889"/>
                        <a14:foregroundMark x1="37778" y1="36889" x2="37333" y2="38222"/>
                        <a14:foregroundMark x1="35111" y1="37778" x2="26222" y2="44444"/>
                        <a14:foregroundMark x1="67303" y1="26666" x2="64444" y2="24889"/>
                        <a14:foregroundMark x1="68691" y1="27530" x2="67411" y2="26734"/>
                        <a14:foregroundMark x1="80889" y1="35111" x2="71959" y2="29561"/>
                        <a14:foregroundMark x1="82222" y1="35556" x2="75556" y2="29778"/>
                        <a14:foregroundMark x1="71111" y1="28444" x2="67111" y2="25333"/>
                        <a14:foregroundMark x1="26222" y1="43111" x2="21333" y2="45333"/>
                        <a14:foregroundMark x1="41333" y1="37333" x2="35556" y2="36000"/>
                        <a14:foregroundMark x1="53778" y1="28889" x2="45778" y2="32889"/>
                        <a14:foregroundMark x1="51556" y1="28444" x2="50222" y2="28444"/>
                        <a14:foregroundMark x1="65778" y1="22667" x2="60000" y2="23111"/>
                        <a14:foregroundMark x1="66222" y1="21778" x2="60889" y2="21333"/>
                        <a14:foregroundMark x1="16444" y1="51111" x2="20889" y2="47111"/>
                        <a14:backgroundMark x1="68444" y1="21778" x2="67963" y2="21417"/>
                        <a14:backgroundMark x1="66222" y1="21333" x2="66222" y2="21333"/>
                      </a14:backgroundRemoval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656" y="1047871"/>
            <a:ext cx="1330220" cy="1330220"/>
          </a:xfrm>
          <a:prstGeom prst="rect">
            <a:avLst/>
          </a:prstGeom>
        </p:spPr>
      </p:pic>
      <p:pic>
        <p:nvPicPr>
          <p:cNvPr id="45" name="MS900074799[1].wav">
            <a:hlinkClick r:id="" action="ppaction://media"/>
            <a:extLst>
              <a:ext uri="{FF2B5EF4-FFF2-40B4-BE49-F238E27FC236}">
                <a16:creationId xmlns:a16="http://schemas.microsoft.com/office/drawing/2014/main" id="{FB84D979-816E-13E1-623D-E4B5FE409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0078767" y="3867963"/>
            <a:ext cx="244475" cy="244475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186E3A30-0E93-B086-75E5-F675AB54165B}"/>
              </a:ext>
            </a:extLst>
          </p:cNvPr>
          <p:cNvSpPr/>
          <p:nvPr/>
        </p:nvSpPr>
        <p:spPr>
          <a:xfrm>
            <a:off x="9142663" y="3075875"/>
            <a:ext cx="2052228" cy="2052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1A57895-F779-ED5B-AE95-F9C56561CA93}"/>
              </a:ext>
            </a:extLst>
          </p:cNvPr>
          <p:cNvSpPr txBox="1"/>
          <p:nvPr/>
        </p:nvSpPr>
        <p:spPr>
          <a:xfrm>
            <a:off x="8923169" y="2334149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>
                <a:latin typeface="Roboto" panose="02000000000000000000" pitchFamily="2" charset="0"/>
                <a:ea typeface="Roboto" panose="02000000000000000000" pitchFamily="2" charset="0"/>
              </a:rPr>
              <a:t>10 Minute Timer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E33E22D-2613-D8D1-E3C5-5620D1C3553C}"/>
              </a:ext>
            </a:extLst>
          </p:cNvPr>
          <p:cNvSpPr/>
          <p:nvPr/>
        </p:nvSpPr>
        <p:spPr>
          <a:xfrm>
            <a:off x="9138439" y="3080718"/>
            <a:ext cx="2052228" cy="2052228"/>
          </a:xfrm>
          <a:prstGeom prst="ellipse">
            <a:avLst/>
          </a:prstGeom>
          <a:solidFill>
            <a:srgbClr val="ED1C24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2757427-C3A3-1495-F195-10A70FFD4782}"/>
              </a:ext>
            </a:extLst>
          </p:cNvPr>
          <p:cNvSpPr txBox="1"/>
          <p:nvPr/>
        </p:nvSpPr>
        <p:spPr>
          <a:xfrm>
            <a:off x="9140434" y="3068307"/>
            <a:ext cx="2040827" cy="2052228"/>
          </a:xfrm>
          <a:prstGeom prst="ellipse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>
                <a:latin typeface="Roboto" panose="02000000000000000000" pitchFamily="2" charset="0"/>
                <a:ea typeface="Roboto" panose="02000000000000000000" pitchFamily="2" charset="0"/>
              </a:rPr>
              <a:t>Click to Start Timer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595256A-4A9A-6586-AD38-181FCD9C175E}"/>
              </a:ext>
            </a:extLst>
          </p:cNvPr>
          <p:cNvGrpSpPr/>
          <p:nvPr/>
        </p:nvGrpSpPr>
        <p:grpSpPr>
          <a:xfrm>
            <a:off x="9019866" y="2662338"/>
            <a:ext cx="2458067" cy="2513563"/>
            <a:chOff x="9145498" y="316615"/>
            <a:chExt cx="2458067" cy="25135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DD4CA00-6F9A-14C3-AC26-286B2CF36243}"/>
                </a:ext>
              </a:extLst>
            </p:cNvPr>
            <p:cNvGrpSpPr/>
            <p:nvPr/>
          </p:nvGrpSpPr>
          <p:grpSpPr>
            <a:xfrm>
              <a:off x="9145498" y="316615"/>
              <a:ext cx="2458067" cy="2513563"/>
              <a:chOff x="555995" y="3395115"/>
              <a:chExt cx="2458067" cy="251356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20F654D-2449-41FD-E94C-D039D05F6F74}"/>
                  </a:ext>
                </a:extLst>
              </p:cNvPr>
              <p:cNvSpPr txBox="1"/>
              <p:nvPr/>
            </p:nvSpPr>
            <p:spPr>
              <a:xfrm>
                <a:off x="1406862" y="3395115"/>
                <a:ext cx="5960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>
                    <a:latin typeface="Roboto" panose="02000000000000000000" pitchFamily="2" charset="0"/>
                    <a:ea typeface="Roboto" panose="02000000000000000000" pitchFamily="2" charset="0"/>
                  </a:rPr>
                  <a:t>Start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5C9B145-32C6-61BB-7D70-F9A071402343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 flipV="1">
                <a:off x="1686996" y="3693682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4E1B862C-E1BA-EA13-BFD8-7459CEC7BA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48690" y="5567779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7E6B241-DCA5-7108-4328-FAB8B91AE1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3493" y="4109503"/>
                <a:ext cx="141770" cy="926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89813CD-DA67-0608-2DA4-2473874209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2209" y="4048099"/>
                <a:ext cx="91440" cy="9261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751DB02-F0E3-431B-7C56-F463DA5778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4548" y="5567779"/>
                <a:ext cx="91440" cy="9144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4526F44-DF0A-FD57-F8A2-7E57C06F18CD}"/>
                  </a:ext>
                </a:extLst>
              </p:cNvPr>
              <p:cNvSpPr txBox="1"/>
              <p:nvPr/>
            </p:nvSpPr>
            <p:spPr>
              <a:xfrm>
                <a:off x="2444936" y="5631679"/>
                <a:ext cx="3858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>
                    <a:latin typeface="Roboto" panose="02000000000000000000" pitchFamily="2" charset="0"/>
                    <a:ea typeface="Roboto" panose="02000000000000000000" pitchFamily="2" charset="0"/>
                  </a:rPr>
                  <a:t>6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8D6C801-9BFE-6BC0-9399-D853919E2879}"/>
                  </a:ext>
                </a:extLst>
              </p:cNvPr>
              <p:cNvSpPr txBox="1"/>
              <p:nvPr/>
            </p:nvSpPr>
            <p:spPr>
              <a:xfrm>
                <a:off x="2596666" y="3927195"/>
                <a:ext cx="417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>
                    <a:latin typeface="Roboto" panose="02000000000000000000" pitchFamily="2" charset="0"/>
                    <a:ea typeface="Roboto" panose="02000000000000000000" pitchFamily="2" charset="0"/>
                  </a:rPr>
                  <a:t>8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E88227E-0D79-98AC-2476-618FBEBB6F21}"/>
                  </a:ext>
                </a:extLst>
              </p:cNvPr>
              <p:cNvSpPr txBox="1"/>
              <p:nvPr/>
            </p:nvSpPr>
            <p:spPr>
              <a:xfrm>
                <a:off x="555995" y="3817199"/>
                <a:ext cx="32567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200" b="1">
                    <a:latin typeface="Roboto" panose="02000000000000000000" pitchFamily="2" charset="0"/>
                    <a:ea typeface="Roboto" panose="02000000000000000000" pitchFamily="2" charset="0"/>
                  </a:rPr>
                  <a:t>2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9F7C78-5258-29D0-187B-EE1769691BC1}"/>
                </a:ext>
              </a:extLst>
            </p:cNvPr>
            <p:cNvSpPr txBox="1"/>
            <p:nvPr/>
          </p:nvSpPr>
          <p:spPr>
            <a:xfrm>
              <a:off x="9146337" y="2533146"/>
              <a:ext cx="3256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b="1">
                  <a:latin typeface="Roboto" panose="02000000000000000000" pitchFamily="2" charset="0"/>
                  <a:ea typeface="Roboto" panose="02000000000000000000" pitchFamily="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6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48" grpId="0" animBg="1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D22A7-7A87-45E8-867D-9C74C5B4AF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43100" y="1007609"/>
            <a:ext cx="9682844" cy="1485900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48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does an archaeologist do?</a:t>
            </a:r>
            <a:endParaRPr lang="en-US" sz="4800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6C8609-6D99-8996-BECF-1DDAEB11945A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B9261B2-80E4-3770-66EE-70785E0CC861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987D2DB7-5BD4-1CCB-25CF-E2DC5D6799BB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Big Question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117D7D5B-4DB7-5B86-F270-5BE6384753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pic>
        <p:nvPicPr>
          <p:cNvPr id="8" name="Picture 7" descr="A person wearing a hat and glasses&#10;&#10;AI-generated content may be incorrect.">
            <a:extLst>
              <a:ext uri="{FF2B5EF4-FFF2-40B4-BE49-F238E27FC236}">
                <a16:creationId xmlns:a16="http://schemas.microsoft.com/office/drawing/2014/main" id="{FF70B968-6648-56AD-4A74-9A5C7EBF34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422" y="2239001"/>
            <a:ext cx="5703156" cy="380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A83A5-A475-ED86-829C-8EF749CBD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50FD18-C678-4792-5A6D-CA976489B3F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E2909CA5-AEE3-FD74-1455-3DF681BAB408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E50CCCD5-F112-E568-C091-CB6552E49C3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Explore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BE9E2-0F99-88A0-BA54-207295800D4A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25928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C4FA575-6757-BFA9-94D0-6EC4C0B78665}"/>
              </a:ext>
            </a:extLst>
          </p:cNvPr>
          <p:cNvSpPr txBox="1">
            <a:spLocks/>
          </p:cNvSpPr>
          <p:nvPr/>
        </p:nvSpPr>
        <p:spPr>
          <a:xfrm>
            <a:off x="1887540" y="1004823"/>
            <a:ext cx="9788518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781D"/>
                </a:solidFill>
                <a:latin typeface="Roboto"/>
                <a:ea typeface="Roboto"/>
                <a:cs typeface="Roboto"/>
              </a:rPr>
              <a:t>What do you think an archaeologist might do?</a:t>
            </a:r>
            <a:endParaRPr lang="en-US" sz="3600">
              <a:solidFill>
                <a:srgbClr val="FF781D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6E90EF-B35A-4C9A-0638-AEC13756832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5529CCB-129F-F545-0DFE-13C3589A374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Graphic 15" descr="Map with pin with solid fill">
              <a:extLst>
                <a:ext uri="{FF2B5EF4-FFF2-40B4-BE49-F238E27FC236}">
                  <a16:creationId xmlns:a16="http://schemas.microsoft.com/office/drawing/2014/main" id="{990C13C4-D277-9361-E673-A4BEB6E9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13" name="Picture 12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DA224537-84E8-2645-B6E6-D6CED81A77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19" t="14291" r="12792" b="60679"/>
          <a:stretch/>
        </p:blipFill>
        <p:spPr>
          <a:xfrm>
            <a:off x="1931910" y="2444816"/>
            <a:ext cx="8328180" cy="36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0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078A3-244E-80D9-CF6D-A6B3A4C14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D372F0-F08E-297B-1B4E-40EBD8FAB6B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D19B36FD-6EF8-6C73-E3D8-23103348EB0C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02FE3C99-F93A-024C-817D-6790CAE021B9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Explore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86A8D-1C9C-A9BA-D21D-115EF30C2F1D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25928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72AD6F-350D-1AF3-D4EE-EF2B70325F2F}"/>
              </a:ext>
            </a:extLst>
          </p:cNvPr>
          <p:cNvSpPr txBox="1">
            <a:spLocks/>
          </p:cNvSpPr>
          <p:nvPr/>
        </p:nvSpPr>
        <p:spPr>
          <a:xfrm>
            <a:off x="1887540" y="1004823"/>
            <a:ext cx="9788518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781D"/>
                </a:solidFill>
                <a:latin typeface="Roboto"/>
                <a:ea typeface="Roboto"/>
                <a:cs typeface="Roboto"/>
              </a:rPr>
              <a:t>What do you think an archaeologist might do?</a:t>
            </a:r>
            <a:endParaRPr lang="en-US" sz="3600">
              <a:solidFill>
                <a:srgbClr val="FF781D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14D87C-0C7C-DEA9-C0C2-F62C24698E15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DC40CAF-3B2A-E2FF-53EA-CE5633A5A32F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Graphic 15" descr="Map with pin with solid fill">
              <a:extLst>
                <a:ext uri="{FF2B5EF4-FFF2-40B4-BE49-F238E27FC236}">
                  <a16:creationId xmlns:a16="http://schemas.microsoft.com/office/drawing/2014/main" id="{B3FC7167-5735-CEB4-0838-5EE67C008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11" name="Picture 10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B4C31A38-EE28-1C78-2603-272587D37C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18" t="39221" r="12193" b="34175"/>
          <a:stretch/>
        </p:blipFill>
        <p:spPr>
          <a:xfrm>
            <a:off x="1931910" y="2179962"/>
            <a:ext cx="8328180" cy="38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4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50608-32C3-546E-EABB-879E687E2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7AD5E60-8EDC-55F2-F4D9-C4B3D6A77F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8A45329D-2B40-EDBA-00BE-A524BFC0BC4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D0126FD7-66D3-38A6-7609-175E376C00DA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Explore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98B74-5AC5-75A6-7A2F-0F942C91B952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259284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4800" b="1">
              <a:solidFill>
                <a:srgbClr val="FF781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F9D3E8-A325-E7FB-EB6D-2087A6364B9F}"/>
              </a:ext>
            </a:extLst>
          </p:cNvPr>
          <p:cNvSpPr txBox="1">
            <a:spLocks/>
          </p:cNvSpPr>
          <p:nvPr/>
        </p:nvSpPr>
        <p:spPr>
          <a:xfrm>
            <a:off x="1887540" y="1004823"/>
            <a:ext cx="9788518" cy="155778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b="1">
                <a:solidFill>
                  <a:srgbClr val="FF781D"/>
                </a:solidFill>
                <a:latin typeface="Roboto"/>
                <a:ea typeface="Roboto"/>
                <a:cs typeface="Roboto"/>
              </a:rPr>
              <a:t>What do you think an archaeologist might do?</a:t>
            </a:r>
            <a:endParaRPr lang="en-US" sz="3600">
              <a:solidFill>
                <a:srgbClr val="FF781D"/>
              </a:solidFill>
              <a:latin typeface="Roboto"/>
              <a:ea typeface="Roboto"/>
              <a:cs typeface="Roboto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7BF81B-2EC2-1A9F-E045-D08FA13A853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8F44C0F-0A51-BB3E-486F-CE2FEEFEF4C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9" name="Graphic 15" descr="Map with pin with solid fill">
              <a:extLst>
                <a:ext uri="{FF2B5EF4-FFF2-40B4-BE49-F238E27FC236}">
                  <a16:creationId xmlns:a16="http://schemas.microsoft.com/office/drawing/2014/main" id="{99DE4CE9-43BE-43BA-6130-3704823E6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183007"/>
              <a:ext cx="996955" cy="996955"/>
            </a:xfrm>
            <a:prstGeom prst="rect">
              <a:avLst/>
            </a:prstGeom>
          </p:spPr>
        </p:pic>
      </p:grpSp>
      <p:pic>
        <p:nvPicPr>
          <p:cNvPr id="13" name="Picture 12" descr="A collage of cartoon characters&#10;&#10;AI-generated content may be incorrect.">
            <a:extLst>
              <a:ext uri="{FF2B5EF4-FFF2-40B4-BE49-F238E27FC236}">
                <a16:creationId xmlns:a16="http://schemas.microsoft.com/office/drawing/2014/main" id="{09F5BA83-2846-077B-AC2B-283F07762B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37" t="65893" r="12374" b="7503"/>
          <a:stretch/>
        </p:blipFill>
        <p:spPr>
          <a:xfrm>
            <a:off x="1931910" y="2179962"/>
            <a:ext cx="8328180" cy="389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5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F8B75-3CF5-DE7A-059F-CD53CE735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5E18766-93EE-D367-84DA-C6576C6868AB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A6A76A19-F063-9A4B-BCCD-EA9EBB70F18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601DA7B2-4D44-DE77-EDF6-35FD1BA6C698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Vocabulary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D1949E4-0C5A-3525-C648-A2203544ED9F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5913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Archaeology: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the study of how humans or animals lived in the past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Tools: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anything that is used to make a change to something else or to help do a job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Dig Site: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place where archaeologists carefully dig to uncover artifacts and learn about the past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D0BFCAC-34DE-F1DF-6E31-B2FCBFCC54CF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3DC47F8-8A16-42C8-2840-E6C9A5BDBFB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15B0E217-39D1-14C2-5CC7-A72CD185B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10" name="Picture 9" descr="A person holding a brush and a tool&#10;&#10;AI-generated content may be incorrect.">
            <a:extLst>
              <a:ext uri="{FF2B5EF4-FFF2-40B4-BE49-F238E27FC236}">
                <a16:creationId xmlns:a16="http://schemas.microsoft.com/office/drawing/2014/main" id="{B56E1CEC-3FC4-3898-A903-4A6F9723B8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328" y="2795678"/>
            <a:ext cx="2333417" cy="1555611"/>
          </a:xfrm>
          <a:prstGeom prst="rect">
            <a:avLst/>
          </a:prstGeom>
        </p:spPr>
      </p:pic>
      <p:pic>
        <p:nvPicPr>
          <p:cNvPr id="14" name="Picture 13" descr="A group of people digging in the dirt&#10;&#10;AI-generated content may be incorrect.">
            <a:extLst>
              <a:ext uri="{FF2B5EF4-FFF2-40B4-BE49-F238E27FC236}">
                <a16:creationId xmlns:a16="http://schemas.microsoft.com/office/drawing/2014/main" id="{2E323862-A5DD-3AE3-1EC3-E63577E113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328" y="4524662"/>
            <a:ext cx="2333417" cy="1555611"/>
          </a:xfrm>
          <a:prstGeom prst="rect">
            <a:avLst/>
          </a:prstGeom>
        </p:spPr>
      </p:pic>
      <p:pic>
        <p:nvPicPr>
          <p:cNvPr id="16" name="Picture 15" descr="A person wearing safety goggles and gloves working on a clay pot&#10;&#10;AI-generated content may be incorrect.">
            <a:extLst>
              <a:ext uri="{FF2B5EF4-FFF2-40B4-BE49-F238E27FC236}">
                <a16:creationId xmlns:a16="http://schemas.microsoft.com/office/drawing/2014/main" id="{DB36A802-16D5-5B67-1AE4-67578FC30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328" y="1036953"/>
            <a:ext cx="2333417" cy="15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798A634-22B4-ECD8-0375-D1C74AD93183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FF89DF23-3FCA-BC3E-9875-BF14D99B8B7D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763FDB6-804E-B530-B4BB-A00D7F33AFE7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Create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22651F0-6061-95F2-CEA5-B6272F0C9CE7}"/>
              </a:ext>
            </a:extLst>
          </p:cNvPr>
          <p:cNvSpPr txBox="1">
            <a:spLocks/>
          </p:cNvSpPr>
          <p:nvPr/>
        </p:nvSpPr>
        <p:spPr>
          <a:xfrm>
            <a:off x="1943100" y="1151383"/>
            <a:ext cx="9772650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you build something related to archaeology?</a:t>
            </a:r>
            <a:endParaRPr lang="en-US" sz="4800" b="1">
              <a:solidFill>
                <a:srgbClr val="FF781D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3064E1-A5C6-5E30-454D-BA62387967CC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5A1FB42-59E6-C651-1424-FF3573ABC2B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66427F08-6D93-D97A-A424-0F3254B5D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692D4E-70A3-5C89-E8C0-01CCF81F251B}"/>
              </a:ext>
            </a:extLst>
          </p:cNvPr>
          <p:cNvSpPr txBox="1"/>
          <p:nvPr/>
        </p:nvSpPr>
        <p:spPr>
          <a:xfrm>
            <a:off x="624869" y="3015560"/>
            <a:ext cx="151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662D9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A5B312-C7EC-81B4-D7CE-39F5D7627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69" y="3489710"/>
            <a:ext cx="2654898" cy="2460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BA4323-B00A-E7DB-3428-A418331249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524" y="2572989"/>
            <a:ext cx="5443282" cy="327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21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15A3C46-BA28-8FC5-B78E-C2FB478F7918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541564E-BDC3-8F3E-1CD4-BF0FD94CAC7A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662D9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A42DA94F-C0C4-63DE-7753-68FFC6F56EA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Share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E03A44C-4AE8-628D-EE03-690C58D7AF98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3265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FF781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what you built and how it relates to archaeology.</a:t>
            </a:r>
            <a:endParaRPr lang="en-US" sz="4800" b="1" dirty="0">
              <a:solidFill>
                <a:srgbClr val="FF781D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AA5D6F-6691-76C8-8012-14AECED8F23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3BE12A-77DE-171B-5C3E-A0E1A2D4001E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FF78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7FEEE903-FD38-3583-0316-3F64E5029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pic>
        <p:nvPicPr>
          <p:cNvPr id="4" name="Picture 3" descr="A cartoon of kids in wheelchairs and a dog&#10;&#10;AI-generated content may be incorrect.">
            <a:extLst>
              <a:ext uri="{FF2B5EF4-FFF2-40B4-BE49-F238E27FC236}">
                <a16:creationId xmlns:a16="http://schemas.microsoft.com/office/drawing/2014/main" id="{4E4EFCD6-A4A8-F0BB-CDE6-4EA556146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15" y="2485590"/>
            <a:ext cx="4931369" cy="373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45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997C5561FD94D82BEA37A4242D399" ma:contentTypeVersion="20" ma:contentTypeDescription="Create a new document." ma:contentTypeScope="" ma:versionID="7cae5696f57b22d11ba6a7f9918b81e6">
  <xsd:schema xmlns:xsd="http://www.w3.org/2001/XMLSchema" xmlns:xs="http://www.w3.org/2001/XMLSchema" xmlns:p="http://schemas.microsoft.com/office/2006/metadata/properties" xmlns:ns2="7c8aad47-528b-43f4-b615-4953615f0d4f" xmlns:ns3="c7bc20cd-f3b5-4cb9-9099-b7d1e4c3c983" xmlns:ns4="0bfdc619-4bd5-4a26-8e37-4be4446dc23a" targetNamespace="http://schemas.microsoft.com/office/2006/metadata/properties" ma:root="true" ma:fieldsID="3a32943b1fe7c914c3fd4b30f2445c37" ns2:_="" ns3:_="" ns4:_="">
    <xsd:import namespace="7c8aad47-528b-43f4-b615-4953615f0d4f"/>
    <xsd:import namespace="c7bc20cd-f3b5-4cb9-9099-b7d1e4c3c983"/>
    <xsd:import namespace="0bfdc619-4bd5-4a26-8e37-4be4446dc2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aad47-528b-43f4-b615-4953615f0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SharedWithUsers xmlns="c7bc20cd-f3b5-4cb9-9099-b7d1e4c3c983">
      <UserInfo>
        <DisplayName>Christina Milligan</DisplayName>
        <AccountId>54</AccountId>
        <AccountType/>
      </UserInfo>
    </SharedWithUsers>
    <lcf76f155ced4ddcb4097134ff3c332f xmlns="7c8aad47-528b-43f4-b615-4953615f0d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AB149E-D657-4099-A4B7-2D4371D313A6}"/>
</file>

<file path=customXml/itemProps3.xml><?xml version="1.0" encoding="utf-8"?>
<ds:datastoreItem xmlns:ds="http://schemas.openxmlformats.org/officeDocument/2006/customXml" ds:itemID="{B8C3B65E-86F5-4F12-882B-E72674BBA31A}">
  <ds:schemaRefs>
    <ds:schemaRef ds:uri="09a20863-7c96-4a57-95ca-029d1820b203"/>
    <ds:schemaRef ds:uri="0bfdc619-4bd5-4a26-8e37-4be4446dc23a"/>
    <ds:schemaRef ds:uri="32a440ee-ccdf-4ffb-ba5c-71e25989d2a9"/>
    <ds:schemaRef ds:uri="65f3190a-2497-4c6e-9c08-e63c17ba8fcf"/>
    <ds:schemaRef ds:uri="98a1be8e-ceb0-4d64-90f3-74f22257285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1315</Words>
  <Application>Microsoft Office PowerPoint</Application>
  <PresentationFormat>Widescreen</PresentationFormat>
  <Paragraphs>130</Paragraphs>
  <Slides>12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Arial,Sans-Serif</vt:lpstr>
      <vt:lpstr>Calibri</vt:lpstr>
      <vt:lpstr>Calibri Light</vt:lpstr>
      <vt:lpstr>Helvetica Neue</vt:lpstr>
      <vt:lpstr>Roboto</vt:lpstr>
      <vt:lpstr>Tobi Pro ExtraBold</vt:lpstr>
      <vt:lpstr>Office 2013 - 2022 Theme</vt:lpstr>
      <vt:lpstr>1_Office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1</cp:revision>
  <dcterms:created xsi:type="dcterms:W3CDTF">2020-04-21T20:33:01Z</dcterms:created>
  <dcterms:modified xsi:type="dcterms:W3CDTF">2025-05-05T23:44:08Z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0x01010008A997C5561FD94D82BEA37A4242D399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