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  <p:sldId id="257" r:id="rId7"/>
    <p:sldId id="264" r:id="rId8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639E1F-FCB5-6051-D38A-CC4962992561}" name="Charlie Gibson" initials="CG" userId="S::cgibson@firstinspires.org::05d73aa8-f094-42cf-9261-ec5251b97041" providerId="AD"/>
  <p188:author id="{E0845484-DC78-6687-9C38-5A674596C84E}" name="Christina Milligan" initials="CM" userId="S::cmilligan@firstinspires.org::a6058a17-f0f5-4f7a-83eb-a9070d303f05" providerId="AD"/>
  <p188:author id="{8819028B-9B3A-5280-8A85-5DC6123B8924}" name="Page Watt" initials="" userId="S::pwatt@firstinspires.org::d9dbb31a-14b4-48a5-9fc1-8195949092ce" providerId="AD"/>
  <p188:author id="{CC915290-8344-CD5D-185D-98D43C5DE9EE}" name="Kate Sample" initials="KS" userId="S::ksample@firstinspires.org::ad24f2c8-db21-4b10-9534-7a98911ec180" providerId="AD"/>
  <p188:author id="{8CDA53B9-F1BA-C8C7-2C2A-60B6DBCA0E44}" name="Betsy Daniels" initials="BD" userId="S::bdaniels@firstinspires.org::a44171bd-6c25-4139-ab16-062dbd6de46d" providerId="AD"/>
  <p188:author id="{7F8119BA-3CC6-81E0-8C18-5084C4D2471A}" name="Kathy Morgan" initials="KM" userId="S::kmorgan@firstinspires.org::19752d8f-270a-426b-91ad-1bf5c79275bc" providerId="AD"/>
  <p188:author id="{E97725C9-38CB-DF41-38E4-16BBCD052361}" name="Tammy Pankey" initials="TP" userId="S::tpankey@firstinspires.org::89b84b47-0384-4d66-b56e-dc00ebdb68cf" providerId="AD"/>
  <p188:author id="{D6ECBAEB-0000-4E86-2837-AFB709F2211D}" name="Steven Mackenzie" initials="SM" userId="S::steven.mackenzie_lego.com#ext#@usfirst.onmicrosoft.com::9f93f380-48b2-4ee2-a0f0-8e8b6e97bfc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AE32"/>
    <a:srgbClr val="FC2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0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0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1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6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8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7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7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5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5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4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2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688C6-4C50-48CA-A9C0-FEB632A272C8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A7053-2942-4577-A64D-2A776F8E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6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7868A71-09F8-34D2-7C65-E49741358F4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11" y="203098"/>
            <a:ext cx="3533965" cy="800772"/>
          </a:xfrm>
          <a:prstGeom prst="rect">
            <a:avLst/>
          </a:prstGeom>
        </p:spPr>
      </p:pic>
      <p:pic>
        <p:nvPicPr>
          <p:cNvPr id="4" name="Picture 3" descr="A picture containing bin, clipart&#10;&#10;Description automatically generated">
            <a:extLst>
              <a:ext uri="{FF2B5EF4-FFF2-40B4-BE49-F238E27FC236}">
                <a16:creationId xmlns:a16="http://schemas.microsoft.com/office/drawing/2014/main" id="{46FE1981-D92B-CDF7-248D-CE0D3A52BE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274" y="8050069"/>
            <a:ext cx="5059452" cy="995831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1B0182-BA9C-DF9F-CD71-6764AF6EB752}"/>
              </a:ext>
            </a:extLst>
          </p:cNvPr>
          <p:cNvSpPr/>
          <p:nvPr/>
        </p:nvSpPr>
        <p:spPr>
          <a:xfrm>
            <a:off x="100584" y="203098"/>
            <a:ext cx="6656832" cy="8788502"/>
          </a:xfrm>
          <a:prstGeom prst="roundRect">
            <a:avLst>
              <a:gd name="adj" fmla="val 7852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4F64E8-5D63-B9FB-DD56-5D9B4B05C7C9}"/>
              </a:ext>
            </a:extLst>
          </p:cNvPr>
          <p:cNvSpPr txBox="1"/>
          <p:nvPr/>
        </p:nvSpPr>
        <p:spPr>
          <a:xfrm>
            <a:off x="210311" y="1298344"/>
            <a:ext cx="45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Family Engagement Activity Student Page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E563DB8-C7E1-552C-EB1E-05B1CD19B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458744"/>
              </p:ext>
            </p:extLst>
          </p:nvPr>
        </p:nvGraphicFramePr>
        <p:xfrm>
          <a:off x="210311" y="1706981"/>
          <a:ext cx="6359806" cy="638880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41159">
                  <a:extLst>
                    <a:ext uri="{9D8B030D-6E8A-4147-A177-3AD203B41FA5}">
                      <a16:colId xmlns:a16="http://schemas.microsoft.com/office/drawing/2014/main" val="775048011"/>
                    </a:ext>
                  </a:extLst>
                </a:gridCol>
                <a:gridCol w="1655806">
                  <a:extLst>
                    <a:ext uri="{9D8B030D-6E8A-4147-A177-3AD203B41FA5}">
                      <a16:colId xmlns:a16="http://schemas.microsoft.com/office/drawing/2014/main" val="107746651"/>
                    </a:ext>
                  </a:extLst>
                </a:gridCol>
                <a:gridCol w="3962841">
                  <a:extLst>
                    <a:ext uri="{9D8B030D-6E8A-4147-A177-3AD203B41FA5}">
                      <a16:colId xmlns:a16="http://schemas.microsoft.com/office/drawing/2014/main" val="28158615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"/>
                          <a:ea typeface="Roboto"/>
                          <a:cs typeface="Roboto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"/>
                          <a:ea typeface="Roboto"/>
                          <a:cs typeface="Roboto"/>
                        </a:rPr>
                        <a:t>Session Prompt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"/>
                          <a:ea typeface="Roboto"/>
                          <a:cs typeface="Roboto"/>
                        </a:rPr>
                        <a:t>Session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75973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"/>
                          <a:ea typeface="Roboto"/>
                          <a:cs typeface="Roboto"/>
                        </a:rPr>
                        <a:t>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Write down what was at your dig site and which tools you used to uncover it.</a:t>
                      </a:r>
                      <a:endParaRPr lang="en-US" dirty="0">
                        <a:latin typeface="Roboto"/>
                        <a:ea typeface="Roboto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999460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"/>
                          <a:ea typeface="Roboto"/>
                          <a:cs typeface="Roboto"/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Roboto"/>
                          <a:ea typeface="Roboto"/>
                          <a:cs typeface="Arial"/>
                        </a:rPr>
                        <a:t>List what items you found in your excavation and what tools you used.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507708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"/>
                          <a:ea typeface="Roboto"/>
                          <a:cs typeface="Roboto"/>
                        </a:rPr>
                        <a:t>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Write about your map and the flags you built.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096698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"/>
                          <a:ea typeface="Roboto"/>
                          <a:cs typeface="Roboto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Roboto"/>
                          <a:ea typeface="Roboto"/>
                          <a:cs typeface="Arial"/>
                        </a:rPr>
                        <a:t>Write down one way you organized your artifacts.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26814"/>
                  </a:ext>
                </a:extLst>
              </a:tr>
              <a:tr h="13246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"/>
                          <a:ea typeface="Roboto"/>
                          <a:cs typeface="Roboto"/>
                        </a:rPr>
                        <a:t>5</a:t>
                      </a:r>
                      <a:endParaRPr lang="en-US" sz="1000" dirty="0">
                        <a:latin typeface="Roboto"/>
                        <a:ea typeface="Roboto"/>
                        <a:cs typeface="Roboto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Draw or write about the home you built.</a:t>
                      </a:r>
                      <a:endParaRPr lang="en-US" dirty="0">
                        <a:latin typeface="Roboto"/>
                        <a:ea typeface="Roboto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7955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D165252-33AE-3CEE-6563-FB7D5887F317}"/>
              </a:ext>
            </a:extLst>
          </p:cNvPr>
          <p:cNvSpPr txBox="1"/>
          <p:nvPr/>
        </p:nvSpPr>
        <p:spPr>
          <a:xfrm>
            <a:off x="210310" y="991206"/>
            <a:ext cx="4561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Student Name______________________</a:t>
            </a:r>
          </a:p>
        </p:txBody>
      </p:sp>
      <p:pic>
        <p:nvPicPr>
          <p:cNvPr id="6" name="Picture 5" descr="A yellow square with a red triangle and a blue star on it&#10;&#10;AI-generated content may be incorrect.">
            <a:extLst>
              <a:ext uri="{FF2B5EF4-FFF2-40B4-BE49-F238E27FC236}">
                <a16:creationId xmlns:a16="http://schemas.microsoft.com/office/drawing/2014/main" id="{FC291253-CB9E-16C0-6AFD-3A1B47F3218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455" y="372139"/>
            <a:ext cx="1280542" cy="12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1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7868A71-09F8-34D2-7C65-E49741358F4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11" y="203098"/>
            <a:ext cx="3533965" cy="800772"/>
          </a:xfrm>
          <a:prstGeom prst="rect">
            <a:avLst/>
          </a:prstGeom>
        </p:spPr>
      </p:pic>
      <p:pic>
        <p:nvPicPr>
          <p:cNvPr id="4" name="Picture 3" descr="A picture containing bin, clipart&#10;&#10;Description automatically generated">
            <a:extLst>
              <a:ext uri="{FF2B5EF4-FFF2-40B4-BE49-F238E27FC236}">
                <a16:creationId xmlns:a16="http://schemas.microsoft.com/office/drawing/2014/main" id="{46FE1981-D92B-CDF7-248D-CE0D3A52BE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274" y="8050069"/>
            <a:ext cx="5059452" cy="995831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1B0182-BA9C-DF9F-CD71-6764AF6EB752}"/>
              </a:ext>
            </a:extLst>
          </p:cNvPr>
          <p:cNvSpPr/>
          <p:nvPr/>
        </p:nvSpPr>
        <p:spPr>
          <a:xfrm>
            <a:off x="100584" y="203098"/>
            <a:ext cx="6656832" cy="8788502"/>
          </a:xfrm>
          <a:prstGeom prst="roundRect">
            <a:avLst>
              <a:gd name="adj" fmla="val 7852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4F64E8-5D63-B9FB-DD56-5D9B4B05C7C9}"/>
              </a:ext>
            </a:extLst>
          </p:cNvPr>
          <p:cNvSpPr txBox="1"/>
          <p:nvPr/>
        </p:nvSpPr>
        <p:spPr>
          <a:xfrm>
            <a:off x="210311" y="1298344"/>
            <a:ext cx="45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Family Engagement Activity Student Page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E563DB8-C7E1-552C-EB1E-05B1CD19B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608768"/>
              </p:ext>
            </p:extLst>
          </p:nvPr>
        </p:nvGraphicFramePr>
        <p:xfrm>
          <a:off x="210311" y="1706982"/>
          <a:ext cx="6437378" cy="634868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5030">
                  <a:extLst>
                    <a:ext uri="{9D8B030D-6E8A-4147-A177-3AD203B41FA5}">
                      <a16:colId xmlns:a16="http://schemas.microsoft.com/office/drawing/2014/main" val="775048011"/>
                    </a:ext>
                  </a:extLst>
                </a:gridCol>
                <a:gridCol w="1703796">
                  <a:extLst>
                    <a:ext uri="{9D8B030D-6E8A-4147-A177-3AD203B41FA5}">
                      <a16:colId xmlns:a16="http://schemas.microsoft.com/office/drawing/2014/main" val="107746651"/>
                    </a:ext>
                  </a:extLst>
                </a:gridCol>
                <a:gridCol w="3928552">
                  <a:extLst>
                    <a:ext uri="{9D8B030D-6E8A-4147-A177-3AD203B41FA5}">
                      <a16:colId xmlns:a16="http://schemas.microsoft.com/office/drawing/2014/main" val="281586150"/>
                    </a:ext>
                  </a:extLst>
                </a:gridCol>
              </a:tblGrid>
              <a:tr h="268724">
                <a:tc>
                  <a:txBody>
                    <a:bodyPr/>
                    <a:lstStyle/>
                    <a:p>
                      <a:r>
                        <a:rPr lang="en-US" sz="120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Session Prompt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Session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75973"/>
                  </a:ext>
                </a:extLst>
              </a:tr>
              <a:tr h="115210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l" defTabSz="685800" rtl="0" eaLnBrk="1" latinLnBrk="0" hangingPunct="1"/>
                      <a:r>
                        <a:rPr lang="en-US" sz="14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List or draw a picture of each tool that you all came up with.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200" b="1" kern="120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999460"/>
                  </a:ext>
                </a:extLst>
              </a:tr>
              <a:tr h="134361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dirty="0">
                          <a:latin typeface="Roboto"/>
                          <a:ea typeface="Roboto"/>
                          <a:cs typeface="Arial"/>
                        </a:rPr>
                        <a:t>Share about the display you made and the artifact it shows off.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200" b="1" kern="120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507708"/>
                  </a:ext>
                </a:extLst>
              </a:tr>
              <a:tr h="115210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dirty="0">
                          <a:latin typeface="Roboto"/>
                          <a:ea typeface="Roboto"/>
                          <a:cs typeface="Arial"/>
                        </a:rPr>
                        <a:t>Write down what you would place in the capsule and why.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200" b="1" kern="120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096698"/>
                  </a:ext>
                </a:extLst>
              </a:tr>
              <a:tr h="115210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Write down the story you come up with about what you discovered.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200" b="1" kern="120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26814"/>
                  </a:ext>
                </a:extLst>
              </a:tr>
              <a:tr h="127442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kern="120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l" defTabSz="685800" rtl="0" eaLnBrk="1" latinLnBrk="0" hangingPunct="1"/>
                      <a:r>
                        <a:rPr lang="en-US" sz="1400" dirty="0">
                          <a:latin typeface="Roboto"/>
                          <a:ea typeface="Roboto"/>
                          <a:cs typeface="Arial"/>
                        </a:rPr>
                        <a:t>Write down what activity your family chose to do.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200" b="1" kern="1200" dirty="0">
                        <a:solidFill>
                          <a:schemeClr val="dk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7955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D165252-33AE-3CEE-6563-FB7D5887F317}"/>
              </a:ext>
            </a:extLst>
          </p:cNvPr>
          <p:cNvSpPr txBox="1"/>
          <p:nvPr/>
        </p:nvSpPr>
        <p:spPr>
          <a:xfrm>
            <a:off x="210310" y="991206"/>
            <a:ext cx="4561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Student Name______________________</a:t>
            </a:r>
          </a:p>
        </p:txBody>
      </p:sp>
      <p:pic>
        <p:nvPicPr>
          <p:cNvPr id="6" name="Picture 5" descr="A yellow square with a red triangle and a blue star on it&#10;&#10;AI-generated content may be incorrect.">
            <a:extLst>
              <a:ext uri="{FF2B5EF4-FFF2-40B4-BE49-F238E27FC236}">
                <a16:creationId xmlns:a16="http://schemas.microsoft.com/office/drawing/2014/main" id="{5CF05F15-FA70-554B-F4D1-FDEC66EFF24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455" y="372139"/>
            <a:ext cx="1280542" cy="12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2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7868A71-09F8-34D2-7C65-E49741358F4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11" y="203098"/>
            <a:ext cx="3533965" cy="800772"/>
          </a:xfrm>
          <a:prstGeom prst="rect">
            <a:avLst/>
          </a:prstGeom>
        </p:spPr>
      </p:pic>
      <p:pic>
        <p:nvPicPr>
          <p:cNvPr id="4" name="Picture 3" descr="A picture containing bin, clipart&#10;&#10;Description automatically generated">
            <a:extLst>
              <a:ext uri="{FF2B5EF4-FFF2-40B4-BE49-F238E27FC236}">
                <a16:creationId xmlns:a16="http://schemas.microsoft.com/office/drawing/2014/main" id="{46FE1981-D92B-CDF7-248D-CE0D3A52BE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274" y="8050069"/>
            <a:ext cx="5059452" cy="995831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1B0182-BA9C-DF9F-CD71-6764AF6EB752}"/>
              </a:ext>
            </a:extLst>
          </p:cNvPr>
          <p:cNvSpPr/>
          <p:nvPr/>
        </p:nvSpPr>
        <p:spPr>
          <a:xfrm>
            <a:off x="100584" y="203098"/>
            <a:ext cx="6656832" cy="8788502"/>
          </a:xfrm>
          <a:prstGeom prst="roundRect">
            <a:avLst>
              <a:gd name="adj" fmla="val 7852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4F64E8-5D63-B9FB-DD56-5D9B4B05C7C9}"/>
              </a:ext>
            </a:extLst>
          </p:cNvPr>
          <p:cNvSpPr txBox="1"/>
          <p:nvPr/>
        </p:nvSpPr>
        <p:spPr>
          <a:xfrm>
            <a:off x="210311" y="1298344"/>
            <a:ext cx="45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Family Engagement Activity Log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E563DB8-C7E1-552C-EB1E-05B1CD19B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80624"/>
              </p:ext>
            </p:extLst>
          </p:nvPr>
        </p:nvGraphicFramePr>
        <p:xfrm>
          <a:off x="210311" y="1706981"/>
          <a:ext cx="6359806" cy="638880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86969">
                  <a:extLst>
                    <a:ext uri="{9D8B030D-6E8A-4147-A177-3AD203B41FA5}">
                      <a16:colId xmlns:a16="http://schemas.microsoft.com/office/drawing/2014/main" val="775048011"/>
                    </a:ext>
                  </a:extLst>
                </a:gridCol>
                <a:gridCol w="5472837">
                  <a:extLst>
                    <a:ext uri="{9D8B030D-6E8A-4147-A177-3AD203B41FA5}">
                      <a16:colId xmlns:a16="http://schemas.microsoft.com/office/drawing/2014/main" val="107746651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20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Questions or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75973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999460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507708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096698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26814"/>
                  </a:ext>
                </a:extLst>
              </a:tr>
              <a:tr h="132460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5</a:t>
                      </a:r>
                      <a:endParaRPr lang="en-US" sz="1000" b="1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7955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D165252-33AE-3CEE-6563-FB7D5887F317}"/>
              </a:ext>
            </a:extLst>
          </p:cNvPr>
          <p:cNvSpPr txBox="1"/>
          <p:nvPr/>
        </p:nvSpPr>
        <p:spPr>
          <a:xfrm>
            <a:off x="210310" y="991206"/>
            <a:ext cx="4561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Student Name______________________</a:t>
            </a:r>
          </a:p>
        </p:txBody>
      </p:sp>
      <p:pic>
        <p:nvPicPr>
          <p:cNvPr id="6" name="Picture 5" descr="A yellow square with a red triangle and a blue star on it&#10;&#10;AI-generated content may be incorrect.">
            <a:extLst>
              <a:ext uri="{FF2B5EF4-FFF2-40B4-BE49-F238E27FC236}">
                <a16:creationId xmlns:a16="http://schemas.microsoft.com/office/drawing/2014/main" id="{98E7EE62-5D61-F29A-7F28-4DEB135DE3E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455" y="372139"/>
            <a:ext cx="1280542" cy="12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6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7868A71-09F8-34D2-7C65-E49741358F4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11" y="203098"/>
            <a:ext cx="3533965" cy="800772"/>
          </a:xfrm>
          <a:prstGeom prst="rect">
            <a:avLst/>
          </a:prstGeom>
        </p:spPr>
      </p:pic>
      <p:pic>
        <p:nvPicPr>
          <p:cNvPr id="4" name="Picture 3" descr="A picture containing bin, clipart&#10;&#10;Description automatically generated">
            <a:extLst>
              <a:ext uri="{FF2B5EF4-FFF2-40B4-BE49-F238E27FC236}">
                <a16:creationId xmlns:a16="http://schemas.microsoft.com/office/drawing/2014/main" id="{46FE1981-D92B-CDF7-248D-CE0D3A52BE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274" y="8050069"/>
            <a:ext cx="5059452" cy="995831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1B0182-BA9C-DF9F-CD71-6764AF6EB752}"/>
              </a:ext>
            </a:extLst>
          </p:cNvPr>
          <p:cNvSpPr/>
          <p:nvPr/>
        </p:nvSpPr>
        <p:spPr>
          <a:xfrm>
            <a:off x="100584" y="203098"/>
            <a:ext cx="6656832" cy="8788502"/>
          </a:xfrm>
          <a:prstGeom prst="roundRect">
            <a:avLst>
              <a:gd name="adj" fmla="val 7852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4F64E8-5D63-B9FB-DD56-5D9B4B05C7C9}"/>
              </a:ext>
            </a:extLst>
          </p:cNvPr>
          <p:cNvSpPr txBox="1"/>
          <p:nvPr/>
        </p:nvSpPr>
        <p:spPr>
          <a:xfrm>
            <a:off x="210311" y="1298344"/>
            <a:ext cx="45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Family Engagement Activity Log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E563DB8-C7E1-552C-EB1E-05B1CD19B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292959"/>
              </p:ext>
            </p:extLst>
          </p:nvPr>
        </p:nvGraphicFramePr>
        <p:xfrm>
          <a:off x="210311" y="1706981"/>
          <a:ext cx="6359806" cy="638880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86969">
                  <a:extLst>
                    <a:ext uri="{9D8B030D-6E8A-4147-A177-3AD203B41FA5}">
                      <a16:colId xmlns:a16="http://schemas.microsoft.com/office/drawing/2014/main" val="775048011"/>
                    </a:ext>
                  </a:extLst>
                </a:gridCol>
                <a:gridCol w="5472837">
                  <a:extLst>
                    <a:ext uri="{9D8B030D-6E8A-4147-A177-3AD203B41FA5}">
                      <a16:colId xmlns:a16="http://schemas.microsoft.com/office/drawing/2014/main" val="107746651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20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Questions or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75973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999460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507708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096698"/>
                  </a:ext>
                </a:extLst>
              </a:tr>
              <a:tr h="119747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26814"/>
                  </a:ext>
                </a:extLst>
              </a:tr>
              <a:tr h="132460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</a:t>
                      </a:r>
                      <a:endParaRPr lang="en-US" sz="1000" b="1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7955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D165252-33AE-3CEE-6563-FB7D5887F317}"/>
              </a:ext>
            </a:extLst>
          </p:cNvPr>
          <p:cNvSpPr txBox="1"/>
          <p:nvPr/>
        </p:nvSpPr>
        <p:spPr>
          <a:xfrm>
            <a:off x="210310" y="991206"/>
            <a:ext cx="4561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Student Name______________________</a:t>
            </a:r>
          </a:p>
        </p:txBody>
      </p:sp>
      <p:pic>
        <p:nvPicPr>
          <p:cNvPr id="6" name="Picture 5" descr="A yellow square with a red triangle and a blue star on it&#10;&#10;AI-generated content may be incorrect.">
            <a:extLst>
              <a:ext uri="{FF2B5EF4-FFF2-40B4-BE49-F238E27FC236}">
                <a16:creationId xmlns:a16="http://schemas.microsoft.com/office/drawing/2014/main" id="{0D14C8D0-7426-4255-3B0E-F6EA1AE4D31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455" y="372139"/>
            <a:ext cx="1280542" cy="12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3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9a20863-7c96-4a57-95ca-029d1820b203">
      <Terms xmlns="http://schemas.microsoft.com/office/infopath/2007/PartnerControls"/>
    </lcf76f155ced4ddcb4097134ff3c332f>
    <TaxCatchAll xmlns="32a440ee-ccdf-4ffb-ba5c-71e25989d2a9" xsi:nil="true"/>
    <SharedWithUsers xmlns="32a440ee-ccdf-4ffb-ba5c-71e25989d2a9">
      <UserInfo>
        <DisplayName>Christina Milligan</DisplayName>
        <AccountId>35</AccountId>
        <AccountType/>
      </UserInfo>
      <UserInfo>
        <DisplayName>Charlie Gibson</DisplayName>
        <AccountId>41</AccountId>
        <AccountType/>
      </UserInfo>
      <UserInfo>
        <DisplayName>Betsy Daniels</DisplayName>
        <AccountId>4</AccountId>
        <AccountType/>
      </UserInfo>
      <UserInfo>
        <DisplayName>Ryanne Cook</DisplayName>
        <AccountId>10</AccountId>
        <AccountType/>
      </UserInfo>
      <UserInfo>
        <DisplayName>Tammy Pankey</DisplayName>
        <AccountId>96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2279135ABFB346BEF00BA71AF2085A" ma:contentTypeVersion="16" ma:contentTypeDescription="Create a new document." ma:contentTypeScope="" ma:versionID="d840cbb3395a44253f9744fdd918ba54">
  <xsd:schema xmlns:xsd="http://www.w3.org/2001/XMLSchema" xmlns:xs="http://www.w3.org/2001/XMLSchema" xmlns:p="http://schemas.microsoft.com/office/2006/metadata/properties" xmlns:ns2="09a20863-7c96-4a57-95ca-029d1820b203" xmlns:ns3="32a440ee-ccdf-4ffb-ba5c-71e25989d2a9" targetNamespace="http://schemas.microsoft.com/office/2006/metadata/properties" ma:root="true" ma:fieldsID="33127199b8f35e73cf1e9ee8247da254" ns2:_="" ns3:_="">
    <xsd:import namespace="09a20863-7c96-4a57-95ca-029d1820b203"/>
    <xsd:import namespace="32a440ee-ccdf-4ffb-ba5c-71e25989d2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20863-7c96-4a57-95ca-029d1820b2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a440ee-ccdf-4ffb-ba5c-71e25989d2a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ead4032-91df-4aa8-82eb-58c2a2f4ac87}" ma:internalName="TaxCatchAll" ma:showField="CatchAllData" ma:web="32a440ee-ccdf-4ffb-ba5c-71e25989d2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9C1CA6-9C7D-4637-ACEF-6072C5332912}">
  <ds:schemaRefs>
    <ds:schemaRef ds:uri="09a20863-7c96-4a57-95ca-029d1820b203"/>
    <ds:schemaRef ds:uri="32a440ee-ccdf-4ffb-ba5c-71e25989d2a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7B6AD1-500B-4E50-9BF3-8B3F6BB3E8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B05F66-8D94-40C6-98DB-F57E7B94E8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a20863-7c96-4a57-95ca-029d1820b203"/>
    <ds:schemaRef ds:uri="32a440ee-ccdf-4ffb-ba5c-71e25989d2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</TotalTime>
  <Words>190</Words>
  <Application>Microsoft Office PowerPoint</Application>
  <PresentationFormat>Letter Paper (8.5x11 in)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Morgan</dc:creator>
  <cp:lastModifiedBy>Page Watt</cp:lastModifiedBy>
  <cp:revision>16</cp:revision>
  <dcterms:created xsi:type="dcterms:W3CDTF">2023-04-26T18:59:11Z</dcterms:created>
  <dcterms:modified xsi:type="dcterms:W3CDTF">2025-07-25T14:32:10Z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0x010100942279135ABFB346BEF00BA71AF2085A</vt:lpwstr>
  </property>
  <property fmtid="{D5CDD505-2E9C-101B-9397-08002B2CF9AE}" pid="3" name="MediaServiceImageTags">
    <vt:lpwstr/>
  </property>
</Properties>
</file>